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63" r:id="rId4"/>
    <p:sldId id="262" r:id="rId5"/>
    <p:sldId id="264" r:id="rId6"/>
    <p:sldId id="270" r:id="rId7"/>
    <p:sldId id="271" r:id="rId8"/>
    <p:sldId id="25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B28"/>
    <a:srgbClr val="BA4640"/>
    <a:srgbClr val="FAEF3E"/>
    <a:srgbClr val="FADE2A"/>
    <a:srgbClr val="AD8FE8"/>
    <a:srgbClr val="AEDFC6"/>
    <a:srgbClr val="C46C0A"/>
    <a:srgbClr val="F867C8"/>
    <a:srgbClr val="E1E1E3"/>
    <a:srgbClr val="281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3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5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8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1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20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8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1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4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0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6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0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F820-507B-4B7D-A5C0-AD96DB2AE20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7FFD-21CF-4CD9-AF9B-36B586F110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3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A8BF34-6B3D-44EE-8892-2ADFB2E727A8}"/>
              </a:ext>
            </a:extLst>
          </p:cNvPr>
          <p:cNvSpPr/>
          <p:nvPr/>
        </p:nvSpPr>
        <p:spPr>
          <a:xfrm>
            <a:off x="871329" y="3992517"/>
            <a:ext cx="10167731" cy="2556450"/>
          </a:xfrm>
          <a:custGeom>
            <a:avLst/>
            <a:gdLst/>
            <a:ahLst/>
            <a:cxnLst/>
            <a:rect l="l" t="t" r="r" b="b"/>
            <a:pathLst>
              <a:path w="8480730" h="1921327">
                <a:moveTo>
                  <a:pt x="3169399" y="1901031"/>
                </a:moveTo>
                <a:cubicBezTo>
                  <a:pt x="3172262" y="1901031"/>
                  <a:pt x="3174605" y="1905597"/>
                  <a:pt x="3174605" y="1911179"/>
                </a:cubicBezTo>
                <a:cubicBezTo>
                  <a:pt x="3174605" y="1917494"/>
                  <a:pt x="3169251" y="1921327"/>
                  <a:pt x="3160432" y="1921327"/>
                </a:cubicBezTo>
                <a:cubicBezTo>
                  <a:pt x="3152638" y="1921327"/>
                  <a:pt x="3146260" y="1918609"/>
                  <a:pt x="3146260" y="1915285"/>
                </a:cubicBezTo>
                <a:cubicBezTo>
                  <a:pt x="3146260" y="1909243"/>
                  <a:pt x="3159591" y="1901031"/>
                  <a:pt x="3169399" y="1901031"/>
                </a:cubicBezTo>
                <a:close/>
                <a:moveTo>
                  <a:pt x="3242967" y="1887499"/>
                </a:moveTo>
                <a:cubicBezTo>
                  <a:pt x="3239665" y="1887499"/>
                  <a:pt x="3236963" y="1890544"/>
                  <a:pt x="3236963" y="1894265"/>
                </a:cubicBezTo>
                <a:cubicBezTo>
                  <a:pt x="3236963" y="1897986"/>
                  <a:pt x="3238088" y="1901031"/>
                  <a:pt x="3239463" y="1901031"/>
                </a:cubicBezTo>
                <a:cubicBezTo>
                  <a:pt x="3240838" y="1901031"/>
                  <a:pt x="3243540" y="1897986"/>
                  <a:pt x="3245467" y="1894265"/>
                </a:cubicBezTo>
                <a:cubicBezTo>
                  <a:pt x="3247393" y="1890544"/>
                  <a:pt x="3246269" y="1887499"/>
                  <a:pt x="3242967" y="1887499"/>
                </a:cubicBezTo>
                <a:close/>
                <a:moveTo>
                  <a:pt x="6927440" y="1704828"/>
                </a:moveTo>
                <a:cubicBezTo>
                  <a:pt x="6933740" y="1704828"/>
                  <a:pt x="6938779" y="1709339"/>
                  <a:pt x="6938779" y="1714977"/>
                </a:cubicBezTo>
                <a:cubicBezTo>
                  <a:pt x="6938779" y="1720614"/>
                  <a:pt x="6933740" y="1725126"/>
                  <a:pt x="6927440" y="1725126"/>
                </a:cubicBezTo>
                <a:cubicBezTo>
                  <a:pt x="6921142" y="1725126"/>
                  <a:pt x="6916103" y="1720614"/>
                  <a:pt x="6916103" y="1714977"/>
                </a:cubicBezTo>
                <a:cubicBezTo>
                  <a:pt x="6916103" y="1709339"/>
                  <a:pt x="6921142" y="1704828"/>
                  <a:pt x="6927440" y="1704828"/>
                </a:cubicBezTo>
                <a:close/>
                <a:moveTo>
                  <a:pt x="6715271" y="1555985"/>
                </a:moveTo>
                <a:cubicBezTo>
                  <a:pt x="6731501" y="1555985"/>
                  <a:pt x="6735155" y="1558340"/>
                  <a:pt x="6733647" y="1567825"/>
                </a:cubicBezTo>
                <a:cubicBezTo>
                  <a:pt x="6731732" y="1579877"/>
                  <a:pt x="6706620" y="1587878"/>
                  <a:pt x="6699055" y="1578848"/>
                </a:cubicBezTo>
                <a:cubicBezTo>
                  <a:pt x="6688624" y="1566401"/>
                  <a:pt x="6696012" y="1555985"/>
                  <a:pt x="6715271" y="1555985"/>
                </a:cubicBezTo>
                <a:close/>
                <a:moveTo>
                  <a:pt x="8244051" y="555942"/>
                </a:moveTo>
                <a:cubicBezTo>
                  <a:pt x="8266454" y="558520"/>
                  <a:pt x="8269572" y="577371"/>
                  <a:pt x="8248091" y="580361"/>
                </a:cubicBezTo>
                <a:cubicBezTo>
                  <a:pt x="8240180" y="581462"/>
                  <a:pt x="8231888" y="580193"/>
                  <a:pt x="8229668" y="577542"/>
                </a:cubicBezTo>
                <a:cubicBezTo>
                  <a:pt x="8219010" y="564825"/>
                  <a:pt x="8226288" y="553898"/>
                  <a:pt x="8244051" y="555942"/>
                </a:cubicBezTo>
                <a:close/>
                <a:moveTo>
                  <a:pt x="3043650" y="536245"/>
                </a:moveTo>
                <a:cubicBezTo>
                  <a:pt x="3099628" y="536245"/>
                  <a:pt x="3143746" y="560439"/>
                  <a:pt x="3176004" y="608827"/>
                </a:cubicBezTo>
                <a:cubicBezTo>
                  <a:pt x="3208263" y="657215"/>
                  <a:pt x="3224392" y="723392"/>
                  <a:pt x="3224392" y="807359"/>
                </a:cubicBezTo>
                <a:cubicBezTo>
                  <a:pt x="3224392" y="860965"/>
                  <a:pt x="3216565" y="907218"/>
                  <a:pt x="3200910" y="946118"/>
                </a:cubicBezTo>
                <a:cubicBezTo>
                  <a:pt x="3185255" y="985018"/>
                  <a:pt x="3163196" y="1014904"/>
                  <a:pt x="3134733" y="1035777"/>
                </a:cubicBezTo>
                <a:cubicBezTo>
                  <a:pt x="3106269" y="1056651"/>
                  <a:pt x="3074248" y="1067087"/>
                  <a:pt x="3038669" y="1067087"/>
                </a:cubicBezTo>
                <a:cubicBezTo>
                  <a:pt x="2980319" y="1067087"/>
                  <a:pt x="2934184" y="1043842"/>
                  <a:pt x="2900266" y="997352"/>
                </a:cubicBezTo>
                <a:cubicBezTo>
                  <a:pt x="2866347" y="950862"/>
                  <a:pt x="2849387" y="886108"/>
                  <a:pt x="2849387" y="803089"/>
                </a:cubicBezTo>
                <a:cubicBezTo>
                  <a:pt x="2849387" y="718174"/>
                  <a:pt x="2866465" y="652471"/>
                  <a:pt x="2900621" y="605980"/>
                </a:cubicBezTo>
                <a:cubicBezTo>
                  <a:pt x="2934777" y="559490"/>
                  <a:pt x="2982453" y="536245"/>
                  <a:pt x="3043650" y="536245"/>
                </a:cubicBezTo>
                <a:close/>
                <a:moveTo>
                  <a:pt x="1896501" y="504224"/>
                </a:moveTo>
                <a:lnTo>
                  <a:pt x="1959832" y="504224"/>
                </a:lnTo>
                <a:cubicBezTo>
                  <a:pt x="2004425" y="504224"/>
                  <a:pt x="2037158" y="514186"/>
                  <a:pt x="2058031" y="534110"/>
                </a:cubicBezTo>
                <a:cubicBezTo>
                  <a:pt x="2078904" y="554035"/>
                  <a:pt x="2089341" y="581075"/>
                  <a:pt x="2089341" y="615231"/>
                </a:cubicBezTo>
                <a:cubicBezTo>
                  <a:pt x="2089341" y="650336"/>
                  <a:pt x="2076769" y="679511"/>
                  <a:pt x="2051627" y="702756"/>
                </a:cubicBezTo>
                <a:cubicBezTo>
                  <a:pt x="2026484" y="726001"/>
                  <a:pt x="1993277" y="737624"/>
                  <a:pt x="1952005" y="737624"/>
                </a:cubicBezTo>
                <a:lnTo>
                  <a:pt x="1896501" y="737624"/>
                </a:lnTo>
                <a:close/>
                <a:moveTo>
                  <a:pt x="8463723" y="344946"/>
                </a:moveTo>
                <a:cubicBezTo>
                  <a:pt x="8475060" y="344946"/>
                  <a:pt x="8480730" y="348329"/>
                  <a:pt x="8480730" y="355095"/>
                </a:cubicBezTo>
                <a:cubicBezTo>
                  <a:pt x="8480730" y="361860"/>
                  <a:pt x="8475060" y="365242"/>
                  <a:pt x="8463723" y="365242"/>
                </a:cubicBezTo>
                <a:cubicBezTo>
                  <a:pt x="8452385" y="365242"/>
                  <a:pt x="8446716" y="361860"/>
                  <a:pt x="8446716" y="355095"/>
                </a:cubicBezTo>
                <a:cubicBezTo>
                  <a:pt x="8446716" y="348329"/>
                  <a:pt x="8452385" y="344946"/>
                  <a:pt x="8463723" y="344946"/>
                </a:cubicBezTo>
                <a:close/>
                <a:moveTo>
                  <a:pt x="8387192" y="344946"/>
                </a:moveTo>
                <a:cubicBezTo>
                  <a:pt x="8391868" y="344946"/>
                  <a:pt x="8395695" y="349513"/>
                  <a:pt x="8395695" y="355095"/>
                </a:cubicBezTo>
                <a:cubicBezTo>
                  <a:pt x="8395695" y="360676"/>
                  <a:pt x="8391868" y="365242"/>
                  <a:pt x="8387192" y="365242"/>
                </a:cubicBezTo>
                <a:cubicBezTo>
                  <a:pt x="8382516" y="365242"/>
                  <a:pt x="8378689" y="360676"/>
                  <a:pt x="8378689" y="355095"/>
                </a:cubicBezTo>
                <a:cubicBezTo>
                  <a:pt x="8378689" y="349513"/>
                  <a:pt x="8382516" y="344946"/>
                  <a:pt x="8387192" y="344946"/>
                </a:cubicBezTo>
                <a:close/>
                <a:moveTo>
                  <a:pt x="6842073" y="338180"/>
                </a:moveTo>
                <a:cubicBezTo>
                  <a:pt x="6838770" y="338180"/>
                  <a:pt x="6837646" y="341225"/>
                  <a:pt x="6839572" y="344946"/>
                </a:cubicBezTo>
                <a:cubicBezTo>
                  <a:pt x="6841499" y="348667"/>
                  <a:pt x="6844201" y="351712"/>
                  <a:pt x="6845575" y="351712"/>
                </a:cubicBezTo>
                <a:cubicBezTo>
                  <a:pt x="6846951" y="351712"/>
                  <a:pt x="6848076" y="348667"/>
                  <a:pt x="6848076" y="344946"/>
                </a:cubicBezTo>
                <a:cubicBezTo>
                  <a:pt x="6848076" y="341225"/>
                  <a:pt x="6845374" y="338180"/>
                  <a:pt x="6842073" y="338180"/>
                </a:cubicBezTo>
                <a:close/>
                <a:moveTo>
                  <a:pt x="8248169" y="325421"/>
                </a:moveTo>
                <a:cubicBezTo>
                  <a:pt x="8258897" y="323715"/>
                  <a:pt x="8270763" y="326336"/>
                  <a:pt x="8276410" y="334456"/>
                </a:cubicBezTo>
                <a:cubicBezTo>
                  <a:pt x="8280422" y="340226"/>
                  <a:pt x="8290432" y="344946"/>
                  <a:pt x="8298654" y="344946"/>
                </a:cubicBezTo>
                <a:cubicBezTo>
                  <a:pt x="8313094" y="344946"/>
                  <a:pt x="8330774" y="366045"/>
                  <a:pt x="8323556" y="374661"/>
                </a:cubicBezTo>
                <a:cubicBezTo>
                  <a:pt x="8321660" y="376924"/>
                  <a:pt x="8297726" y="378774"/>
                  <a:pt x="8270369" y="378774"/>
                </a:cubicBezTo>
                <a:cubicBezTo>
                  <a:pt x="8243011" y="378774"/>
                  <a:pt x="8219050" y="381818"/>
                  <a:pt x="8217124" y="385540"/>
                </a:cubicBezTo>
                <a:cubicBezTo>
                  <a:pt x="8213258" y="393004"/>
                  <a:pt x="8139066" y="394994"/>
                  <a:pt x="8133035" y="387795"/>
                </a:cubicBezTo>
                <a:cubicBezTo>
                  <a:pt x="8123284" y="376157"/>
                  <a:pt x="8130354" y="365239"/>
                  <a:pt x="8147680" y="365184"/>
                </a:cubicBezTo>
                <a:cubicBezTo>
                  <a:pt x="8157812" y="365151"/>
                  <a:pt x="8179364" y="363224"/>
                  <a:pt x="8195570" y="360901"/>
                </a:cubicBezTo>
                <a:cubicBezTo>
                  <a:pt x="8219888" y="357414"/>
                  <a:pt x="8225336" y="354174"/>
                  <a:pt x="8226748" y="342354"/>
                </a:cubicBezTo>
                <a:cubicBezTo>
                  <a:pt x="8227848" y="333162"/>
                  <a:pt x="8237440" y="327127"/>
                  <a:pt x="8248169" y="325421"/>
                </a:cubicBezTo>
                <a:close/>
                <a:moveTo>
                  <a:pt x="215443" y="304905"/>
                </a:moveTo>
                <a:cubicBezTo>
                  <a:pt x="224848" y="305984"/>
                  <a:pt x="226757" y="308660"/>
                  <a:pt x="226757" y="313572"/>
                </a:cubicBezTo>
                <a:cubicBezTo>
                  <a:pt x="226757" y="322329"/>
                  <a:pt x="220920" y="324649"/>
                  <a:pt x="198886" y="324649"/>
                </a:cubicBezTo>
                <a:cubicBezTo>
                  <a:pt x="183555" y="324649"/>
                  <a:pt x="170163" y="327230"/>
                  <a:pt x="169123" y="330385"/>
                </a:cubicBezTo>
                <a:cubicBezTo>
                  <a:pt x="166245" y="339121"/>
                  <a:pt x="73696" y="346008"/>
                  <a:pt x="73696" y="337485"/>
                </a:cubicBezTo>
                <a:cubicBezTo>
                  <a:pt x="73696" y="315983"/>
                  <a:pt x="92255" y="309106"/>
                  <a:pt x="159154" y="305818"/>
                </a:cubicBezTo>
                <a:cubicBezTo>
                  <a:pt x="189137" y="304344"/>
                  <a:pt x="206038" y="303827"/>
                  <a:pt x="215443" y="304905"/>
                </a:cubicBezTo>
                <a:close/>
                <a:moveTo>
                  <a:pt x="6875357" y="299731"/>
                </a:moveTo>
                <a:cubicBezTo>
                  <a:pt x="6870835" y="301890"/>
                  <a:pt x="6872178" y="303493"/>
                  <a:pt x="6878783" y="303818"/>
                </a:cubicBezTo>
                <a:cubicBezTo>
                  <a:pt x="6884758" y="304112"/>
                  <a:pt x="6888107" y="302513"/>
                  <a:pt x="6886223" y="300265"/>
                </a:cubicBezTo>
                <a:cubicBezTo>
                  <a:pt x="6884339" y="298017"/>
                  <a:pt x="6879450" y="297776"/>
                  <a:pt x="6875357" y="299731"/>
                </a:cubicBezTo>
                <a:close/>
                <a:moveTo>
                  <a:pt x="5380047" y="291460"/>
                </a:moveTo>
                <a:lnTo>
                  <a:pt x="5380047" y="1311872"/>
                </a:lnTo>
                <a:lnTo>
                  <a:pt x="5664681" y="1311872"/>
                </a:lnTo>
                <a:lnTo>
                  <a:pt x="5664681" y="883498"/>
                </a:lnTo>
                <a:cubicBezTo>
                  <a:pt x="5664681" y="820879"/>
                  <a:pt x="5663257" y="764427"/>
                  <a:pt x="5660411" y="714141"/>
                </a:cubicBezTo>
                <a:lnTo>
                  <a:pt x="5663257" y="714141"/>
                </a:lnTo>
                <a:cubicBezTo>
                  <a:pt x="5681284" y="745451"/>
                  <a:pt x="5704529" y="780556"/>
                  <a:pt x="5732993" y="819456"/>
                </a:cubicBezTo>
                <a:lnTo>
                  <a:pt x="6093054" y="1311872"/>
                </a:lnTo>
                <a:lnTo>
                  <a:pt x="6362745" y="1311872"/>
                </a:lnTo>
                <a:lnTo>
                  <a:pt x="6362745" y="291460"/>
                </a:lnTo>
                <a:lnTo>
                  <a:pt x="6078111" y="291460"/>
                </a:lnTo>
                <a:lnTo>
                  <a:pt x="6078111" y="749009"/>
                </a:lnTo>
                <a:cubicBezTo>
                  <a:pt x="6078111" y="800243"/>
                  <a:pt x="6079534" y="836297"/>
                  <a:pt x="6082381" y="857170"/>
                </a:cubicBezTo>
                <a:lnTo>
                  <a:pt x="6079534" y="857170"/>
                </a:lnTo>
                <a:cubicBezTo>
                  <a:pt x="6076688" y="850528"/>
                  <a:pt x="6072537" y="842938"/>
                  <a:pt x="6067082" y="834399"/>
                </a:cubicBezTo>
                <a:cubicBezTo>
                  <a:pt x="6061626" y="825860"/>
                  <a:pt x="6055814" y="817084"/>
                  <a:pt x="6049648" y="808070"/>
                </a:cubicBezTo>
                <a:cubicBezTo>
                  <a:pt x="6043481" y="799057"/>
                  <a:pt x="6037313" y="790281"/>
                  <a:pt x="6031147" y="781742"/>
                </a:cubicBezTo>
                <a:cubicBezTo>
                  <a:pt x="6024979" y="773203"/>
                  <a:pt x="6019761" y="765850"/>
                  <a:pt x="6015492" y="759683"/>
                </a:cubicBezTo>
                <a:lnTo>
                  <a:pt x="5670373" y="291460"/>
                </a:lnTo>
                <a:close/>
                <a:moveTo>
                  <a:pt x="4875222" y="291460"/>
                </a:moveTo>
                <a:lnTo>
                  <a:pt x="4875222" y="1311872"/>
                </a:lnTo>
                <a:lnTo>
                  <a:pt x="5182626" y="1311872"/>
                </a:lnTo>
                <a:lnTo>
                  <a:pt x="5182626" y="291460"/>
                </a:lnTo>
                <a:close/>
                <a:moveTo>
                  <a:pt x="3694122" y="291460"/>
                </a:moveTo>
                <a:lnTo>
                  <a:pt x="3694122" y="1311872"/>
                </a:lnTo>
                <a:lnTo>
                  <a:pt x="3978755" y="1311872"/>
                </a:lnTo>
                <a:lnTo>
                  <a:pt x="3978755" y="883498"/>
                </a:lnTo>
                <a:cubicBezTo>
                  <a:pt x="3978755" y="820879"/>
                  <a:pt x="3977332" y="764427"/>
                  <a:pt x="3974486" y="714141"/>
                </a:cubicBezTo>
                <a:lnTo>
                  <a:pt x="3977332" y="714141"/>
                </a:lnTo>
                <a:cubicBezTo>
                  <a:pt x="3995359" y="745451"/>
                  <a:pt x="4018604" y="780556"/>
                  <a:pt x="4047067" y="819456"/>
                </a:cubicBezTo>
                <a:lnTo>
                  <a:pt x="4407129" y="1311872"/>
                </a:lnTo>
                <a:lnTo>
                  <a:pt x="4676820" y="1311872"/>
                </a:lnTo>
                <a:lnTo>
                  <a:pt x="4676820" y="291460"/>
                </a:lnTo>
                <a:lnTo>
                  <a:pt x="4392186" y="291460"/>
                </a:lnTo>
                <a:lnTo>
                  <a:pt x="4392186" y="749009"/>
                </a:lnTo>
                <a:cubicBezTo>
                  <a:pt x="4392186" y="800243"/>
                  <a:pt x="4393609" y="836297"/>
                  <a:pt x="4396455" y="857170"/>
                </a:cubicBezTo>
                <a:lnTo>
                  <a:pt x="4393609" y="857170"/>
                </a:lnTo>
                <a:cubicBezTo>
                  <a:pt x="4390763" y="850528"/>
                  <a:pt x="4386612" y="842938"/>
                  <a:pt x="4381156" y="834399"/>
                </a:cubicBezTo>
                <a:cubicBezTo>
                  <a:pt x="4375701" y="825860"/>
                  <a:pt x="4369890" y="817084"/>
                  <a:pt x="4363723" y="808070"/>
                </a:cubicBezTo>
                <a:cubicBezTo>
                  <a:pt x="4357556" y="799057"/>
                  <a:pt x="4351388" y="790281"/>
                  <a:pt x="4345221" y="781742"/>
                </a:cubicBezTo>
                <a:cubicBezTo>
                  <a:pt x="4339054" y="773203"/>
                  <a:pt x="4333836" y="765850"/>
                  <a:pt x="4329567" y="759683"/>
                </a:cubicBezTo>
                <a:lnTo>
                  <a:pt x="3984448" y="291460"/>
                </a:lnTo>
                <a:close/>
                <a:moveTo>
                  <a:pt x="1589097" y="291460"/>
                </a:moveTo>
                <a:lnTo>
                  <a:pt x="1589097" y="1311872"/>
                </a:lnTo>
                <a:lnTo>
                  <a:pt x="1896501" y="1311872"/>
                </a:lnTo>
                <a:lnTo>
                  <a:pt x="1896501" y="953234"/>
                </a:lnTo>
                <a:lnTo>
                  <a:pt x="1908598" y="953234"/>
                </a:lnTo>
                <a:cubicBezTo>
                  <a:pt x="1936113" y="953234"/>
                  <a:pt x="1961611" y="965568"/>
                  <a:pt x="1985094" y="990236"/>
                </a:cubicBezTo>
                <a:cubicBezTo>
                  <a:pt x="2008576" y="1014904"/>
                  <a:pt x="2027670" y="1048823"/>
                  <a:pt x="2042376" y="1091993"/>
                </a:cubicBezTo>
                <a:lnTo>
                  <a:pt x="2118515" y="1311872"/>
                </a:lnTo>
                <a:lnTo>
                  <a:pt x="2465057" y="1311872"/>
                </a:lnTo>
                <a:lnTo>
                  <a:pt x="2364724" y="1052144"/>
                </a:lnTo>
                <a:cubicBezTo>
                  <a:pt x="2341953" y="993320"/>
                  <a:pt x="2316217" y="948964"/>
                  <a:pt x="2287517" y="919078"/>
                </a:cubicBezTo>
                <a:cubicBezTo>
                  <a:pt x="2258816" y="889191"/>
                  <a:pt x="2222881" y="867606"/>
                  <a:pt x="2179712" y="854323"/>
                </a:cubicBezTo>
                <a:lnTo>
                  <a:pt x="2179712" y="851477"/>
                </a:lnTo>
                <a:cubicBezTo>
                  <a:pt x="2257986" y="830130"/>
                  <a:pt x="2316929" y="795736"/>
                  <a:pt x="2356541" y="748297"/>
                </a:cubicBezTo>
                <a:cubicBezTo>
                  <a:pt x="2396152" y="700858"/>
                  <a:pt x="2415958" y="642034"/>
                  <a:pt x="2415958" y="571824"/>
                </a:cubicBezTo>
                <a:cubicBezTo>
                  <a:pt x="2415958" y="478370"/>
                  <a:pt x="2381920" y="408279"/>
                  <a:pt x="2313845" y="361551"/>
                </a:cubicBezTo>
                <a:cubicBezTo>
                  <a:pt x="2245771" y="314824"/>
                  <a:pt x="2140337" y="291460"/>
                  <a:pt x="1997546" y="291460"/>
                </a:cubicBezTo>
                <a:close/>
                <a:moveTo>
                  <a:pt x="3046496" y="274382"/>
                </a:moveTo>
                <a:cubicBezTo>
                  <a:pt x="2944977" y="274382"/>
                  <a:pt x="2854368" y="297034"/>
                  <a:pt x="2774671" y="342338"/>
                </a:cubicBezTo>
                <a:cubicBezTo>
                  <a:pt x="2694973" y="387643"/>
                  <a:pt x="2633066" y="451804"/>
                  <a:pt x="2588947" y="534822"/>
                </a:cubicBezTo>
                <a:cubicBezTo>
                  <a:pt x="2544829" y="617840"/>
                  <a:pt x="2522770" y="711295"/>
                  <a:pt x="2522770" y="815186"/>
                </a:cubicBezTo>
                <a:cubicBezTo>
                  <a:pt x="2522770" y="914334"/>
                  <a:pt x="2544592" y="1003163"/>
                  <a:pt x="2588236" y="1081675"/>
                </a:cubicBezTo>
                <a:cubicBezTo>
                  <a:pt x="2631880" y="1160186"/>
                  <a:pt x="2692957" y="1221145"/>
                  <a:pt x="2771469" y="1264552"/>
                </a:cubicBezTo>
                <a:cubicBezTo>
                  <a:pt x="2849980" y="1307959"/>
                  <a:pt x="2937149" y="1329662"/>
                  <a:pt x="3032976" y="1329662"/>
                </a:cubicBezTo>
                <a:cubicBezTo>
                  <a:pt x="3131175" y="1329662"/>
                  <a:pt x="3219885" y="1307247"/>
                  <a:pt x="3299109" y="1262417"/>
                </a:cubicBezTo>
                <a:cubicBezTo>
                  <a:pt x="3378332" y="1217587"/>
                  <a:pt x="3440002" y="1154731"/>
                  <a:pt x="3484121" y="1073847"/>
                </a:cubicBezTo>
                <a:cubicBezTo>
                  <a:pt x="3528239" y="992964"/>
                  <a:pt x="3550298" y="901288"/>
                  <a:pt x="3550298" y="798820"/>
                </a:cubicBezTo>
                <a:cubicBezTo>
                  <a:pt x="3550298" y="696826"/>
                  <a:pt x="3529306" y="605625"/>
                  <a:pt x="3487323" y="525216"/>
                </a:cubicBezTo>
                <a:cubicBezTo>
                  <a:pt x="3445339" y="444807"/>
                  <a:pt x="3385803" y="382899"/>
                  <a:pt x="3308715" y="339492"/>
                </a:cubicBezTo>
                <a:cubicBezTo>
                  <a:pt x="3231627" y="296085"/>
                  <a:pt x="3144220" y="274382"/>
                  <a:pt x="3046496" y="274382"/>
                </a:cubicBezTo>
                <a:close/>
                <a:moveTo>
                  <a:pt x="7205928" y="145884"/>
                </a:moveTo>
                <a:cubicBezTo>
                  <a:pt x="7203200" y="143872"/>
                  <a:pt x="7200967" y="149781"/>
                  <a:pt x="7200967" y="159016"/>
                </a:cubicBezTo>
                <a:cubicBezTo>
                  <a:pt x="7200967" y="168250"/>
                  <a:pt x="7203200" y="175807"/>
                  <a:pt x="7205928" y="175807"/>
                </a:cubicBezTo>
                <a:cubicBezTo>
                  <a:pt x="7208656" y="175807"/>
                  <a:pt x="7210888" y="169897"/>
                  <a:pt x="7210888" y="162674"/>
                </a:cubicBezTo>
                <a:cubicBezTo>
                  <a:pt x="7210888" y="155452"/>
                  <a:pt x="7208656" y="147896"/>
                  <a:pt x="7205928" y="145884"/>
                </a:cubicBezTo>
                <a:close/>
                <a:moveTo>
                  <a:pt x="4562077" y="110435"/>
                </a:moveTo>
                <a:cubicBezTo>
                  <a:pt x="4558180" y="112312"/>
                  <a:pt x="4561369" y="113847"/>
                  <a:pt x="4569164" y="113847"/>
                </a:cubicBezTo>
                <a:cubicBezTo>
                  <a:pt x="4576958" y="113847"/>
                  <a:pt x="4580147" y="112312"/>
                  <a:pt x="4576250" y="110435"/>
                </a:cubicBezTo>
                <a:cubicBezTo>
                  <a:pt x="4572352" y="108558"/>
                  <a:pt x="4565974" y="108558"/>
                  <a:pt x="4562077" y="110435"/>
                </a:cubicBezTo>
                <a:close/>
                <a:moveTo>
                  <a:pt x="5265025" y="96904"/>
                </a:moveTo>
                <a:cubicBezTo>
                  <a:pt x="5261128" y="98781"/>
                  <a:pt x="5264316" y="100317"/>
                  <a:pt x="5272111" y="100317"/>
                </a:cubicBezTo>
                <a:cubicBezTo>
                  <a:pt x="5279906" y="100317"/>
                  <a:pt x="5283095" y="98781"/>
                  <a:pt x="5279198" y="96904"/>
                </a:cubicBezTo>
                <a:cubicBezTo>
                  <a:pt x="5275301" y="95028"/>
                  <a:pt x="5268923" y="95028"/>
                  <a:pt x="5265025" y="96904"/>
                </a:cubicBezTo>
                <a:close/>
                <a:moveTo>
                  <a:pt x="5174322" y="96904"/>
                </a:moveTo>
                <a:cubicBezTo>
                  <a:pt x="5170425" y="98781"/>
                  <a:pt x="5173614" y="100317"/>
                  <a:pt x="5181409" y="100317"/>
                </a:cubicBezTo>
                <a:cubicBezTo>
                  <a:pt x="5189204" y="100317"/>
                  <a:pt x="5192392" y="98781"/>
                  <a:pt x="5188495" y="96904"/>
                </a:cubicBezTo>
                <a:cubicBezTo>
                  <a:pt x="5184597" y="95028"/>
                  <a:pt x="5178219" y="95028"/>
                  <a:pt x="5174322" y="96904"/>
                </a:cubicBezTo>
                <a:close/>
                <a:moveTo>
                  <a:pt x="5360314" y="87853"/>
                </a:moveTo>
                <a:cubicBezTo>
                  <a:pt x="5358939" y="87853"/>
                  <a:pt x="5356238" y="90898"/>
                  <a:pt x="5354311" y="94619"/>
                </a:cubicBezTo>
                <a:cubicBezTo>
                  <a:pt x="5352384" y="98340"/>
                  <a:pt x="5353509" y="101385"/>
                  <a:pt x="5356811" y="101385"/>
                </a:cubicBezTo>
                <a:cubicBezTo>
                  <a:pt x="5360113" y="101385"/>
                  <a:pt x="5362814" y="98340"/>
                  <a:pt x="5362814" y="94619"/>
                </a:cubicBezTo>
                <a:cubicBezTo>
                  <a:pt x="5362814" y="90898"/>
                  <a:pt x="5361690" y="87853"/>
                  <a:pt x="5360314" y="87853"/>
                </a:cubicBezTo>
                <a:close/>
                <a:moveTo>
                  <a:pt x="6404836" y="56170"/>
                </a:moveTo>
                <a:cubicBezTo>
                  <a:pt x="6400313" y="58330"/>
                  <a:pt x="6401657" y="59933"/>
                  <a:pt x="6408261" y="60257"/>
                </a:cubicBezTo>
                <a:cubicBezTo>
                  <a:pt x="6414236" y="60551"/>
                  <a:pt x="6417586" y="58952"/>
                  <a:pt x="6415702" y="56704"/>
                </a:cubicBezTo>
                <a:cubicBezTo>
                  <a:pt x="6413818" y="54456"/>
                  <a:pt x="6408928" y="54215"/>
                  <a:pt x="6404836" y="56170"/>
                </a:cubicBezTo>
                <a:close/>
                <a:moveTo>
                  <a:pt x="6361964" y="56128"/>
                </a:moveTo>
                <a:cubicBezTo>
                  <a:pt x="6356508" y="57829"/>
                  <a:pt x="6360972" y="59222"/>
                  <a:pt x="6371885" y="59222"/>
                </a:cubicBezTo>
                <a:cubicBezTo>
                  <a:pt x="6382798" y="59222"/>
                  <a:pt x="6387263" y="57829"/>
                  <a:pt x="6381806" y="56128"/>
                </a:cubicBezTo>
                <a:cubicBezTo>
                  <a:pt x="6376349" y="54426"/>
                  <a:pt x="6367421" y="54426"/>
                  <a:pt x="6361964" y="56128"/>
                </a:cubicBezTo>
                <a:close/>
                <a:moveTo>
                  <a:pt x="6438561" y="56006"/>
                </a:moveTo>
                <a:cubicBezTo>
                  <a:pt x="6431510" y="57625"/>
                  <a:pt x="6435945" y="59010"/>
                  <a:pt x="6448416" y="59085"/>
                </a:cubicBezTo>
                <a:cubicBezTo>
                  <a:pt x="6460887" y="59161"/>
                  <a:pt x="6466657" y="57836"/>
                  <a:pt x="6461237" y="56143"/>
                </a:cubicBezTo>
                <a:cubicBezTo>
                  <a:pt x="6455816" y="54449"/>
                  <a:pt x="6445613" y="54388"/>
                  <a:pt x="6438561" y="56006"/>
                </a:cubicBezTo>
                <a:close/>
                <a:moveTo>
                  <a:pt x="6506522" y="55897"/>
                </a:moveTo>
                <a:cubicBezTo>
                  <a:pt x="6496389" y="57398"/>
                  <a:pt x="6504680" y="58626"/>
                  <a:pt x="6524946" y="58626"/>
                </a:cubicBezTo>
                <a:cubicBezTo>
                  <a:pt x="6545213" y="58626"/>
                  <a:pt x="6553503" y="57398"/>
                  <a:pt x="6543371" y="55897"/>
                </a:cubicBezTo>
                <a:cubicBezTo>
                  <a:pt x="6533237" y="54396"/>
                  <a:pt x="6516656" y="54396"/>
                  <a:pt x="6506522" y="55897"/>
                </a:cubicBezTo>
                <a:close/>
                <a:moveTo>
                  <a:pt x="6589730" y="53234"/>
                </a:moveTo>
                <a:cubicBezTo>
                  <a:pt x="6587967" y="49830"/>
                  <a:pt x="6581848" y="50270"/>
                  <a:pt x="6575623" y="54245"/>
                </a:cubicBezTo>
                <a:cubicBezTo>
                  <a:pt x="6560799" y="63713"/>
                  <a:pt x="6561789" y="66328"/>
                  <a:pt x="6578735" y="62462"/>
                </a:cubicBezTo>
                <a:cubicBezTo>
                  <a:pt x="6586494" y="60692"/>
                  <a:pt x="6591441" y="56540"/>
                  <a:pt x="6589730" y="53234"/>
                </a:cubicBezTo>
                <a:close/>
                <a:moveTo>
                  <a:pt x="6961454" y="20198"/>
                </a:moveTo>
                <a:cubicBezTo>
                  <a:pt x="6982871" y="20198"/>
                  <a:pt x="6989799" y="22678"/>
                  <a:pt x="6989799" y="30347"/>
                </a:cubicBezTo>
                <a:cubicBezTo>
                  <a:pt x="6989799" y="38014"/>
                  <a:pt x="6982871" y="40494"/>
                  <a:pt x="6961454" y="40494"/>
                </a:cubicBezTo>
                <a:cubicBezTo>
                  <a:pt x="6940038" y="40494"/>
                  <a:pt x="6933110" y="38014"/>
                  <a:pt x="6933110" y="30347"/>
                </a:cubicBezTo>
                <a:cubicBezTo>
                  <a:pt x="6933110" y="22678"/>
                  <a:pt x="6940038" y="20198"/>
                  <a:pt x="6961454" y="20198"/>
                </a:cubicBezTo>
                <a:close/>
                <a:moveTo>
                  <a:pt x="5857791" y="10"/>
                </a:moveTo>
                <a:cubicBezTo>
                  <a:pt x="6439813" y="261"/>
                  <a:pt x="6850038" y="5635"/>
                  <a:pt x="6852800" y="14282"/>
                </a:cubicBezTo>
                <a:cubicBezTo>
                  <a:pt x="6853840" y="17536"/>
                  <a:pt x="6860855" y="20198"/>
                  <a:pt x="6868389" y="20198"/>
                </a:cubicBezTo>
                <a:cubicBezTo>
                  <a:pt x="6876799" y="20198"/>
                  <a:pt x="6882089" y="24124"/>
                  <a:pt x="6882089" y="30366"/>
                </a:cubicBezTo>
                <a:cubicBezTo>
                  <a:pt x="6882089" y="39178"/>
                  <a:pt x="6865652" y="40196"/>
                  <a:pt x="6758790" y="38008"/>
                </a:cubicBezTo>
                <a:cubicBezTo>
                  <a:pt x="6618600" y="35138"/>
                  <a:pt x="6604311" y="36698"/>
                  <a:pt x="6604311" y="54871"/>
                </a:cubicBezTo>
                <a:cubicBezTo>
                  <a:pt x="6604311" y="63047"/>
                  <a:pt x="6600280" y="67557"/>
                  <a:pt x="6592974" y="67557"/>
                </a:cubicBezTo>
                <a:cubicBezTo>
                  <a:pt x="6586738" y="67557"/>
                  <a:pt x="6581636" y="70582"/>
                  <a:pt x="6581636" y="74280"/>
                </a:cubicBezTo>
                <a:cubicBezTo>
                  <a:pt x="6581636" y="81584"/>
                  <a:pt x="6565916" y="80384"/>
                  <a:pt x="6554994" y="72246"/>
                </a:cubicBezTo>
                <a:cubicBezTo>
                  <a:pt x="6546525" y="65936"/>
                  <a:pt x="6502291" y="69098"/>
                  <a:pt x="6502279" y="76014"/>
                </a:cubicBezTo>
                <a:cubicBezTo>
                  <a:pt x="6502279" y="82945"/>
                  <a:pt x="6469644" y="82473"/>
                  <a:pt x="6466027" y="75491"/>
                </a:cubicBezTo>
                <a:cubicBezTo>
                  <a:pt x="6464433" y="72412"/>
                  <a:pt x="6436335" y="70308"/>
                  <a:pt x="6403587" y="70815"/>
                </a:cubicBezTo>
                <a:cubicBezTo>
                  <a:pt x="6347929" y="71678"/>
                  <a:pt x="6343937" y="70848"/>
                  <a:pt x="6342376" y="58105"/>
                </a:cubicBezTo>
                <a:cubicBezTo>
                  <a:pt x="6341109" y="47762"/>
                  <a:pt x="6335577" y="43883"/>
                  <a:pt x="6319447" y="42029"/>
                </a:cubicBezTo>
                <a:cubicBezTo>
                  <a:pt x="6307142" y="40613"/>
                  <a:pt x="6297891" y="42625"/>
                  <a:pt x="6297480" y="46804"/>
                </a:cubicBezTo>
                <a:cubicBezTo>
                  <a:pt x="6297089" y="50776"/>
                  <a:pt x="6296454" y="57831"/>
                  <a:pt x="6296063" y="62483"/>
                </a:cubicBezTo>
                <a:cubicBezTo>
                  <a:pt x="6294767" y="77950"/>
                  <a:pt x="6272812" y="72055"/>
                  <a:pt x="6270867" y="55717"/>
                </a:cubicBezTo>
                <a:cubicBezTo>
                  <a:pt x="6269391" y="43310"/>
                  <a:pt x="6265460" y="40494"/>
                  <a:pt x="6249609" y="40494"/>
                </a:cubicBezTo>
                <a:cubicBezTo>
                  <a:pt x="6236102" y="40494"/>
                  <a:pt x="6230162" y="43594"/>
                  <a:pt x="6230162" y="50643"/>
                </a:cubicBezTo>
                <a:cubicBezTo>
                  <a:pt x="6230162" y="56224"/>
                  <a:pt x="6225272" y="60791"/>
                  <a:pt x="6219296" y="60791"/>
                </a:cubicBezTo>
                <a:cubicBezTo>
                  <a:pt x="6213320" y="60791"/>
                  <a:pt x="6207431" y="64371"/>
                  <a:pt x="6206210" y="68746"/>
                </a:cubicBezTo>
                <a:cubicBezTo>
                  <a:pt x="6204609" y="74475"/>
                  <a:pt x="6169559" y="76969"/>
                  <a:pt x="6080916" y="77665"/>
                </a:cubicBezTo>
                <a:cubicBezTo>
                  <a:pt x="6006386" y="78250"/>
                  <a:pt x="5955576" y="81337"/>
                  <a:pt x="5952094" y="85494"/>
                </a:cubicBezTo>
                <a:cubicBezTo>
                  <a:pt x="5948931" y="89268"/>
                  <a:pt x="5947975" y="97433"/>
                  <a:pt x="5949970" y="103636"/>
                </a:cubicBezTo>
                <a:cubicBezTo>
                  <a:pt x="5953255" y="113851"/>
                  <a:pt x="5971870" y="114949"/>
                  <a:pt x="6147152" y="115264"/>
                </a:cubicBezTo>
                <a:cubicBezTo>
                  <a:pt x="6423666" y="115763"/>
                  <a:pt x="6625501" y="119787"/>
                  <a:pt x="6632489" y="124941"/>
                </a:cubicBezTo>
                <a:cubicBezTo>
                  <a:pt x="6635800" y="127384"/>
                  <a:pt x="6637042" y="132216"/>
                  <a:pt x="6635249" y="135681"/>
                </a:cubicBezTo>
                <a:cubicBezTo>
                  <a:pt x="6633455" y="139144"/>
                  <a:pt x="6637240" y="141978"/>
                  <a:pt x="6643660" y="141978"/>
                </a:cubicBezTo>
                <a:cubicBezTo>
                  <a:pt x="6650079" y="141978"/>
                  <a:pt x="6654694" y="138173"/>
                  <a:pt x="6653914" y="133521"/>
                </a:cubicBezTo>
                <a:cubicBezTo>
                  <a:pt x="6651820" y="121022"/>
                  <a:pt x="7094367" y="117625"/>
                  <a:pt x="7114026" y="129989"/>
                </a:cubicBezTo>
                <a:cubicBezTo>
                  <a:pt x="7124935" y="136850"/>
                  <a:pt x="7128191" y="136881"/>
                  <a:pt x="7130088" y="130138"/>
                </a:cubicBezTo>
                <a:cubicBezTo>
                  <a:pt x="7133158" y="119228"/>
                  <a:pt x="7162208" y="119228"/>
                  <a:pt x="7177691" y="130138"/>
                </a:cubicBezTo>
                <a:cubicBezTo>
                  <a:pt x="7187293" y="136904"/>
                  <a:pt x="7190206" y="136904"/>
                  <a:pt x="7192260" y="130138"/>
                </a:cubicBezTo>
                <a:cubicBezTo>
                  <a:pt x="7194077" y="124147"/>
                  <a:pt x="7211217" y="121682"/>
                  <a:pt x="7251042" y="121682"/>
                </a:cubicBezTo>
                <a:cubicBezTo>
                  <a:pt x="7302421" y="121682"/>
                  <a:pt x="7307260" y="122784"/>
                  <a:pt x="7307260" y="134489"/>
                </a:cubicBezTo>
                <a:cubicBezTo>
                  <a:pt x="7307260" y="147993"/>
                  <a:pt x="7296814" y="155510"/>
                  <a:pt x="7278046" y="155510"/>
                </a:cubicBezTo>
                <a:cubicBezTo>
                  <a:pt x="7271842" y="155510"/>
                  <a:pt x="7262940" y="160077"/>
                  <a:pt x="7258263" y="165658"/>
                </a:cubicBezTo>
                <a:cubicBezTo>
                  <a:pt x="7253586" y="171240"/>
                  <a:pt x="7244990" y="175807"/>
                  <a:pt x="7239162" y="175807"/>
                </a:cubicBezTo>
                <a:cubicBezTo>
                  <a:pt x="7219048" y="175807"/>
                  <a:pt x="7211418" y="206817"/>
                  <a:pt x="7229844" y="213675"/>
                </a:cubicBezTo>
                <a:cubicBezTo>
                  <a:pt x="7236566" y="216176"/>
                  <a:pt x="7243640" y="221144"/>
                  <a:pt x="7245566" y="224715"/>
                </a:cubicBezTo>
                <a:cubicBezTo>
                  <a:pt x="7247490" y="228284"/>
                  <a:pt x="7262156" y="231680"/>
                  <a:pt x="7278156" y="232259"/>
                </a:cubicBezTo>
                <a:cubicBezTo>
                  <a:pt x="7297174" y="232949"/>
                  <a:pt x="7307249" y="236242"/>
                  <a:pt x="7307253" y="241771"/>
                </a:cubicBezTo>
                <a:cubicBezTo>
                  <a:pt x="7307256" y="246422"/>
                  <a:pt x="7313638" y="250228"/>
                  <a:pt x="7321432" y="250228"/>
                </a:cubicBezTo>
                <a:cubicBezTo>
                  <a:pt x="7332367" y="250228"/>
                  <a:pt x="7335604" y="253719"/>
                  <a:pt x="7335604" y="265514"/>
                </a:cubicBezTo>
                <a:cubicBezTo>
                  <a:pt x="7335604" y="282238"/>
                  <a:pt x="7315760" y="301762"/>
                  <a:pt x="7310022" y="290682"/>
                </a:cubicBezTo>
                <a:cubicBezTo>
                  <a:pt x="7305346" y="281654"/>
                  <a:pt x="7195570" y="282084"/>
                  <a:pt x="7190876" y="291150"/>
                </a:cubicBezTo>
                <a:cubicBezTo>
                  <a:pt x="7188346" y="296035"/>
                  <a:pt x="7184812" y="295877"/>
                  <a:pt x="7179526" y="290641"/>
                </a:cubicBezTo>
                <a:cubicBezTo>
                  <a:pt x="7171626" y="282817"/>
                  <a:pt x="7014665" y="284269"/>
                  <a:pt x="7003703" y="292269"/>
                </a:cubicBezTo>
                <a:cubicBezTo>
                  <a:pt x="7000733" y="294436"/>
                  <a:pt x="6980445" y="298412"/>
                  <a:pt x="6958620" y="301103"/>
                </a:cubicBezTo>
                <a:cubicBezTo>
                  <a:pt x="6936794" y="303794"/>
                  <a:pt x="6916234" y="308562"/>
                  <a:pt x="6912931" y="311699"/>
                </a:cubicBezTo>
                <a:cubicBezTo>
                  <a:pt x="6909628" y="314835"/>
                  <a:pt x="6899577" y="316749"/>
                  <a:pt x="6890594" y="315951"/>
                </a:cubicBezTo>
                <a:cubicBezTo>
                  <a:pt x="6878221" y="314853"/>
                  <a:pt x="6872518" y="318582"/>
                  <a:pt x="6867058" y="331339"/>
                </a:cubicBezTo>
                <a:cubicBezTo>
                  <a:pt x="6862526" y="341932"/>
                  <a:pt x="6861843" y="350552"/>
                  <a:pt x="6865220" y="354582"/>
                </a:cubicBezTo>
                <a:cubicBezTo>
                  <a:pt x="6868172" y="358105"/>
                  <a:pt x="6909527" y="362210"/>
                  <a:pt x="6957120" y="363706"/>
                </a:cubicBezTo>
                <a:cubicBezTo>
                  <a:pt x="7004714" y="365201"/>
                  <a:pt x="7046077" y="369203"/>
                  <a:pt x="7049039" y="372599"/>
                </a:cubicBezTo>
                <a:cubicBezTo>
                  <a:pt x="7056346" y="380976"/>
                  <a:pt x="7097509" y="380475"/>
                  <a:pt x="7097509" y="372008"/>
                </a:cubicBezTo>
                <a:cubicBezTo>
                  <a:pt x="7097509" y="367665"/>
                  <a:pt x="7156868" y="365046"/>
                  <a:pt x="7263326" y="364691"/>
                </a:cubicBezTo>
                <a:cubicBezTo>
                  <a:pt x="7354524" y="364388"/>
                  <a:pt x="7461030" y="361134"/>
                  <a:pt x="7500004" y="357459"/>
                </a:cubicBezTo>
                <a:cubicBezTo>
                  <a:pt x="7538977" y="353785"/>
                  <a:pt x="7592534" y="349221"/>
                  <a:pt x="7619020" y="347318"/>
                </a:cubicBezTo>
                <a:cubicBezTo>
                  <a:pt x="7645504" y="345415"/>
                  <a:pt x="7670150" y="340910"/>
                  <a:pt x="7673786" y="337308"/>
                </a:cubicBezTo>
                <a:cubicBezTo>
                  <a:pt x="7678090" y="333046"/>
                  <a:pt x="7681683" y="333236"/>
                  <a:pt x="7684074" y="337852"/>
                </a:cubicBezTo>
                <a:cubicBezTo>
                  <a:pt x="7688588" y="346570"/>
                  <a:pt x="7708104" y="347247"/>
                  <a:pt x="7710699" y="338776"/>
                </a:cubicBezTo>
                <a:cubicBezTo>
                  <a:pt x="7713824" y="328571"/>
                  <a:pt x="7974220" y="326381"/>
                  <a:pt x="7982702" y="336489"/>
                </a:cubicBezTo>
                <a:cubicBezTo>
                  <a:pt x="7992574" y="348252"/>
                  <a:pt x="8029984" y="347120"/>
                  <a:pt x="8038552" y="334798"/>
                </a:cubicBezTo>
                <a:cubicBezTo>
                  <a:pt x="8043574" y="327577"/>
                  <a:pt x="8056857" y="324649"/>
                  <a:pt x="8084598" y="324649"/>
                </a:cubicBezTo>
                <a:cubicBezTo>
                  <a:pt x="8115476" y="324649"/>
                  <a:pt x="8123586" y="326760"/>
                  <a:pt x="8123586" y="334798"/>
                </a:cubicBezTo>
                <a:cubicBezTo>
                  <a:pt x="8123586" y="340379"/>
                  <a:pt x="8121036" y="344946"/>
                  <a:pt x="8117918" y="344946"/>
                </a:cubicBezTo>
                <a:cubicBezTo>
                  <a:pt x="8114799" y="344946"/>
                  <a:pt x="8112248" y="351253"/>
                  <a:pt x="8112248" y="358961"/>
                </a:cubicBezTo>
                <a:cubicBezTo>
                  <a:pt x="8112248" y="382173"/>
                  <a:pt x="8099984" y="389868"/>
                  <a:pt x="8055972" y="394272"/>
                </a:cubicBezTo>
                <a:cubicBezTo>
                  <a:pt x="8031214" y="396749"/>
                  <a:pt x="8012150" y="402058"/>
                  <a:pt x="8009454" y="407227"/>
                </a:cubicBezTo>
                <a:cubicBezTo>
                  <a:pt x="8005776" y="414277"/>
                  <a:pt x="8002656" y="414336"/>
                  <a:pt x="7993450" y="407528"/>
                </a:cubicBezTo>
                <a:cubicBezTo>
                  <a:pt x="7980536" y="397976"/>
                  <a:pt x="7925174" y="395904"/>
                  <a:pt x="7925174" y="404972"/>
                </a:cubicBezTo>
                <a:cubicBezTo>
                  <a:pt x="7925174" y="408218"/>
                  <a:pt x="7879255" y="413090"/>
                  <a:pt x="7823133" y="415799"/>
                </a:cubicBezTo>
                <a:cubicBezTo>
                  <a:pt x="7767010" y="418508"/>
                  <a:pt x="7721092" y="423464"/>
                  <a:pt x="7721092" y="426811"/>
                </a:cubicBezTo>
                <a:cubicBezTo>
                  <a:pt x="7721092" y="430159"/>
                  <a:pt x="7709925" y="432899"/>
                  <a:pt x="7696276" y="432899"/>
                </a:cubicBezTo>
                <a:cubicBezTo>
                  <a:pt x="7681626" y="432899"/>
                  <a:pt x="7668692" y="436878"/>
                  <a:pt x="7664705" y="442612"/>
                </a:cubicBezTo>
                <a:cubicBezTo>
                  <a:pt x="7660990" y="447955"/>
                  <a:pt x="7649919" y="454431"/>
                  <a:pt x="7640104" y="457003"/>
                </a:cubicBezTo>
                <a:cubicBezTo>
                  <a:pt x="7620896" y="462038"/>
                  <a:pt x="7604248" y="471830"/>
                  <a:pt x="7591938" y="485332"/>
                </a:cubicBezTo>
                <a:cubicBezTo>
                  <a:pt x="7587698" y="489983"/>
                  <a:pt x="7578182" y="493789"/>
                  <a:pt x="7570794" y="493789"/>
                </a:cubicBezTo>
                <a:cubicBezTo>
                  <a:pt x="7563406" y="493789"/>
                  <a:pt x="7555998" y="496423"/>
                  <a:pt x="7554331" y="499641"/>
                </a:cubicBezTo>
                <a:cubicBezTo>
                  <a:pt x="7552664" y="502861"/>
                  <a:pt x="7541314" y="507093"/>
                  <a:pt x="7529109" y="509046"/>
                </a:cubicBezTo>
                <a:cubicBezTo>
                  <a:pt x="7516904" y="511000"/>
                  <a:pt x="7501536" y="519022"/>
                  <a:pt x="7494958" y="526873"/>
                </a:cubicBezTo>
                <a:cubicBezTo>
                  <a:pt x="7481112" y="543397"/>
                  <a:pt x="7479036" y="568210"/>
                  <a:pt x="7491500" y="568210"/>
                </a:cubicBezTo>
                <a:cubicBezTo>
                  <a:pt x="7496177" y="568210"/>
                  <a:pt x="7500004" y="572379"/>
                  <a:pt x="7500004" y="577474"/>
                </a:cubicBezTo>
                <a:cubicBezTo>
                  <a:pt x="7500004" y="587899"/>
                  <a:pt x="7528155" y="595084"/>
                  <a:pt x="7569448" y="595199"/>
                </a:cubicBezTo>
                <a:cubicBezTo>
                  <a:pt x="7584258" y="595239"/>
                  <a:pt x="7596375" y="598317"/>
                  <a:pt x="7596375" y="602038"/>
                </a:cubicBezTo>
                <a:cubicBezTo>
                  <a:pt x="7596375" y="612976"/>
                  <a:pt x="7677780" y="610256"/>
                  <a:pt x="7696351" y="598697"/>
                </a:cubicBezTo>
                <a:cubicBezTo>
                  <a:pt x="7705281" y="593138"/>
                  <a:pt x="7724555" y="588571"/>
                  <a:pt x="7739182" y="588549"/>
                </a:cubicBezTo>
                <a:cubicBezTo>
                  <a:pt x="7753808" y="588526"/>
                  <a:pt x="7767208" y="585738"/>
                  <a:pt x="7768961" y="582353"/>
                </a:cubicBezTo>
                <a:cubicBezTo>
                  <a:pt x="7770714" y="578969"/>
                  <a:pt x="7805304" y="574012"/>
                  <a:pt x="7845826" y="571337"/>
                </a:cubicBezTo>
                <a:cubicBezTo>
                  <a:pt x="7886349" y="568662"/>
                  <a:pt x="7919504" y="563820"/>
                  <a:pt x="7919504" y="560577"/>
                </a:cubicBezTo>
                <a:cubicBezTo>
                  <a:pt x="7919504" y="552415"/>
                  <a:pt x="7940712" y="553137"/>
                  <a:pt x="7945015" y="561445"/>
                </a:cubicBezTo>
                <a:cubicBezTo>
                  <a:pt x="7949720" y="570532"/>
                  <a:pt x="8138722" y="570532"/>
                  <a:pt x="8143428" y="561445"/>
                </a:cubicBezTo>
                <a:cubicBezTo>
                  <a:pt x="8145354" y="557723"/>
                  <a:pt x="8160812" y="554679"/>
                  <a:pt x="8177776" y="554679"/>
                </a:cubicBezTo>
                <a:cubicBezTo>
                  <a:pt x="8204122" y="554679"/>
                  <a:pt x="8208620" y="556524"/>
                  <a:pt x="8208620" y="567325"/>
                </a:cubicBezTo>
                <a:cubicBezTo>
                  <a:pt x="8208620" y="583520"/>
                  <a:pt x="8185675" y="588333"/>
                  <a:pt x="8107997" y="588433"/>
                </a:cubicBezTo>
                <a:cubicBezTo>
                  <a:pt x="8076038" y="588473"/>
                  <a:pt x="8049890" y="591071"/>
                  <a:pt x="8049890" y="594205"/>
                </a:cubicBezTo>
                <a:cubicBezTo>
                  <a:pt x="8049890" y="597339"/>
                  <a:pt x="7995873" y="601975"/>
                  <a:pt x="7929852" y="604507"/>
                </a:cubicBezTo>
                <a:cubicBezTo>
                  <a:pt x="7863830" y="607039"/>
                  <a:pt x="7806943" y="611952"/>
                  <a:pt x="7803436" y="615426"/>
                </a:cubicBezTo>
                <a:cubicBezTo>
                  <a:pt x="7799929" y="618900"/>
                  <a:pt x="7785707" y="623895"/>
                  <a:pt x="7771831" y="626525"/>
                </a:cubicBezTo>
                <a:cubicBezTo>
                  <a:pt x="7757956" y="629157"/>
                  <a:pt x="7738585" y="636666"/>
                  <a:pt x="7728786" y="643213"/>
                </a:cubicBezTo>
                <a:cubicBezTo>
                  <a:pt x="7718988" y="649760"/>
                  <a:pt x="7698580" y="657223"/>
                  <a:pt x="7683434" y="659799"/>
                </a:cubicBezTo>
                <a:cubicBezTo>
                  <a:pt x="7651486" y="665233"/>
                  <a:pt x="7619050" y="696448"/>
                  <a:pt x="7619050" y="721763"/>
                </a:cubicBezTo>
                <a:cubicBezTo>
                  <a:pt x="7619050" y="730336"/>
                  <a:pt x="7616751" y="737350"/>
                  <a:pt x="7613938" y="737350"/>
                </a:cubicBezTo>
                <a:cubicBezTo>
                  <a:pt x="7611126" y="737350"/>
                  <a:pt x="7607028" y="756378"/>
                  <a:pt x="7604827" y="779634"/>
                </a:cubicBezTo>
                <a:cubicBezTo>
                  <a:pt x="7600509" y="825308"/>
                  <a:pt x="7590202" y="845599"/>
                  <a:pt x="7571320" y="845599"/>
                </a:cubicBezTo>
                <a:cubicBezTo>
                  <a:pt x="7564741" y="845599"/>
                  <a:pt x="7549836" y="851691"/>
                  <a:pt x="7538197" y="859136"/>
                </a:cubicBezTo>
                <a:cubicBezTo>
                  <a:pt x="7526558" y="866580"/>
                  <a:pt x="7515116" y="872309"/>
                  <a:pt x="7512771" y="871865"/>
                </a:cubicBezTo>
                <a:cubicBezTo>
                  <a:pt x="7501071" y="869654"/>
                  <a:pt x="7494334" y="873653"/>
                  <a:pt x="7494334" y="882810"/>
                </a:cubicBezTo>
                <a:cubicBezTo>
                  <a:pt x="7494334" y="888391"/>
                  <a:pt x="7491784" y="892959"/>
                  <a:pt x="7488666" y="892959"/>
                </a:cubicBezTo>
                <a:cubicBezTo>
                  <a:pt x="7485548" y="892959"/>
                  <a:pt x="7482996" y="897525"/>
                  <a:pt x="7482996" y="903107"/>
                </a:cubicBezTo>
                <a:cubicBezTo>
                  <a:pt x="7482996" y="909872"/>
                  <a:pt x="7477328" y="913255"/>
                  <a:pt x="7465990" y="913255"/>
                </a:cubicBezTo>
                <a:cubicBezTo>
                  <a:pt x="7456636" y="913255"/>
                  <a:pt x="7448982" y="916300"/>
                  <a:pt x="7448982" y="920020"/>
                </a:cubicBezTo>
                <a:cubicBezTo>
                  <a:pt x="7448982" y="923742"/>
                  <a:pt x="7443968" y="926786"/>
                  <a:pt x="7437841" y="926786"/>
                </a:cubicBezTo>
                <a:cubicBezTo>
                  <a:pt x="7431712" y="926786"/>
                  <a:pt x="7418869" y="935920"/>
                  <a:pt x="7409300" y="947083"/>
                </a:cubicBezTo>
                <a:cubicBezTo>
                  <a:pt x="7399732" y="958246"/>
                  <a:pt x="7387511" y="967380"/>
                  <a:pt x="7382144" y="967380"/>
                </a:cubicBezTo>
                <a:cubicBezTo>
                  <a:pt x="7376753" y="967380"/>
                  <a:pt x="7369016" y="976465"/>
                  <a:pt x="7364858" y="987677"/>
                </a:cubicBezTo>
                <a:cubicBezTo>
                  <a:pt x="7360718" y="998840"/>
                  <a:pt x="7353717" y="1007973"/>
                  <a:pt x="7349302" y="1007973"/>
                </a:cubicBezTo>
                <a:cubicBezTo>
                  <a:pt x="7344886" y="1007973"/>
                  <a:pt x="7341274" y="1011018"/>
                  <a:pt x="7341274" y="1014739"/>
                </a:cubicBezTo>
                <a:cubicBezTo>
                  <a:pt x="7341274" y="1018460"/>
                  <a:pt x="7337865" y="1021504"/>
                  <a:pt x="7333699" y="1021504"/>
                </a:cubicBezTo>
                <a:cubicBezTo>
                  <a:pt x="7329534" y="1021504"/>
                  <a:pt x="7316966" y="1033683"/>
                  <a:pt x="7305770" y="1048566"/>
                </a:cubicBezTo>
                <a:cubicBezTo>
                  <a:pt x="7294574" y="1063451"/>
                  <a:pt x="7282676" y="1075629"/>
                  <a:pt x="7279330" y="1075629"/>
                </a:cubicBezTo>
                <a:cubicBezTo>
                  <a:pt x="7275983" y="1075629"/>
                  <a:pt x="7273246" y="1080196"/>
                  <a:pt x="7273246" y="1085778"/>
                </a:cubicBezTo>
                <a:cubicBezTo>
                  <a:pt x="7273246" y="1091359"/>
                  <a:pt x="7270866" y="1095925"/>
                  <a:pt x="7267959" y="1095925"/>
                </a:cubicBezTo>
                <a:cubicBezTo>
                  <a:pt x="7265051" y="1095925"/>
                  <a:pt x="7261004" y="1102201"/>
                  <a:pt x="7258964" y="1109870"/>
                </a:cubicBezTo>
                <a:cubicBezTo>
                  <a:pt x="7256924" y="1117539"/>
                  <a:pt x="7249100" y="1127160"/>
                  <a:pt x="7241576" y="1131252"/>
                </a:cubicBezTo>
                <a:cubicBezTo>
                  <a:pt x="7234051" y="1135344"/>
                  <a:pt x="7227894" y="1142770"/>
                  <a:pt x="7227894" y="1147754"/>
                </a:cubicBezTo>
                <a:cubicBezTo>
                  <a:pt x="7227894" y="1152738"/>
                  <a:pt x="7224068" y="1156816"/>
                  <a:pt x="7219391" y="1156816"/>
                </a:cubicBezTo>
                <a:cubicBezTo>
                  <a:pt x="7214714" y="1156816"/>
                  <a:pt x="7210888" y="1159655"/>
                  <a:pt x="7210888" y="1163126"/>
                </a:cubicBezTo>
                <a:cubicBezTo>
                  <a:pt x="7210888" y="1166596"/>
                  <a:pt x="7205148" y="1171409"/>
                  <a:pt x="7198132" y="1173820"/>
                </a:cubicBezTo>
                <a:cubicBezTo>
                  <a:pt x="7170808" y="1183213"/>
                  <a:pt x="7137277" y="1204602"/>
                  <a:pt x="7138617" y="1211784"/>
                </a:cubicBezTo>
                <a:cubicBezTo>
                  <a:pt x="7140724" y="1223069"/>
                  <a:pt x="7108562" y="1243710"/>
                  <a:pt x="7087993" y="1244274"/>
                </a:cubicBezTo>
                <a:cubicBezTo>
                  <a:pt x="7078083" y="1244546"/>
                  <a:pt x="7065936" y="1249586"/>
                  <a:pt x="7061003" y="1255475"/>
                </a:cubicBezTo>
                <a:cubicBezTo>
                  <a:pt x="7054216" y="1263576"/>
                  <a:pt x="7037888" y="1266611"/>
                  <a:pt x="6993918" y="1267945"/>
                </a:cubicBezTo>
                <a:cubicBezTo>
                  <a:pt x="6961956" y="1268914"/>
                  <a:pt x="6930733" y="1272902"/>
                  <a:pt x="6924536" y="1276807"/>
                </a:cubicBezTo>
                <a:cubicBezTo>
                  <a:pt x="6918339" y="1280712"/>
                  <a:pt x="6906253" y="1287213"/>
                  <a:pt x="6897679" y="1291255"/>
                </a:cubicBezTo>
                <a:cubicBezTo>
                  <a:pt x="6889105" y="1295297"/>
                  <a:pt x="6882089" y="1303236"/>
                  <a:pt x="6882089" y="1308896"/>
                </a:cubicBezTo>
                <a:cubicBezTo>
                  <a:pt x="6882089" y="1314558"/>
                  <a:pt x="6877196" y="1319190"/>
                  <a:pt x="6871215" y="1319190"/>
                </a:cubicBezTo>
                <a:cubicBezTo>
                  <a:pt x="6855969" y="1319190"/>
                  <a:pt x="6842407" y="1326186"/>
                  <a:pt x="6842407" y="1334052"/>
                </a:cubicBezTo>
                <a:cubicBezTo>
                  <a:pt x="6842407" y="1349058"/>
                  <a:pt x="6868610" y="1366105"/>
                  <a:pt x="6892010" y="1366324"/>
                </a:cubicBezTo>
                <a:cubicBezTo>
                  <a:pt x="6909563" y="1366488"/>
                  <a:pt x="6916103" y="1369304"/>
                  <a:pt x="6916103" y="1376697"/>
                </a:cubicBezTo>
                <a:cubicBezTo>
                  <a:pt x="6916103" y="1382279"/>
                  <a:pt x="6918999" y="1386846"/>
                  <a:pt x="6922539" y="1386846"/>
                </a:cubicBezTo>
                <a:cubicBezTo>
                  <a:pt x="6926078" y="1386846"/>
                  <a:pt x="6934886" y="1394457"/>
                  <a:pt x="6942110" y="1403760"/>
                </a:cubicBezTo>
                <a:cubicBezTo>
                  <a:pt x="6955952" y="1421587"/>
                  <a:pt x="6969615" y="1425517"/>
                  <a:pt x="6975855" y="1413468"/>
                </a:cubicBezTo>
                <a:cubicBezTo>
                  <a:pt x="6978350" y="1408649"/>
                  <a:pt x="6982687" y="1409582"/>
                  <a:pt x="6988944" y="1416284"/>
                </a:cubicBezTo>
                <a:cubicBezTo>
                  <a:pt x="6994092" y="1421797"/>
                  <a:pt x="7005934" y="1427323"/>
                  <a:pt x="7015260" y="1428565"/>
                </a:cubicBezTo>
                <a:cubicBezTo>
                  <a:pt x="7041768" y="1432093"/>
                  <a:pt x="7040898" y="1452154"/>
                  <a:pt x="7014003" y="1457577"/>
                </a:cubicBezTo>
                <a:cubicBezTo>
                  <a:pt x="6999188" y="1460563"/>
                  <a:pt x="6990489" y="1466716"/>
                  <a:pt x="6986766" y="1476839"/>
                </a:cubicBezTo>
                <a:cubicBezTo>
                  <a:pt x="6982104" y="1489513"/>
                  <a:pt x="6976056" y="1492011"/>
                  <a:pt x="6945865" y="1493727"/>
                </a:cubicBezTo>
                <a:cubicBezTo>
                  <a:pt x="6916937" y="1495371"/>
                  <a:pt x="6910434" y="1493819"/>
                  <a:pt x="6910434" y="1485270"/>
                </a:cubicBezTo>
                <a:cubicBezTo>
                  <a:pt x="6910434" y="1478611"/>
                  <a:pt x="6905274" y="1474798"/>
                  <a:pt x="6896262" y="1474798"/>
                </a:cubicBezTo>
                <a:cubicBezTo>
                  <a:pt x="6887650" y="1474798"/>
                  <a:pt x="6882089" y="1478654"/>
                  <a:pt x="6882089" y="1484625"/>
                </a:cubicBezTo>
                <a:cubicBezTo>
                  <a:pt x="6882089" y="1492565"/>
                  <a:pt x="6872213" y="1494269"/>
                  <a:pt x="6830648" y="1493497"/>
                </a:cubicBezTo>
                <a:cubicBezTo>
                  <a:pt x="6800258" y="1492932"/>
                  <a:pt x="6777638" y="1495430"/>
                  <a:pt x="6775376" y="1499601"/>
                </a:cubicBezTo>
                <a:cubicBezTo>
                  <a:pt x="6773269" y="1503483"/>
                  <a:pt x="6745047" y="1508360"/>
                  <a:pt x="6712660" y="1510439"/>
                </a:cubicBezTo>
                <a:cubicBezTo>
                  <a:pt x="6649575" y="1514487"/>
                  <a:pt x="6641712" y="1519129"/>
                  <a:pt x="6646968" y="1549220"/>
                </a:cubicBezTo>
                <a:cubicBezTo>
                  <a:pt x="6649395" y="1563115"/>
                  <a:pt x="6646867" y="1567745"/>
                  <a:pt x="6632786" y="1575158"/>
                </a:cubicBezTo>
                <a:cubicBezTo>
                  <a:pt x="6614661" y="1584702"/>
                  <a:pt x="6609875" y="1596579"/>
                  <a:pt x="6624153" y="1596579"/>
                </a:cubicBezTo>
                <a:cubicBezTo>
                  <a:pt x="6628829" y="1596579"/>
                  <a:pt x="6632656" y="1599134"/>
                  <a:pt x="6632656" y="1602256"/>
                </a:cubicBezTo>
                <a:cubicBezTo>
                  <a:pt x="6632656" y="1605378"/>
                  <a:pt x="6642831" y="1613751"/>
                  <a:pt x="6655267" y="1620862"/>
                </a:cubicBezTo>
                <a:cubicBezTo>
                  <a:pt x="6667703" y="1627972"/>
                  <a:pt x="6677907" y="1635936"/>
                  <a:pt x="6677942" y="1638557"/>
                </a:cubicBezTo>
                <a:cubicBezTo>
                  <a:pt x="6678000" y="1641180"/>
                  <a:pt x="6687574" y="1645424"/>
                  <a:pt x="6699266" y="1647990"/>
                </a:cubicBezTo>
                <a:cubicBezTo>
                  <a:pt x="6710958" y="1650556"/>
                  <a:pt x="6722203" y="1655748"/>
                  <a:pt x="6724255" y="1659529"/>
                </a:cubicBezTo>
                <a:cubicBezTo>
                  <a:pt x="6726306" y="1663309"/>
                  <a:pt x="6742250" y="1667813"/>
                  <a:pt x="6759686" y="1669539"/>
                </a:cubicBezTo>
                <a:cubicBezTo>
                  <a:pt x="6777122" y="1671264"/>
                  <a:pt x="6791386" y="1674884"/>
                  <a:pt x="6791386" y="1677583"/>
                </a:cubicBezTo>
                <a:cubicBezTo>
                  <a:pt x="6791386" y="1680283"/>
                  <a:pt x="6816094" y="1684428"/>
                  <a:pt x="6846292" y="1686795"/>
                </a:cubicBezTo>
                <a:cubicBezTo>
                  <a:pt x="6876490" y="1689163"/>
                  <a:pt x="6903786" y="1694189"/>
                  <a:pt x="6906950" y="1697964"/>
                </a:cubicBezTo>
                <a:cubicBezTo>
                  <a:pt x="6921980" y="1715902"/>
                  <a:pt x="6897028" y="1719622"/>
                  <a:pt x="6742414" y="1722499"/>
                </a:cubicBezTo>
                <a:cubicBezTo>
                  <a:pt x="6646970" y="1724275"/>
                  <a:pt x="6583722" y="1728054"/>
                  <a:pt x="6582581" y="1732047"/>
                </a:cubicBezTo>
                <a:cubicBezTo>
                  <a:pt x="6581541" y="1735683"/>
                  <a:pt x="6574354" y="1738656"/>
                  <a:pt x="6566609" y="1738656"/>
                </a:cubicBezTo>
                <a:cubicBezTo>
                  <a:pt x="6555313" y="1738656"/>
                  <a:pt x="6553209" y="1741221"/>
                  <a:pt x="6555974" y="1751618"/>
                </a:cubicBezTo>
                <a:cubicBezTo>
                  <a:pt x="6560066" y="1767006"/>
                  <a:pt x="6549318" y="1777215"/>
                  <a:pt x="6540325" y="1766483"/>
                </a:cubicBezTo>
                <a:cubicBezTo>
                  <a:pt x="6536856" y="1762342"/>
                  <a:pt x="6518096" y="1758953"/>
                  <a:pt x="6498637" y="1758953"/>
                </a:cubicBezTo>
                <a:cubicBezTo>
                  <a:pt x="6479178" y="1758953"/>
                  <a:pt x="6461680" y="1755909"/>
                  <a:pt x="6459754" y="1752187"/>
                </a:cubicBezTo>
                <a:cubicBezTo>
                  <a:pt x="6454436" y="1741920"/>
                  <a:pt x="6439912" y="1744104"/>
                  <a:pt x="6439912" y="1755171"/>
                </a:cubicBezTo>
                <a:cubicBezTo>
                  <a:pt x="6439912" y="1768789"/>
                  <a:pt x="6428841" y="1775509"/>
                  <a:pt x="6421278" y="1766483"/>
                </a:cubicBezTo>
                <a:cubicBezTo>
                  <a:pt x="6417808" y="1762342"/>
                  <a:pt x="6406823" y="1758953"/>
                  <a:pt x="6396868" y="1758953"/>
                </a:cubicBezTo>
                <a:cubicBezTo>
                  <a:pt x="6386008" y="1758953"/>
                  <a:pt x="6377462" y="1754893"/>
                  <a:pt x="6375504" y="1748805"/>
                </a:cubicBezTo>
                <a:cubicBezTo>
                  <a:pt x="6373710" y="1743223"/>
                  <a:pt x="6367140" y="1738656"/>
                  <a:pt x="6360903" y="1738656"/>
                </a:cubicBezTo>
                <a:cubicBezTo>
                  <a:pt x="6353154" y="1738656"/>
                  <a:pt x="6350598" y="1741869"/>
                  <a:pt x="6352828" y="1748805"/>
                </a:cubicBezTo>
                <a:cubicBezTo>
                  <a:pt x="6355351" y="1756650"/>
                  <a:pt x="6351528" y="1758953"/>
                  <a:pt x="6335978" y="1758953"/>
                </a:cubicBezTo>
                <a:cubicBezTo>
                  <a:pt x="6324915" y="1758953"/>
                  <a:pt x="6314288" y="1761998"/>
                  <a:pt x="6312361" y="1765719"/>
                </a:cubicBezTo>
                <a:cubicBezTo>
                  <a:pt x="6307794" y="1774538"/>
                  <a:pt x="6231894" y="1774538"/>
                  <a:pt x="6227327" y="1765719"/>
                </a:cubicBezTo>
                <a:cubicBezTo>
                  <a:pt x="6222671" y="1756727"/>
                  <a:pt x="6173473" y="1756976"/>
                  <a:pt x="6173473" y="1765991"/>
                </a:cubicBezTo>
                <a:cubicBezTo>
                  <a:pt x="6173473" y="1775071"/>
                  <a:pt x="6060080" y="1772873"/>
                  <a:pt x="6049980" y="1763599"/>
                </a:cubicBezTo>
                <a:cubicBezTo>
                  <a:pt x="6045060" y="1759081"/>
                  <a:pt x="6038055" y="1759880"/>
                  <a:pt x="6028371" y="1766066"/>
                </a:cubicBezTo>
                <a:cubicBezTo>
                  <a:pt x="6017060" y="1773291"/>
                  <a:pt x="6011745" y="1773505"/>
                  <a:pt x="6003132" y="1767085"/>
                </a:cubicBezTo>
                <a:cubicBezTo>
                  <a:pt x="5997130" y="1762612"/>
                  <a:pt x="5983894" y="1758857"/>
                  <a:pt x="5973719" y="1758738"/>
                </a:cubicBezTo>
                <a:cubicBezTo>
                  <a:pt x="5963544" y="1758620"/>
                  <a:pt x="5950266" y="1754053"/>
                  <a:pt x="5944215" y="1748589"/>
                </a:cubicBezTo>
                <a:cubicBezTo>
                  <a:pt x="5926869" y="1732932"/>
                  <a:pt x="5907573" y="1736075"/>
                  <a:pt x="5901363" y="1755570"/>
                </a:cubicBezTo>
                <a:cubicBezTo>
                  <a:pt x="5897580" y="1767448"/>
                  <a:pt x="5891713" y="1772485"/>
                  <a:pt x="5881662" y="1772485"/>
                </a:cubicBezTo>
                <a:cubicBezTo>
                  <a:pt x="5873790" y="1772485"/>
                  <a:pt x="5867350" y="1769249"/>
                  <a:pt x="5867350" y="1765295"/>
                </a:cubicBezTo>
                <a:cubicBezTo>
                  <a:pt x="5867350" y="1760452"/>
                  <a:pt x="5837577" y="1758614"/>
                  <a:pt x="5776153" y="1759665"/>
                </a:cubicBezTo>
                <a:cubicBezTo>
                  <a:pt x="5703920" y="1760901"/>
                  <a:pt x="5683957" y="1759296"/>
                  <a:pt x="5680150" y="1751945"/>
                </a:cubicBezTo>
                <a:cubicBezTo>
                  <a:pt x="5676096" y="1744119"/>
                  <a:pt x="5672843" y="1744204"/>
                  <a:pt x="5659385" y="1752489"/>
                </a:cubicBezTo>
                <a:cubicBezTo>
                  <a:pt x="5650608" y="1757893"/>
                  <a:pt x="5641620" y="1765338"/>
                  <a:pt x="5639411" y="1769034"/>
                </a:cubicBezTo>
                <a:cubicBezTo>
                  <a:pt x="5636842" y="1773332"/>
                  <a:pt x="5632859" y="1772726"/>
                  <a:pt x="5628357" y="1767353"/>
                </a:cubicBezTo>
                <a:cubicBezTo>
                  <a:pt x="5620080" y="1757475"/>
                  <a:pt x="5574759" y="1756009"/>
                  <a:pt x="5569864" y="1765461"/>
                </a:cubicBezTo>
                <a:cubicBezTo>
                  <a:pt x="5565622" y="1773653"/>
                  <a:pt x="5504538" y="1773240"/>
                  <a:pt x="5504538" y="1765019"/>
                </a:cubicBezTo>
                <a:cubicBezTo>
                  <a:pt x="5504538" y="1756887"/>
                  <a:pt x="5460755" y="1757217"/>
                  <a:pt x="5456527" y="1765382"/>
                </a:cubicBezTo>
                <a:cubicBezTo>
                  <a:pt x="5452166" y="1773802"/>
                  <a:pt x="5228056" y="1773694"/>
                  <a:pt x="5223693" y="1765270"/>
                </a:cubicBezTo>
                <a:cubicBezTo>
                  <a:pt x="5218633" y="1755499"/>
                  <a:pt x="5199995" y="1757812"/>
                  <a:pt x="5196513" y="1768643"/>
                </a:cubicBezTo>
                <a:cubicBezTo>
                  <a:pt x="5194125" y="1776070"/>
                  <a:pt x="5181922" y="1778232"/>
                  <a:pt x="5144265" y="1777900"/>
                </a:cubicBezTo>
                <a:cubicBezTo>
                  <a:pt x="5109075" y="1777590"/>
                  <a:pt x="5093805" y="1780032"/>
                  <a:pt x="5090453" y="1786503"/>
                </a:cubicBezTo>
                <a:cubicBezTo>
                  <a:pt x="5086563" y="1794016"/>
                  <a:pt x="5083305" y="1793962"/>
                  <a:pt x="5071118" y="1786178"/>
                </a:cubicBezTo>
                <a:cubicBezTo>
                  <a:pt x="5059859" y="1778987"/>
                  <a:pt x="5054913" y="1778668"/>
                  <a:pt x="5049775" y="1784800"/>
                </a:cubicBezTo>
                <a:cubicBezTo>
                  <a:pt x="5041632" y="1794518"/>
                  <a:pt x="5007695" y="1795398"/>
                  <a:pt x="5002837" y="1786016"/>
                </a:cubicBezTo>
                <a:cubicBezTo>
                  <a:pt x="4998208" y="1777076"/>
                  <a:pt x="4899493" y="1777153"/>
                  <a:pt x="4896994" y="1786098"/>
                </a:cubicBezTo>
                <a:cubicBezTo>
                  <a:pt x="4894145" y="1796298"/>
                  <a:pt x="4780237" y="1795749"/>
                  <a:pt x="4769876" y="1785487"/>
                </a:cubicBezTo>
                <a:cubicBezTo>
                  <a:pt x="4763331" y="1779003"/>
                  <a:pt x="4758749" y="1778981"/>
                  <a:pt x="4748725" y="1785384"/>
                </a:cubicBezTo>
                <a:cubicBezTo>
                  <a:pt x="4740544" y="1790609"/>
                  <a:pt x="4700539" y="1794279"/>
                  <a:pt x="4637805" y="1795560"/>
                </a:cubicBezTo>
                <a:cubicBezTo>
                  <a:pt x="4572668" y="1796890"/>
                  <a:pt x="4538349" y="1800134"/>
                  <a:pt x="4535721" y="1805208"/>
                </a:cubicBezTo>
                <a:cubicBezTo>
                  <a:pt x="4532971" y="1810520"/>
                  <a:pt x="4483854" y="1813403"/>
                  <a:pt x="4374742" y="1814657"/>
                </a:cubicBezTo>
                <a:lnTo>
                  <a:pt x="4217721" y="1816461"/>
                </a:lnTo>
                <a:lnTo>
                  <a:pt x="4217704" y="1835066"/>
                </a:lnTo>
                <a:cubicBezTo>
                  <a:pt x="4217693" y="1850601"/>
                  <a:pt x="4215248" y="1853672"/>
                  <a:pt x="4202909" y="1853672"/>
                </a:cubicBezTo>
                <a:cubicBezTo>
                  <a:pt x="4192102" y="1853672"/>
                  <a:pt x="4189007" y="1856399"/>
                  <a:pt x="4191394" y="1863820"/>
                </a:cubicBezTo>
                <a:cubicBezTo>
                  <a:pt x="4193536" y="1870483"/>
                  <a:pt x="4191213" y="1873968"/>
                  <a:pt x="4184630" y="1873968"/>
                </a:cubicBezTo>
                <a:cubicBezTo>
                  <a:pt x="4179116" y="1873968"/>
                  <a:pt x="4171224" y="1877775"/>
                  <a:pt x="4167093" y="1882426"/>
                </a:cubicBezTo>
                <a:cubicBezTo>
                  <a:pt x="4161234" y="1889022"/>
                  <a:pt x="4159023" y="1889069"/>
                  <a:pt x="4157043" y="1882640"/>
                </a:cubicBezTo>
                <a:cubicBezTo>
                  <a:pt x="4153792" y="1872084"/>
                  <a:pt x="4118799" y="1864106"/>
                  <a:pt x="4105769" y="1870950"/>
                </a:cubicBezTo>
                <a:cubicBezTo>
                  <a:pt x="4100289" y="1873828"/>
                  <a:pt x="4094530" y="1876493"/>
                  <a:pt x="4092971" y="1876871"/>
                </a:cubicBezTo>
                <a:cubicBezTo>
                  <a:pt x="4091412" y="1877249"/>
                  <a:pt x="4087586" y="1879453"/>
                  <a:pt x="4084467" y="1881768"/>
                </a:cubicBezTo>
                <a:cubicBezTo>
                  <a:pt x="4081350" y="1884083"/>
                  <a:pt x="4031196" y="1887985"/>
                  <a:pt x="3973014" y="1890439"/>
                </a:cubicBezTo>
                <a:cubicBezTo>
                  <a:pt x="3875284" y="1894560"/>
                  <a:pt x="3866651" y="1893974"/>
                  <a:pt x="3859636" y="1882743"/>
                </a:cubicBezTo>
                <a:cubicBezTo>
                  <a:pt x="3842135" y="1854727"/>
                  <a:pt x="3833718" y="1851271"/>
                  <a:pt x="3812395" y="1863346"/>
                </a:cubicBezTo>
                <a:cubicBezTo>
                  <a:pt x="3801463" y="1869538"/>
                  <a:pt x="3792517" y="1877506"/>
                  <a:pt x="3792517" y="1881052"/>
                </a:cubicBezTo>
                <a:cubicBezTo>
                  <a:pt x="3792517" y="1889696"/>
                  <a:pt x="3692126" y="1889392"/>
                  <a:pt x="3687642" y="1880735"/>
                </a:cubicBezTo>
                <a:cubicBezTo>
                  <a:pt x="3682229" y="1870282"/>
                  <a:pt x="3667801" y="1872742"/>
                  <a:pt x="3667801" y="1884117"/>
                </a:cubicBezTo>
                <a:cubicBezTo>
                  <a:pt x="3667801" y="1889699"/>
                  <a:pt x="3663012" y="1894266"/>
                  <a:pt x="3657157" y="1894266"/>
                </a:cubicBezTo>
                <a:cubicBezTo>
                  <a:pt x="3651303" y="1894266"/>
                  <a:pt x="3643821" y="1898138"/>
                  <a:pt x="3640530" y="1902870"/>
                </a:cubicBezTo>
                <a:cubicBezTo>
                  <a:pt x="3636061" y="1909297"/>
                  <a:pt x="3601091" y="1911866"/>
                  <a:pt x="3502365" y="1913022"/>
                </a:cubicBezTo>
                <a:cubicBezTo>
                  <a:pt x="3429664" y="1913872"/>
                  <a:pt x="3331279" y="1916497"/>
                  <a:pt x="3283731" y="1918855"/>
                </a:cubicBezTo>
                <a:cubicBezTo>
                  <a:pt x="3223981" y="1921818"/>
                  <a:pt x="3197279" y="1920911"/>
                  <a:pt x="3197279" y="1915919"/>
                </a:cubicBezTo>
                <a:lnTo>
                  <a:pt x="3197280" y="1915918"/>
                </a:lnTo>
                <a:cubicBezTo>
                  <a:pt x="3197280" y="1911946"/>
                  <a:pt x="3204099" y="1907731"/>
                  <a:pt x="3212433" y="1906554"/>
                </a:cubicBezTo>
                <a:cubicBezTo>
                  <a:pt x="3220767" y="1905377"/>
                  <a:pt x="3228585" y="1900778"/>
                  <a:pt x="3229807" y="1896335"/>
                </a:cubicBezTo>
                <a:cubicBezTo>
                  <a:pt x="3232956" y="1884878"/>
                  <a:pt x="3198364" y="1875999"/>
                  <a:pt x="3132548" y="1871370"/>
                </a:cubicBezTo>
                <a:cubicBezTo>
                  <a:pt x="3085895" y="1868088"/>
                  <a:pt x="3074141" y="1864974"/>
                  <a:pt x="3063537" y="1853085"/>
                </a:cubicBezTo>
                <a:cubicBezTo>
                  <a:pt x="3053267" y="1841570"/>
                  <a:pt x="3041498" y="1838132"/>
                  <a:pt x="3003641" y="1835587"/>
                </a:cubicBezTo>
                <a:cubicBezTo>
                  <a:pt x="2977727" y="1833845"/>
                  <a:pt x="2955211" y="1829989"/>
                  <a:pt x="2953604" y="1827018"/>
                </a:cubicBezTo>
                <a:cubicBezTo>
                  <a:pt x="2951997" y="1824047"/>
                  <a:pt x="2930912" y="1819435"/>
                  <a:pt x="2906747" y="1816769"/>
                </a:cubicBezTo>
                <a:cubicBezTo>
                  <a:pt x="2882584" y="1814105"/>
                  <a:pt x="2862813" y="1809032"/>
                  <a:pt x="2862813" y="1805497"/>
                </a:cubicBezTo>
                <a:cubicBezTo>
                  <a:pt x="2862813" y="1801922"/>
                  <a:pt x="2857234" y="1802634"/>
                  <a:pt x="2850237" y="1807104"/>
                </a:cubicBezTo>
                <a:cubicBezTo>
                  <a:pt x="2834316" y="1817272"/>
                  <a:pt x="2498189" y="1816396"/>
                  <a:pt x="2495277" y="1806178"/>
                </a:cubicBezTo>
                <a:cubicBezTo>
                  <a:pt x="2494237" y="1802531"/>
                  <a:pt x="2484672" y="1799547"/>
                  <a:pt x="2474019" y="1799547"/>
                </a:cubicBezTo>
                <a:cubicBezTo>
                  <a:pt x="2458429" y="1799547"/>
                  <a:pt x="2454650" y="1796906"/>
                  <a:pt x="2454650" y="1786015"/>
                </a:cubicBezTo>
                <a:cubicBezTo>
                  <a:pt x="2454650" y="1776180"/>
                  <a:pt x="2450871" y="1772485"/>
                  <a:pt x="2440812" y="1772485"/>
                </a:cubicBezTo>
                <a:cubicBezTo>
                  <a:pt x="2433202" y="1772485"/>
                  <a:pt x="2425398" y="1769440"/>
                  <a:pt x="2423471" y="1765719"/>
                </a:cubicBezTo>
                <a:cubicBezTo>
                  <a:pt x="2421543" y="1761998"/>
                  <a:pt x="2406237" y="1758953"/>
                  <a:pt x="2389457" y="1758953"/>
                </a:cubicBezTo>
                <a:cubicBezTo>
                  <a:pt x="2372676" y="1758953"/>
                  <a:pt x="2357370" y="1755909"/>
                  <a:pt x="2355443" y="1752188"/>
                </a:cubicBezTo>
                <a:cubicBezTo>
                  <a:pt x="2353517" y="1748466"/>
                  <a:pt x="2343252" y="1745422"/>
                  <a:pt x="2332633" y="1745422"/>
                </a:cubicBezTo>
                <a:cubicBezTo>
                  <a:pt x="2319127" y="1745422"/>
                  <a:pt x="2311502" y="1741356"/>
                  <a:pt x="2307258" y="1731891"/>
                </a:cubicBezTo>
                <a:cubicBezTo>
                  <a:pt x="2302981" y="1722357"/>
                  <a:pt x="2295388" y="1718360"/>
                  <a:pt x="2281548" y="1718360"/>
                </a:cubicBezTo>
                <a:cubicBezTo>
                  <a:pt x="2270745" y="1718360"/>
                  <a:pt x="2261906" y="1715077"/>
                  <a:pt x="2261906" y="1711065"/>
                </a:cubicBezTo>
                <a:cubicBezTo>
                  <a:pt x="2261906" y="1707036"/>
                  <a:pt x="2253659" y="1704447"/>
                  <a:pt x="2243482" y="1705283"/>
                </a:cubicBezTo>
                <a:cubicBezTo>
                  <a:pt x="2211793" y="1707885"/>
                  <a:pt x="2199548" y="1705156"/>
                  <a:pt x="2199548" y="1695491"/>
                </a:cubicBezTo>
                <a:cubicBezTo>
                  <a:pt x="2199548" y="1688366"/>
                  <a:pt x="2183845" y="1684983"/>
                  <a:pt x="2133275" y="1681212"/>
                </a:cubicBezTo>
                <a:cubicBezTo>
                  <a:pt x="2096824" y="1678494"/>
                  <a:pt x="2061748" y="1673087"/>
                  <a:pt x="2055327" y="1669196"/>
                </a:cubicBezTo>
                <a:cubicBezTo>
                  <a:pt x="2048905" y="1665306"/>
                  <a:pt x="2038992" y="1659382"/>
                  <a:pt x="2033298" y="1656033"/>
                </a:cubicBezTo>
                <a:cubicBezTo>
                  <a:pt x="2027604" y="1652684"/>
                  <a:pt x="2009747" y="1648174"/>
                  <a:pt x="1993616" y="1646011"/>
                </a:cubicBezTo>
                <a:cubicBezTo>
                  <a:pt x="1977485" y="1643848"/>
                  <a:pt x="1961736" y="1639725"/>
                  <a:pt x="1958618" y="1636848"/>
                </a:cubicBezTo>
                <a:cubicBezTo>
                  <a:pt x="1955500" y="1633971"/>
                  <a:pt x="1943382" y="1629484"/>
                  <a:pt x="1931690" y="1626877"/>
                </a:cubicBezTo>
                <a:cubicBezTo>
                  <a:pt x="1919998" y="1624269"/>
                  <a:pt x="1910432" y="1619864"/>
                  <a:pt x="1910432" y="1617087"/>
                </a:cubicBezTo>
                <a:cubicBezTo>
                  <a:pt x="1910432" y="1614310"/>
                  <a:pt x="1894637" y="1610068"/>
                  <a:pt x="1875331" y="1607660"/>
                </a:cubicBezTo>
                <a:cubicBezTo>
                  <a:pt x="1844444" y="1603807"/>
                  <a:pt x="1838336" y="1600537"/>
                  <a:pt x="1824438" y="1580415"/>
                </a:cubicBezTo>
                <a:cubicBezTo>
                  <a:pt x="1814207" y="1565602"/>
                  <a:pt x="1801612" y="1555974"/>
                  <a:pt x="1788677" y="1553077"/>
                </a:cubicBezTo>
                <a:cubicBezTo>
                  <a:pt x="1777694" y="1550618"/>
                  <a:pt x="1768708" y="1545701"/>
                  <a:pt x="1768708" y="1542148"/>
                </a:cubicBezTo>
                <a:cubicBezTo>
                  <a:pt x="1768708" y="1538595"/>
                  <a:pt x="1763904" y="1535689"/>
                  <a:pt x="1758032" y="1535689"/>
                </a:cubicBezTo>
                <a:cubicBezTo>
                  <a:pt x="1746028" y="1535689"/>
                  <a:pt x="1740559" y="1518333"/>
                  <a:pt x="1740441" y="1479873"/>
                </a:cubicBezTo>
                <a:cubicBezTo>
                  <a:pt x="1740396" y="1465919"/>
                  <a:pt x="1738139" y="1454502"/>
                  <a:pt x="1735420" y="1454502"/>
                </a:cubicBezTo>
                <a:cubicBezTo>
                  <a:pt x="1732700" y="1454502"/>
                  <a:pt x="1728882" y="1442614"/>
                  <a:pt x="1726935" y="1428083"/>
                </a:cubicBezTo>
                <a:cubicBezTo>
                  <a:pt x="1723691" y="1403869"/>
                  <a:pt x="1721181" y="1400764"/>
                  <a:pt x="1696856" y="1390872"/>
                </a:cubicBezTo>
                <a:cubicBezTo>
                  <a:pt x="1682259" y="1384937"/>
                  <a:pt x="1658016" y="1380080"/>
                  <a:pt x="1642982" y="1380080"/>
                </a:cubicBezTo>
                <a:cubicBezTo>
                  <a:pt x="1627948" y="1380080"/>
                  <a:pt x="1615647" y="1377223"/>
                  <a:pt x="1615647" y="1373729"/>
                </a:cubicBezTo>
                <a:cubicBezTo>
                  <a:pt x="1615647" y="1370236"/>
                  <a:pt x="1603530" y="1365286"/>
                  <a:pt x="1588719" y="1362727"/>
                </a:cubicBezTo>
                <a:cubicBezTo>
                  <a:pt x="1573909" y="1360170"/>
                  <a:pt x="1558873" y="1355311"/>
                  <a:pt x="1555306" y="1351930"/>
                </a:cubicBezTo>
                <a:cubicBezTo>
                  <a:pt x="1551739" y="1348551"/>
                  <a:pt x="1535158" y="1344080"/>
                  <a:pt x="1518458" y="1341997"/>
                </a:cubicBezTo>
                <a:cubicBezTo>
                  <a:pt x="1501759" y="1339913"/>
                  <a:pt x="1480057" y="1333929"/>
                  <a:pt x="1470233" y="1328699"/>
                </a:cubicBezTo>
                <a:cubicBezTo>
                  <a:pt x="1460407" y="1323469"/>
                  <a:pt x="1449566" y="1319190"/>
                  <a:pt x="1446139" y="1319190"/>
                </a:cubicBezTo>
                <a:cubicBezTo>
                  <a:pt x="1442713" y="1319190"/>
                  <a:pt x="1439910" y="1316145"/>
                  <a:pt x="1439910" y="1312425"/>
                </a:cubicBezTo>
                <a:cubicBezTo>
                  <a:pt x="1439910" y="1308704"/>
                  <a:pt x="1433532" y="1305659"/>
                  <a:pt x="1425738" y="1305659"/>
                </a:cubicBezTo>
                <a:cubicBezTo>
                  <a:pt x="1417943" y="1305659"/>
                  <a:pt x="1411565" y="1303056"/>
                  <a:pt x="1411565" y="1299875"/>
                </a:cubicBezTo>
                <a:cubicBezTo>
                  <a:pt x="1411565" y="1296693"/>
                  <a:pt x="1393714" y="1292304"/>
                  <a:pt x="1371897" y="1290122"/>
                </a:cubicBezTo>
                <a:cubicBezTo>
                  <a:pt x="1350079" y="1287938"/>
                  <a:pt x="1326551" y="1281407"/>
                  <a:pt x="1319615" y="1275609"/>
                </a:cubicBezTo>
                <a:cubicBezTo>
                  <a:pt x="1312466" y="1269633"/>
                  <a:pt x="1295268" y="1265066"/>
                  <a:pt x="1279919" y="1265066"/>
                </a:cubicBezTo>
                <a:cubicBezTo>
                  <a:pt x="1265023" y="1265066"/>
                  <a:pt x="1252835" y="1262367"/>
                  <a:pt x="1252835" y="1259068"/>
                </a:cubicBezTo>
                <a:cubicBezTo>
                  <a:pt x="1252835" y="1255770"/>
                  <a:pt x="1241356" y="1251016"/>
                  <a:pt x="1227325" y="1248506"/>
                </a:cubicBezTo>
                <a:cubicBezTo>
                  <a:pt x="1213294" y="1245994"/>
                  <a:pt x="1201815" y="1241081"/>
                  <a:pt x="1201815" y="1237589"/>
                </a:cubicBezTo>
                <a:cubicBezTo>
                  <a:pt x="1201815" y="1234096"/>
                  <a:pt x="1194344" y="1231237"/>
                  <a:pt x="1185213" y="1231237"/>
                </a:cubicBezTo>
                <a:cubicBezTo>
                  <a:pt x="1176082" y="1231237"/>
                  <a:pt x="1164785" y="1226671"/>
                  <a:pt x="1160107" y="1221090"/>
                </a:cubicBezTo>
                <a:cubicBezTo>
                  <a:pt x="1155431" y="1215508"/>
                  <a:pt x="1145682" y="1210844"/>
                  <a:pt x="1138444" y="1210726"/>
                </a:cubicBezTo>
                <a:cubicBezTo>
                  <a:pt x="1131206" y="1210607"/>
                  <a:pt x="1120332" y="1206040"/>
                  <a:pt x="1114280" y="1200577"/>
                </a:cubicBezTo>
                <a:cubicBezTo>
                  <a:pt x="1108227" y="1195114"/>
                  <a:pt x="1093559" y="1190644"/>
                  <a:pt x="1081683" y="1190644"/>
                </a:cubicBezTo>
                <a:cubicBezTo>
                  <a:pt x="1069807" y="1190644"/>
                  <a:pt x="1060091" y="1187738"/>
                  <a:pt x="1060091" y="1184185"/>
                </a:cubicBezTo>
                <a:cubicBezTo>
                  <a:pt x="1060091" y="1180633"/>
                  <a:pt x="1050525" y="1175634"/>
                  <a:pt x="1038833" y="1173076"/>
                </a:cubicBezTo>
                <a:cubicBezTo>
                  <a:pt x="1027141" y="1170520"/>
                  <a:pt x="1012543" y="1164292"/>
                  <a:pt x="1006392" y="1159239"/>
                </a:cubicBezTo>
                <a:cubicBezTo>
                  <a:pt x="1000242" y="1154185"/>
                  <a:pt x="985574" y="1150050"/>
                  <a:pt x="973796" y="1150050"/>
                </a:cubicBezTo>
                <a:cubicBezTo>
                  <a:pt x="962018" y="1150050"/>
                  <a:pt x="952381" y="1147144"/>
                  <a:pt x="952381" y="1143592"/>
                </a:cubicBezTo>
                <a:cubicBezTo>
                  <a:pt x="952381" y="1140039"/>
                  <a:pt x="943425" y="1135127"/>
                  <a:pt x="932478" y="1132677"/>
                </a:cubicBezTo>
                <a:cubicBezTo>
                  <a:pt x="921530" y="1130225"/>
                  <a:pt x="911176" y="1125521"/>
                  <a:pt x="909467" y="1122222"/>
                </a:cubicBezTo>
                <a:cubicBezTo>
                  <a:pt x="907759" y="1118922"/>
                  <a:pt x="899065" y="1116223"/>
                  <a:pt x="890148" y="1116223"/>
                </a:cubicBezTo>
                <a:cubicBezTo>
                  <a:pt x="873974" y="1116223"/>
                  <a:pt x="839106" y="1096815"/>
                  <a:pt x="839039" y="1087776"/>
                </a:cubicBezTo>
                <a:cubicBezTo>
                  <a:pt x="839021" y="1085153"/>
                  <a:pt x="829437" y="1081129"/>
                  <a:pt x="817744" y="1078832"/>
                </a:cubicBezTo>
                <a:cubicBezTo>
                  <a:pt x="806052" y="1076535"/>
                  <a:pt x="791384" y="1071893"/>
                  <a:pt x="785148" y="1068516"/>
                </a:cubicBezTo>
                <a:cubicBezTo>
                  <a:pt x="778912" y="1065140"/>
                  <a:pt x="766795" y="1059345"/>
                  <a:pt x="758221" y="1055639"/>
                </a:cubicBezTo>
                <a:cubicBezTo>
                  <a:pt x="749646" y="1051934"/>
                  <a:pt x="742631" y="1045782"/>
                  <a:pt x="742631" y="1041968"/>
                </a:cubicBezTo>
                <a:cubicBezTo>
                  <a:pt x="742631" y="1038155"/>
                  <a:pt x="736219" y="1035036"/>
                  <a:pt x="728382" y="1035036"/>
                </a:cubicBezTo>
                <a:cubicBezTo>
                  <a:pt x="715884" y="1035036"/>
                  <a:pt x="694298" y="1024712"/>
                  <a:pt x="685941" y="1014739"/>
                </a:cubicBezTo>
                <a:cubicBezTo>
                  <a:pt x="677402" y="1004547"/>
                  <a:pt x="645874" y="980911"/>
                  <a:pt x="640820" y="980911"/>
                </a:cubicBezTo>
                <a:cubicBezTo>
                  <a:pt x="637575" y="980911"/>
                  <a:pt x="634921" y="977867"/>
                  <a:pt x="634921" y="974145"/>
                </a:cubicBezTo>
                <a:cubicBezTo>
                  <a:pt x="634921" y="970424"/>
                  <a:pt x="632069" y="967380"/>
                  <a:pt x="628584" y="967380"/>
                </a:cubicBezTo>
                <a:cubicBezTo>
                  <a:pt x="625097" y="967380"/>
                  <a:pt x="613894" y="959007"/>
                  <a:pt x="603688" y="948775"/>
                </a:cubicBezTo>
                <a:cubicBezTo>
                  <a:pt x="569684" y="914683"/>
                  <a:pt x="559001" y="906490"/>
                  <a:pt x="548556" y="906490"/>
                </a:cubicBezTo>
                <a:cubicBezTo>
                  <a:pt x="542857" y="906490"/>
                  <a:pt x="536725" y="901923"/>
                  <a:pt x="534930" y="896341"/>
                </a:cubicBezTo>
                <a:cubicBezTo>
                  <a:pt x="533136" y="890760"/>
                  <a:pt x="527992" y="886193"/>
                  <a:pt x="523499" y="886193"/>
                </a:cubicBezTo>
                <a:cubicBezTo>
                  <a:pt x="519007" y="886193"/>
                  <a:pt x="509695" y="879342"/>
                  <a:pt x="502807" y="870970"/>
                </a:cubicBezTo>
                <a:cubicBezTo>
                  <a:pt x="488551" y="853644"/>
                  <a:pt x="472067" y="840212"/>
                  <a:pt x="458159" y="834588"/>
                </a:cubicBezTo>
                <a:cubicBezTo>
                  <a:pt x="452918" y="832468"/>
                  <a:pt x="447258" y="826468"/>
                  <a:pt x="445581" y="821253"/>
                </a:cubicBezTo>
                <a:cubicBezTo>
                  <a:pt x="443905" y="816038"/>
                  <a:pt x="438938" y="811772"/>
                  <a:pt x="434546" y="811772"/>
                </a:cubicBezTo>
                <a:cubicBezTo>
                  <a:pt x="430153" y="811772"/>
                  <a:pt x="423383" y="807205"/>
                  <a:pt x="419501" y="801623"/>
                </a:cubicBezTo>
                <a:cubicBezTo>
                  <a:pt x="415620" y="796042"/>
                  <a:pt x="405254" y="791475"/>
                  <a:pt x="396466" y="791475"/>
                </a:cubicBezTo>
                <a:cubicBezTo>
                  <a:pt x="387678" y="791475"/>
                  <a:pt x="378957" y="788519"/>
                  <a:pt x="377086" y="784905"/>
                </a:cubicBezTo>
                <a:cubicBezTo>
                  <a:pt x="375215" y="781292"/>
                  <a:pt x="361034" y="776333"/>
                  <a:pt x="345572" y="773886"/>
                </a:cubicBezTo>
                <a:cubicBezTo>
                  <a:pt x="330111" y="771437"/>
                  <a:pt x="317461" y="766783"/>
                  <a:pt x="317461" y="763541"/>
                </a:cubicBezTo>
                <a:cubicBezTo>
                  <a:pt x="317461" y="755458"/>
                  <a:pt x="296271" y="756069"/>
                  <a:pt x="292022" y="764274"/>
                </a:cubicBezTo>
                <a:cubicBezTo>
                  <a:pt x="289904" y="768364"/>
                  <a:pt x="284893" y="768553"/>
                  <a:pt x="278932" y="764768"/>
                </a:cubicBezTo>
                <a:cubicBezTo>
                  <a:pt x="254076" y="748982"/>
                  <a:pt x="241149" y="745257"/>
                  <a:pt x="192744" y="739932"/>
                </a:cubicBezTo>
                <a:cubicBezTo>
                  <a:pt x="172477" y="737703"/>
                  <a:pt x="153472" y="733165"/>
                  <a:pt x="150510" y="729849"/>
                </a:cubicBezTo>
                <a:cubicBezTo>
                  <a:pt x="147548" y="726532"/>
                  <a:pt x="133517" y="723777"/>
                  <a:pt x="119331" y="723726"/>
                </a:cubicBezTo>
                <a:cubicBezTo>
                  <a:pt x="68939" y="723545"/>
                  <a:pt x="68768" y="723317"/>
                  <a:pt x="72132" y="660626"/>
                </a:cubicBezTo>
                <a:cubicBezTo>
                  <a:pt x="73761" y="630264"/>
                  <a:pt x="77330" y="602529"/>
                  <a:pt x="80063" y="598994"/>
                </a:cubicBezTo>
                <a:cubicBezTo>
                  <a:pt x="86905" y="590146"/>
                  <a:pt x="86346" y="554679"/>
                  <a:pt x="79365" y="554679"/>
                </a:cubicBezTo>
                <a:cubicBezTo>
                  <a:pt x="76247" y="554679"/>
                  <a:pt x="73696" y="550113"/>
                  <a:pt x="73696" y="544531"/>
                </a:cubicBezTo>
                <a:cubicBezTo>
                  <a:pt x="73696" y="538949"/>
                  <a:pt x="71637" y="534383"/>
                  <a:pt x="69120" y="534383"/>
                </a:cubicBezTo>
                <a:cubicBezTo>
                  <a:pt x="57819" y="534383"/>
                  <a:pt x="28344" y="497370"/>
                  <a:pt x="28344" y="483178"/>
                </a:cubicBezTo>
                <a:cubicBezTo>
                  <a:pt x="28344" y="474701"/>
                  <a:pt x="21967" y="458719"/>
                  <a:pt x="14172" y="447663"/>
                </a:cubicBezTo>
                <a:cubicBezTo>
                  <a:pt x="5713" y="435666"/>
                  <a:pt x="0" y="419092"/>
                  <a:pt x="0" y="406551"/>
                </a:cubicBezTo>
                <a:cubicBezTo>
                  <a:pt x="0" y="385620"/>
                  <a:pt x="119" y="385540"/>
                  <a:pt x="30844" y="385540"/>
                </a:cubicBezTo>
                <a:cubicBezTo>
                  <a:pt x="47809" y="385540"/>
                  <a:pt x="63265" y="388584"/>
                  <a:pt x="65193" y="392305"/>
                </a:cubicBezTo>
                <a:cubicBezTo>
                  <a:pt x="69753" y="401110"/>
                  <a:pt x="117322" y="401110"/>
                  <a:pt x="121882" y="392305"/>
                </a:cubicBezTo>
                <a:cubicBezTo>
                  <a:pt x="123821" y="388560"/>
                  <a:pt x="149913" y="385493"/>
                  <a:pt x="180323" y="385436"/>
                </a:cubicBezTo>
                <a:cubicBezTo>
                  <a:pt x="210539" y="385379"/>
                  <a:pt x="238795" y="382661"/>
                  <a:pt x="243114" y="379397"/>
                </a:cubicBezTo>
                <a:cubicBezTo>
                  <a:pt x="251854" y="372791"/>
                  <a:pt x="247548" y="338180"/>
                  <a:pt x="237987" y="338180"/>
                </a:cubicBezTo>
                <a:cubicBezTo>
                  <a:pt x="234929" y="338180"/>
                  <a:pt x="232427" y="332092"/>
                  <a:pt x="232427" y="324649"/>
                </a:cubicBezTo>
                <a:cubicBezTo>
                  <a:pt x="232427" y="313373"/>
                  <a:pt x="236206" y="311119"/>
                  <a:pt x="255102" y="311119"/>
                </a:cubicBezTo>
                <a:cubicBezTo>
                  <a:pt x="267574" y="311119"/>
                  <a:pt x="277778" y="313722"/>
                  <a:pt x="277778" y="316905"/>
                </a:cubicBezTo>
                <a:cubicBezTo>
                  <a:pt x="277778" y="320087"/>
                  <a:pt x="315406" y="324851"/>
                  <a:pt x="361395" y="327492"/>
                </a:cubicBezTo>
                <a:cubicBezTo>
                  <a:pt x="407384" y="330132"/>
                  <a:pt x="447435" y="335140"/>
                  <a:pt x="450397" y="338619"/>
                </a:cubicBezTo>
                <a:cubicBezTo>
                  <a:pt x="453359" y="342099"/>
                  <a:pt x="462415" y="344946"/>
                  <a:pt x="470522" y="344946"/>
                </a:cubicBezTo>
                <a:cubicBezTo>
                  <a:pt x="478629" y="344946"/>
                  <a:pt x="487685" y="347770"/>
                  <a:pt x="490646" y="351222"/>
                </a:cubicBezTo>
                <a:cubicBezTo>
                  <a:pt x="493608" y="354674"/>
                  <a:pt x="524094" y="359474"/>
                  <a:pt x="558390" y="361888"/>
                </a:cubicBezTo>
                <a:cubicBezTo>
                  <a:pt x="592687" y="364303"/>
                  <a:pt x="624576" y="367920"/>
                  <a:pt x="629252" y="369926"/>
                </a:cubicBezTo>
                <a:cubicBezTo>
                  <a:pt x="647905" y="377927"/>
                  <a:pt x="678132" y="378360"/>
                  <a:pt x="690308" y="370800"/>
                </a:cubicBezTo>
                <a:cubicBezTo>
                  <a:pt x="700195" y="364661"/>
                  <a:pt x="704727" y="364660"/>
                  <a:pt x="709865" y="370792"/>
                </a:cubicBezTo>
                <a:cubicBezTo>
                  <a:pt x="713544" y="375182"/>
                  <a:pt x="727523" y="378774"/>
                  <a:pt x="740930" y="378774"/>
                </a:cubicBezTo>
                <a:cubicBezTo>
                  <a:pt x="762441" y="378774"/>
                  <a:pt x="765303" y="376984"/>
                  <a:pt x="765271" y="363551"/>
                </a:cubicBezTo>
                <a:cubicBezTo>
                  <a:pt x="765231" y="345666"/>
                  <a:pt x="738259" y="324671"/>
                  <a:pt x="715244" y="324608"/>
                </a:cubicBezTo>
                <a:cubicBezTo>
                  <a:pt x="706923" y="324585"/>
                  <a:pt x="692807" y="320018"/>
                  <a:pt x="683876" y="314459"/>
                </a:cubicBezTo>
                <a:cubicBezTo>
                  <a:pt x="674946" y="308900"/>
                  <a:pt x="663141" y="304353"/>
                  <a:pt x="657643" y="304353"/>
                </a:cubicBezTo>
                <a:cubicBezTo>
                  <a:pt x="652145" y="304353"/>
                  <a:pt x="644472" y="299786"/>
                  <a:pt x="640590" y="294204"/>
                </a:cubicBezTo>
                <a:cubicBezTo>
                  <a:pt x="635584" y="287006"/>
                  <a:pt x="622337" y="284056"/>
                  <a:pt x="595017" y="284056"/>
                </a:cubicBezTo>
                <a:cubicBezTo>
                  <a:pt x="570605" y="284056"/>
                  <a:pt x="555690" y="281151"/>
                  <a:pt x="554285" y="276125"/>
                </a:cubicBezTo>
                <a:cubicBezTo>
                  <a:pt x="553027" y="271618"/>
                  <a:pt x="536303" y="266859"/>
                  <a:pt x="515548" y="265104"/>
                </a:cubicBezTo>
                <a:cubicBezTo>
                  <a:pt x="476864" y="261831"/>
                  <a:pt x="470721" y="257019"/>
                  <a:pt x="470653" y="229931"/>
                </a:cubicBezTo>
                <a:cubicBezTo>
                  <a:pt x="470624" y="218146"/>
                  <a:pt x="475237" y="210452"/>
                  <a:pt x="485868" y="204560"/>
                </a:cubicBezTo>
                <a:cubicBezTo>
                  <a:pt x="504739" y="194101"/>
                  <a:pt x="531223" y="193555"/>
                  <a:pt x="534020" y="203569"/>
                </a:cubicBezTo>
                <a:cubicBezTo>
                  <a:pt x="535396" y="208492"/>
                  <a:pt x="573199" y="212288"/>
                  <a:pt x="645037" y="214715"/>
                </a:cubicBezTo>
                <a:cubicBezTo>
                  <a:pt x="704950" y="216739"/>
                  <a:pt x="753969" y="220990"/>
                  <a:pt x="753969" y="224163"/>
                </a:cubicBezTo>
                <a:cubicBezTo>
                  <a:pt x="753969" y="231675"/>
                  <a:pt x="843082" y="231709"/>
                  <a:pt x="846972" y="224197"/>
                </a:cubicBezTo>
                <a:cubicBezTo>
                  <a:pt x="848605" y="221044"/>
                  <a:pt x="910006" y="216303"/>
                  <a:pt x="983418" y="213663"/>
                </a:cubicBezTo>
                <a:cubicBezTo>
                  <a:pt x="1114860" y="208934"/>
                  <a:pt x="1117126" y="208606"/>
                  <a:pt x="1131986" y="192171"/>
                </a:cubicBezTo>
                <a:cubicBezTo>
                  <a:pt x="1140286" y="182991"/>
                  <a:pt x="1153015" y="173701"/>
                  <a:pt x="1160273" y="171527"/>
                </a:cubicBezTo>
                <a:cubicBezTo>
                  <a:pt x="1167531" y="169353"/>
                  <a:pt x="1173470" y="164859"/>
                  <a:pt x="1173470" y="161542"/>
                </a:cubicBezTo>
                <a:cubicBezTo>
                  <a:pt x="1173470" y="158224"/>
                  <a:pt x="1178422" y="155510"/>
                  <a:pt x="1184473" y="155510"/>
                </a:cubicBezTo>
                <a:cubicBezTo>
                  <a:pt x="1190525" y="155510"/>
                  <a:pt x="1197053" y="152465"/>
                  <a:pt x="1198980" y="148744"/>
                </a:cubicBezTo>
                <a:cubicBezTo>
                  <a:pt x="1200908" y="145023"/>
                  <a:pt x="1207435" y="141978"/>
                  <a:pt x="1213487" y="141978"/>
                </a:cubicBezTo>
                <a:cubicBezTo>
                  <a:pt x="1219539" y="141978"/>
                  <a:pt x="1224490" y="137882"/>
                  <a:pt x="1224490" y="132876"/>
                </a:cubicBezTo>
                <a:cubicBezTo>
                  <a:pt x="1224490" y="119224"/>
                  <a:pt x="1321277" y="115899"/>
                  <a:pt x="1690761" y="116855"/>
                </a:cubicBezTo>
                <a:cubicBezTo>
                  <a:pt x="1949975" y="117526"/>
                  <a:pt x="2012473" y="119390"/>
                  <a:pt x="2012473" y="126450"/>
                </a:cubicBezTo>
                <a:cubicBezTo>
                  <a:pt x="2012473" y="136585"/>
                  <a:pt x="2033270" y="138479"/>
                  <a:pt x="2036093" y="128601"/>
                </a:cubicBezTo>
                <a:cubicBezTo>
                  <a:pt x="2037132" y="124965"/>
                  <a:pt x="2060390" y="119941"/>
                  <a:pt x="2087778" y="117437"/>
                </a:cubicBezTo>
                <a:cubicBezTo>
                  <a:pt x="2115165" y="114933"/>
                  <a:pt x="2138912" y="110298"/>
                  <a:pt x="2140550" y="107135"/>
                </a:cubicBezTo>
                <a:cubicBezTo>
                  <a:pt x="2144700" y="99120"/>
                  <a:pt x="2175443" y="99917"/>
                  <a:pt x="2179706" y="108151"/>
                </a:cubicBezTo>
                <a:cubicBezTo>
                  <a:pt x="2184268" y="116960"/>
                  <a:pt x="2210886" y="116960"/>
                  <a:pt x="2210886" y="108151"/>
                </a:cubicBezTo>
                <a:cubicBezTo>
                  <a:pt x="2210886" y="104429"/>
                  <a:pt x="2217113" y="101385"/>
                  <a:pt x="2224723" y="101385"/>
                </a:cubicBezTo>
                <a:cubicBezTo>
                  <a:pt x="2232334" y="101385"/>
                  <a:pt x="2240138" y="104429"/>
                  <a:pt x="2242065" y="108151"/>
                </a:cubicBezTo>
                <a:cubicBezTo>
                  <a:pt x="2243992" y="111872"/>
                  <a:pt x="2259448" y="114916"/>
                  <a:pt x="2276413" y="114916"/>
                </a:cubicBezTo>
                <a:cubicBezTo>
                  <a:pt x="2293378" y="114916"/>
                  <a:pt x="2307258" y="111872"/>
                  <a:pt x="2307258" y="108151"/>
                </a:cubicBezTo>
                <a:cubicBezTo>
                  <a:pt x="2307258" y="98589"/>
                  <a:pt x="2339210" y="99734"/>
                  <a:pt x="2352686" y="109778"/>
                </a:cubicBezTo>
                <a:cubicBezTo>
                  <a:pt x="2361805" y="116574"/>
                  <a:pt x="2366374" y="116324"/>
                  <a:pt x="2376702" y="108462"/>
                </a:cubicBezTo>
                <a:cubicBezTo>
                  <a:pt x="2387159" y="100502"/>
                  <a:pt x="2430273" y="98518"/>
                  <a:pt x="2616001" y="97451"/>
                </a:cubicBezTo>
                <a:cubicBezTo>
                  <a:pt x="2776449" y="96529"/>
                  <a:pt x="2843158" y="93952"/>
                  <a:pt x="2844648" y="88619"/>
                </a:cubicBezTo>
                <a:cubicBezTo>
                  <a:pt x="2847262" y="79258"/>
                  <a:pt x="2862813" y="78603"/>
                  <a:pt x="2862813" y="87853"/>
                </a:cubicBezTo>
                <a:cubicBezTo>
                  <a:pt x="2862813" y="96780"/>
                  <a:pt x="2957397" y="96780"/>
                  <a:pt x="2962019" y="87853"/>
                </a:cubicBezTo>
                <a:cubicBezTo>
                  <a:pt x="2967156" y="77935"/>
                  <a:pt x="3064701" y="79352"/>
                  <a:pt x="3078483" y="89545"/>
                </a:cubicBezTo>
                <a:cubicBezTo>
                  <a:pt x="3087163" y="95965"/>
                  <a:pt x="3090914" y="96090"/>
                  <a:pt x="3094061" y="90065"/>
                </a:cubicBezTo>
                <a:cubicBezTo>
                  <a:pt x="3098567" y="81434"/>
                  <a:pt x="3250584" y="69708"/>
                  <a:pt x="3438210" y="63520"/>
                </a:cubicBezTo>
                <a:cubicBezTo>
                  <a:pt x="3497451" y="61566"/>
                  <a:pt x="3546770" y="57108"/>
                  <a:pt x="3547810" y="53613"/>
                </a:cubicBezTo>
                <a:cubicBezTo>
                  <a:pt x="3550221" y="45506"/>
                  <a:pt x="3577099" y="45234"/>
                  <a:pt x="3577099" y="53317"/>
                </a:cubicBezTo>
                <a:cubicBezTo>
                  <a:pt x="3577099" y="56649"/>
                  <a:pt x="3592406" y="59202"/>
                  <a:pt x="3611113" y="58991"/>
                </a:cubicBezTo>
                <a:cubicBezTo>
                  <a:pt x="3629821" y="58781"/>
                  <a:pt x="3645126" y="56448"/>
                  <a:pt x="3645126" y="53806"/>
                </a:cubicBezTo>
                <a:cubicBezTo>
                  <a:pt x="3645126" y="51164"/>
                  <a:pt x="3670612" y="46847"/>
                  <a:pt x="3701759" y="44211"/>
                </a:cubicBezTo>
                <a:cubicBezTo>
                  <a:pt x="3732908" y="41576"/>
                  <a:pt x="3759844" y="36617"/>
                  <a:pt x="3761618" y="33192"/>
                </a:cubicBezTo>
                <a:cubicBezTo>
                  <a:pt x="3765956" y="24815"/>
                  <a:pt x="3796623" y="25234"/>
                  <a:pt x="3801022" y="33729"/>
                </a:cubicBezTo>
                <a:cubicBezTo>
                  <a:pt x="3805588" y="42544"/>
                  <a:pt x="3837870" y="42544"/>
                  <a:pt x="3837870" y="33729"/>
                </a:cubicBezTo>
                <a:cubicBezTo>
                  <a:pt x="3837870" y="30008"/>
                  <a:pt x="3845523" y="26964"/>
                  <a:pt x="3854877" y="26964"/>
                </a:cubicBezTo>
                <a:cubicBezTo>
                  <a:pt x="3864231" y="26964"/>
                  <a:pt x="3871884" y="30008"/>
                  <a:pt x="3871884" y="33729"/>
                </a:cubicBezTo>
                <a:cubicBezTo>
                  <a:pt x="3871884" y="37450"/>
                  <a:pt x="3884639" y="40494"/>
                  <a:pt x="3900229" y="40494"/>
                </a:cubicBezTo>
                <a:cubicBezTo>
                  <a:pt x="3915818" y="40494"/>
                  <a:pt x="3928574" y="37450"/>
                  <a:pt x="3928574" y="33729"/>
                </a:cubicBezTo>
                <a:cubicBezTo>
                  <a:pt x="3928574" y="30008"/>
                  <a:pt x="3937502" y="26964"/>
                  <a:pt x="3948415" y="26964"/>
                </a:cubicBezTo>
                <a:cubicBezTo>
                  <a:pt x="3959327" y="26964"/>
                  <a:pt x="3968256" y="30008"/>
                  <a:pt x="3968256" y="33729"/>
                </a:cubicBezTo>
                <a:cubicBezTo>
                  <a:pt x="3968256" y="42552"/>
                  <a:pt x="4011873" y="42552"/>
                  <a:pt x="4016442" y="33729"/>
                </a:cubicBezTo>
                <a:cubicBezTo>
                  <a:pt x="4018369" y="30008"/>
                  <a:pt x="4033258" y="26964"/>
                  <a:pt x="4049528" y="26964"/>
                </a:cubicBezTo>
                <a:cubicBezTo>
                  <a:pt x="4068114" y="26964"/>
                  <a:pt x="4084191" y="22718"/>
                  <a:pt x="4092773" y="15544"/>
                </a:cubicBezTo>
                <a:cubicBezTo>
                  <a:pt x="4102462" y="7445"/>
                  <a:pt x="4107088" y="6461"/>
                  <a:pt x="4108679" y="12161"/>
                </a:cubicBezTo>
                <a:cubicBezTo>
                  <a:pt x="4111820" y="23406"/>
                  <a:pt x="4241140" y="23333"/>
                  <a:pt x="4250569" y="12079"/>
                </a:cubicBezTo>
                <a:cubicBezTo>
                  <a:pt x="4255860" y="5765"/>
                  <a:pt x="4258883" y="5765"/>
                  <a:pt x="4264175" y="12079"/>
                </a:cubicBezTo>
                <a:cubicBezTo>
                  <a:pt x="4272733" y="22292"/>
                  <a:pt x="4354786" y="23013"/>
                  <a:pt x="4363219" y="12949"/>
                </a:cubicBezTo>
                <a:cubicBezTo>
                  <a:pt x="4372131" y="2314"/>
                  <a:pt x="4468907" y="3672"/>
                  <a:pt x="4483730" y="14641"/>
                </a:cubicBezTo>
                <a:cubicBezTo>
                  <a:pt x="4493513" y="21878"/>
                  <a:pt x="4496673" y="21932"/>
                  <a:pt x="4500330" y="14923"/>
                </a:cubicBezTo>
                <a:cubicBezTo>
                  <a:pt x="4506851" y="2427"/>
                  <a:pt x="4847698" y="-666"/>
                  <a:pt x="4851181" y="11741"/>
                </a:cubicBezTo>
                <a:cubicBezTo>
                  <a:pt x="4852487" y="16392"/>
                  <a:pt x="4858232" y="20198"/>
                  <a:pt x="4863948" y="20198"/>
                </a:cubicBezTo>
                <a:cubicBezTo>
                  <a:pt x="4869664" y="20198"/>
                  <a:pt x="4875404" y="16392"/>
                  <a:pt x="4876704" y="11741"/>
                </a:cubicBezTo>
                <a:cubicBezTo>
                  <a:pt x="4878552" y="5123"/>
                  <a:pt x="4954789" y="2903"/>
                  <a:pt x="5227232" y="1534"/>
                </a:cubicBezTo>
                <a:cubicBezTo>
                  <a:pt x="5450688" y="411"/>
                  <a:pt x="5663784" y="-74"/>
                  <a:pt x="5857791" y="10"/>
                </a:cubicBezTo>
                <a:close/>
              </a:path>
            </a:pathLst>
          </a:custGeom>
          <a:solidFill>
            <a:srgbClr val="782B28"/>
          </a:solidFill>
          <a:ln w="8025" cap="flat">
            <a:noFill/>
            <a:prstDash val="solid"/>
            <a:miter/>
          </a:ln>
          <a:effectLst>
            <a:outerShdw blurRad="88900" dist="317500" dir="8400000" sx="113000" sy="113000" algn="ctr" rotWithShape="0">
              <a:srgbClr val="000000">
                <a:alpha val="34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6959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9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>
            <a:off x="5647201" y="318052"/>
            <a:ext cx="6319512" cy="2771272"/>
          </a:xfrm>
          <a:custGeom>
            <a:avLst/>
            <a:gdLst/>
            <a:ahLst/>
            <a:cxnLst/>
            <a:rect l="l" t="t" r="r" b="b"/>
            <a:pathLst>
              <a:path w="6872790" h="3038571">
                <a:moveTo>
                  <a:pt x="1906290" y="3030070"/>
                </a:moveTo>
                <a:cubicBezTo>
                  <a:pt x="1911744" y="3030070"/>
                  <a:pt x="1916207" y="3031983"/>
                  <a:pt x="1916207" y="3034320"/>
                </a:cubicBezTo>
                <a:cubicBezTo>
                  <a:pt x="1916207" y="3036658"/>
                  <a:pt x="1911744" y="3038571"/>
                  <a:pt x="1906290" y="3038571"/>
                </a:cubicBezTo>
                <a:cubicBezTo>
                  <a:pt x="1900835" y="3038571"/>
                  <a:pt x="1896373" y="3036658"/>
                  <a:pt x="1896373" y="3034320"/>
                </a:cubicBezTo>
                <a:cubicBezTo>
                  <a:pt x="1896373" y="3031983"/>
                  <a:pt x="1900835" y="3030070"/>
                  <a:pt x="1906290" y="3030070"/>
                </a:cubicBezTo>
                <a:close/>
                <a:moveTo>
                  <a:pt x="1658369" y="2949314"/>
                </a:moveTo>
                <a:cubicBezTo>
                  <a:pt x="1662006" y="2949314"/>
                  <a:pt x="1664981" y="2952182"/>
                  <a:pt x="1664981" y="2955689"/>
                </a:cubicBezTo>
                <a:cubicBezTo>
                  <a:pt x="1664981" y="2959196"/>
                  <a:pt x="1662006" y="2962065"/>
                  <a:pt x="1658369" y="2962065"/>
                </a:cubicBezTo>
                <a:cubicBezTo>
                  <a:pt x="1654733" y="2962065"/>
                  <a:pt x="1651758" y="2959196"/>
                  <a:pt x="1651758" y="2955689"/>
                </a:cubicBezTo>
                <a:cubicBezTo>
                  <a:pt x="1651758" y="2952182"/>
                  <a:pt x="1654733" y="2949314"/>
                  <a:pt x="1658369" y="2949314"/>
                </a:cubicBezTo>
                <a:close/>
                <a:moveTo>
                  <a:pt x="5763930" y="2945063"/>
                </a:moveTo>
                <a:cubicBezTo>
                  <a:pt x="5767566" y="2945063"/>
                  <a:pt x="5770542" y="2946976"/>
                  <a:pt x="5770542" y="2949314"/>
                </a:cubicBezTo>
                <a:cubicBezTo>
                  <a:pt x="5770542" y="2951651"/>
                  <a:pt x="5767566" y="2953564"/>
                  <a:pt x="5763930" y="2953564"/>
                </a:cubicBezTo>
                <a:cubicBezTo>
                  <a:pt x="5760294" y="2953564"/>
                  <a:pt x="5757319" y="2951651"/>
                  <a:pt x="5757319" y="2949314"/>
                </a:cubicBezTo>
                <a:cubicBezTo>
                  <a:pt x="5757319" y="2946976"/>
                  <a:pt x="5760294" y="2945063"/>
                  <a:pt x="5763930" y="2945063"/>
                </a:cubicBezTo>
                <a:close/>
                <a:moveTo>
                  <a:pt x="1469950" y="2923812"/>
                </a:moveTo>
                <a:cubicBezTo>
                  <a:pt x="1475404" y="2923812"/>
                  <a:pt x="1479867" y="2926680"/>
                  <a:pt x="1479867" y="2930187"/>
                </a:cubicBezTo>
                <a:cubicBezTo>
                  <a:pt x="1479867" y="2933694"/>
                  <a:pt x="1475404" y="2936563"/>
                  <a:pt x="1469950" y="2936563"/>
                </a:cubicBezTo>
                <a:cubicBezTo>
                  <a:pt x="1464496" y="2936563"/>
                  <a:pt x="1460033" y="2933694"/>
                  <a:pt x="1460033" y="2930187"/>
                </a:cubicBezTo>
                <a:cubicBezTo>
                  <a:pt x="1460033" y="2926680"/>
                  <a:pt x="1464496" y="2923812"/>
                  <a:pt x="1469950" y="2923812"/>
                </a:cubicBezTo>
                <a:close/>
                <a:moveTo>
                  <a:pt x="5587192" y="2877058"/>
                </a:moveTo>
                <a:cubicBezTo>
                  <a:pt x="5592646" y="2877058"/>
                  <a:pt x="5598902" y="2881361"/>
                  <a:pt x="5601094" y="2886621"/>
                </a:cubicBezTo>
                <a:cubicBezTo>
                  <a:pt x="5607046" y="2900898"/>
                  <a:pt x="5606072" y="2923812"/>
                  <a:pt x="5599515" y="2923812"/>
                </a:cubicBezTo>
                <a:cubicBezTo>
                  <a:pt x="5596354" y="2923812"/>
                  <a:pt x="5592008" y="2917596"/>
                  <a:pt x="5589856" y="2909998"/>
                </a:cubicBezTo>
                <a:cubicBezTo>
                  <a:pt x="5587704" y="2902401"/>
                  <a:pt x="5583992" y="2891881"/>
                  <a:pt x="5581608" y="2886621"/>
                </a:cubicBezTo>
                <a:cubicBezTo>
                  <a:pt x="5578479" y="2879716"/>
                  <a:pt x="5580030" y="2877058"/>
                  <a:pt x="5587192" y="2877058"/>
                </a:cubicBezTo>
                <a:close/>
                <a:moveTo>
                  <a:pt x="5727892" y="2852880"/>
                </a:moveTo>
                <a:cubicBezTo>
                  <a:pt x="5728981" y="2850553"/>
                  <a:pt x="5733649" y="2851518"/>
                  <a:pt x="5741520" y="2856578"/>
                </a:cubicBezTo>
                <a:cubicBezTo>
                  <a:pt x="5747200" y="2860231"/>
                  <a:pt x="5750820" y="2867767"/>
                  <a:pt x="5749561" y="2873327"/>
                </a:cubicBezTo>
                <a:cubicBezTo>
                  <a:pt x="5747406" y="2882852"/>
                  <a:pt x="5746610" y="2882598"/>
                  <a:pt x="5735740" y="2868930"/>
                </a:cubicBezTo>
                <a:cubicBezTo>
                  <a:pt x="5729294" y="2860825"/>
                  <a:pt x="5726803" y="2855207"/>
                  <a:pt x="5727892" y="2852880"/>
                </a:cubicBezTo>
                <a:close/>
                <a:moveTo>
                  <a:pt x="1410449" y="2834555"/>
                </a:moveTo>
                <a:cubicBezTo>
                  <a:pt x="1415958" y="2834555"/>
                  <a:pt x="1420366" y="2838333"/>
                  <a:pt x="1420366" y="2843055"/>
                </a:cubicBezTo>
                <a:cubicBezTo>
                  <a:pt x="1420366" y="2847778"/>
                  <a:pt x="1415958" y="2851556"/>
                  <a:pt x="1410449" y="2851556"/>
                </a:cubicBezTo>
                <a:cubicBezTo>
                  <a:pt x="1404940" y="2851556"/>
                  <a:pt x="1400532" y="2847778"/>
                  <a:pt x="1400532" y="2843055"/>
                </a:cubicBezTo>
                <a:cubicBezTo>
                  <a:pt x="1400532" y="2838333"/>
                  <a:pt x="1404940" y="2834555"/>
                  <a:pt x="1410449" y="2834555"/>
                </a:cubicBezTo>
                <a:close/>
                <a:moveTo>
                  <a:pt x="1915693" y="2828162"/>
                </a:moveTo>
                <a:cubicBezTo>
                  <a:pt x="1919779" y="2829425"/>
                  <a:pt x="1922818" y="2831844"/>
                  <a:pt x="1922818" y="2834805"/>
                </a:cubicBezTo>
                <a:cubicBezTo>
                  <a:pt x="1922818" y="2839747"/>
                  <a:pt x="1915733" y="2839828"/>
                  <a:pt x="1903932" y="2835021"/>
                </a:cubicBezTo>
                <a:cubicBezTo>
                  <a:pt x="1897679" y="2832473"/>
                  <a:pt x="1897177" y="2830486"/>
                  <a:pt x="1902278" y="2828460"/>
                </a:cubicBezTo>
                <a:cubicBezTo>
                  <a:pt x="1906471" y="2826794"/>
                  <a:pt x="1911606" y="2826900"/>
                  <a:pt x="1915693" y="2828162"/>
                </a:cubicBezTo>
                <a:close/>
                <a:moveTo>
                  <a:pt x="5453204" y="2792051"/>
                </a:moveTo>
                <a:cubicBezTo>
                  <a:pt x="5456840" y="2792051"/>
                  <a:pt x="5459814" y="2793964"/>
                  <a:pt x="5459814" y="2796302"/>
                </a:cubicBezTo>
                <a:cubicBezTo>
                  <a:pt x="5459814" y="2798639"/>
                  <a:pt x="5456840" y="2800552"/>
                  <a:pt x="5453204" y="2800552"/>
                </a:cubicBezTo>
                <a:cubicBezTo>
                  <a:pt x="5449567" y="2800552"/>
                  <a:pt x="5446592" y="2798639"/>
                  <a:pt x="5446592" y="2796302"/>
                </a:cubicBezTo>
                <a:cubicBezTo>
                  <a:pt x="5446592" y="2793964"/>
                  <a:pt x="5449567" y="2792051"/>
                  <a:pt x="5453204" y="2792051"/>
                </a:cubicBezTo>
                <a:close/>
                <a:moveTo>
                  <a:pt x="1903193" y="2790609"/>
                </a:moveTo>
                <a:cubicBezTo>
                  <a:pt x="1907276" y="2792958"/>
                  <a:pt x="1909595" y="2798587"/>
                  <a:pt x="1909595" y="2807178"/>
                </a:cubicBezTo>
                <a:cubicBezTo>
                  <a:pt x="1909595" y="2818691"/>
                  <a:pt x="1906934" y="2821804"/>
                  <a:pt x="1897090" y="2821804"/>
                </a:cubicBezTo>
                <a:cubicBezTo>
                  <a:pt x="1889209" y="2821804"/>
                  <a:pt x="1883024" y="2817808"/>
                  <a:pt x="1880367" y="2811000"/>
                </a:cubicBezTo>
                <a:cubicBezTo>
                  <a:pt x="1877617" y="2803958"/>
                  <a:pt x="1879652" y="2797943"/>
                  <a:pt x="1886210" y="2793727"/>
                </a:cubicBezTo>
                <a:cubicBezTo>
                  <a:pt x="1893263" y="2789193"/>
                  <a:pt x="1899110" y="2788261"/>
                  <a:pt x="1903193" y="2790609"/>
                </a:cubicBezTo>
                <a:close/>
                <a:moveTo>
                  <a:pt x="3708234" y="2783551"/>
                </a:moveTo>
                <a:cubicBezTo>
                  <a:pt x="3711656" y="2783551"/>
                  <a:pt x="3714455" y="2786419"/>
                  <a:pt x="3714455" y="2789926"/>
                </a:cubicBezTo>
                <a:cubicBezTo>
                  <a:pt x="3714455" y="2796499"/>
                  <a:pt x="3706654" y="2798370"/>
                  <a:pt x="3699209" y="2793584"/>
                </a:cubicBezTo>
                <a:cubicBezTo>
                  <a:pt x="3693928" y="2790188"/>
                  <a:pt x="3699898" y="2783551"/>
                  <a:pt x="3708234" y="2783551"/>
                </a:cubicBezTo>
                <a:close/>
                <a:moveTo>
                  <a:pt x="5595345" y="2770800"/>
                </a:moveTo>
                <a:cubicBezTo>
                  <a:pt x="5600799" y="2770800"/>
                  <a:pt x="5605262" y="2773668"/>
                  <a:pt x="5605262" y="2777175"/>
                </a:cubicBezTo>
                <a:cubicBezTo>
                  <a:pt x="5605262" y="2783813"/>
                  <a:pt x="5597442" y="2785608"/>
                  <a:pt x="5589835" y="2780717"/>
                </a:cubicBezTo>
                <a:cubicBezTo>
                  <a:pt x="5582228" y="2775827"/>
                  <a:pt x="5585021" y="2770800"/>
                  <a:pt x="5595345" y="2770800"/>
                </a:cubicBezTo>
                <a:close/>
                <a:moveTo>
                  <a:pt x="1329050" y="2762710"/>
                </a:moveTo>
                <a:cubicBezTo>
                  <a:pt x="1333050" y="2763498"/>
                  <a:pt x="1337229" y="2766231"/>
                  <a:pt x="1341031" y="2770800"/>
                </a:cubicBezTo>
                <a:cubicBezTo>
                  <a:pt x="1348807" y="2780140"/>
                  <a:pt x="1343977" y="2781381"/>
                  <a:pt x="1326018" y="2774659"/>
                </a:cubicBezTo>
                <a:cubicBezTo>
                  <a:pt x="1319578" y="2772249"/>
                  <a:pt x="1316034" y="2768482"/>
                  <a:pt x="1318143" y="2766288"/>
                </a:cubicBezTo>
                <a:cubicBezTo>
                  <a:pt x="1321230" y="2763078"/>
                  <a:pt x="1325050" y="2761922"/>
                  <a:pt x="1329050" y="2762710"/>
                </a:cubicBezTo>
                <a:close/>
                <a:moveTo>
                  <a:pt x="2815331" y="2758049"/>
                </a:moveTo>
                <a:cubicBezTo>
                  <a:pt x="2818967" y="2758049"/>
                  <a:pt x="2821942" y="2759961"/>
                  <a:pt x="2821942" y="2762299"/>
                </a:cubicBezTo>
                <a:cubicBezTo>
                  <a:pt x="2821942" y="2764637"/>
                  <a:pt x="2818967" y="2766549"/>
                  <a:pt x="2815331" y="2766549"/>
                </a:cubicBezTo>
                <a:cubicBezTo>
                  <a:pt x="2811695" y="2766549"/>
                  <a:pt x="2808720" y="2764637"/>
                  <a:pt x="2808720" y="2762299"/>
                </a:cubicBezTo>
                <a:cubicBezTo>
                  <a:pt x="2808720" y="2759961"/>
                  <a:pt x="2811695" y="2758049"/>
                  <a:pt x="2815331" y="2758049"/>
                </a:cubicBezTo>
                <a:close/>
                <a:moveTo>
                  <a:pt x="1789711" y="2745363"/>
                </a:moveTo>
                <a:cubicBezTo>
                  <a:pt x="1776942" y="2745286"/>
                  <a:pt x="1769482" y="2764028"/>
                  <a:pt x="1779676" y="2770581"/>
                </a:cubicBezTo>
                <a:cubicBezTo>
                  <a:pt x="1789128" y="2776658"/>
                  <a:pt x="1789210" y="2776564"/>
                  <a:pt x="1785466" y="2763972"/>
                </a:cubicBezTo>
                <a:cubicBezTo>
                  <a:pt x="1783444" y="2757172"/>
                  <a:pt x="1785713" y="2751452"/>
                  <a:pt x="1791341" y="2749161"/>
                </a:cubicBezTo>
                <a:cubicBezTo>
                  <a:pt x="1798780" y="2746133"/>
                  <a:pt x="1798472" y="2745416"/>
                  <a:pt x="1789711" y="2745363"/>
                </a:cubicBezTo>
                <a:close/>
                <a:moveTo>
                  <a:pt x="2801112" y="2739435"/>
                </a:moveTo>
                <a:cubicBezTo>
                  <a:pt x="2803918" y="2738071"/>
                  <a:pt x="2808051" y="2737784"/>
                  <a:pt x="2811103" y="2739746"/>
                </a:cubicBezTo>
                <a:cubicBezTo>
                  <a:pt x="2817389" y="2743787"/>
                  <a:pt x="2816217" y="2749548"/>
                  <a:pt x="2809110" y="2749548"/>
                </a:cubicBezTo>
                <a:cubicBezTo>
                  <a:pt x="2805689" y="2749548"/>
                  <a:pt x="2801177" y="2747767"/>
                  <a:pt x="2799085" y="2745591"/>
                </a:cubicBezTo>
                <a:cubicBezTo>
                  <a:pt x="2796827" y="2743243"/>
                  <a:pt x="2798306" y="2740800"/>
                  <a:pt x="2801112" y="2739435"/>
                </a:cubicBezTo>
                <a:close/>
                <a:moveTo>
                  <a:pt x="5666283" y="2737073"/>
                </a:moveTo>
                <a:cubicBezTo>
                  <a:pt x="5671087" y="2736558"/>
                  <a:pt x="5677368" y="2738100"/>
                  <a:pt x="5683274" y="2741897"/>
                </a:cubicBezTo>
                <a:cubicBezTo>
                  <a:pt x="5695086" y="2749492"/>
                  <a:pt x="5692868" y="2758049"/>
                  <a:pt x="5679087" y="2758049"/>
                </a:cubicBezTo>
                <a:cubicBezTo>
                  <a:pt x="5672420" y="2758049"/>
                  <a:pt x="5664983" y="2756774"/>
                  <a:pt x="5662558" y="2755215"/>
                </a:cubicBezTo>
                <a:cubicBezTo>
                  <a:pt x="5660134" y="2753657"/>
                  <a:pt x="5658151" y="2748875"/>
                  <a:pt x="5658151" y="2744589"/>
                </a:cubicBezTo>
                <a:cubicBezTo>
                  <a:pt x="5658151" y="2740160"/>
                  <a:pt x="5661479" y="2737588"/>
                  <a:pt x="5666283" y="2737073"/>
                </a:cubicBezTo>
                <a:close/>
                <a:moveTo>
                  <a:pt x="1684890" y="2734311"/>
                </a:moveTo>
                <a:cubicBezTo>
                  <a:pt x="1674113" y="2734813"/>
                  <a:pt x="1668359" y="2746503"/>
                  <a:pt x="1674131" y="2756172"/>
                </a:cubicBezTo>
                <a:cubicBezTo>
                  <a:pt x="1676142" y="2759542"/>
                  <a:pt x="1683088" y="2762077"/>
                  <a:pt x="1689565" y="2761806"/>
                </a:cubicBezTo>
                <a:cubicBezTo>
                  <a:pt x="1700603" y="2761344"/>
                  <a:pt x="1700616" y="2761191"/>
                  <a:pt x="1689773" y="2759369"/>
                </a:cubicBezTo>
                <a:cubicBezTo>
                  <a:pt x="1676397" y="2757122"/>
                  <a:pt x="1673786" y="2738374"/>
                  <a:pt x="1686467" y="2735637"/>
                </a:cubicBezTo>
                <a:cubicBezTo>
                  <a:pt x="1691296" y="2734594"/>
                  <a:pt x="1690641" y="2734044"/>
                  <a:pt x="1684890" y="2734311"/>
                </a:cubicBezTo>
                <a:close/>
                <a:moveTo>
                  <a:pt x="3562398" y="2715545"/>
                </a:moveTo>
                <a:cubicBezTo>
                  <a:pt x="3566034" y="2715545"/>
                  <a:pt x="3569009" y="2717345"/>
                  <a:pt x="3569009" y="2719545"/>
                </a:cubicBezTo>
                <a:cubicBezTo>
                  <a:pt x="3569009" y="2721745"/>
                  <a:pt x="3566034" y="2724726"/>
                  <a:pt x="3562398" y="2726171"/>
                </a:cubicBezTo>
                <a:cubicBezTo>
                  <a:pt x="3558761" y="2727616"/>
                  <a:pt x="3555786" y="2725816"/>
                  <a:pt x="3555786" y="2722172"/>
                </a:cubicBezTo>
                <a:cubicBezTo>
                  <a:pt x="3555786" y="2718527"/>
                  <a:pt x="3558761" y="2715545"/>
                  <a:pt x="3562398" y="2715545"/>
                </a:cubicBezTo>
                <a:close/>
                <a:moveTo>
                  <a:pt x="2857820" y="2711295"/>
                </a:moveTo>
                <a:cubicBezTo>
                  <a:pt x="2863008" y="2711295"/>
                  <a:pt x="2871705" y="2717033"/>
                  <a:pt x="2877147" y="2724046"/>
                </a:cubicBezTo>
                <a:cubicBezTo>
                  <a:pt x="2882588" y="2731059"/>
                  <a:pt x="2886525" y="2736622"/>
                  <a:pt x="2885895" y="2736408"/>
                </a:cubicBezTo>
                <a:cubicBezTo>
                  <a:pt x="2885265" y="2736195"/>
                  <a:pt x="2876573" y="2732847"/>
                  <a:pt x="2866580" y="2728970"/>
                </a:cubicBezTo>
                <a:cubicBezTo>
                  <a:pt x="2847216" y="2721457"/>
                  <a:pt x="2842179" y="2711295"/>
                  <a:pt x="2857820" y="2711295"/>
                </a:cubicBezTo>
                <a:close/>
                <a:moveTo>
                  <a:pt x="2320583" y="2706323"/>
                </a:moveTo>
                <a:cubicBezTo>
                  <a:pt x="2322854" y="2705291"/>
                  <a:pt x="2329245" y="2705900"/>
                  <a:pt x="2339324" y="2708346"/>
                </a:cubicBezTo>
                <a:cubicBezTo>
                  <a:pt x="2357358" y="2712722"/>
                  <a:pt x="2367426" y="2724046"/>
                  <a:pt x="2353281" y="2724046"/>
                </a:cubicBezTo>
                <a:cubicBezTo>
                  <a:pt x="2347229" y="2724046"/>
                  <a:pt x="2346658" y="2737261"/>
                  <a:pt x="2352546" y="2741047"/>
                </a:cubicBezTo>
                <a:cubicBezTo>
                  <a:pt x="2360075" y="2745888"/>
                  <a:pt x="2372380" y="2762588"/>
                  <a:pt x="2372380" y="2767966"/>
                </a:cubicBezTo>
                <a:cubicBezTo>
                  <a:pt x="2372380" y="2771147"/>
                  <a:pt x="2378330" y="2778160"/>
                  <a:pt x="2385602" y="2783551"/>
                </a:cubicBezTo>
                <a:cubicBezTo>
                  <a:pt x="2392875" y="2788942"/>
                  <a:pt x="2398825" y="2795724"/>
                  <a:pt x="2398825" y="2798622"/>
                </a:cubicBezTo>
                <a:cubicBezTo>
                  <a:pt x="2398825" y="2801521"/>
                  <a:pt x="2403287" y="2804994"/>
                  <a:pt x="2408742" y="2806339"/>
                </a:cubicBezTo>
                <a:cubicBezTo>
                  <a:pt x="2418738" y="2808805"/>
                  <a:pt x="2422915" y="2821818"/>
                  <a:pt x="2413700" y="2821787"/>
                </a:cubicBezTo>
                <a:cubicBezTo>
                  <a:pt x="2410973" y="2821778"/>
                  <a:pt x="2387016" y="2807911"/>
                  <a:pt x="2360463" y="2790971"/>
                </a:cubicBezTo>
                <a:cubicBezTo>
                  <a:pt x="2313164" y="2760798"/>
                  <a:pt x="2299961" y="2750634"/>
                  <a:pt x="2299758" y="2744235"/>
                </a:cubicBezTo>
                <a:cubicBezTo>
                  <a:pt x="2299587" y="2738857"/>
                  <a:pt x="2318209" y="2740705"/>
                  <a:pt x="2321172" y="2746360"/>
                </a:cubicBezTo>
                <a:cubicBezTo>
                  <a:pt x="2322703" y="2749282"/>
                  <a:pt x="2326133" y="2744251"/>
                  <a:pt x="2328795" y="2735181"/>
                </a:cubicBezTo>
                <a:cubicBezTo>
                  <a:pt x="2331790" y="2724974"/>
                  <a:pt x="2330939" y="2716955"/>
                  <a:pt x="2326562" y="2714141"/>
                </a:cubicBezTo>
                <a:cubicBezTo>
                  <a:pt x="2320161" y="2710026"/>
                  <a:pt x="2318312" y="2707354"/>
                  <a:pt x="2320583" y="2706323"/>
                </a:cubicBezTo>
                <a:close/>
                <a:moveTo>
                  <a:pt x="1275415" y="2703609"/>
                </a:moveTo>
                <a:cubicBezTo>
                  <a:pt x="1279324" y="2704447"/>
                  <a:pt x="1282522" y="2706949"/>
                  <a:pt x="1282522" y="2709170"/>
                </a:cubicBezTo>
                <a:cubicBezTo>
                  <a:pt x="1282522" y="2711391"/>
                  <a:pt x="1279324" y="2713893"/>
                  <a:pt x="1275415" y="2714731"/>
                </a:cubicBezTo>
                <a:cubicBezTo>
                  <a:pt x="1271506" y="2715568"/>
                  <a:pt x="1268308" y="2713066"/>
                  <a:pt x="1268308" y="2709170"/>
                </a:cubicBezTo>
                <a:cubicBezTo>
                  <a:pt x="1268308" y="2705274"/>
                  <a:pt x="1271506" y="2702771"/>
                  <a:pt x="1275415" y="2703609"/>
                </a:cubicBezTo>
                <a:close/>
                <a:moveTo>
                  <a:pt x="3541548" y="2691136"/>
                </a:moveTo>
                <a:cubicBezTo>
                  <a:pt x="3545617" y="2690762"/>
                  <a:pt x="3549175" y="2692312"/>
                  <a:pt x="3549175" y="2696065"/>
                </a:cubicBezTo>
                <a:cubicBezTo>
                  <a:pt x="3549175" y="2699766"/>
                  <a:pt x="3544465" y="2702794"/>
                  <a:pt x="3538708" y="2702794"/>
                </a:cubicBezTo>
                <a:cubicBezTo>
                  <a:pt x="3532950" y="2702794"/>
                  <a:pt x="3529417" y="2700523"/>
                  <a:pt x="3530857" y="2697747"/>
                </a:cubicBezTo>
                <a:cubicBezTo>
                  <a:pt x="3532900" y="2693807"/>
                  <a:pt x="3537480" y="2691510"/>
                  <a:pt x="3541548" y="2691136"/>
                </a:cubicBezTo>
                <a:close/>
                <a:moveTo>
                  <a:pt x="5631550" y="2685855"/>
                </a:moveTo>
                <a:cubicBezTo>
                  <a:pt x="5640959" y="2682116"/>
                  <a:pt x="5658151" y="2690121"/>
                  <a:pt x="5658151" y="2698241"/>
                </a:cubicBezTo>
                <a:cubicBezTo>
                  <a:pt x="5658151" y="2705078"/>
                  <a:pt x="5641128" y="2703718"/>
                  <a:pt x="5631288" y="2696095"/>
                </a:cubicBezTo>
                <a:cubicBezTo>
                  <a:pt x="5624150" y="2690565"/>
                  <a:pt x="5624196" y="2688777"/>
                  <a:pt x="5631550" y="2685855"/>
                </a:cubicBezTo>
                <a:close/>
                <a:moveTo>
                  <a:pt x="2067026" y="2644637"/>
                </a:moveTo>
                <a:lnTo>
                  <a:pt x="2079696" y="2644972"/>
                </a:lnTo>
                <a:cubicBezTo>
                  <a:pt x="2081894" y="2646384"/>
                  <a:pt x="2077989" y="2647389"/>
                  <a:pt x="2071019" y="2647204"/>
                </a:cubicBezTo>
                <a:close/>
                <a:moveTo>
                  <a:pt x="2067025" y="2644636"/>
                </a:moveTo>
                <a:lnTo>
                  <a:pt x="2067026" y="2644637"/>
                </a:lnTo>
                <a:lnTo>
                  <a:pt x="2067025" y="2644637"/>
                </a:lnTo>
                <a:close/>
                <a:moveTo>
                  <a:pt x="3772554" y="2643425"/>
                </a:moveTo>
                <a:cubicBezTo>
                  <a:pt x="3775143" y="2643499"/>
                  <a:pt x="3782468" y="2646101"/>
                  <a:pt x="3788831" y="2649207"/>
                </a:cubicBezTo>
                <a:cubicBezTo>
                  <a:pt x="3801545" y="2655411"/>
                  <a:pt x="3804807" y="2677292"/>
                  <a:pt x="3793020" y="2677292"/>
                </a:cubicBezTo>
                <a:cubicBezTo>
                  <a:pt x="3788710" y="2677292"/>
                  <a:pt x="3786952" y="2681715"/>
                  <a:pt x="3788796" y="2687918"/>
                </a:cubicBezTo>
                <a:cubicBezTo>
                  <a:pt x="3791780" y="2697950"/>
                  <a:pt x="3779318" y="2703376"/>
                  <a:pt x="3771714" y="2695356"/>
                </a:cubicBezTo>
                <a:cubicBezTo>
                  <a:pt x="3766717" y="2690086"/>
                  <a:pt x="3767473" y="2643279"/>
                  <a:pt x="3772554" y="2643425"/>
                </a:cubicBezTo>
                <a:close/>
                <a:moveTo>
                  <a:pt x="5890047" y="2642144"/>
                </a:moveTo>
                <a:cubicBezTo>
                  <a:pt x="5893924" y="2642882"/>
                  <a:pt x="5896154" y="2648373"/>
                  <a:pt x="5896154" y="2658508"/>
                </a:cubicBezTo>
                <a:cubicBezTo>
                  <a:pt x="5896154" y="2670257"/>
                  <a:pt x="5899644" y="2674246"/>
                  <a:pt x="5913459" y="2678293"/>
                </a:cubicBezTo>
                <a:cubicBezTo>
                  <a:pt x="5928633" y="2682738"/>
                  <a:pt x="5932223" y="2682203"/>
                  <a:pt x="5942616" y="2673952"/>
                </a:cubicBezTo>
                <a:cubicBezTo>
                  <a:pt x="5958106" y="2661654"/>
                  <a:pt x="5966476" y="2662061"/>
                  <a:pt x="5971670" y="2675363"/>
                </a:cubicBezTo>
                <a:cubicBezTo>
                  <a:pt x="5977012" y="2689049"/>
                  <a:pt x="5971130" y="2695326"/>
                  <a:pt x="5955878" y="2692214"/>
                </a:cubicBezTo>
                <a:cubicBezTo>
                  <a:pt x="5946670" y="2690335"/>
                  <a:pt x="5943368" y="2692522"/>
                  <a:pt x="5941222" y="2701920"/>
                </a:cubicBezTo>
                <a:cubicBezTo>
                  <a:pt x="5939700" y="2708591"/>
                  <a:pt x="5942132" y="2716260"/>
                  <a:pt x="5946628" y="2718960"/>
                </a:cubicBezTo>
                <a:cubicBezTo>
                  <a:pt x="5956998" y="2725188"/>
                  <a:pt x="5965822" y="2761730"/>
                  <a:pt x="5958134" y="2766604"/>
                </a:cubicBezTo>
                <a:cubicBezTo>
                  <a:pt x="5954889" y="2768660"/>
                  <a:pt x="5947270" y="2768427"/>
                  <a:pt x="5940780" y="2766074"/>
                </a:cubicBezTo>
                <a:cubicBezTo>
                  <a:pt x="5932509" y="2763073"/>
                  <a:pt x="5929210" y="2756556"/>
                  <a:pt x="5929210" y="2743212"/>
                </a:cubicBezTo>
                <a:cubicBezTo>
                  <a:pt x="5929210" y="2732947"/>
                  <a:pt x="5926190" y="2723348"/>
                  <a:pt x="5922500" y="2721881"/>
                </a:cubicBezTo>
                <a:cubicBezTo>
                  <a:pt x="5918808" y="2720415"/>
                  <a:pt x="5911522" y="2712651"/>
                  <a:pt x="5906308" y="2704629"/>
                </a:cubicBezTo>
                <a:cubicBezTo>
                  <a:pt x="5900124" y="2695112"/>
                  <a:pt x="5892366" y="2690043"/>
                  <a:pt x="5883986" y="2690043"/>
                </a:cubicBezTo>
                <a:cubicBezTo>
                  <a:pt x="5865512" y="2690043"/>
                  <a:pt x="5860618" y="2672424"/>
                  <a:pt x="5874059" y="2654303"/>
                </a:cubicBezTo>
                <a:cubicBezTo>
                  <a:pt x="5880646" y="2645422"/>
                  <a:pt x="5886170" y="2641406"/>
                  <a:pt x="5890047" y="2642144"/>
                </a:cubicBezTo>
                <a:close/>
                <a:moveTo>
                  <a:pt x="3533477" y="2639039"/>
                </a:moveTo>
                <a:cubicBezTo>
                  <a:pt x="3540393" y="2639039"/>
                  <a:pt x="3542803" y="2642515"/>
                  <a:pt x="3541351" y="2650400"/>
                </a:cubicBezTo>
                <a:cubicBezTo>
                  <a:pt x="3538767" y="2664431"/>
                  <a:pt x="3525362" y="2668068"/>
                  <a:pt x="3519559" y="2656313"/>
                </a:cubicBezTo>
                <a:cubicBezTo>
                  <a:pt x="3514400" y="2645863"/>
                  <a:pt x="3519899" y="2639039"/>
                  <a:pt x="3533477" y="2639039"/>
                </a:cubicBezTo>
                <a:close/>
                <a:moveTo>
                  <a:pt x="3357190" y="2628954"/>
                </a:moveTo>
                <a:cubicBezTo>
                  <a:pt x="3360858" y="2626557"/>
                  <a:pt x="3366494" y="2626152"/>
                  <a:pt x="3371551" y="2629403"/>
                </a:cubicBezTo>
                <a:cubicBezTo>
                  <a:pt x="3379644" y="2634606"/>
                  <a:pt x="3374957" y="2647540"/>
                  <a:pt x="3364976" y="2647540"/>
                </a:cubicBezTo>
                <a:cubicBezTo>
                  <a:pt x="3361615" y="2647540"/>
                  <a:pt x="3356962" y="2644351"/>
                  <a:pt x="3354636" y="2640454"/>
                </a:cubicBezTo>
                <a:cubicBezTo>
                  <a:pt x="3351821" y="2635739"/>
                  <a:pt x="3353521" y="2631351"/>
                  <a:pt x="3357190" y="2628954"/>
                </a:cubicBezTo>
                <a:close/>
                <a:moveTo>
                  <a:pt x="2098616" y="2624093"/>
                </a:moveTo>
                <a:cubicBezTo>
                  <a:pt x="2095154" y="2624339"/>
                  <a:pt x="2092158" y="2626383"/>
                  <a:pt x="2087039" y="2630408"/>
                </a:cubicBezTo>
                <a:cubicBezTo>
                  <a:pt x="2075243" y="2639684"/>
                  <a:pt x="2061653" y="2641884"/>
                  <a:pt x="2061653" y="2634520"/>
                </a:cubicBezTo>
                <a:cubicBezTo>
                  <a:pt x="2061653" y="2631981"/>
                  <a:pt x="2052236" y="2630584"/>
                  <a:pt x="2040167" y="2631332"/>
                </a:cubicBezTo>
                <a:cubicBezTo>
                  <a:pt x="2022323" y="2632438"/>
                  <a:pt x="2018681" y="2634433"/>
                  <a:pt x="2018681" y="2643098"/>
                </a:cubicBezTo>
                <a:cubicBezTo>
                  <a:pt x="2018681" y="2650731"/>
                  <a:pt x="2023118" y="2654200"/>
                  <a:pt x="2035208" y="2656020"/>
                </a:cubicBezTo>
                <a:cubicBezTo>
                  <a:pt x="2047490" y="2657868"/>
                  <a:pt x="2053305" y="2662546"/>
                  <a:pt x="2057841" y="2674223"/>
                </a:cubicBezTo>
                <a:cubicBezTo>
                  <a:pt x="2065676" y="2694394"/>
                  <a:pt x="2085412" y="2699352"/>
                  <a:pt x="2101908" y="2685293"/>
                </a:cubicBezTo>
                <a:cubicBezTo>
                  <a:pt x="2116318" y="2673010"/>
                  <a:pt x="2124496" y="2677022"/>
                  <a:pt x="2117689" y="2693033"/>
                </a:cubicBezTo>
                <a:cubicBezTo>
                  <a:pt x="2108560" y="2714507"/>
                  <a:pt x="2114029" y="2733988"/>
                  <a:pt x="2132116" y="2744424"/>
                </a:cubicBezTo>
                <a:cubicBezTo>
                  <a:pt x="2147755" y="2753447"/>
                  <a:pt x="2149630" y="2753637"/>
                  <a:pt x="2157216" y="2746967"/>
                </a:cubicBezTo>
                <a:cubicBezTo>
                  <a:pt x="2162969" y="2741909"/>
                  <a:pt x="2166818" y="2741220"/>
                  <a:pt x="2170119" y="2744654"/>
                </a:cubicBezTo>
                <a:cubicBezTo>
                  <a:pt x="2177001" y="2751812"/>
                  <a:pt x="2200258" y="2750629"/>
                  <a:pt x="2204879" y="2742887"/>
                </a:cubicBezTo>
                <a:cubicBezTo>
                  <a:pt x="2207066" y="2739223"/>
                  <a:pt x="2205485" y="2734059"/>
                  <a:pt x="2201367" y="2731411"/>
                </a:cubicBezTo>
                <a:cubicBezTo>
                  <a:pt x="2197247" y="2728763"/>
                  <a:pt x="2193877" y="2723135"/>
                  <a:pt x="2193877" y="2718904"/>
                </a:cubicBezTo>
                <a:cubicBezTo>
                  <a:pt x="2193877" y="2714673"/>
                  <a:pt x="2187928" y="2707937"/>
                  <a:pt x="2180655" y="2703933"/>
                </a:cubicBezTo>
                <a:cubicBezTo>
                  <a:pt x="2173383" y="2699930"/>
                  <a:pt x="2167432" y="2694192"/>
                  <a:pt x="2167432" y="2691182"/>
                </a:cubicBezTo>
                <a:cubicBezTo>
                  <a:pt x="2167432" y="2688172"/>
                  <a:pt x="2161635" y="2682519"/>
                  <a:pt x="2154549" y="2678618"/>
                </a:cubicBezTo>
                <a:cubicBezTo>
                  <a:pt x="2147463" y="2674717"/>
                  <a:pt x="2142980" y="2670158"/>
                  <a:pt x="2144588" y="2668485"/>
                </a:cubicBezTo>
                <a:cubicBezTo>
                  <a:pt x="2149930" y="2662928"/>
                  <a:pt x="2128187" y="2635461"/>
                  <a:pt x="2112986" y="2628567"/>
                </a:cubicBezTo>
                <a:cubicBezTo>
                  <a:pt x="2106005" y="2625400"/>
                  <a:pt x="2102077" y="2623848"/>
                  <a:pt x="2098616" y="2624093"/>
                </a:cubicBezTo>
                <a:close/>
                <a:moveTo>
                  <a:pt x="791541" y="2617788"/>
                </a:moveTo>
                <a:cubicBezTo>
                  <a:pt x="805410" y="2617788"/>
                  <a:pt x="828145" y="2636952"/>
                  <a:pt x="821936" y="2643410"/>
                </a:cubicBezTo>
                <a:cubicBezTo>
                  <a:pt x="815153" y="2650466"/>
                  <a:pt x="800007" y="2647953"/>
                  <a:pt x="795607" y="2639039"/>
                </a:cubicBezTo>
                <a:cubicBezTo>
                  <a:pt x="793298" y="2634364"/>
                  <a:pt x="788636" y="2630539"/>
                  <a:pt x="785244" y="2630539"/>
                </a:cubicBezTo>
                <a:cubicBezTo>
                  <a:pt x="781854" y="2630539"/>
                  <a:pt x="779079" y="2627670"/>
                  <a:pt x="779079" y="2624163"/>
                </a:cubicBezTo>
                <a:cubicBezTo>
                  <a:pt x="779079" y="2620656"/>
                  <a:pt x="784687" y="2617788"/>
                  <a:pt x="791541" y="2617788"/>
                </a:cubicBezTo>
                <a:close/>
                <a:moveTo>
                  <a:pt x="6206882" y="2613537"/>
                </a:moveTo>
                <a:cubicBezTo>
                  <a:pt x="6210518" y="2613537"/>
                  <a:pt x="6213492" y="2615450"/>
                  <a:pt x="6213492" y="2617788"/>
                </a:cubicBezTo>
                <a:cubicBezTo>
                  <a:pt x="6213492" y="2620125"/>
                  <a:pt x="6210518" y="2622038"/>
                  <a:pt x="6206882" y="2622038"/>
                </a:cubicBezTo>
                <a:cubicBezTo>
                  <a:pt x="6203245" y="2622038"/>
                  <a:pt x="6200270" y="2620125"/>
                  <a:pt x="6200270" y="2617788"/>
                </a:cubicBezTo>
                <a:cubicBezTo>
                  <a:pt x="6200270" y="2615450"/>
                  <a:pt x="6203245" y="2613537"/>
                  <a:pt x="6206882" y="2613537"/>
                </a:cubicBezTo>
                <a:close/>
                <a:moveTo>
                  <a:pt x="4398716" y="2613537"/>
                </a:moveTo>
                <a:cubicBezTo>
                  <a:pt x="4404886" y="2613537"/>
                  <a:pt x="4408632" y="2617552"/>
                  <a:pt x="4408632" y="2624163"/>
                </a:cubicBezTo>
                <a:cubicBezTo>
                  <a:pt x="4408632" y="2630775"/>
                  <a:pt x="4404886" y="2634789"/>
                  <a:pt x="4398716" y="2634789"/>
                </a:cubicBezTo>
                <a:cubicBezTo>
                  <a:pt x="4392546" y="2634789"/>
                  <a:pt x="4388798" y="2630775"/>
                  <a:pt x="4388798" y="2624163"/>
                </a:cubicBezTo>
                <a:cubicBezTo>
                  <a:pt x="4388798" y="2617552"/>
                  <a:pt x="4392546" y="2613537"/>
                  <a:pt x="4398716" y="2613537"/>
                </a:cubicBezTo>
                <a:close/>
                <a:moveTo>
                  <a:pt x="4015266" y="2613537"/>
                </a:moveTo>
                <a:cubicBezTo>
                  <a:pt x="4020720" y="2613537"/>
                  <a:pt x="4025182" y="2615337"/>
                  <a:pt x="4025182" y="2617537"/>
                </a:cubicBezTo>
                <a:cubicBezTo>
                  <a:pt x="4025182" y="2622896"/>
                  <a:pt x="4014858" y="2626735"/>
                  <a:pt x="4009577" y="2623339"/>
                </a:cubicBezTo>
                <a:cubicBezTo>
                  <a:pt x="4002131" y="2618553"/>
                  <a:pt x="4005042" y="2613537"/>
                  <a:pt x="4015266" y="2613537"/>
                </a:cubicBezTo>
                <a:close/>
                <a:moveTo>
                  <a:pt x="3046567" y="2611938"/>
                </a:moveTo>
                <a:cubicBezTo>
                  <a:pt x="3051183" y="2608970"/>
                  <a:pt x="3055857" y="2609209"/>
                  <a:pt x="3061268" y="2612687"/>
                </a:cubicBezTo>
                <a:cubicBezTo>
                  <a:pt x="3065632" y="2615493"/>
                  <a:pt x="3077532" y="2617788"/>
                  <a:pt x="3087713" y="2617788"/>
                </a:cubicBezTo>
                <a:cubicBezTo>
                  <a:pt x="3100269" y="2617788"/>
                  <a:pt x="3106224" y="2619974"/>
                  <a:pt x="3106224" y="2624583"/>
                </a:cubicBezTo>
                <a:cubicBezTo>
                  <a:pt x="3106224" y="2631295"/>
                  <a:pt x="3125251" y="2660423"/>
                  <a:pt x="3132325" y="2664541"/>
                </a:cubicBezTo>
                <a:cubicBezTo>
                  <a:pt x="3138508" y="2668141"/>
                  <a:pt x="3151822" y="2682975"/>
                  <a:pt x="3162234" y="2697866"/>
                </a:cubicBezTo>
                <a:cubicBezTo>
                  <a:pt x="3169472" y="2708219"/>
                  <a:pt x="3170317" y="2714279"/>
                  <a:pt x="3165352" y="2720243"/>
                </a:cubicBezTo>
                <a:cubicBezTo>
                  <a:pt x="3160035" y="2726632"/>
                  <a:pt x="3160951" y="2729016"/>
                  <a:pt x="3169537" y="2731135"/>
                </a:cubicBezTo>
                <a:cubicBezTo>
                  <a:pt x="3178705" y="2733396"/>
                  <a:pt x="3179823" y="2737720"/>
                  <a:pt x="3176268" y="2757162"/>
                </a:cubicBezTo>
                <a:cubicBezTo>
                  <a:pt x="3172543" y="2777538"/>
                  <a:pt x="3173693" y="2781236"/>
                  <a:pt x="3185394" y="2786505"/>
                </a:cubicBezTo>
                <a:cubicBezTo>
                  <a:pt x="3192757" y="2789821"/>
                  <a:pt x="3198781" y="2795867"/>
                  <a:pt x="3198781" y="2799943"/>
                </a:cubicBezTo>
                <a:cubicBezTo>
                  <a:pt x="3198781" y="2804018"/>
                  <a:pt x="3202129" y="2809505"/>
                  <a:pt x="3206221" y="2812136"/>
                </a:cubicBezTo>
                <a:cubicBezTo>
                  <a:pt x="3214013" y="2817145"/>
                  <a:pt x="3208714" y="2847532"/>
                  <a:pt x="3200135" y="2847037"/>
                </a:cubicBezTo>
                <a:cubicBezTo>
                  <a:pt x="3197572" y="2846888"/>
                  <a:pt x="3188782" y="2845037"/>
                  <a:pt x="3180601" y="2842923"/>
                </a:cubicBezTo>
                <a:cubicBezTo>
                  <a:pt x="3172419" y="2840809"/>
                  <a:pt x="3165216" y="2835670"/>
                  <a:pt x="3164594" y="2831504"/>
                </a:cubicBezTo>
                <a:cubicBezTo>
                  <a:pt x="3163973" y="2827338"/>
                  <a:pt x="3163129" y="2820874"/>
                  <a:pt x="3162719" y="2817140"/>
                </a:cubicBezTo>
                <a:cubicBezTo>
                  <a:pt x="3161996" y="2810555"/>
                  <a:pt x="3131454" y="2789666"/>
                  <a:pt x="3118485" y="2786886"/>
                </a:cubicBezTo>
                <a:cubicBezTo>
                  <a:pt x="3114497" y="2786032"/>
                  <a:pt x="3115172" y="2778057"/>
                  <a:pt x="3120269" y="2765804"/>
                </a:cubicBezTo>
                <a:cubicBezTo>
                  <a:pt x="3126828" y="2750038"/>
                  <a:pt x="3126788" y="2741128"/>
                  <a:pt x="3120069" y="2721258"/>
                </a:cubicBezTo>
                <a:cubicBezTo>
                  <a:pt x="3115449" y="2707596"/>
                  <a:pt x="3109334" y="2693487"/>
                  <a:pt x="3106482" y="2689904"/>
                </a:cubicBezTo>
                <a:cubicBezTo>
                  <a:pt x="3103629" y="2686320"/>
                  <a:pt x="3099260" y="2677434"/>
                  <a:pt x="3096773" y="2670155"/>
                </a:cubicBezTo>
                <a:cubicBezTo>
                  <a:pt x="3094287" y="2662877"/>
                  <a:pt x="3086471" y="2653558"/>
                  <a:pt x="3079405" y="2649447"/>
                </a:cubicBezTo>
                <a:cubicBezTo>
                  <a:pt x="3072339" y="2645336"/>
                  <a:pt x="3066557" y="2639696"/>
                  <a:pt x="3066557" y="2636914"/>
                </a:cubicBezTo>
                <a:cubicBezTo>
                  <a:pt x="3066557" y="2634133"/>
                  <a:pt x="3060536" y="2628353"/>
                  <a:pt x="3053178" y="2624072"/>
                </a:cubicBezTo>
                <a:cubicBezTo>
                  <a:pt x="3044053" y="2618764"/>
                  <a:pt x="3041951" y="2614905"/>
                  <a:pt x="3046567" y="2611938"/>
                </a:cubicBezTo>
                <a:close/>
                <a:moveTo>
                  <a:pt x="5688121" y="2606869"/>
                </a:moveTo>
                <a:cubicBezTo>
                  <a:pt x="5692308" y="2606191"/>
                  <a:pt x="5697321" y="2609002"/>
                  <a:pt x="5702001" y="2615489"/>
                </a:cubicBezTo>
                <a:cubicBezTo>
                  <a:pt x="5710468" y="2627228"/>
                  <a:pt x="5707756" y="2630539"/>
                  <a:pt x="5689666" y="2630539"/>
                </a:cubicBezTo>
                <a:cubicBezTo>
                  <a:pt x="5679938" y="2630539"/>
                  <a:pt x="5677578" y="2627977"/>
                  <a:pt x="5679198" y="2619178"/>
                </a:cubicBezTo>
                <a:cubicBezTo>
                  <a:pt x="5680573" y="2611712"/>
                  <a:pt x="5683934" y="2607546"/>
                  <a:pt x="5688121" y="2606869"/>
                </a:cubicBezTo>
                <a:close/>
                <a:moveTo>
                  <a:pt x="6129200" y="2597303"/>
                </a:moveTo>
                <a:cubicBezTo>
                  <a:pt x="6141868" y="2598460"/>
                  <a:pt x="6144166" y="2601365"/>
                  <a:pt x="6144686" y="2616888"/>
                </a:cubicBezTo>
                <a:cubicBezTo>
                  <a:pt x="6145022" y="2626913"/>
                  <a:pt x="6143502" y="2635829"/>
                  <a:pt x="6141306" y="2636701"/>
                </a:cubicBezTo>
                <a:cubicBezTo>
                  <a:pt x="6139110" y="2637573"/>
                  <a:pt x="6129166" y="2634472"/>
                  <a:pt x="6119208" y="2629808"/>
                </a:cubicBezTo>
                <a:cubicBezTo>
                  <a:pt x="6101471" y="2621502"/>
                  <a:pt x="6094630" y="2609287"/>
                  <a:pt x="6107713" y="2609287"/>
                </a:cubicBezTo>
                <a:cubicBezTo>
                  <a:pt x="6111350" y="2609287"/>
                  <a:pt x="6114324" y="2606285"/>
                  <a:pt x="6114324" y="2602616"/>
                </a:cubicBezTo>
                <a:cubicBezTo>
                  <a:pt x="6114324" y="2598129"/>
                  <a:pt x="6119194" y="2596390"/>
                  <a:pt x="6129200" y="2597303"/>
                </a:cubicBezTo>
                <a:close/>
                <a:moveTo>
                  <a:pt x="3353438" y="2596536"/>
                </a:moveTo>
                <a:cubicBezTo>
                  <a:pt x="3358502" y="2596536"/>
                  <a:pt x="3364359" y="2599405"/>
                  <a:pt x="3366453" y="2602912"/>
                </a:cubicBezTo>
                <a:cubicBezTo>
                  <a:pt x="3369041" y="2607248"/>
                  <a:pt x="3366095" y="2609287"/>
                  <a:pt x="3357243" y="2609287"/>
                </a:cubicBezTo>
                <a:cubicBezTo>
                  <a:pt x="3350082" y="2609287"/>
                  <a:pt x="3344228" y="2606419"/>
                  <a:pt x="3344228" y="2602912"/>
                </a:cubicBezTo>
                <a:cubicBezTo>
                  <a:pt x="3344228" y="2599405"/>
                  <a:pt x="3348372" y="2596536"/>
                  <a:pt x="3353438" y="2596536"/>
                </a:cubicBezTo>
                <a:close/>
                <a:moveTo>
                  <a:pt x="2980895" y="2590048"/>
                </a:moveTo>
                <a:cubicBezTo>
                  <a:pt x="2989169" y="2586760"/>
                  <a:pt x="3006767" y="2615454"/>
                  <a:pt x="3002665" y="2625542"/>
                </a:cubicBezTo>
                <a:cubicBezTo>
                  <a:pt x="3000810" y="2630100"/>
                  <a:pt x="3002527" y="2635115"/>
                  <a:pt x="3006480" y="2636685"/>
                </a:cubicBezTo>
                <a:cubicBezTo>
                  <a:pt x="3010434" y="2638256"/>
                  <a:pt x="3013667" y="2645888"/>
                  <a:pt x="3013667" y="2653646"/>
                </a:cubicBezTo>
                <a:cubicBezTo>
                  <a:pt x="3013667" y="2661404"/>
                  <a:pt x="3017833" y="2669973"/>
                  <a:pt x="3022923" y="2672689"/>
                </a:cubicBezTo>
                <a:cubicBezTo>
                  <a:pt x="3028013" y="2675406"/>
                  <a:pt x="3032179" y="2684494"/>
                  <a:pt x="3032179" y="2692885"/>
                </a:cubicBezTo>
                <a:cubicBezTo>
                  <a:pt x="3032179" y="2701277"/>
                  <a:pt x="3034983" y="2709330"/>
                  <a:pt x="3038412" y="2710782"/>
                </a:cubicBezTo>
                <a:cubicBezTo>
                  <a:pt x="3041840" y="2712233"/>
                  <a:pt x="3046526" y="2719636"/>
                  <a:pt x="3048824" y="2727234"/>
                </a:cubicBezTo>
                <a:cubicBezTo>
                  <a:pt x="3053695" y="2743332"/>
                  <a:pt x="3038832" y="2746892"/>
                  <a:pt x="3026850" y="2732499"/>
                </a:cubicBezTo>
                <a:cubicBezTo>
                  <a:pt x="3022936" y="2727796"/>
                  <a:pt x="3020480" y="2721581"/>
                  <a:pt x="3021393" y="2718685"/>
                </a:cubicBezTo>
                <a:cubicBezTo>
                  <a:pt x="3024306" y="2709443"/>
                  <a:pt x="3007046" y="2694294"/>
                  <a:pt x="2993601" y="2694294"/>
                </a:cubicBezTo>
                <a:cubicBezTo>
                  <a:pt x="2986457" y="2694294"/>
                  <a:pt x="2980611" y="2691425"/>
                  <a:pt x="2980611" y="2687918"/>
                </a:cubicBezTo>
                <a:cubicBezTo>
                  <a:pt x="2980611" y="2684411"/>
                  <a:pt x="2983587" y="2681543"/>
                  <a:pt x="2987222" y="2681543"/>
                </a:cubicBezTo>
                <a:cubicBezTo>
                  <a:pt x="2995624" y="2681543"/>
                  <a:pt x="2995947" y="2665729"/>
                  <a:pt x="2987584" y="2663833"/>
                </a:cubicBezTo>
                <a:cubicBezTo>
                  <a:pt x="2979414" y="2661981"/>
                  <a:pt x="2973171" y="2593117"/>
                  <a:pt x="2980895" y="2590048"/>
                </a:cubicBezTo>
                <a:close/>
                <a:moveTo>
                  <a:pt x="759245" y="2585910"/>
                </a:moveTo>
                <a:cubicBezTo>
                  <a:pt x="762881" y="2584465"/>
                  <a:pt x="765856" y="2586265"/>
                  <a:pt x="765856" y="2589909"/>
                </a:cubicBezTo>
                <a:cubicBezTo>
                  <a:pt x="765856" y="2593554"/>
                  <a:pt x="762881" y="2596536"/>
                  <a:pt x="759245" y="2596536"/>
                </a:cubicBezTo>
                <a:cubicBezTo>
                  <a:pt x="755609" y="2596536"/>
                  <a:pt x="752634" y="2594736"/>
                  <a:pt x="752634" y="2592536"/>
                </a:cubicBezTo>
                <a:cubicBezTo>
                  <a:pt x="752634" y="2590337"/>
                  <a:pt x="755609" y="2587355"/>
                  <a:pt x="759245" y="2585910"/>
                </a:cubicBezTo>
                <a:close/>
                <a:moveTo>
                  <a:pt x="3409983" y="2584289"/>
                </a:moveTo>
                <a:cubicBezTo>
                  <a:pt x="3414269" y="2585210"/>
                  <a:pt x="3416951" y="2589286"/>
                  <a:pt x="3416951" y="2596285"/>
                </a:cubicBezTo>
                <a:cubicBezTo>
                  <a:pt x="3416951" y="2611861"/>
                  <a:pt x="3408637" y="2615575"/>
                  <a:pt x="3395200" y="2605999"/>
                </a:cubicBezTo>
                <a:cubicBezTo>
                  <a:pt x="3386681" y="2599927"/>
                  <a:pt x="3386369" y="2597378"/>
                  <a:pt x="3393392" y="2591223"/>
                </a:cubicBezTo>
                <a:cubicBezTo>
                  <a:pt x="3399807" y="2585602"/>
                  <a:pt x="3405697" y="2583368"/>
                  <a:pt x="3409983" y="2584289"/>
                </a:cubicBezTo>
                <a:close/>
                <a:moveTo>
                  <a:pt x="5166006" y="2571034"/>
                </a:moveTo>
                <a:cubicBezTo>
                  <a:pt x="5171246" y="2571034"/>
                  <a:pt x="5175532" y="2573903"/>
                  <a:pt x="5175532" y="2577410"/>
                </a:cubicBezTo>
                <a:cubicBezTo>
                  <a:pt x="5175532" y="2583811"/>
                  <a:pt x="5161576" y="2586147"/>
                  <a:pt x="5153675" y="2581067"/>
                </a:cubicBezTo>
                <a:cubicBezTo>
                  <a:pt x="5147506" y="2577100"/>
                  <a:pt x="5154961" y="2571034"/>
                  <a:pt x="5166006" y="2571034"/>
                </a:cubicBezTo>
                <a:close/>
                <a:moveTo>
                  <a:pt x="4140097" y="2567616"/>
                </a:moveTo>
                <a:cubicBezTo>
                  <a:pt x="4142457" y="2566954"/>
                  <a:pt x="4147945" y="2567532"/>
                  <a:pt x="4158067" y="2568927"/>
                </a:cubicBezTo>
                <a:cubicBezTo>
                  <a:pt x="4170430" y="2570632"/>
                  <a:pt x="4180887" y="2572282"/>
                  <a:pt x="4181303" y="2572593"/>
                </a:cubicBezTo>
                <a:cubicBezTo>
                  <a:pt x="4181720" y="2572905"/>
                  <a:pt x="4184006" y="2582971"/>
                  <a:pt x="4186384" y="2594963"/>
                </a:cubicBezTo>
                <a:cubicBezTo>
                  <a:pt x="4190550" y="2615973"/>
                  <a:pt x="4190082" y="2616843"/>
                  <a:pt x="4173536" y="2618877"/>
                </a:cubicBezTo>
                <a:cubicBezTo>
                  <a:pt x="4163857" y="2620066"/>
                  <a:pt x="4155347" y="2618898"/>
                  <a:pt x="4154032" y="2616200"/>
                </a:cubicBezTo>
                <a:cubicBezTo>
                  <a:pt x="4152750" y="2613567"/>
                  <a:pt x="4150462" y="2604718"/>
                  <a:pt x="4148950" y="2596536"/>
                </a:cubicBezTo>
                <a:cubicBezTo>
                  <a:pt x="4147436" y="2588354"/>
                  <a:pt x="4143811" y="2578098"/>
                  <a:pt x="4140893" y="2573744"/>
                </a:cubicBezTo>
                <a:cubicBezTo>
                  <a:pt x="4138504" y="2570180"/>
                  <a:pt x="4137736" y="2568278"/>
                  <a:pt x="4140097" y="2567616"/>
                </a:cubicBezTo>
                <a:close/>
                <a:moveTo>
                  <a:pt x="1987521" y="2566973"/>
                </a:moveTo>
                <a:cubicBezTo>
                  <a:pt x="1980407" y="2567567"/>
                  <a:pt x="1973506" y="2569777"/>
                  <a:pt x="1971455" y="2573213"/>
                </a:cubicBezTo>
                <a:cubicBezTo>
                  <a:pt x="1969344" y="2576750"/>
                  <a:pt x="1971349" y="2582534"/>
                  <a:pt x="1975910" y="2586067"/>
                </a:cubicBezTo>
                <a:cubicBezTo>
                  <a:pt x="1987526" y="2595065"/>
                  <a:pt x="1991584" y="2590664"/>
                  <a:pt x="1982136" y="2579315"/>
                </a:cubicBezTo>
                <a:cubicBezTo>
                  <a:pt x="1974827" y="2570535"/>
                  <a:pt x="1975476" y="2570015"/>
                  <a:pt x="1991317" y="2571961"/>
                </a:cubicBezTo>
                <a:cubicBezTo>
                  <a:pt x="2000693" y="2573114"/>
                  <a:pt x="2006790" y="2572420"/>
                  <a:pt x="2004868" y="2570420"/>
                </a:cubicBezTo>
                <a:cubicBezTo>
                  <a:pt x="2001963" y="2567398"/>
                  <a:pt x="1994635" y="2566378"/>
                  <a:pt x="1987521" y="2566973"/>
                </a:cubicBezTo>
                <a:close/>
                <a:moveTo>
                  <a:pt x="5884366" y="2564560"/>
                </a:moveTo>
                <a:cubicBezTo>
                  <a:pt x="5890610" y="2563004"/>
                  <a:pt x="5903608" y="2563422"/>
                  <a:pt x="5913250" y="2565489"/>
                </a:cubicBezTo>
                <a:cubicBezTo>
                  <a:pt x="5927857" y="2568619"/>
                  <a:pt x="5931200" y="2572232"/>
                  <a:pt x="5933289" y="2587141"/>
                </a:cubicBezTo>
                <a:cubicBezTo>
                  <a:pt x="5935474" y="2602735"/>
                  <a:pt x="5934098" y="2605037"/>
                  <a:pt x="5922587" y="2605037"/>
                </a:cubicBezTo>
                <a:cubicBezTo>
                  <a:pt x="5913025" y="2605037"/>
                  <a:pt x="5909377" y="2602200"/>
                  <a:pt x="5909377" y="2594765"/>
                </a:cubicBezTo>
                <a:cubicBezTo>
                  <a:pt x="5909377" y="2588467"/>
                  <a:pt x="5902344" y="2581186"/>
                  <a:pt x="5891196" y="2575942"/>
                </a:cubicBezTo>
                <a:cubicBezTo>
                  <a:pt x="5875465" y="2568541"/>
                  <a:pt x="5874544" y="2567008"/>
                  <a:pt x="5884366" y="2564560"/>
                </a:cubicBezTo>
                <a:close/>
                <a:moveTo>
                  <a:pt x="2961850" y="2559437"/>
                </a:moveTo>
                <a:cubicBezTo>
                  <a:pt x="2966287" y="2560162"/>
                  <a:pt x="2971917" y="2563122"/>
                  <a:pt x="2976685" y="2567982"/>
                </a:cubicBezTo>
                <a:cubicBezTo>
                  <a:pt x="2981669" y="2573062"/>
                  <a:pt x="2981337" y="2576518"/>
                  <a:pt x="2975504" y="2580268"/>
                </a:cubicBezTo>
                <a:cubicBezTo>
                  <a:pt x="2971041" y="2583137"/>
                  <a:pt x="2967037" y="2583668"/>
                  <a:pt x="2966606" y="2581447"/>
                </a:cubicBezTo>
                <a:cubicBezTo>
                  <a:pt x="2966176" y="2579226"/>
                  <a:pt x="2966176" y="2575975"/>
                  <a:pt x="2966606" y="2574222"/>
                </a:cubicBezTo>
                <a:cubicBezTo>
                  <a:pt x="2967036" y="2572469"/>
                  <a:pt x="2964414" y="2571034"/>
                  <a:pt x="2960778" y="2571034"/>
                </a:cubicBezTo>
                <a:cubicBezTo>
                  <a:pt x="2957142" y="2571034"/>
                  <a:pt x="2954166" y="2568006"/>
                  <a:pt x="2954166" y="2564304"/>
                </a:cubicBezTo>
                <a:cubicBezTo>
                  <a:pt x="2954166" y="2560223"/>
                  <a:pt x="2957412" y="2558713"/>
                  <a:pt x="2961850" y="2559437"/>
                </a:cubicBezTo>
                <a:close/>
                <a:moveTo>
                  <a:pt x="736106" y="2558283"/>
                </a:moveTo>
                <a:cubicBezTo>
                  <a:pt x="741560" y="2558283"/>
                  <a:pt x="746023" y="2561152"/>
                  <a:pt x="746023" y="2564659"/>
                </a:cubicBezTo>
                <a:cubicBezTo>
                  <a:pt x="746023" y="2568165"/>
                  <a:pt x="741560" y="2571034"/>
                  <a:pt x="736106" y="2571034"/>
                </a:cubicBezTo>
                <a:cubicBezTo>
                  <a:pt x="730651" y="2571034"/>
                  <a:pt x="726189" y="2568165"/>
                  <a:pt x="726189" y="2564659"/>
                </a:cubicBezTo>
                <a:cubicBezTo>
                  <a:pt x="726189" y="2561152"/>
                  <a:pt x="730651" y="2558283"/>
                  <a:pt x="736106" y="2558283"/>
                </a:cubicBezTo>
                <a:close/>
                <a:moveTo>
                  <a:pt x="6218700" y="2557274"/>
                </a:moveTo>
                <a:cubicBezTo>
                  <a:pt x="6231406" y="2559997"/>
                  <a:pt x="6228008" y="2566784"/>
                  <a:pt x="6213938" y="2566784"/>
                </a:cubicBezTo>
                <a:cubicBezTo>
                  <a:pt x="6206910" y="2566784"/>
                  <a:pt x="6199272" y="2570609"/>
                  <a:pt x="6196964" y="2575285"/>
                </a:cubicBezTo>
                <a:cubicBezTo>
                  <a:pt x="6190730" y="2587911"/>
                  <a:pt x="6180436" y="2585573"/>
                  <a:pt x="6180436" y="2571530"/>
                </a:cubicBezTo>
                <a:cubicBezTo>
                  <a:pt x="6180436" y="2562135"/>
                  <a:pt x="6183968" y="2558840"/>
                  <a:pt x="6195562" y="2557415"/>
                </a:cubicBezTo>
                <a:cubicBezTo>
                  <a:pt x="6203880" y="2556393"/>
                  <a:pt x="6214293" y="2556329"/>
                  <a:pt x="6218700" y="2557274"/>
                </a:cubicBezTo>
                <a:close/>
                <a:moveTo>
                  <a:pt x="3088836" y="2547673"/>
                </a:moveTo>
                <a:cubicBezTo>
                  <a:pt x="3086919" y="2547870"/>
                  <a:pt x="3086391" y="2549323"/>
                  <a:pt x="3086391" y="2552122"/>
                </a:cubicBezTo>
                <a:cubicBezTo>
                  <a:pt x="3086391" y="2555787"/>
                  <a:pt x="3089366" y="2557602"/>
                  <a:pt x="3093002" y="2556158"/>
                </a:cubicBezTo>
                <a:cubicBezTo>
                  <a:pt x="3096638" y="2554713"/>
                  <a:pt x="3099613" y="2555556"/>
                  <a:pt x="3099613" y="2558032"/>
                </a:cubicBezTo>
                <a:cubicBezTo>
                  <a:pt x="3099613" y="2560508"/>
                  <a:pt x="3102589" y="2562533"/>
                  <a:pt x="3106224" y="2562533"/>
                </a:cubicBezTo>
                <a:cubicBezTo>
                  <a:pt x="3109861" y="2562533"/>
                  <a:pt x="3112835" y="2561081"/>
                  <a:pt x="3112835" y="2559305"/>
                </a:cubicBezTo>
                <a:cubicBezTo>
                  <a:pt x="3112835" y="2557530"/>
                  <a:pt x="3106886" y="2553689"/>
                  <a:pt x="3099613" y="2550768"/>
                </a:cubicBezTo>
                <a:cubicBezTo>
                  <a:pt x="3094058" y="2548538"/>
                  <a:pt x="3090752" y="2547477"/>
                  <a:pt x="3088836" y="2547673"/>
                </a:cubicBezTo>
                <a:close/>
                <a:moveTo>
                  <a:pt x="2707628" y="2542849"/>
                </a:moveTo>
                <a:cubicBezTo>
                  <a:pt x="2707329" y="2542663"/>
                  <a:pt x="2706587" y="2544560"/>
                  <a:pt x="2705270" y="2548458"/>
                </a:cubicBezTo>
                <a:cubicBezTo>
                  <a:pt x="2703542" y="2553574"/>
                  <a:pt x="2697104" y="2558725"/>
                  <a:pt x="2690965" y="2559903"/>
                </a:cubicBezTo>
                <a:cubicBezTo>
                  <a:pt x="2682931" y="2561445"/>
                  <a:pt x="2683508" y="2561804"/>
                  <a:pt x="2693024" y="2561183"/>
                </a:cubicBezTo>
                <a:cubicBezTo>
                  <a:pt x="2701999" y="2560598"/>
                  <a:pt x="2706594" y="2556922"/>
                  <a:pt x="2707329" y="2549739"/>
                </a:cubicBezTo>
                <a:cubicBezTo>
                  <a:pt x="2707783" y="2545305"/>
                  <a:pt x="2707927" y="2543035"/>
                  <a:pt x="2707628" y="2542849"/>
                </a:cubicBezTo>
                <a:close/>
                <a:moveTo>
                  <a:pt x="3059352" y="2542041"/>
                </a:moveTo>
                <a:cubicBezTo>
                  <a:pt x="3058235" y="2541904"/>
                  <a:pt x="3055625" y="2543452"/>
                  <a:pt x="3050742" y="2546592"/>
                </a:cubicBezTo>
                <a:cubicBezTo>
                  <a:pt x="3038040" y="2554758"/>
                  <a:pt x="3036947" y="2559669"/>
                  <a:pt x="3048377" y="2557223"/>
                </a:cubicBezTo>
                <a:cubicBezTo>
                  <a:pt x="3052922" y="2556249"/>
                  <a:pt x="3057705" y="2551922"/>
                  <a:pt x="3059006" y="2547606"/>
                </a:cubicBezTo>
                <a:cubicBezTo>
                  <a:pt x="3060093" y="2544001"/>
                  <a:pt x="3060469" y="2542178"/>
                  <a:pt x="3059352" y="2542041"/>
                </a:cubicBezTo>
                <a:close/>
                <a:moveTo>
                  <a:pt x="3043494" y="2534137"/>
                </a:moveTo>
                <a:cubicBezTo>
                  <a:pt x="3036263" y="2534614"/>
                  <a:pt x="3030027" y="2537851"/>
                  <a:pt x="3029635" y="2541330"/>
                </a:cubicBezTo>
                <a:cubicBezTo>
                  <a:pt x="3029243" y="2544810"/>
                  <a:pt x="3030135" y="2545384"/>
                  <a:pt x="3031618" y="2542606"/>
                </a:cubicBezTo>
                <a:cubicBezTo>
                  <a:pt x="3033101" y="2539827"/>
                  <a:pt x="3039338" y="2536590"/>
                  <a:pt x="3045477" y="2535411"/>
                </a:cubicBezTo>
                <a:cubicBezTo>
                  <a:pt x="3053573" y="2533858"/>
                  <a:pt x="3053028" y="2533507"/>
                  <a:pt x="3043494" y="2534137"/>
                </a:cubicBezTo>
                <a:close/>
                <a:moveTo>
                  <a:pt x="3982210" y="2524280"/>
                </a:moveTo>
                <a:cubicBezTo>
                  <a:pt x="3987664" y="2524280"/>
                  <a:pt x="3992126" y="2527149"/>
                  <a:pt x="3992126" y="2530656"/>
                </a:cubicBezTo>
                <a:cubicBezTo>
                  <a:pt x="3992126" y="2534162"/>
                  <a:pt x="3987664" y="2537031"/>
                  <a:pt x="3982210" y="2537031"/>
                </a:cubicBezTo>
                <a:cubicBezTo>
                  <a:pt x="3976756" y="2537031"/>
                  <a:pt x="3972292" y="2534162"/>
                  <a:pt x="3972292" y="2530656"/>
                </a:cubicBezTo>
                <a:cubicBezTo>
                  <a:pt x="3972292" y="2527149"/>
                  <a:pt x="3976756" y="2524280"/>
                  <a:pt x="3982210" y="2524280"/>
                </a:cubicBezTo>
                <a:close/>
                <a:moveTo>
                  <a:pt x="6210186" y="2518493"/>
                </a:moveTo>
                <a:cubicBezTo>
                  <a:pt x="6221500" y="2521284"/>
                  <a:pt x="6221489" y="2521263"/>
                  <a:pt x="6216091" y="2530308"/>
                </a:cubicBezTo>
                <a:cubicBezTo>
                  <a:pt x="6209944" y="2540605"/>
                  <a:pt x="6200270" y="2538300"/>
                  <a:pt x="6200270" y="2526539"/>
                </a:cubicBezTo>
                <a:cubicBezTo>
                  <a:pt x="6200270" y="2518959"/>
                  <a:pt x="6203022" y="2516726"/>
                  <a:pt x="6210186" y="2518493"/>
                </a:cubicBezTo>
                <a:close/>
                <a:moveTo>
                  <a:pt x="2675173" y="2511529"/>
                </a:moveTo>
                <a:cubicBezTo>
                  <a:pt x="2661871" y="2511529"/>
                  <a:pt x="2659760" y="2520620"/>
                  <a:pt x="2670162" y="2533115"/>
                </a:cubicBezTo>
                <a:cubicBezTo>
                  <a:pt x="2675696" y="2539762"/>
                  <a:pt x="2679597" y="2540514"/>
                  <a:pt x="2689996" y="2536936"/>
                </a:cubicBezTo>
                <a:cubicBezTo>
                  <a:pt x="2697116" y="2534486"/>
                  <a:pt x="2702940" y="2530063"/>
                  <a:pt x="2702940" y="2527106"/>
                </a:cubicBezTo>
                <a:cubicBezTo>
                  <a:pt x="2702940" y="2519355"/>
                  <a:pt x="2688991" y="2511529"/>
                  <a:pt x="2675173" y="2511529"/>
                </a:cubicBezTo>
                <a:close/>
                <a:moveTo>
                  <a:pt x="3436709" y="2509435"/>
                </a:moveTo>
                <a:cubicBezTo>
                  <a:pt x="3433115" y="2510863"/>
                  <a:pt x="3430173" y="2513831"/>
                  <a:pt x="3430173" y="2516031"/>
                </a:cubicBezTo>
                <a:cubicBezTo>
                  <a:pt x="3430173" y="2522145"/>
                  <a:pt x="3434913" y="2520797"/>
                  <a:pt x="3439308" y="2513434"/>
                </a:cubicBezTo>
                <a:cubicBezTo>
                  <a:pt x="3441565" y="2509652"/>
                  <a:pt x="3440456" y="2507946"/>
                  <a:pt x="3436709" y="2509435"/>
                </a:cubicBezTo>
                <a:close/>
                <a:moveTo>
                  <a:pt x="3133990" y="2506175"/>
                </a:moveTo>
                <a:cubicBezTo>
                  <a:pt x="3127730" y="2502867"/>
                  <a:pt x="3122606" y="2503427"/>
                  <a:pt x="3115130" y="2508233"/>
                </a:cubicBezTo>
                <a:cubicBezTo>
                  <a:pt x="3101825" y="2516786"/>
                  <a:pt x="3109235" y="2532781"/>
                  <a:pt x="3126503" y="2532781"/>
                </a:cubicBezTo>
                <a:cubicBezTo>
                  <a:pt x="3133531" y="2532781"/>
                  <a:pt x="3139280" y="2534693"/>
                  <a:pt x="3139280" y="2537031"/>
                </a:cubicBezTo>
                <a:cubicBezTo>
                  <a:pt x="3139280" y="2542447"/>
                  <a:pt x="3141550" y="2542371"/>
                  <a:pt x="3162412" y="2536260"/>
                </a:cubicBezTo>
                <a:cubicBezTo>
                  <a:pt x="3184848" y="2529688"/>
                  <a:pt x="3182739" y="2514286"/>
                  <a:pt x="3159114" y="2512185"/>
                </a:cubicBezTo>
                <a:cubicBezTo>
                  <a:pt x="3150023" y="2511376"/>
                  <a:pt x="3138718" y="2508672"/>
                  <a:pt x="3133990" y="2506175"/>
                </a:cubicBezTo>
                <a:close/>
                <a:moveTo>
                  <a:pt x="2236851" y="2503029"/>
                </a:moveTo>
                <a:cubicBezTo>
                  <a:pt x="2242305" y="2503029"/>
                  <a:pt x="2246767" y="2505897"/>
                  <a:pt x="2246767" y="2509404"/>
                </a:cubicBezTo>
                <a:cubicBezTo>
                  <a:pt x="2246767" y="2512911"/>
                  <a:pt x="2242305" y="2515780"/>
                  <a:pt x="2236851" y="2515780"/>
                </a:cubicBezTo>
                <a:cubicBezTo>
                  <a:pt x="2231396" y="2515780"/>
                  <a:pt x="2226933" y="2512911"/>
                  <a:pt x="2226933" y="2509404"/>
                </a:cubicBezTo>
                <a:cubicBezTo>
                  <a:pt x="2226933" y="2505897"/>
                  <a:pt x="2231396" y="2503029"/>
                  <a:pt x="2236851" y="2503029"/>
                </a:cubicBezTo>
                <a:close/>
                <a:moveTo>
                  <a:pt x="3944271" y="2500912"/>
                </a:moveTo>
                <a:cubicBezTo>
                  <a:pt x="3946748" y="2502072"/>
                  <a:pt x="3946427" y="2504356"/>
                  <a:pt x="3942046" y="2507173"/>
                </a:cubicBezTo>
                <a:cubicBezTo>
                  <a:pt x="3938622" y="2509374"/>
                  <a:pt x="3931877" y="2509609"/>
                  <a:pt x="3927057" y="2507693"/>
                </a:cubicBezTo>
                <a:cubicBezTo>
                  <a:pt x="3920172" y="2504958"/>
                  <a:pt x="3920740" y="2503608"/>
                  <a:pt x="3929712" y="2501395"/>
                </a:cubicBezTo>
                <a:cubicBezTo>
                  <a:pt x="3936520" y="2499716"/>
                  <a:pt x="3941794" y="2499752"/>
                  <a:pt x="3944271" y="2500912"/>
                </a:cubicBezTo>
                <a:close/>
                <a:moveTo>
                  <a:pt x="3902875" y="2493891"/>
                </a:moveTo>
                <a:cubicBezTo>
                  <a:pt x="3906330" y="2493891"/>
                  <a:pt x="3910222" y="2495946"/>
                  <a:pt x="3911525" y="2498460"/>
                </a:cubicBezTo>
                <a:cubicBezTo>
                  <a:pt x="3912828" y="2500972"/>
                  <a:pt x="3908935" y="2503029"/>
                  <a:pt x="3902875" y="2503029"/>
                </a:cubicBezTo>
                <a:cubicBezTo>
                  <a:pt x="3896815" y="2503029"/>
                  <a:pt x="3892922" y="2500972"/>
                  <a:pt x="3894226" y="2498460"/>
                </a:cubicBezTo>
                <a:cubicBezTo>
                  <a:pt x="3895528" y="2495946"/>
                  <a:pt x="3899421" y="2493891"/>
                  <a:pt x="3902875" y="2493891"/>
                </a:cubicBezTo>
                <a:close/>
                <a:moveTo>
                  <a:pt x="2474764" y="2488763"/>
                </a:moveTo>
                <a:cubicBezTo>
                  <a:pt x="2481000" y="2487224"/>
                  <a:pt x="2483770" y="2487879"/>
                  <a:pt x="2481410" y="2490334"/>
                </a:cubicBezTo>
                <a:cubicBezTo>
                  <a:pt x="2479184" y="2492649"/>
                  <a:pt x="2484838" y="2496371"/>
                  <a:pt x="2493973" y="2498604"/>
                </a:cubicBezTo>
                <a:cubicBezTo>
                  <a:pt x="2503108" y="2500837"/>
                  <a:pt x="2514883" y="2508010"/>
                  <a:pt x="2520139" y="2514544"/>
                </a:cubicBezTo>
                <a:cubicBezTo>
                  <a:pt x="2525395" y="2521079"/>
                  <a:pt x="2535950" y="2530065"/>
                  <a:pt x="2543595" y="2534512"/>
                </a:cubicBezTo>
                <a:cubicBezTo>
                  <a:pt x="2551239" y="2538960"/>
                  <a:pt x="2557494" y="2545972"/>
                  <a:pt x="2557494" y="2550094"/>
                </a:cubicBezTo>
                <a:cubicBezTo>
                  <a:pt x="2557494" y="2564042"/>
                  <a:pt x="2565456" y="2571034"/>
                  <a:pt x="2581341" y="2571034"/>
                </a:cubicBezTo>
                <a:cubicBezTo>
                  <a:pt x="2603699" y="2571034"/>
                  <a:pt x="2601632" y="2582890"/>
                  <a:pt x="2578980" y="2584565"/>
                </a:cubicBezTo>
                <a:cubicBezTo>
                  <a:pt x="2565962" y="2585528"/>
                  <a:pt x="2560199" y="2588626"/>
                  <a:pt x="2558687" y="2595473"/>
                </a:cubicBezTo>
                <a:cubicBezTo>
                  <a:pt x="2556291" y="2606318"/>
                  <a:pt x="2555504" y="2606363"/>
                  <a:pt x="2526090" y="2597342"/>
                </a:cubicBezTo>
                <a:cubicBezTo>
                  <a:pt x="2514273" y="2593717"/>
                  <a:pt x="2504604" y="2588323"/>
                  <a:pt x="2504604" y="2585354"/>
                </a:cubicBezTo>
                <a:cubicBezTo>
                  <a:pt x="2504604" y="2582386"/>
                  <a:pt x="2499398" y="2577838"/>
                  <a:pt x="2493034" y="2575249"/>
                </a:cubicBezTo>
                <a:cubicBezTo>
                  <a:pt x="2484750" y="2571877"/>
                  <a:pt x="2483811" y="2569907"/>
                  <a:pt x="2489729" y="2568308"/>
                </a:cubicBezTo>
                <a:cubicBezTo>
                  <a:pt x="2494274" y="2567080"/>
                  <a:pt x="2497993" y="2562643"/>
                  <a:pt x="2497993" y="2558449"/>
                </a:cubicBezTo>
                <a:cubicBezTo>
                  <a:pt x="2497993" y="2547681"/>
                  <a:pt x="2483946" y="2541689"/>
                  <a:pt x="2468243" y="2545759"/>
                </a:cubicBezTo>
                <a:cubicBezTo>
                  <a:pt x="2448818" y="2550792"/>
                  <a:pt x="2445103" y="2550453"/>
                  <a:pt x="2445103" y="2543648"/>
                </a:cubicBezTo>
                <a:cubicBezTo>
                  <a:pt x="2445103" y="2540274"/>
                  <a:pt x="2451357" y="2534697"/>
                  <a:pt x="2459001" y="2531255"/>
                </a:cubicBezTo>
                <a:cubicBezTo>
                  <a:pt x="2470692" y="2525991"/>
                  <a:pt x="2472198" y="2522329"/>
                  <a:pt x="2468484" y="2508199"/>
                </a:cubicBezTo>
                <a:cubicBezTo>
                  <a:pt x="2464986" y="2494887"/>
                  <a:pt x="2466290" y="2490854"/>
                  <a:pt x="2474764" y="2488763"/>
                </a:cubicBezTo>
                <a:close/>
                <a:moveTo>
                  <a:pt x="1175751" y="2486027"/>
                </a:moveTo>
                <a:cubicBezTo>
                  <a:pt x="1184566" y="2486027"/>
                  <a:pt x="1188974" y="2488861"/>
                  <a:pt x="1188974" y="2494528"/>
                </a:cubicBezTo>
                <a:cubicBezTo>
                  <a:pt x="1188974" y="2504162"/>
                  <a:pt x="1182118" y="2505422"/>
                  <a:pt x="1170462" y="2497928"/>
                </a:cubicBezTo>
                <a:cubicBezTo>
                  <a:pt x="1158807" y="2490435"/>
                  <a:pt x="1160766" y="2486027"/>
                  <a:pt x="1175751" y="2486027"/>
                </a:cubicBezTo>
                <a:close/>
                <a:moveTo>
                  <a:pt x="3425423" y="2477662"/>
                </a:moveTo>
                <a:cubicBezTo>
                  <a:pt x="3414231" y="2477790"/>
                  <a:pt x="3414221" y="2478078"/>
                  <a:pt x="3425215" y="2483444"/>
                </a:cubicBezTo>
                <a:cubicBezTo>
                  <a:pt x="3431578" y="2486549"/>
                  <a:pt x="3437019" y="2491748"/>
                  <a:pt x="3437307" y="2494997"/>
                </a:cubicBezTo>
                <a:cubicBezTo>
                  <a:pt x="3437704" y="2499496"/>
                  <a:pt x="3438641" y="2499604"/>
                  <a:pt x="3441236" y="2495450"/>
                </a:cubicBezTo>
                <a:cubicBezTo>
                  <a:pt x="3443110" y="2492451"/>
                  <a:pt x="3442968" y="2487191"/>
                  <a:pt x="3440921" y="2483762"/>
                </a:cubicBezTo>
                <a:cubicBezTo>
                  <a:pt x="3438875" y="2480333"/>
                  <a:pt x="3431900" y="2477588"/>
                  <a:pt x="3425423" y="2477662"/>
                </a:cubicBezTo>
                <a:close/>
                <a:moveTo>
                  <a:pt x="6642375" y="2474253"/>
                </a:moveTo>
                <a:cubicBezTo>
                  <a:pt x="6662734" y="2473203"/>
                  <a:pt x="6664288" y="2473940"/>
                  <a:pt x="6660298" y="2482753"/>
                </a:cubicBezTo>
                <a:cubicBezTo>
                  <a:pt x="6647578" y="2510843"/>
                  <a:pt x="6648056" y="2519120"/>
                  <a:pt x="6662680" y="2524151"/>
                </a:cubicBezTo>
                <a:cubicBezTo>
                  <a:pt x="6673574" y="2527900"/>
                  <a:pt x="6676556" y="2532289"/>
                  <a:pt x="6675010" y="2542299"/>
                </a:cubicBezTo>
                <a:cubicBezTo>
                  <a:pt x="6673016" y="2555216"/>
                  <a:pt x="6663437" y="2561362"/>
                  <a:pt x="6654377" y="2555538"/>
                </a:cubicBezTo>
                <a:cubicBezTo>
                  <a:pt x="6651878" y="2553931"/>
                  <a:pt x="6649832" y="2547333"/>
                  <a:pt x="6649832" y="2540877"/>
                </a:cubicBezTo>
                <a:cubicBezTo>
                  <a:pt x="6649832" y="2534420"/>
                  <a:pt x="6645370" y="2526269"/>
                  <a:pt x="6639915" y="2522763"/>
                </a:cubicBezTo>
                <a:cubicBezTo>
                  <a:pt x="6634461" y="2519256"/>
                  <a:pt x="6629998" y="2510512"/>
                  <a:pt x="6629998" y="2503332"/>
                </a:cubicBezTo>
                <a:cubicBezTo>
                  <a:pt x="6629998" y="2494562"/>
                  <a:pt x="6626745" y="2490278"/>
                  <a:pt x="6620082" y="2490278"/>
                </a:cubicBezTo>
                <a:cubicBezTo>
                  <a:pt x="6614628" y="2490278"/>
                  <a:pt x="6610211" y="2488843"/>
                  <a:pt x="6610266" y="2487090"/>
                </a:cubicBezTo>
                <a:cubicBezTo>
                  <a:pt x="6610498" y="2479710"/>
                  <a:pt x="6621453" y="2475331"/>
                  <a:pt x="6642375" y="2474253"/>
                </a:cubicBezTo>
                <a:close/>
                <a:moveTo>
                  <a:pt x="671322" y="2469567"/>
                </a:moveTo>
                <a:cubicBezTo>
                  <a:pt x="674410" y="2468646"/>
                  <a:pt x="679037" y="2470165"/>
                  <a:pt x="685199" y="2474126"/>
                </a:cubicBezTo>
                <a:cubicBezTo>
                  <a:pt x="697365" y="2481948"/>
                  <a:pt x="694638" y="2490278"/>
                  <a:pt x="679910" y="2490278"/>
                </a:cubicBezTo>
                <a:cubicBezTo>
                  <a:pt x="670214" y="2490278"/>
                  <a:pt x="666688" y="2487444"/>
                  <a:pt x="666688" y="2479652"/>
                </a:cubicBezTo>
                <a:cubicBezTo>
                  <a:pt x="666688" y="2473851"/>
                  <a:pt x="668235" y="2470489"/>
                  <a:pt x="671322" y="2469567"/>
                </a:cubicBezTo>
                <a:close/>
                <a:moveTo>
                  <a:pt x="6759307" y="2464776"/>
                </a:moveTo>
                <a:cubicBezTo>
                  <a:pt x="6760911" y="2464776"/>
                  <a:pt x="6762223" y="2466688"/>
                  <a:pt x="6762223" y="2469026"/>
                </a:cubicBezTo>
                <a:cubicBezTo>
                  <a:pt x="6762223" y="2471364"/>
                  <a:pt x="6759072" y="2473276"/>
                  <a:pt x="6755222" y="2473276"/>
                </a:cubicBezTo>
                <a:cubicBezTo>
                  <a:pt x="6751371" y="2473276"/>
                  <a:pt x="6750059" y="2471364"/>
                  <a:pt x="6752306" y="2469026"/>
                </a:cubicBezTo>
                <a:cubicBezTo>
                  <a:pt x="6754553" y="2466688"/>
                  <a:pt x="6757704" y="2464776"/>
                  <a:pt x="6759307" y="2464776"/>
                </a:cubicBezTo>
                <a:close/>
                <a:moveTo>
                  <a:pt x="6307026" y="2463708"/>
                </a:moveTo>
                <a:cubicBezTo>
                  <a:pt x="6322780" y="2466357"/>
                  <a:pt x="6339368" y="2483519"/>
                  <a:pt x="6341040" y="2498897"/>
                </a:cubicBezTo>
                <a:cubicBezTo>
                  <a:pt x="6341794" y="2505835"/>
                  <a:pt x="6344642" y="2511516"/>
                  <a:pt x="6347370" y="2511521"/>
                </a:cubicBezTo>
                <a:cubicBezTo>
                  <a:pt x="6350096" y="2511525"/>
                  <a:pt x="6352328" y="2514398"/>
                  <a:pt x="6352328" y="2517905"/>
                </a:cubicBezTo>
                <a:cubicBezTo>
                  <a:pt x="6352328" y="2521411"/>
                  <a:pt x="6347866" y="2524280"/>
                  <a:pt x="6342411" y="2524280"/>
                </a:cubicBezTo>
                <a:cubicBezTo>
                  <a:pt x="6336958" y="2524280"/>
                  <a:pt x="6332494" y="2521411"/>
                  <a:pt x="6332494" y="2517905"/>
                </a:cubicBezTo>
                <a:cubicBezTo>
                  <a:pt x="6332494" y="2514398"/>
                  <a:pt x="6329196" y="2511529"/>
                  <a:pt x="6325166" y="2511529"/>
                </a:cubicBezTo>
                <a:cubicBezTo>
                  <a:pt x="6320588" y="2511529"/>
                  <a:pt x="6319447" y="2507410"/>
                  <a:pt x="6322124" y="2500550"/>
                </a:cubicBezTo>
                <a:cubicBezTo>
                  <a:pt x="6325495" y="2491917"/>
                  <a:pt x="6323670" y="2489110"/>
                  <a:pt x="6313588" y="2487415"/>
                </a:cubicBezTo>
                <a:cubicBezTo>
                  <a:pt x="6305801" y="2486106"/>
                  <a:pt x="6299710" y="2480642"/>
                  <a:pt x="6298080" y="2473506"/>
                </a:cubicBezTo>
                <a:cubicBezTo>
                  <a:pt x="6295902" y="2463964"/>
                  <a:pt x="6297585" y="2462121"/>
                  <a:pt x="6307026" y="2463708"/>
                </a:cubicBezTo>
                <a:close/>
                <a:moveTo>
                  <a:pt x="5717111" y="2461408"/>
                </a:moveTo>
                <a:cubicBezTo>
                  <a:pt x="5713147" y="2462161"/>
                  <a:pt x="5708834" y="2464306"/>
                  <a:pt x="5702978" y="2468070"/>
                </a:cubicBezTo>
                <a:cubicBezTo>
                  <a:pt x="5690195" y="2476288"/>
                  <a:pt x="5689290" y="2478827"/>
                  <a:pt x="5696498" y="2486248"/>
                </a:cubicBezTo>
                <a:cubicBezTo>
                  <a:pt x="5701107" y="2490992"/>
                  <a:pt x="5703114" y="2496709"/>
                  <a:pt x="5700958" y="2498951"/>
                </a:cubicBezTo>
                <a:cubicBezTo>
                  <a:pt x="5698802" y="2501194"/>
                  <a:pt x="5700188" y="2503029"/>
                  <a:pt x="5704040" y="2503029"/>
                </a:cubicBezTo>
                <a:cubicBezTo>
                  <a:pt x="5707890" y="2503029"/>
                  <a:pt x="5711040" y="2505259"/>
                  <a:pt x="5711040" y="2507985"/>
                </a:cubicBezTo>
                <a:cubicBezTo>
                  <a:pt x="5711040" y="2514643"/>
                  <a:pt x="5732512" y="2528273"/>
                  <a:pt x="5740792" y="2526870"/>
                </a:cubicBezTo>
                <a:cubicBezTo>
                  <a:pt x="5744428" y="2526255"/>
                  <a:pt x="5748266" y="2520160"/>
                  <a:pt x="5749323" y="2513327"/>
                </a:cubicBezTo>
                <a:cubicBezTo>
                  <a:pt x="5752260" y="2494334"/>
                  <a:pt x="5741770" y="2468224"/>
                  <a:pt x="5729146" y="2463104"/>
                </a:cubicBezTo>
                <a:cubicBezTo>
                  <a:pt x="5724688" y="2461297"/>
                  <a:pt x="5721074" y="2460656"/>
                  <a:pt x="5717111" y="2461408"/>
                </a:cubicBezTo>
                <a:close/>
                <a:moveTo>
                  <a:pt x="666688" y="2452025"/>
                </a:moveTo>
                <a:cubicBezTo>
                  <a:pt x="670324" y="2452025"/>
                  <a:pt x="673299" y="2453825"/>
                  <a:pt x="673299" y="2456024"/>
                </a:cubicBezTo>
                <a:cubicBezTo>
                  <a:pt x="673299" y="2458224"/>
                  <a:pt x="670324" y="2461206"/>
                  <a:pt x="666688" y="2462651"/>
                </a:cubicBezTo>
                <a:cubicBezTo>
                  <a:pt x="663052" y="2464095"/>
                  <a:pt x="660077" y="2462295"/>
                  <a:pt x="660077" y="2458651"/>
                </a:cubicBezTo>
                <a:cubicBezTo>
                  <a:pt x="660077" y="2455007"/>
                  <a:pt x="663052" y="2452025"/>
                  <a:pt x="666688" y="2452025"/>
                </a:cubicBezTo>
                <a:close/>
                <a:moveTo>
                  <a:pt x="4786048" y="2445420"/>
                </a:moveTo>
                <a:cubicBezTo>
                  <a:pt x="4798748" y="2440374"/>
                  <a:pt x="4806474" y="2450504"/>
                  <a:pt x="4809206" y="2475785"/>
                </a:cubicBezTo>
                <a:cubicBezTo>
                  <a:pt x="4810672" y="2489350"/>
                  <a:pt x="4814856" y="2502369"/>
                  <a:pt x="4818504" y="2504714"/>
                </a:cubicBezTo>
                <a:cubicBezTo>
                  <a:pt x="4829792" y="2511971"/>
                  <a:pt x="4826167" y="2524280"/>
                  <a:pt x="4812743" y="2524280"/>
                </a:cubicBezTo>
                <a:cubicBezTo>
                  <a:pt x="4804148" y="2524280"/>
                  <a:pt x="4799080" y="2520207"/>
                  <a:pt x="4796214" y="2510998"/>
                </a:cubicBezTo>
                <a:cubicBezTo>
                  <a:pt x="4793942" y="2503693"/>
                  <a:pt x="4792082" y="2492217"/>
                  <a:pt x="4792082" y="2485496"/>
                </a:cubicBezTo>
                <a:cubicBezTo>
                  <a:pt x="4792082" y="2478775"/>
                  <a:pt x="4789108" y="2473276"/>
                  <a:pt x="4785472" y="2473276"/>
                </a:cubicBezTo>
                <a:cubicBezTo>
                  <a:pt x="4776521" y="2473276"/>
                  <a:pt x="4777024" y="2449006"/>
                  <a:pt x="4786048" y="2445420"/>
                </a:cubicBezTo>
                <a:close/>
                <a:moveTo>
                  <a:pt x="6551372" y="2443524"/>
                </a:moveTo>
                <a:cubicBezTo>
                  <a:pt x="6554618" y="2443524"/>
                  <a:pt x="6557276" y="2448306"/>
                  <a:pt x="6557276" y="2454150"/>
                </a:cubicBezTo>
                <a:cubicBezTo>
                  <a:pt x="6557276" y="2464653"/>
                  <a:pt x="6548318" y="2468400"/>
                  <a:pt x="6541116" y="2460909"/>
                </a:cubicBezTo>
                <a:cubicBezTo>
                  <a:pt x="6536338" y="2455938"/>
                  <a:pt x="6543661" y="2443524"/>
                  <a:pt x="6551372" y="2443524"/>
                </a:cubicBezTo>
                <a:close/>
                <a:moveTo>
                  <a:pt x="4822224" y="2443524"/>
                </a:moveTo>
                <a:cubicBezTo>
                  <a:pt x="4823826" y="2443524"/>
                  <a:pt x="4825138" y="2445436"/>
                  <a:pt x="4825138" y="2447774"/>
                </a:cubicBezTo>
                <a:cubicBezTo>
                  <a:pt x="4825138" y="2450112"/>
                  <a:pt x="4821988" y="2452025"/>
                  <a:pt x="4818138" y="2452025"/>
                </a:cubicBezTo>
                <a:cubicBezTo>
                  <a:pt x="4814286" y="2452025"/>
                  <a:pt x="4812974" y="2450112"/>
                  <a:pt x="4815222" y="2447774"/>
                </a:cubicBezTo>
                <a:cubicBezTo>
                  <a:pt x="4817470" y="2445436"/>
                  <a:pt x="4820620" y="2443524"/>
                  <a:pt x="4822224" y="2443524"/>
                </a:cubicBezTo>
                <a:close/>
                <a:moveTo>
                  <a:pt x="1031308" y="2441711"/>
                </a:moveTo>
                <a:cubicBezTo>
                  <a:pt x="1032574" y="2441034"/>
                  <a:pt x="1044928" y="2441386"/>
                  <a:pt x="1058762" y="2442494"/>
                </a:cubicBezTo>
                <a:cubicBezTo>
                  <a:pt x="1079904" y="2444187"/>
                  <a:pt x="1083593" y="2445954"/>
                  <a:pt x="1081901" y="2453579"/>
                </a:cubicBezTo>
                <a:cubicBezTo>
                  <a:pt x="1078972" y="2466783"/>
                  <a:pt x="1055907" y="2466930"/>
                  <a:pt x="1041225" y="2453838"/>
                </a:cubicBezTo>
                <a:cubicBezTo>
                  <a:pt x="1034504" y="2447846"/>
                  <a:pt x="1030041" y="2442388"/>
                  <a:pt x="1031308" y="2441711"/>
                </a:cubicBezTo>
                <a:close/>
                <a:moveTo>
                  <a:pt x="2405174" y="2441503"/>
                </a:moveTo>
                <a:cubicBezTo>
                  <a:pt x="2412928" y="2438422"/>
                  <a:pt x="2424923" y="2445372"/>
                  <a:pt x="2425168" y="2453087"/>
                </a:cubicBezTo>
                <a:cubicBezTo>
                  <a:pt x="2425309" y="2457494"/>
                  <a:pt x="2423013" y="2457134"/>
                  <a:pt x="2409004" y="2450548"/>
                </a:cubicBezTo>
                <a:cubicBezTo>
                  <a:pt x="2399762" y="2446204"/>
                  <a:pt x="2398838" y="2444021"/>
                  <a:pt x="2405174" y="2441503"/>
                </a:cubicBezTo>
                <a:close/>
                <a:moveTo>
                  <a:pt x="6578984" y="2430924"/>
                </a:moveTo>
                <a:cubicBezTo>
                  <a:pt x="6579490" y="2430898"/>
                  <a:pt x="6580259" y="2432625"/>
                  <a:pt x="6581666" y="2436086"/>
                </a:cubicBezTo>
                <a:cubicBezTo>
                  <a:pt x="6583329" y="2440177"/>
                  <a:pt x="6590074" y="2443524"/>
                  <a:pt x="6596656" y="2443524"/>
                </a:cubicBezTo>
                <a:cubicBezTo>
                  <a:pt x="6609218" y="2443524"/>
                  <a:pt x="6620384" y="2460446"/>
                  <a:pt x="6610982" y="2465234"/>
                </a:cubicBezTo>
                <a:cubicBezTo>
                  <a:pt x="6608033" y="2466735"/>
                  <a:pt x="6606327" y="2467130"/>
                  <a:pt x="6607192" y="2466112"/>
                </a:cubicBezTo>
                <a:cubicBezTo>
                  <a:pt x="6608056" y="2465094"/>
                  <a:pt x="6601641" y="2459682"/>
                  <a:pt x="6592936" y="2454085"/>
                </a:cubicBezTo>
                <a:cubicBezTo>
                  <a:pt x="6584231" y="2448489"/>
                  <a:pt x="6577454" y="2440476"/>
                  <a:pt x="6577876" y="2436279"/>
                </a:cubicBezTo>
                <a:cubicBezTo>
                  <a:pt x="6578233" y="2432729"/>
                  <a:pt x="6578477" y="2430950"/>
                  <a:pt x="6578984" y="2430924"/>
                </a:cubicBezTo>
                <a:close/>
                <a:moveTo>
                  <a:pt x="2626102" y="2426523"/>
                </a:moveTo>
                <a:cubicBezTo>
                  <a:pt x="2614043" y="2426523"/>
                  <a:pt x="2610384" y="2428831"/>
                  <a:pt x="2610384" y="2436440"/>
                </a:cubicBezTo>
                <a:cubicBezTo>
                  <a:pt x="2610384" y="2453117"/>
                  <a:pt x="2629038" y="2457640"/>
                  <a:pt x="2647874" y="2445531"/>
                </a:cubicBezTo>
                <a:cubicBezTo>
                  <a:pt x="2660953" y="2437122"/>
                  <a:pt x="2648812" y="2426523"/>
                  <a:pt x="2626102" y="2426523"/>
                </a:cubicBezTo>
                <a:close/>
                <a:moveTo>
                  <a:pt x="1220252" y="2424180"/>
                </a:moveTo>
                <a:cubicBezTo>
                  <a:pt x="1222101" y="2425740"/>
                  <a:pt x="1221619" y="2428487"/>
                  <a:pt x="1217376" y="2431214"/>
                </a:cubicBezTo>
                <a:cubicBezTo>
                  <a:pt x="1212629" y="2434267"/>
                  <a:pt x="1208931" y="2434340"/>
                  <a:pt x="1206140" y="2431437"/>
                </a:cubicBezTo>
                <a:cubicBezTo>
                  <a:pt x="1203852" y="2429057"/>
                  <a:pt x="1205202" y="2425830"/>
                  <a:pt x="1209139" y="2424266"/>
                </a:cubicBezTo>
                <a:cubicBezTo>
                  <a:pt x="1214222" y="2422246"/>
                  <a:pt x="1218403" y="2422620"/>
                  <a:pt x="1220252" y="2424180"/>
                </a:cubicBezTo>
                <a:close/>
                <a:moveTo>
                  <a:pt x="3334311" y="2418022"/>
                </a:moveTo>
                <a:cubicBezTo>
                  <a:pt x="3328857" y="2418022"/>
                  <a:pt x="3324394" y="2419934"/>
                  <a:pt x="3324394" y="2422272"/>
                </a:cubicBezTo>
                <a:cubicBezTo>
                  <a:pt x="3324394" y="2424610"/>
                  <a:pt x="3328857" y="2426523"/>
                  <a:pt x="3334311" y="2426523"/>
                </a:cubicBezTo>
                <a:cubicBezTo>
                  <a:pt x="3339765" y="2426523"/>
                  <a:pt x="3344228" y="2424610"/>
                  <a:pt x="3344228" y="2422272"/>
                </a:cubicBezTo>
                <a:cubicBezTo>
                  <a:pt x="3344228" y="2419934"/>
                  <a:pt x="3339765" y="2418022"/>
                  <a:pt x="3334311" y="2418022"/>
                </a:cubicBezTo>
                <a:close/>
                <a:moveTo>
                  <a:pt x="3103446" y="2406133"/>
                </a:moveTo>
                <a:cubicBezTo>
                  <a:pt x="3082744" y="2408035"/>
                  <a:pt x="3080793" y="2432770"/>
                  <a:pt x="3100293" y="2446114"/>
                </a:cubicBezTo>
                <a:cubicBezTo>
                  <a:pt x="3117247" y="2457717"/>
                  <a:pt x="3132669" y="2459400"/>
                  <a:pt x="3132669" y="2449648"/>
                </a:cubicBezTo>
                <a:cubicBezTo>
                  <a:pt x="3132669" y="2445806"/>
                  <a:pt x="3135807" y="2444269"/>
                  <a:pt x="3140138" y="2445990"/>
                </a:cubicBezTo>
                <a:cubicBezTo>
                  <a:pt x="3144246" y="2447622"/>
                  <a:pt x="3146265" y="2447257"/>
                  <a:pt x="3144624" y="2445178"/>
                </a:cubicBezTo>
                <a:cubicBezTo>
                  <a:pt x="3142984" y="2443100"/>
                  <a:pt x="3136141" y="2433179"/>
                  <a:pt x="3129419" y="2423134"/>
                </a:cubicBezTo>
                <a:cubicBezTo>
                  <a:pt x="3119932" y="2408958"/>
                  <a:pt x="3114118" y="2405152"/>
                  <a:pt x="3103446" y="2406133"/>
                </a:cubicBezTo>
                <a:close/>
                <a:moveTo>
                  <a:pt x="3178948" y="2405271"/>
                </a:moveTo>
                <a:cubicBezTo>
                  <a:pt x="3162646" y="2405271"/>
                  <a:pt x="3156162" y="2414131"/>
                  <a:pt x="3161833" y="2428657"/>
                </a:cubicBezTo>
                <a:cubicBezTo>
                  <a:pt x="3164491" y="2435466"/>
                  <a:pt x="3170630" y="2439274"/>
                  <a:pt x="3178948" y="2439274"/>
                </a:cubicBezTo>
                <a:cubicBezTo>
                  <a:pt x="3187266" y="2439274"/>
                  <a:pt x="3193405" y="2435466"/>
                  <a:pt x="3196062" y="2428657"/>
                </a:cubicBezTo>
                <a:cubicBezTo>
                  <a:pt x="3201734" y="2414131"/>
                  <a:pt x="3195249" y="2405271"/>
                  <a:pt x="3178948" y="2405271"/>
                </a:cubicBezTo>
                <a:close/>
                <a:moveTo>
                  <a:pt x="3256441" y="2399359"/>
                </a:moveTo>
                <a:cubicBezTo>
                  <a:pt x="3241103" y="2393210"/>
                  <a:pt x="3232077" y="2401780"/>
                  <a:pt x="3231939" y="2422627"/>
                </a:cubicBezTo>
                <a:cubicBezTo>
                  <a:pt x="3231821" y="2440432"/>
                  <a:pt x="3236263" y="2444338"/>
                  <a:pt x="3254705" y="2442641"/>
                </a:cubicBezTo>
                <a:cubicBezTo>
                  <a:pt x="3265948" y="2441606"/>
                  <a:pt x="3268199" y="2438285"/>
                  <a:pt x="3268199" y="2422735"/>
                </a:cubicBezTo>
                <a:cubicBezTo>
                  <a:pt x="3268199" y="2409448"/>
                  <a:pt x="3264813" y="2402714"/>
                  <a:pt x="3256441" y="2399359"/>
                </a:cubicBezTo>
                <a:close/>
                <a:moveTo>
                  <a:pt x="2718308" y="2393251"/>
                </a:moveTo>
                <a:cubicBezTo>
                  <a:pt x="2692913" y="2396360"/>
                  <a:pt x="2702230" y="2477500"/>
                  <a:pt x="2727987" y="2477548"/>
                </a:cubicBezTo>
                <a:cubicBezTo>
                  <a:pt x="2734211" y="2477560"/>
                  <a:pt x="2748227" y="2482300"/>
                  <a:pt x="2759136" y="2488083"/>
                </a:cubicBezTo>
                <a:cubicBezTo>
                  <a:pt x="2781107" y="2499730"/>
                  <a:pt x="2793932" y="2500180"/>
                  <a:pt x="2804228" y="2489667"/>
                </a:cubicBezTo>
                <a:cubicBezTo>
                  <a:pt x="2809328" y="2484461"/>
                  <a:pt x="2808246" y="2480865"/>
                  <a:pt x="2799978" y="2475550"/>
                </a:cubicBezTo>
                <a:cubicBezTo>
                  <a:pt x="2793878" y="2471628"/>
                  <a:pt x="2788886" y="2465686"/>
                  <a:pt x="2788886" y="2462347"/>
                </a:cubicBezTo>
                <a:cubicBezTo>
                  <a:pt x="2788886" y="2459008"/>
                  <a:pt x="2785593" y="2456275"/>
                  <a:pt x="2781568" y="2456275"/>
                </a:cubicBezTo>
                <a:cubicBezTo>
                  <a:pt x="2777543" y="2456275"/>
                  <a:pt x="2776005" y="2453334"/>
                  <a:pt x="2778151" y="2449739"/>
                </a:cubicBezTo>
                <a:cubicBezTo>
                  <a:pt x="2780296" y="2446144"/>
                  <a:pt x="2777991" y="2442200"/>
                  <a:pt x="2773026" y="2440975"/>
                </a:cubicBezTo>
                <a:cubicBezTo>
                  <a:pt x="2768063" y="2439751"/>
                  <a:pt x="2762207" y="2431539"/>
                  <a:pt x="2760015" y="2422727"/>
                </a:cubicBezTo>
                <a:cubicBezTo>
                  <a:pt x="2755513" y="2404624"/>
                  <a:pt x="2736303" y="2391049"/>
                  <a:pt x="2718308" y="2393251"/>
                </a:cubicBezTo>
                <a:close/>
                <a:moveTo>
                  <a:pt x="6268917" y="2388270"/>
                </a:moveTo>
                <a:cubicBezTo>
                  <a:pt x="6273947" y="2388270"/>
                  <a:pt x="6279780" y="2392490"/>
                  <a:pt x="6281877" y="2397648"/>
                </a:cubicBezTo>
                <a:cubicBezTo>
                  <a:pt x="6286314" y="2408557"/>
                  <a:pt x="6286432" y="2408460"/>
                  <a:pt x="6271341" y="2406302"/>
                </a:cubicBezTo>
                <a:cubicBezTo>
                  <a:pt x="6257716" y="2404354"/>
                  <a:pt x="6255554" y="2388270"/>
                  <a:pt x="6268917" y="2388270"/>
                </a:cubicBezTo>
                <a:close/>
                <a:moveTo>
                  <a:pt x="2284339" y="2383222"/>
                </a:moveTo>
                <a:cubicBezTo>
                  <a:pt x="2282229" y="2379832"/>
                  <a:pt x="2280662" y="2380839"/>
                  <a:pt x="2280345" y="2385790"/>
                </a:cubicBezTo>
                <a:cubicBezTo>
                  <a:pt x="2280058" y="2390271"/>
                  <a:pt x="2281621" y="2392781"/>
                  <a:pt x="2283818" y="2391369"/>
                </a:cubicBezTo>
                <a:cubicBezTo>
                  <a:pt x="2286014" y="2389957"/>
                  <a:pt x="2286249" y="2386291"/>
                  <a:pt x="2284339" y="2383222"/>
                </a:cubicBezTo>
                <a:close/>
                <a:moveTo>
                  <a:pt x="6628759" y="2381116"/>
                </a:moveTo>
                <a:cubicBezTo>
                  <a:pt x="6623484" y="2382473"/>
                  <a:pt x="6625051" y="2383480"/>
                  <a:pt x="6632754" y="2383684"/>
                </a:cubicBezTo>
                <a:cubicBezTo>
                  <a:pt x="6639722" y="2383868"/>
                  <a:pt x="6643628" y="2382864"/>
                  <a:pt x="6641430" y="2381452"/>
                </a:cubicBezTo>
                <a:lnTo>
                  <a:pt x="6641430" y="2381451"/>
                </a:lnTo>
                <a:cubicBezTo>
                  <a:pt x="6639234" y="2380039"/>
                  <a:pt x="6633532" y="2379888"/>
                  <a:pt x="6628759" y="2381116"/>
                </a:cubicBezTo>
                <a:close/>
                <a:moveTo>
                  <a:pt x="3813624" y="2373394"/>
                </a:moveTo>
                <a:cubicBezTo>
                  <a:pt x="3790684" y="2373394"/>
                  <a:pt x="3782734" y="2384835"/>
                  <a:pt x="3797809" y="2396154"/>
                </a:cubicBezTo>
                <a:cubicBezTo>
                  <a:pt x="3811920" y="2406749"/>
                  <a:pt x="3825358" y="2406593"/>
                  <a:pt x="3836020" y="2395708"/>
                </a:cubicBezTo>
                <a:cubicBezTo>
                  <a:pt x="3845883" y="2385639"/>
                  <a:pt x="3833591" y="2373394"/>
                  <a:pt x="3813624" y="2373394"/>
                </a:cubicBezTo>
                <a:close/>
                <a:moveTo>
                  <a:pt x="2700846" y="2370471"/>
                </a:moveTo>
                <a:cubicBezTo>
                  <a:pt x="2702755" y="2373540"/>
                  <a:pt x="2702521" y="2377206"/>
                  <a:pt x="2700324" y="2378618"/>
                </a:cubicBezTo>
                <a:cubicBezTo>
                  <a:pt x="2698127" y="2380030"/>
                  <a:pt x="2696565" y="2377520"/>
                  <a:pt x="2696851" y="2373039"/>
                </a:cubicBezTo>
                <a:cubicBezTo>
                  <a:pt x="2697168" y="2368088"/>
                  <a:pt x="2698735" y="2367081"/>
                  <a:pt x="2700846" y="2370471"/>
                </a:cubicBezTo>
                <a:close/>
                <a:moveTo>
                  <a:pt x="6822180" y="2369325"/>
                </a:moveTo>
                <a:cubicBezTo>
                  <a:pt x="6831350" y="2372968"/>
                  <a:pt x="6829640" y="2375519"/>
                  <a:pt x="6818028" y="2375519"/>
                </a:cubicBezTo>
                <a:cubicBezTo>
                  <a:pt x="6812359" y="2375519"/>
                  <a:pt x="6809590" y="2373575"/>
                  <a:pt x="6811874" y="2371199"/>
                </a:cubicBezTo>
                <a:cubicBezTo>
                  <a:pt x="6814158" y="2368823"/>
                  <a:pt x="6818796" y="2367980"/>
                  <a:pt x="6822180" y="2369325"/>
                </a:cubicBezTo>
                <a:close/>
                <a:moveTo>
                  <a:pt x="4095481" y="2368532"/>
                </a:moveTo>
                <a:cubicBezTo>
                  <a:pt x="4101331" y="2367276"/>
                  <a:pt x="4108084" y="2368047"/>
                  <a:pt x="4111694" y="2371712"/>
                </a:cubicBezTo>
                <a:cubicBezTo>
                  <a:pt x="4121112" y="2381274"/>
                  <a:pt x="4118775" y="2384019"/>
                  <a:pt x="4101212" y="2384019"/>
                </a:cubicBezTo>
                <a:cubicBezTo>
                  <a:pt x="4090776" y="2384019"/>
                  <a:pt x="4084683" y="2381620"/>
                  <a:pt x="4084683" y="2377511"/>
                </a:cubicBezTo>
                <a:cubicBezTo>
                  <a:pt x="4084683" y="2373071"/>
                  <a:pt x="4089631" y="2369788"/>
                  <a:pt x="4095481" y="2368532"/>
                </a:cubicBezTo>
                <a:close/>
                <a:moveTo>
                  <a:pt x="6734762" y="2368111"/>
                </a:moveTo>
                <a:cubicBezTo>
                  <a:pt x="6738831" y="2367737"/>
                  <a:pt x="6742390" y="2369287"/>
                  <a:pt x="6742390" y="2373039"/>
                </a:cubicBezTo>
                <a:cubicBezTo>
                  <a:pt x="6742390" y="2376741"/>
                  <a:pt x="6737678" y="2379769"/>
                  <a:pt x="6731922" y="2379769"/>
                </a:cubicBezTo>
                <a:cubicBezTo>
                  <a:pt x="6726164" y="2379769"/>
                  <a:pt x="6722632" y="2377498"/>
                  <a:pt x="6724071" y="2374722"/>
                </a:cubicBezTo>
                <a:cubicBezTo>
                  <a:pt x="6726113" y="2370782"/>
                  <a:pt x="6730693" y="2368485"/>
                  <a:pt x="6734762" y="2368111"/>
                </a:cubicBezTo>
                <a:close/>
                <a:moveTo>
                  <a:pt x="6547358" y="2358517"/>
                </a:moveTo>
                <a:cubicBezTo>
                  <a:pt x="6552813" y="2358517"/>
                  <a:pt x="6557276" y="2361499"/>
                  <a:pt x="6557276" y="2365144"/>
                </a:cubicBezTo>
                <a:cubicBezTo>
                  <a:pt x="6557276" y="2368788"/>
                  <a:pt x="6560250" y="2370588"/>
                  <a:pt x="6563886" y="2369143"/>
                </a:cubicBezTo>
                <a:cubicBezTo>
                  <a:pt x="6567523" y="2367698"/>
                  <a:pt x="6570498" y="2368542"/>
                  <a:pt x="6570498" y="2371017"/>
                </a:cubicBezTo>
                <a:cubicBezTo>
                  <a:pt x="6570498" y="2375687"/>
                  <a:pt x="6568376" y="2375843"/>
                  <a:pt x="6549012" y="2372589"/>
                </a:cubicBezTo>
                <a:cubicBezTo>
                  <a:pt x="6534900" y="2370218"/>
                  <a:pt x="6533526" y="2358517"/>
                  <a:pt x="6547358" y="2358517"/>
                </a:cubicBezTo>
                <a:close/>
                <a:moveTo>
                  <a:pt x="2693024" y="2358517"/>
                </a:moveTo>
                <a:cubicBezTo>
                  <a:pt x="2688460" y="2358517"/>
                  <a:pt x="2681022" y="2361386"/>
                  <a:pt x="2676496" y="2364893"/>
                </a:cubicBezTo>
                <a:cubicBezTo>
                  <a:pt x="2669930" y="2369979"/>
                  <a:pt x="2669930" y="2372557"/>
                  <a:pt x="2676496" y="2377644"/>
                </a:cubicBezTo>
                <a:cubicBezTo>
                  <a:pt x="2681022" y="2381150"/>
                  <a:pt x="2688460" y="2384019"/>
                  <a:pt x="2693024" y="2384019"/>
                </a:cubicBezTo>
                <a:cubicBezTo>
                  <a:pt x="2697588" y="2384019"/>
                  <a:pt x="2705025" y="2381150"/>
                  <a:pt x="2709552" y="2377644"/>
                </a:cubicBezTo>
                <a:cubicBezTo>
                  <a:pt x="2716118" y="2372557"/>
                  <a:pt x="2716118" y="2369979"/>
                  <a:pt x="2709552" y="2364893"/>
                </a:cubicBezTo>
                <a:cubicBezTo>
                  <a:pt x="2705025" y="2361386"/>
                  <a:pt x="2697588" y="2358517"/>
                  <a:pt x="2693024" y="2358517"/>
                </a:cubicBezTo>
                <a:close/>
                <a:moveTo>
                  <a:pt x="4181364" y="2354267"/>
                </a:moveTo>
                <a:cubicBezTo>
                  <a:pt x="4191734" y="2354267"/>
                  <a:pt x="4192836" y="2357680"/>
                  <a:pt x="4190718" y="2383236"/>
                </a:cubicBezTo>
                <a:cubicBezTo>
                  <a:pt x="4189760" y="2394804"/>
                  <a:pt x="4192888" y="2404222"/>
                  <a:pt x="4199188" y="2408738"/>
                </a:cubicBezTo>
                <a:cubicBezTo>
                  <a:pt x="4211324" y="2417435"/>
                  <a:pt x="4211413" y="2447774"/>
                  <a:pt x="4199302" y="2447774"/>
                </a:cubicBezTo>
                <a:cubicBezTo>
                  <a:pt x="4194696" y="2447774"/>
                  <a:pt x="4187585" y="2443759"/>
                  <a:pt x="4183499" y="2438850"/>
                </a:cubicBezTo>
                <a:cubicBezTo>
                  <a:pt x="4177954" y="2432189"/>
                  <a:pt x="4171672" y="2430466"/>
                  <a:pt x="4158729" y="2432057"/>
                </a:cubicBezTo>
                <a:cubicBezTo>
                  <a:pt x="4147324" y="2433459"/>
                  <a:pt x="4138542" y="2431785"/>
                  <a:pt x="4133078" y="2427168"/>
                </a:cubicBezTo>
                <a:cubicBezTo>
                  <a:pt x="4121846" y="2417675"/>
                  <a:pt x="4122330" y="2413772"/>
                  <a:pt x="4134740" y="2413772"/>
                </a:cubicBezTo>
                <a:cubicBezTo>
                  <a:pt x="4153837" y="2413772"/>
                  <a:pt x="4166290" y="2400595"/>
                  <a:pt x="4169309" y="2377198"/>
                </a:cubicBezTo>
                <a:cubicBezTo>
                  <a:pt x="4171335" y="2361486"/>
                  <a:pt x="4175131" y="2354267"/>
                  <a:pt x="4181364" y="2354267"/>
                </a:cubicBezTo>
                <a:close/>
                <a:moveTo>
                  <a:pt x="1119556" y="2333015"/>
                </a:moveTo>
                <a:cubicBezTo>
                  <a:pt x="1125010" y="2333015"/>
                  <a:pt x="1129473" y="2335884"/>
                  <a:pt x="1129473" y="2339391"/>
                </a:cubicBezTo>
                <a:cubicBezTo>
                  <a:pt x="1129473" y="2342897"/>
                  <a:pt x="1125010" y="2345766"/>
                  <a:pt x="1119556" y="2345766"/>
                </a:cubicBezTo>
                <a:cubicBezTo>
                  <a:pt x="1114102" y="2345766"/>
                  <a:pt x="1109639" y="2342897"/>
                  <a:pt x="1109639" y="2339391"/>
                </a:cubicBezTo>
                <a:cubicBezTo>
                  <a:pt x="1109639" y="2335884"/>
                  <a:pt x="1114102" y="2333015"/>
                  <a:pt x="1119556" y="2333015"/>
                </a:cubicBezTo>
                <a:close/>
                <a:moveTo>
                  <a:pt x="4357065" y="2324515"/>
                </a:moveTo>
                <a:cubicBezTo>
                  <a:pt x="4375588" y="2324515"/>
                  <a:pt x="4371900" y="2340839"/>
                  <a:pt x="4352064" y="2346649"/>
                </a:cubicBezTo>
                <a:cubicBezTo>
                  <a:pt x="4337938" y="2350787"/>
                  <a:pt x="4335632" y="2353839"/>
                  <a:pt x="4338021" y="2365237"/>
                </a:cubicBezTo>
                <a:cubicBezTo>
                  <a:pt x="4341806" y="2383291"/>
                  <a:pt x="4347234" y="2388270"/>
                  <a:pt x="4363134" y="2388270"/>
                </a:cubicBezTo>
                <a:cubicBezTo>
                  <a:pt x="4370406" y="2388270"/>
                  <a:pt x="4374518" y="2386357"/>
                  <a:pt x="4372271" y="2384019"/>
                </a:cubicBezTo>
                <a:cubicBezTo>
                  <a:pt x="4370024" y="2381681"/>
                  <a:pt x="4374462" y="2379769"/>
                  <a:pt x="4382134" y="2379769"/>
                </a:cubicBezTo>
                <a:cubicBezTo>
                  <a:pt x="4394546" y="2379769"/>
                  <a:pt x="4395794" y="2381758"/>
                  <a:pt x="4393468" y="2397833"/>
                </a:cubicBezTo>
                <a:cubicBezTo>
                  <a:pt x="4391494" y="2411484"/>
                  <a:pt x="4387778" y="2416257"/>
                  <a:pt x="4378258" y="2417372"/>
                </a:cubicBezTo>
                <a:cubicBezTo>
                  <a:pt x="4371329" y="2418183"/>
                  <a:pt x="4362834" y="2420574"/>
                  <a:pt x="4359379" y="2422685"/>
                </a:cubicBezTo>
                <a:cubicBezTo>
                  <a:pt x="4349814" y="2428530"/>
                  <a:pt x="4344204" y="2427380"/>
                  <a:pt x="4333254" y="2417329"/>
                </a:cubicBezTo>
                <a:cubicBezTo>
                  <a:pt x="4327746" y="2412273"/>
                  <a:pt x="4324858" y="2406451"/>
                  <a:pt x="4326838" y="2404392"/>
                </a:cubicBezTo>
                <a:cubicBezTo>
                  <a:pt x="4328817" y="2402333"/>
                  <a:pt x="4326877" y="2397889"/>
                  <a:pt x="4322522" y="2394518"/>
                </a:cubicBezTo>
                <a:cubicBezTo>
                  <a:pt x="4318170" y="2391146"/>
                  <a:pt x="4315796" y="2381840"/>
                  <a:pt x="4317250" y="2373838"/>
                </a:cubicBezTo>
                <a:cubicBezTo>
                  <a:pt x="4319482" y="2361550"/>
                  <a:pt x="4317046" y="2358208"/>
                  <a:pt x="4301585" y="2352337"/>
                </a:cubicBezTo>
                <a:cubicBezTo>
                  <a:pt x="4285264" y="2346138"/>
                  <a:pt x="4284160" y="2344368"/>
                  <a:pt x="4291413" y="2336012"/>
                </a:cubicBezTo>
                <a:cubicBezTo>
                  <a:pt x="4295887" y="2330857"/>
                  <a:pt x="4300002" y="2326029"/>
                  <a:pt x="4300557" y="2325283"/>
                </a:cubicBezTo>
                <a:cubicBezTo>
                  <a:pt x="4301112" y="2324536"/>
                  <a:pt x="4307731" y="2326401"/>
                  <a:pt x="4315267" y="2329427"/>
                </a:cubicBezTo>
                <a:cubicBezTo>
                  <a:pt x="4326078" y="2333768"/>
                  <a:pt x="4330676" y="2333830"/>
                  <a:pt x="4337066" y="2329721"/>
                </a:cubicBezTo>
                <a:cubicBezTo>
                  <a:pt x="4341521" y="2326858"/>
                  <a:pt x="4350520" y="2324515"/>
                  <a:pt x="4357065" y="2324515"/>
                </a:cubicBezTo>
                <a:close/>
                <a:moveTo>
                  <a:pt x="4857150" y="2299073"/>
                </a:moveTo>
                <a:cubicBezTo>
                  <a:pt x="4854189" y="2298977"/>
                  <a:pt x="4850376" y="2300165"/>
                  <a:pt x="4844288" y="2302592"/>
                </a:cubicBezTo>
                <a:cubicBezTo>
                  <a:pt x="4833376" y="2306943"/>
                  <a:pt x="4828823" y="2307095"/>
                  <a:pt x="4825113" y="2303237"/>
                </a:cubicBezTo>
                <a:cubicBezTo>
                  <a:pt x="4816324" y="2294094"/>
                  <a:pt x="4795300" y="2300416"/>
                  <a:pt x="4796366" y="2311880"/>
                </a:cubicBezTo>
                <a:cubicBezTo>
                  <a:pt x="4798868" y="2338767"/>
                  <a:pt x="4802923" y="2348437"/>
                  <a:pt x="4814580" y="2355329"/>
                </a:cubicBezTo>
                <a:cubicBezTo>
                  <a:pt x="4829342" y="2364056"/>
                  <a:pt x="4839308" y="2364710"/>
                  <a:pt x="4850261" y="2357667"/>
                </a:cubicBezTo>
                <a:cubicBezTo>
                  <a:pt x="4859868" y="2351491"/>
                  <a:pt x="4860790" y="2337266"/>
                  <a:pt x="4851584" y="2337266"/>
                </a:cubicBezTo>
                <a:cubicBezTo>
                  <a:pt x="4839309" y="2337266"/>
                  <a:pt x="4844860" y="2325525"/>
                  <a:pt x="4858194" y="2323283"/>
                </a:cubicBezTo>
                <a:cubicBezTo>
                  <a:pt x="4872462" y="2320884"/>
                  <a:pt x="4874962" y="2313426"/>
                  <a:pt x="4864906" y="2303263"/>
                </a:cubicBezTo>
                <a:cubicBezTo>
                  <a:pt x="4862223" y="2300551"/>
                  <a:pt x="4860112" y="2299170"/>
                  <a:pt x="4857150" y="2299073"/>
                </a:cubicBezTo>
                <a:close/>
                <a:moveTo>
                  <a:pt x="6699416" y="2286262"/>
                </a:moveTo>
                <a:cubicBezTo>
                  <a:pt x="6711302" y="2286262"/>
                  <a:pt x="6715944" y="2288552"/>
                  <a:pt x="6715944" y="2294415"/>
                </a:cubicBezTo>
                <a:cubicBezTo>
                  <a:pt x="6715944" y="2298899"/>
                  <a:pt x="6717750" y="2305593"/>
                  <a:pt x="6719957" y="2309291"/>
                </a:cubicBezTo>
                <a:cubicBezTo>
                  <a:pt x="6725052" y="2317828"/>
                  <a:pt x="6716395" y="2317869"/>
                  <a:pt x="6697582" y="2309398"/>
                </a:cubicBezTo>
                <a:cubicBezTo>
                  <a:pt x="6676962" y="2300112"/>
                  <a:pt x="6678060" y="2286262"/>
                  <a:pt x="6699416" y="2286262"/>
                </a:cubicBezTo>
                <a:close/>
                <a:moveTo>
                  <a:pt x="831349" y="2282011"/>
                </a:moveTo>
                <a:cubicBezTo>
                  <a:pt x="824432" y="2282011"/>
                  <a:pt x="823210" y="2296215"/>
                  <a:pt x="829765" y="2300429"/>
                </a:cubicBezTo>
                <a:cubicBezTo>
                  <a:pt x="832189" y="2301988"/>
                  <a:pt x="838883" y="2303041"/>
                  <a:pt x="844640" y="2302770"/>
                </a:cubicBezTo>
                <a:cubicBezTo>
                  <a:pt x="852453" y="2302402"/>
                  <a:pt x="852018" y="2301764"/>
                  <a:pt x="842924" y="2300257"/>
                </a:cubicBezTo>
                <a:cubicBezTo>
                  <a:pt x="834744" y="2298901"/>
                  <a:pt x="831826" y="2295572"/>
                  <a:pt x="834042" y="2290125"/>
                </a:cubicBezTo>
                <a:cubicBezTo>
                  <a:pt x="835857" y="2285662"/>
                  <a:pt x="834645" y="2282011"/>
                  <a:pt x="831349" y="2282011"/>
                </a:cubicBezTo>
                <a:close/>
                <a:moveTo>
                  <a:pt x="6793926" y="2256509"/>
                </a:moveTo>
                <a:cubicBezTo>
                  <a:pt x="6810202" y="2256509"/>
                  <a:pt x="6822582" y="2274192"/>
                  <a:pt x="6826307" y="2302762"/>
                </a:cubicBezTo>
                <a:cubicBezTo>
                  <a:pt x="6829733" y="2329034"/>
                  <a:pt x="6828821" y="2333015"/>
                  <a:pt x="6819376" y="2333015"/>
                </a:cubicBezTo>
                <a:cubicBezTo>
                  <a:pt x="6812284" y="2333015"/>
                  <a:pt x="6808500" y="2329443"/>
                  <a:pt x="6808500" y="2322743"/>
                </a:cubicBezTo>
                <a:cubicBezTo>
                  <a:pt x="6808500" y="2317094"/>
                  <a:pt x="6805952" y="2311835"/>
                  <a:pt x="6802836" y="2311055"/>
                </a:cubicBezTo>
                <a:cubicBezTo>
                  <a:pt x="6795074" y="2309115"/>
                  <a:pt x="6786482" y="2256509"/>
                  <a:pt x="6793926" y="2256509"/>
                </a:cubicBezTo>
                <a:close/>
                <a:moveTo>
                  <a:pt x="4398716" y="2256509"/>
                </a:moveTo>
                <a:cubicBezTo>
                  <a:pt x="4404886" y="2256509"/>
                  <a:pt x="4408632" y="2260524"/>
                  <a:pt x="4408632" y="2267135"/>
                </a:cubicBezTo>
                <a:cubicBezTo>
                  <a:pt x="4408632" y="2272979"/>
                  <a:pt x="4407889" y="2277610"/>
                  <a:pt x="4406980" y="2277425"/>
                </a:cubicBezTo>
                <a:cubicBezTo>
                  <a:pt x="4406071" y="2277241"/>
                  <a:pt x="4401608" y="2276125"/>
                  <a:pt x="4397062" y="2274946"/>
                </a:cubicBezTo>
                <a:cubicBezTo>
                  <a:pt x="4385377" y="2271915"/>
                  <a:pt x="4386758" y="2256509"/>
                  <a:pt x="4398716" y="2256509"/>
                </a:cubicBezTo>
                <a:close/>
                <a:moveTo>
                  <a:pt x="6464718" y="2252259"/>
                </a:moveTo>
                <a:cubicBezTo>
                  <a:pt x="6458224" y="2252259"/>
                  <a:pt x="6451104" y="2255284"/>
                  <a:pt x="6448898" y="2258982"/>
                </a:cubicBezTo>
                <a:cubicBezTo>
                  <a:pt x="6442700" y="2269365"/>
                  <a:pt x="6444152" y="2286262"/>
                  <a:pt x="6451242" y="2286262"/>
                </a:cubicBezTo>
                <a:cubicBezTo>
                  <a:pt x="6454738" y="2286262"/>
                  <a:pt x="6460802" y="2293912"/>
                  <a:pt x="6464718" y="2303263"/>
                </a:cubicBezTo>
                <a:cubicBezTo>
                  <a:pt x="6472292" y="2321345"/>
                  <a:pt x="6488840" y="2325931"/>
                  <a:pt x="6504035" y="2314160"/>
                </a:cubicBezTo>
                <a:cubicBezTo>
                  <a:pt x="6512597" y="2307528"/>
                  <a:pt x="6503168" y="2290512"/>
                  <a:pt x="6490931" y="2290512"/>
                </a:cubicBezTo>
                <a:cubicBezTo>
                  <a:pt x="6487423" y="2290512"/>
                  <a:pt x="6484552" y="2284930"/>
                  <a:pt x="6484552" y="2278109"/>
                </a:cubicBezTo>
                <a:cubicBezTo>
                  <a:pt x="6484552" y="2260409"/>
                  <a:pt x="6478298" y="2252259"/>
                  <a:pt x="6464718" y="2252259"/>
                </a:cubicBezTo>
                <a:close/>
                <a:moveTo>
                  <a:pt x="4035232" y="2239732"/>
                </a:moveTo>
                <a:cubicBezTo>
                  <a:pt x="4029925" y="2239532"/>
                  <a:pt x="4025396" y="2241205"/>
                  <a:pt x="4023502" y="2244821"/>
                </a:cubicBezTo>
                <a:cubicBezTo>
                  <a:pt x="4021318" y="2248996"/>
                  <a:pt x="4018436" y="2248921"/>
                  <a:pt x="4010047" y="2244470"/>
                </a:cubicBezTo>
                <a:cubicBezTo>
                  <a:pt x="4003997" y="2241260"/>
                  <a:pt x="3993505" y="2240003"/>
                  <a:pt x="3985833" y="2241569"/>
                </a:cubicBezTo>
                <a:cubicBezTo>
                  <a:pt x="3974682" y="2243843"/>
                  <a:pt x="3972292" y="2247906"/>
                  <a:pt x="3972292" y="2264588"/>
                </a:cubicBezTo>
                <a:cubicBezTo>
                  <a:pt x="3972292" y="2275729"/>
                  <a:pt x="3974276" y="2286120"/>
                  <a:pt x="3976700" y="2287678"/>
                </a:cubicBezTo>
                <a:cubicBezTo>
                  <a:pt x="3984016" y="2292382"/>
                  <a:pt x="4004224" y="2290865"/>
                  <a:pt x="4009742" y="2285199"/>
                </a:cubicBezTo>
                <a:cubicBezTo>
                  <a:pt x="4012588" y="2282277"/>
                  <a:pt x="4014994" y="2277017"/>
                  <a:pt x="4015091" y="2273511"/>
                </a:cubicBezTo>
                <a:cubicBezTo>
                  <a:pt x="4015186" y="2270004"/>
                  <a:pt x="4021744" y="2266542"/>
                  <a:pt x="4029661" y="2265818"/>
                </a:cubicBezTo>
                <a:cubicBezTo>
                  <a:pt x="4050965" y="2263867"/>
                  <a:pt x="4061961" y="2253889"/>
                  <a:pt x="4051627" y="2245884"/>
                </a:cubicBezTo>
                <a:cubicBezTo>
                  <a:pt x="4046623" y="2242007"/>
                  <a:pt x="4040538" y="2239933"/>
                  <a:pt x="4035232" y="2239732"/>
                </a:cubicBezTo>
                <a:close/>
                <a:moveTo>
                  <a:pt x="888285" y="2215683"/>
                </a:moveTo>
                <a:cubicBezTo>
                  <a:pt x="884872" y="2213588"/>
                  <a:pt x="878887" y="2214048"/>
                  <a:pt x="868221" y="2215769"/>
                </a:cubicBezTo>
                <a:cubicBezTo>
                  <a:pt x="854158" y="2218038"/>
                  <a:pt x="851351" y="2220686"/>
                  <a:pt x="853038" y="2230093"/>
                </a:cubicBezTo>
                <a:cubicBezTo>
                  <a:pt x="854512" y="2238313"/>
                  <a:pt x="859388" y="2242024"/>
                  <a:pt x="869983" y="2242992"/>
                </a:cubicBezTo>
                <a:cubicBezTo>
                  <a:pt x="879283" y="2243840"/>
                  <a:pt x="884858" y="2247295"/>
                  <a:pt x="884858" y="2252207"/>
                </a:cubicBezTo>
                <a:cubicBezTo>
                  <a:pt x="884858" y="2271424"/>
                  <a:pt x="899932" y="2279121"/>
                  <a:pt x="916592" y="2268410"/>
                </a:cubicBezTo>
                <a:cubicBezTo>
                  <a:pt x="928988" y="2260441"/>
                  <a:pt x="925967" y="2252401"/>
                  <a:pt x="909019" y="2248258"/>
                </a:cubicBezTo>
                <a:cubicBezTo>
                  <a:pt x="897454" y="2245432"/>
                  <a:pt x="893361" y="2241027"/>
                  <a:pt x="892914" y="2230926"/>
                </a:cubicBezTo>
                <a:cubicBezTo>
                  <a:pt x="892538" y="2222428"/>
                  <a:pt x="891698" y="2217778"/>
                  <a:pt x="888285" y="2215683"/>
                </a:cubicBezTo>
                <a:close/>
                <a:moveTo>
                  <a:pt x="6281228" y="2202022"/>
                </a:moveTo>
                <a:cubicBezTo>
                  <a:pt x="6259985" y="2200079"/>
                  <a:pt x="6253650" y="2213291"/>
                  <a:pt x="6271396" y="2222529"/>
                </a:cubicBezTo>
                <a:cubicBezTo>
                  <a:pt x="6282766" y="2228449"/>
                  <a:pt x="6284570" y="2232865"/>
                  <a:pt x="6281544" y="2247370"/>
                </a:cubicBezTo>
                <a:cubicBezTo>
                  <a:pt x="6279106" y="2259059"/>
                  <a:pt x="6280388" y="2265010"/>
                  <a:pt x="6285346" y="2265010"/>
                </a:cubicBezTo>
                <a:cubicBezTo>
                  <a:pt x="6289460" y="2265010"/>
                  <a:pt x="6292827" y="2271103"/>
                  <a:pt x="6292827" y="2278549"/>
                </a:cubicBezTo>
                <a:cubicBezTo>
                  <a:pt x="6292827" y="2286602"/>
                  <a:pt x="6298654" y="2296076"/>
                  <a:pt x="6307202" y="2301926"/>
                </a:cubicBezTo>
                <a:cubicBezTo>
                  <a:pt x="6324896" y="2314034"/>
                  <a:pt x="6330380" y="2314243"/>
                  <a:pt x="6335922" y="2303016"/>
                </a:cubicBezTo>
                <a:cubicBezTo>
                  <a:pt x="6341182" y="2292362"/>
                  <a:pt x="6333326" y="2252259"/>
                  <a:pt x="6325980" y="2252259"/>
                </a:cubicBezTo>
                <a:cubicBezTo>
                  <a:pt x="6323079" y="2252259"/>
                  <a:pt x="6318839" y="2247477"/>
                  <a:pt x="6316558" y="2241633"/>
                </a:cubicBezTo>
                <a:cubicBezTo>
                  <a:pt x="6314275" y="2235789"/>
                  <a:pt x="6307992" y="2231007"/>
                  <a:pt x="6302593" y="2231007"/>
                </a:cubicBezTo>
                <a:cubicBezTo>
                  <a:pt x="6295582" y="2231007"/>
                  <a:pt x="6293256" y="2227060"/>
                  <a:pt x="6294454" y="2217196"/>
                </a:cubicBezTo>
                <a:cubicBezTo>
                  <a:pt x="6295850" y="2205706"/>
                  <a:pt x="6293628" y="2203156"/>
                  <a:pt x="6281228" y="2202022"/>
                </a:cubicBezTo>
                <a:close/>
                <a:moveTo>
                  <a:pt x="5127414" y="2195317"/>
                </a:moveTo>
                <a:cubicBezTo>
                  <a:pt x="5118332" y="2191696"/>
                  <a:pt x="5114218" y="2192080"/>
                  <a:pt x="5109334" y="2197005"/>
                </a:cubicBezTo>
                <a:cubicBezTo>
                  <a:pt x="5100624" y="2205789"/>
                  <a:pt x="5101112" y="2251187"/>
                  <a:pt x="5109938" y="2253078"/>
                </a:cubicBezTo>
                <a:cubicBezTo>
                  <a:pt x="5113858" y="2253918"/>
                  <a:pt x="5117578" y="2261250"/>
                  <a:pt x="5118202" y="2269371"/>
                </a:cubicBezTo>
                <a:cubicBezTo>
                  <a:pt x="5119226" y="2282688"/>
                  <a:pt x="5117470" y="2284274"/>
                  <a:pt x="5100298" y="2285535"/>
                </a:cubicBezTo>
                <a:cubicBezTo>
                  <a:pt x="5081538" y="2286912"/>
                  <a:pt x="5081316" y="2287245"/>
                  <a:pt x="5085171" y="2308172"/>
                </a:cubicBezTo>
                <a:cubicBezTo>
                  <a:pt x="5088092" y="2324029"/>
                  <a:pt x="5093336" y="2331563"/>
                  <a:pt x="5105864" y="2337897"/>
                </a:cubicBezTo>
                <a:cubicBezTo>
                  <a:pt x="5115092" y="2342565"/>
                  <a:pt x="5122644" y="2349957"/>
                  <a:pt x="5122644" y="2354324"/>
                </a:cubicBezTo>
                <a:cubicBezTo>
                  <a:pt x="5122644" y="2358693"/>
                  <a:pt x="5125618" y="2363448"/>
                  <a:pt x="5129255" y="2364893"/>
                </a:cubicBezTo>
                <a:cubicBezTo>
                  <a:pt x="5132890" y="2366337"/>
                  <a:pt x="5135866" y="2371103"/>
                  <a:pt x="5135866" y="2375483"/>
                </a:cubicBezTo>
                <a:cubicBezTo>
                  <a:pt x="5135866" y="2379863"/>
                  <a:pt x="5141816" y="2384660"/>
                  <a:pt x="5149088" y="2386145"/>
                </a:cubicBezTo>
                <a:cubicBezTo>
                  <a:pt x="5156360" y="2387628"/>
                  <a:pt x="5162311" y="2392539"/>
                  <a:pt x="5162311" y="2397057"/>
                </a:cubicBezTo>
                <a:cubicBezTo>
                  <a:pt x="5162311" y="2401574"/>
                  <a:pt x="5165286" y="2405271"/>
                  <a:pt x="5168922" y="2405271"/>
                </a:cubicBezTo>
                <a:cubicBezTo>
                  <a:pt x="5172558" y="2405271"/>
                  <a:pt x="5175534" y="2409734"/>
                  <a:pt x="5175534" y="2415188"/>
                </a:cubicBezTo>
                <a:cubicBezTo>
                  <a:pt x="5175534" y="2420643"/>
                  <a:pt x="5177516" y="2426381"/>
                  <a:pt x="5179941" y="2427939"/>
                </a:cubicBezTo>
                <a:cubicBezTo>
                  <a:pt x="5188113" y="2433193"/>
                  <a:pt x="5207144" y="2430825"/>
                  <a:pt x="5211188" y="2424050"/>
                </a:cubicBezTo>
                <a:cubicBezTo>
                  <a:pt x="5217149" y="2414062"/>
                  <a:pt x="5216043" y="2396770"/>
                  <a:pt x="5209443" y="2396770"/>
                </a:cubicBezTo>
                <a:cubicBezTo>
                  <a:pt x="5206276" y="2396770"/>
                  <a:pt x="5201666" y="2385294"/>
                  <a:pt x="5199198" y="2371268"/>
                </a:cubicBezTo>
                <a:cubicBezTo>
                  <a:pt x="5196730" y="2357242"/>
                  <a:pt x="5192192" y="2345766"/>
                  <a:pt x="5189116" y="2345766"/>
                </a:cubicBezTo>
                <a:cubicBezTo>
                  <a:pt x="5186038" y="2345766"/>
                  <a:pt x="5181414" y="2330465"/>
                  <a:pt x="5178838" y="2311764"/>
                </a:cubicBezTo>
                <a:cubicBezTo>
                  <a:pt x="5176264" y="2293062"/>
                  <a:pt x="5171491" y="2277761"/>
                  <a:pt x="5168234" y="2277761"/>
                </a:cubicBezTo>
                <a:cubicBezTo>
                  <a:pt x="5164976" y="2277761"/>
                  <a:pt x="5162310" y="2272258"/>
                  <a:pt x="5162310" y="2265530"/>
                </a:cubicBezTo>
                <a:cubicBezTo>
                  <a:pt x="5162310" y="2258804"/>
                  <a:pt x="5157995" y="2250997"/>
                  <a:pt x="5152720" y="2248183"/>
                </a:cubicBezTo>
                <a:cubicBezTo>
                  <a:pt x="5147272" y="2245275"/>
                  <a:pt x="5142276" y="2233769"/>
                  <a:pt x="5141151" y="2221536"/>
                </a:cubicBezTo>
                <a:cubicBezTo>
                  <a:pt x="5139766" y="2206467"/>
                  <a:pt x="5135642" y="2198598"/>
                  <a:pt x="5127414" y="2195317"/>
                </a:cubicBezTo>
                <a:close/>
                <a:moveTo>
                  <a:pt x="5062980" y="2181135"/>
                </a:moveTo>
                <a:cubicBezTo>
                  <a:pt x="5058249" y="2180266"/>
                  <a:pt x="5053107" y="2180789"/>
                  <a:pt x="5048266" y="2183372"/>
                </a:cubicBezTo>
                <a:cubicBezTo>
                  <a:pt x="5032775" y="2191638"/>
                  <a:pt x="5040918" y="2214006"/>
                  <a:pt x="5059417" y="2214006"/>
                </a:cubicBezTo>
                <a:cubicBezTo>
                  <a:pt x="5064212" y="2214006"/>
                  <a:pt x="5071304" y="2211550"/>
                  <a:pt x="5075180" y="2208548"/>
                </a:cubicBezTo>
                <a:cubicBezTo>
                  <a:pt x="5087655" y="2198884"/>
                  <a:pt x="5077171" y="2183743"/>
                  <a:pt x="5062980" y="2181135"/>
                </a:cubicBezTo>
                <a:close/>
                <a:moveTo>
                  <a:pt x="473641" y="2171503"/>
                </a:moveTo>
                <a:cubicBezTo>
                  <a:pt x="464502" y="2171503"/>
                  <a:pt x="461741" y="2174874"/>
                  <a:pt x="461741" y="2186031"/>
                </a:cubicBezTo>
                <a:cubicBezTo>
                  <a:pt x="461741" y="2205815"/>
                  <a:pt x="467548" y="2214006"/>
                  <a:pt x="481574" y="2214006"/>
                </a:cubicBezTo>
                <a:cubicBezTo>
                  <a:pt x="488069" y="2214006"/>
                  <a:pt x="495188" y="2210980"/>
                  <a:pt x="497395" y="2207283"/>
                </a:cubicBezTo>
                <a:cubicBezTo>
                  <a:pt x="508461" y="2188743"/>
                  <a:pt x="497015" y="2171503"/>
                  <a:pt x="473641" y="2171503"/>
                </a:cubicBezTo>
                <a:close/>
                <a:moveTo>
                  <a:pt x="6622497" y="2121201"/>
                </a:moveTo>
                <a:cubicBezTo>
                  <a:pt x="6607307" y="2122583"/>
                  <a:pt x="6606928" y="2123596"/>
                  <a:pt x="6609248" y="2156627"/>
                </a:cubicBezTo>
                <a:cubicBezTo>
                  <a:pt x="6610560" y="2175328"/>
                  <a:pt x="6614279" y="2191267"/>
                  <a:pt x="6617510" y="2192046"/>
                </a:cubicBezTo>
                <a:cubicBezTo>
                  <a:pt x="6620743" y="2192825"/>
                  <a:pt x="6623388" y="2196112"/>
                  <a:pt x="6623388" y="2199350"/>
                </a:cubicBezTo>
                <a:cubicBezTo>
                  <a:pt x="6623388" y="2207437"/>
                  <a:pt x="6641788" y="2202352"/>
                  <a:pt x="6646410" y="2192988"/>
                </a:cubicBezTo>
                <a:cubicBezTo>
                  <a:pt x="6653452" y="2178724"/>
                  <a:pt x="6652735" y="2129166"/>
                  <a:pt x="6645418" y="2124462"/>
                </a:cubicBezTo>
                <a:cubicBezTo>
                  <a:pt x="6641413" y="2121886"/>
                  <a:pt x="6631098" y="2120419"/>
                  <a:pt x="6622497" y="2121201"/>
                </a:cubicBezTo>
                <a:close/>
                <a:moveTo>
                  <a:pt x="930041" y="2066142"/>
                </a:moveTo>
                <a:cubicBezTo>
                  <a:pt x="923504" y="2063756"/>
                  <a:pt x="915915" y="2064690"/>
                  <a:pt x="910543" y="2070139"/>
                </a:cubicBezTo>
                <a:cubicBezTo>
                  <a:pt x="902610" y="2078188"/>
                  <a:pt x="903317" y="2098199"/>
                  <a:pt x="911652" y="2101511"/>
                </a:cubicBezTo>
                <a:cubicBezTo>
                  <a:pt x="915480" y="2103032"/>
                  <a:pt x="917392" y="2106492"/>
                  <a:pt x="915902" y="2109200"/>
                </a:cubicBezTo>
                <a:cubicBezTo>
                  <a:pt x="914411" y="2111908"/>
                  <a:pt x="925410" y="2122730"/>
                  <a:pt x="940344" y="2133250"/>
                </a:cubicBezTo>
                <a:lnTo>
                  <a:pt x="967498" y="2152376"/>
                </a:lnTo>
                <a:lnTo>
                  <a:pt x="947709" y="2153821"/>
                </a:lnTo>
                <a:cubicBezTo>
                  <a:pt x="931945" y="2154972"/>
                  <a:pt x="924213" y="2152411"/>
                  <a:pt x="909695" y="2141230"/>
                </a:cubicBezTo>
                <a:cubicBezTo>
                  <a:pt x="899671" y="2133511"/>
                  <a:pt x="891280" y="2129036"/>
                  <a:pt x="891050" y="2131285"/>
                </a:cubicBezTo>
                <a:cubicBezTo>
                  <a:pt x="890819" y="2133534"/>
                  <a:pt x="887870" y="2130948"/>
                  <a:pt x="884495" y="2125538"/>
                </a:cubicBezTo>
                <a:cubicBezTo>
                  <a:pt x="881120" y="2120129"/>
                  <a:pt x="875788" y="2116723"/>
                  <a:pt x="872647" y="2117972"/>
                </a:cubicBezTo>
                <a:cubicBezTo>
                  <a:pt x="869505" y="2119220"/>
                  <a:pt x="868339" y="2115518"/>
                  <a:pt x="870056" y="2109744"/>
                </a:cubicBezTo>
                <a:cubicBezTo>
                  <a:pt x="871772" y="2103971"/>
                  <a:pt x="875805" y="2099247"/>
                  <a:pt x="879018" y="2099247"/>
                </a:cubicBezTo>
                <a:cubicBezTo>
                  <a:pt x="891538" y="2099247"/>
                  <a:pt x="883994" y="2087607"/>
                  <a:pt x="868539" y="2083080"/>
                </a:cubicBezTo>
                <a:cubicBezTo>
                  <a:pt x="854514" y="2078973"/>
                  <a:pt x="850796" y="2079607"/>
                  <a:pt x="842094" y="2087594"/>
                </a:cubicBezTo>
                <a:cubicBezTo>
                  <a:pt x="829624" y="2099040"/>
                  <a:pt x="828943" y="2108227"/>
                  <a:pt x="840782" y="2105307"/>
                </a:cubicBezTo>
                <a:cubicBezTo>
                  <a:pt x="847291" y="2103701"/>
                  <a:pt x="848821" y="2106524"/>
                  <a:pt x="846634" y="2116105"/>
                </a:cubicBezTo>
                <a:cubicBezTo>
                  <a:pt x="844977" y="2123363"/>
                  <a:pt x="847533" y="2132068"/>
                  <a:pt x="852437" y="2135867"/>
                </a:cubicBezTo>
                <a:cubicBezTo>
                  <a:pt x="857258" y="2139602"/>
                  <a:pt x="864293" y="2145954"/>
                  <a:pt x="868072" y="2149984"/>
                </a:cubicBezTo>
                <a:cubicBezTo>
                  <a:pt x="893659" y="2177275"/>
                  <a:pt x="903480" y="2184605"/>
                  <a:pt x="907338" y="2179291"/>
                </a:cubicBezTo>
                <a:cubicBezTo>
                  <a:pt x="909599" y="2176176"/>
                  <a:pt x="910208" y="2177931"/>
                  <a:pt x="908690" y="2183191"/>
                </a:cubicBezTo>
                <a:cubicBezTo>
                  <a:pt x="907172" y="2188451"/>
                  <a:pt x="908569" y="2192754"/>
                  <a:pt x="911796" y="2192754"/>
                </a:cubicBezTo>
                <a:cubicBezTo>
                  <a:pt x="915022" y="2192754"/>
                  <a:pt x="919617" y="2198014"/>
                  <a:pt x="922006" y="2204443"/>
                </a:cubicBezTo>
                <a:cubicBezTo>
                  <a:pt x="924394" y="2210872"/>
                  <a:pt x="929278" y="2218522"/>
                  <a:pt x="932858" y="2221444"/>
                </a:cubicBezTo>
                <a:cubicBezTo>
                  <a:pt x="936438" y="2224366"/>
                  <a:pt x="937060" y="2226757"/>
                  <a:pt x="934240" y="2226757"/>
                </a:cubicBezTo>
                <a:cubicBezTo>
                  <a:pt x="931420" y="2226757"/>
                  <a:pt x="935519" y="2230329"/>
                  <a:pt x="943348" y="2234694"/>
                </a:cubicBezTo>
                <a:cubicBezTo>
                  <a:pt x="951176" y="2239059"/>
                  <a:pt x="957581" y="2246391"/>
                  <a:pt x="957581" y="2250987"/>
                </a:cubicBezTo>
                <a:cubicBezTo>
                  <a:pt x="957581" y="2264845"/>
                  <a:pt x="966171" y="2267400"/>
                  <a:pt x="995668" y="2262319"/>
                </a:cubicBezTo>
                <a:cubicBezTo>
                  <a:pt x="1003996" y="2260884"/>
                  <a:pt x="1012365" y="2255263"/>
                  <a:pt x="1014565" y="2249626"/>
                </a:cubicBezTo>
                <a:cubicBezTo>
                  <a:pt x="1019189" y="2237782"/>
                  <a:pt x="1027971" y="2236833"/>
                  <a:pt x="1044413" y="2246399"/>
                </a:cubicBezTo>
                <a:cubicBezTo>
                  <a:pt x="1069008" y="2260709"/>
                  <a:pt x="1088344" y="2242156"/>
                  <a:pt x="1065641" y="2226029"/>
                </a:cubicBezTo>
                <a:cubicBezTo>
                  <a:pt x="1052375" y="2216605"/>
                  <a:pt x="1037854" y="2215989"/>
                  <a:pt x="1032696" y="2224632"/>
                </a:cubicBezTo>
                <a:cubicBezTo>
                  <a:pt x="1024111" y="2239014"/>
                  <a:pt x="988107" y="2224245"/>
                  <a:pt x="980275" y="2203128"/>
                </a:cubicBezTo>
                <a:cubicBezTo>
                  <a:pt x="977725" y="2196254"/>
                  <a:pt x="971308" y="2187420"/>
                  <a:pt x="966016" y="2183497"/>
                </a:cubicBezTo>
                <a:cubicBezTo>
                  <a:pt x="959203" y="2178448"/>
                  <a:pt x="958268" y="2174210"/>
                  <a:pt x="962811" y="2168991"/>
                </a:cubicBezTo>
                <a:cubicBezTo>
                  <a:pt x="968657" y="2162275"/>
                  <a:pt x="969633" y="2162437"/>
                  <a:pt x="973767" y="2170810"/>
                </a:cubicBezTo>
                <a:cubicBezTo>
                  <a:pt x="976263" y="2175866"/>
                  <a:pt x="982568" y="2180003"/>
                  <a:pt x="987777" y="2180003"/>
                </a:cubicBezTo>
                <a:cubicBezTo>
                  <a:pt x="992987" y="2180003"/>
                  <a:pt x="997249" y="2182576"/>
                  <a:pt x="997249" y="2185720"/>
                </a:cubicBezTo>
                <a:cubicBezTo>
                  <a:pt x="997249" y="2188864"/>
                  <a:pt x="1003365" y="2194995"/>
                  <a:pt x="1010841" y="2199345"/>
                </a:cubicBezTo>
                <a:cubicBezTo>
                  <a:pt x="1022451" y="2206100"/>
                  <a:pt x="1026437" y="2206449"/>
                  <a:pt x="1038171" y="2201737"/>
                </a:cubicBezTo>
                <a:cubicBezTo>
                  <a:pt x="1048688" y="2197515"/>
                  <a:pt x="1053051" y="2197408"/>
                  <a:pt x="1056775" y="2201281"/>
                </a:cubicBezTo>
                <a:cubicBezTo>
                  <a:pt x="1065419" y="2210273"/>
                  <a:pt x="1086500" y="2204184"/>
                  <a:pt x="1086500" y="2192696"/>
                </a:cubicBezTo>
                <a:cubicBezTo>
                  <a:pt x="1086500" y="2183553"/>
                  <a:pt x="1083159" y="2181951"/>
                  <a:pt x="1061708" y="2180809"/>
                </a:cubicBezTo>
                <a:cubicBezTo>
                  <a:pt x="1037156" y="2179503"/>
                  <a:pt x="1036916" y="2179310"/>
                  <a:pt x="1036916" y="2160923"/>
                </a:cubicBezTo>
                <a:cubicBezTo>
                  <a:pt x="1036916" y="2145680"/>
                  <a:pt x="1032930" y="2139638"/>
                  <a:pt x="1014649" y="2127177"/>
                </a:cubicBezTo>
                <a:cubicBezTo>
                  <a:pt x="1002402" y="2118828"/>
                  <a:pt x="987982" y="2111998"/>
                  <a:pt x="982605" y="2111998"/>
                </a:cubicBezTo>
                <a:cubicBezTo>
                  <a:pt x="965091" y="2111998"/>
                  <a:pt x="945449" y="2097071"/>
                  <a:pt x="943224" y="2082071"/>
                </a:cubicBezTo>
                <a:cubicBezTo>
                  <a:pt x="942062" y="2074236"/>
                  <a:pt x="936577" y="2068529"/>
                  <a:pt x="930041" y="2066142"/>
                </a:cubicBezTo>
                <a:close/>
                <a:moveTo>
                  <a:pt x="452217" y="1909997"/>
                </a:moveTo>
                <a:cubicBezTo>
                  <a:pt x="458385" y="1911290"/>
                  <a:pt x="461741" y="1914548"/>
                  <a:pt x="461741" y="1919654"/>
                </a:cubicBezTo>
                <a:cubicBezTo>
                  <a:pt x="461741" y="1923882"/>
                  <a:pt x="466461" y="1931675"/>
                  <a:pt x="472231" y="1936971"/>
                </a:cubicBezTo>
                <a:cubicBezTo>
                  <a:pt x="480542" y="1944599"/>
                  <a:pt x="481061" y="1947887"/>
                  <a:pt x="474728" y="1952793"/>
                </a:cubicBezTo>
                <a:cubicBezTo>
                  <a:pt x="470331" y="1956199"/>
                  <a:pt x="462953" y="1958986"/>
                  <a:pt x="458333" y="1958986"/>
                </a:cubicBezTo>
                <a:cubicBezTo>
                  <a:pt x="453713" y="1958986"/>
                  <a:pt x="448316" y="1961695"/>
                  <a:pt x="446340" y="1965005"/>
                </a:cubicBezTo>
                <a:cubicBezTo>
                  <a:pt x="441828" y="1972566"/>
                  <a:pt x="448656" y="2019152"/>
                  <a:pt x="455113" y="2024866"/>
                </a:cubicBezTo>
                <a:cubicBezTo>
                  <a:pt x="457756" y="2027204"/>
                  <a:pt x="461872" y="2034376"/>
                  <a:pt x="464261" y="2040805"/>
                </a:cubicBezTo>
                <a:cubicBezTo>
                  <a:pt x="466649" y="2047234"/>
                  <a:pt x="471522" y="2052493"/>
                  <a:pt x="475089" y="2052493"/>
                </a:cubicBezTo>
                <a:cubicBezTo>
                  <a:pt x="485707" y="2052493"/>
                  <a:pt x="482753" y="2089076"/>
                  <a:pt x="471658" y="2094997"/>
                </a:cubicBezTo>
                <a:cubicBezTo>
                  <a:pt x="456888" y="2102877"/>
                  <a:pt x="459131" y="2119068"/>
                  <a:pt x="475370" y="2121799"/>
                </a:cubicBezTo>
                <a:cubicBezTo>
                  <a:pt x="482867" y="2123059"/>
                  <a:pt x="488464" y="2126629"/>
                  <a:pt x="487810" y="2129732"/>
                </a:cubicBezTo>
                <a:cubicBezTo>
                  <a:pt x="485181" y="2142189"/>
                  <a:pt x="488879" y="2146001"/>
                  <a:pt x="503596" y="2146001"/>
                </a:cubicBezTo>
                <a:cubicBezTo>
                  <a:pt x="523313" y="2146001"/>
                  <a:pt x="537755" y="2162493"/>
                  <a:pt x="531676" y="2178066"/>
                </a:cubicBezTo>
                <a:cubicBezTo>
                  <a:pt x="528234" y="2186883"/>
                  <a:pt x="530331" y="2190945"/>
                  <a:pt x="540748" y="2195636"/>
                </a:cubicBezTo>
                <a:cubicBezTo>
                  <a:pt x="556687" y="2202813"/>
                  <a:pt x="558379" y="2212090"/>
                  <a:pt x="544381" y="2215543"/>
                </a:cubicBezTo>
                <a:cubicBezTo>
                  <a:pt x="530199" y="2219042"/>
                  <a:pt x="532138" y="2236837"/>
                  <a:pt x="547686" y="2245884"/>
                </a:cubicBezTo>
                <a:cubicBezTo>
                  <a:pt x="554959" y="2250115"/>
                  <a:pt x="560909" y="2258062"/>
                  <a:pt x="560909" y="2263544"/>
                </a:cubicBezTo>
                <a:cubicBezTo>
                  <a:pt x="560909" y="2271374"/>
                  <a:pt x="557322" y="2273511"/>
                  <a:pt x="544173" y="2273511"/>
                </a:cubicBezTo>
                <a:cubicBezTo>
                  <a:pt x="526791" y="2273511"/>
                  <a:pt x="512577" y="2286530"/>
                  <a:pt x="526663" y="2289549"/>
                </a:cubicBezTo>
                <a:cubicBezTo>
                  <a:pt x="530954" y="2290468"/>
                  <a:pt x="534464" y="2296965"/>
                  <a:pt x="534464" y="2303987"/>
                </a:cubicBezTo>
                <a:cubicBezTo>
                  <a:pt x="534464" y="2314197"/>
                  <a:pt x="538338" y="2317693"/>
                  <a:pt x="553814" y="2321448"/>
                </a:cubicBezTo>
                <a:cubicBezTo>
                  <a:pt x="572455" y="2325972"/>
                  <a:pt x="587354" y="2339629"/>
                  <a:pt x="587354" y="2352192"/>
                </a:cubicBezTo>
                <a:cubicBezTo>
                  <a:pt x="587354" y="2355507"/>
                  <a:pt x="593304" y="2360266"/>
                  <a:pt x="600576" y="2362768"/>
                </a:cubicBezTo>
                <a:cubicBezTo>
                  <a:pt x="607849" y="2365270"/>
                  <a:pt x="613798" y="2371203"/>
                  <a:pt x="613798" y="2375952"/>
                </a:cubicBezTo>
                <a:cubicBezTo>
                  <a:pt x="613798" y="2380701"/>
                  <a:pt x="621236" y="2390855"/>
                  <a:pt x="630327" y="2398518"/>
                </a:cubicBezTo>
                <a:cubicBezTo>
                  <a:pt x="663357" y="2426358"/>
                  <a:pt x="643880" y="2431233"/>
                  <a:pt x="605175" y="2404813"/>
                </a:cubicBezTo>
                <a:cubicBezTo>
                  <a:pt x="591342" y="2395370"/>
                  <a:pt x="573632" y="2379656"/>
                  <a:pt x="565820" y="2369893"/>
                </a:cubicBezTo>
                <a:cubicBezTo>
                  <a:pt x="558009" y="2360130"/>
                  <a:pt x="546270" y="2349643"/>
                  <a:pt x="539735" y="2346588"/>
                </a:cubicBezTo>
                <a:cubicBezTo>
                  <a:pt x="533200" y="2343533"/>
                  <a:pt x="527853" y="2336588"/>
                  <a:pt x="527853" y="2331154"/>
                </a:cubicBezTo>
                <a:cubicBezTo>
                  <a:pt x="527853" y="2324856"/>
                  <a:pt x="519460" y="2317158"/>
                  <a:pt x="504714" y="2309926"/>
                </a:cubicBezTo>
                <a:cubicBezTo>
                  <a:pt x="491886" y="2303637"/>
                  <a:pt x="481574" y="2294798"/>
                  <a:pt x="481574" y="2290093"/>
                </a:cubicBezTo>
                <a:cubicBezTo>
                  <a:pt x="481574" y="2285425"/>
                  <a:pt x="474136" y="2277174"/>
                  <a:pt x="465047" y="2271758"/>
                </a:cubicBezTo>
                <a:cubicBezTo>
                  <a:pt x="455956" y="2266341"/>
                  <a:pt x="448518" y="2259713"/>
                  <a:pt x="448518" y="2257027"/>
                </a:cubicBezTo>
                <a:cubicBezTo>
                  <a:pt x="448518" y="2254341"/>
                  <a:pt x="444799" y="2248095"/>
                  <a:pt x="440254" y="2243145"/>
                </a:cubicBezTo>
                <a:cubicBezTo>
                  <a:pt x="433643" y="2235947"/>
                  <a:pt x="433643" y="2233762"/>
                  <a:pt x="440254" y="2232223"/>
                </a:cubicBezTo>
                <a:cubicBezTo>
                  <a:pt x="450096" y="2229931"/>
                  <a:pt x="451343" y="2211380"/>
                  <a:pt x="441907" y="2207631"/>
                </a:cubicBezTo>
                <a:cubicBezTo>
                  <a:pt x="438271" y="2206186"/>
                  <a:pt x="435296" y="2200156"/>
                  <a:pt x="435296" y="2194231"/>
                </a:cubicBezTo>
                <a:cubicBezTo>
                  <a:pt x="435296" y="2187090"/>
                  <a:pt x="430908" y="2182720"/>
                  <a:pt x="422282" y="2181270"/>
                </a:cubicBezTo>
                <a:cubicBezTo>
                  <a:pt x="411024" y="2179377"/>
                  <a:pt x="409462" y="2175806"/>
                  <a:pt x="410712" y="2154810"/>
                </a:cubicBezTo>
                <a:cubicBezTo>
                  <a:pt x="412093" y="2131610"/>
                  <a:pt x="411035" y="2129877"/>
                  <a:pt x="386766" y="2115571"/>
                </a:cubicBezTo>
                <a:cubicBezTo>
                  <a:pt x="368494" y="2104801"/>
                  <a:pt x="362007" y="2097823"/>
                  <a:pt x="363627" y="2090684"/>
                </a:cubicBezTo>
                <a:cubicBezTo>
                  <a:pt x="365905" y="2080643"/>
                  <a:pt x="396325" y="2066132"/>
                  <a:pt x="416305" y="2065555"/>
                </a:cubicBezTo>
                <a:cubicBezTo>
                  <a:pt x="422223" y="2065384"/>
                  <a:pt x="430152" y="2062853"/>
                  <a:pt x="433924" y="2059931"/>
                </a:cubicBezTo>
                <a:cubicBezTo>
                  <a:pt x="443823" y="2052263"/>
                  <a:pt x="426131" y="2027003"/>
                  <a:pt x="410823" y="2026950"/>
                </a:cubicBezTo>
                <a:cubicBezTo>
                  <a:pt x="404284" y="2026928"/>
                  <a:pt x="388522" y="2019295"/>
                  <a:pt x="375795" y="2009990"/>
                </a:cubicBezTo>
                <a:cubicBezTo>
                  <a:pt x="358114" y="1997063"/>
                  <a:pt x="347767" y="1993062"/>
                  <a:pt x="331930" y="1993031"/>
                </a:cubicBezTo>
                <a:cubicBezTo>
                  <a:pt x="317062" y="1993001"/>
                  <a:pt x="308087" y="1989931"/>
                  <a:pt x="300176" y="1982169"/>
                </a:cubicBezTo>
                <a:cubicBezTo>
                  <a:pt x="284787" y="1967069"/>
                  <a:pt x="292177" y="1954736"/>
                  <a:pt x="316613" y="1954736"/>
                </a:cubicBezTo>
                <a:cubicBezTo>
                  <a:pt x="332122" y="1954736"/>
                  <a:pt x="336758" y="1952458"/>
                  <a:pt x="340402" y="1943047"/>
                </a:cubicBezTo>
                <a:cubicBezTo>
                  <a:pt x="344759" y="1931799"/>
                  <a:pt x="359715" y="1921150"/>
                  <a:pt x="371553" y="1920868"/>
                </a:cubicBezTo>
                <a:cubicBezTo>
                  <a:pt x="374675" y="1920794"/>
                  <a:pt x="375526" y="1925094"/>
                  <a:pt x="373445" y="1930425"/>
                </a:cubicBezTo>
                <a:cubicBezTo>
                  <a:pt x="364081" y="1954409"/>
                  <a:pt x="391093" y="1971039"/>
                  <a:pt x="415936" y="1956585"/>
                </a:cubicBezTo>
                <a:cubicBezTo>
                  <a:pt x="431462" y="1947552"/>
                  <a:pt x="431961" y="1940649"/>
                  <a:pt x="418073" y="1927023"/>
                </a:cubicBezTo>
                <a:cubicBezTo>
                  <a:pt x="407819" y="1916962"/>
                  <a:pt x="408079" y="1916461"/>
                  <a:pt x="425824" y="1912123"/>
                </a:cubicBezTo>
                <a:cubicBezTo>
                  <a:pt x="437070" y="1909374"/>
                  <a:pt x="446049" y="1908704"/>
                  <a:pt x="452217" y="1909997"/>
                </a:cubicBezTo>
                <a:close/>
                <a:moveTo>
                  <a:pt x="6572224" y="1885412"/>
                </a:moveTo>
                <a:cubicBezTo>
                  <a:pt x="6557369" y="1884755"/>
                  <a:pt x="6554226" y="1886250"/>
                  <a:pt x="6555344" y="1893441"/>
                </a:cubicBezTo>
                <a:cubicBezTo>
                  <a:pt x="6556613" y="1901603"/>
                  <a:pt x="6554020" y="1902132"/>
                  <a:pt x="6521322" y="1900389"/>
                </a:cubicBezTo>
                <a:cubicBezTo>
                  <a:pt x="6489428" y="1898689"/>
                  <a:pt x="6485472" y="1899421"/>
                  <a:pt x="6481338" y="1907797"/>
                </a:cubicBezTo>
                <a:cubicBezTo>
                  <a:pt x="6478372" y="1913805"/>
                  <a:pt x="6480466" y="1919733"/>
                  <a:pt x="6487262" y="1924560"/>
                </a:cubicBezTo>
                <a:cubicBezTo>
                  <a:pt x="6499108" y="1932975"/>
                  <a:pt x="6501125" y="1941985"/>
                  <a:pt x="6491164" y="1941985"/>
                </a:cubicBezTo>
                <a:cubicBezTo>
                  <a:pt x="6478626" y="1941985"/>
                  <a:pt x="6484584" y="1954169"/>
                  <a:pt x="6498512" y="1957011"/>
                </a:cubicBezTo>
                <a:cubicBezTo>
                  <a:pt x="6514385" y="1960250"/>
                  <a:pt x="6541011" y="1946854"/>
                  <a:pt x="6525872" y="1943246"/>
                </a:cubicBezTo>
                <a:cubicBezTo>
                  <a:pt x="6511744" y="1939879"/>
                  <a:pt x="6516788" y="1929224"/>
                  <a:pt x="6534567" y="1924878"/>
                </a:cubicBezTo>
                <a:cubicBezTo>
                  <a:pt x="6557748" y="1919212"/>
                  <a:pt x="6556745" y="1918879"/>
                  <a:pt x="6567822" y="1935921"/>
                </a:cubicBezTo>
                <a:cubicBezTo>
                  <a:pt x="6577604" y="1950974"/>
                  <a:pt x="6575312" y="1967487"/>
                  <a:pt x="6563441" y="1967487"/>
                </a:cubicBezTo>
                <a:cubicBezTo>
                  <a:pt x="6555495" y="1967487"/>
                  <a:pt x="6555371" y="1979081"/>
                  <a:pt x="6563296" y="1980946"/>
                </a:cubicBezTo>
                <a:cubicBezTo>
                  <a:pt x="6566609" y="1981725"/>
                  <a:pt x="6570138" y="1990014"/>
                  <a:pt x="6571139" y="1999364"/>
                </a:cubicBezTo>
                <a:cubicBezTo>
                  <a:pt x="6572140" y="2008715"/>
                  <a:pt x="6575661" y="2018692"/>
                  <a:pt x="6578964" y="2021536"/>
                </a:cubicBezTo>
                <a:cubicBezTo>
                  <a:pt x="6582268" y="2024379"/>
                  <a:pt x="6583684" y="2029161"/>
                  <a:pt x="6582112" y="2032161"/>
                </a:cubicBezTo>
                <a:cubicBezTo>
                  <a:pt x="6580540" y="2035162"/>
                  <a:pt x="6583978" y="2039947"/>
                  <a:pt x="6589751" y="2042795"/>
                </a:cubicBezTo>
                <a:cubicBezTo>
                  <a:pt x="6603084" y="2049371"/>
                  <a:pt x="6602730" y="2049380"/>
                  <a:pt x="6613942" y="2042171"/>
                </a:cubicBezTo>
                <a:cubicBezTo>
                  <a:pt x="6624902" y="2035125"/>
                  <a:pt x="6626312" y="2024404"/>
                  <a:pt x="6616776" y="2020616"/>
                </a:cubicBezTo>
                <a:cubicBezTo>
                  <a:pt x="6613140" y="2019171"/>
                  <a:pt x="6610165" y="2009495"/>
                  <a:pt x="6610165" y="1999113"/>
                </a:cubicBezTo>
                <a:cubicBezTo>
                  <a:pt x="6610165" y="1988732"/>
                  <a:pt x="6613140" y="1980238"/>
                  <a:pt x="6616776" y="1980238"/>
                </a:cubicBezTo>
                <a:cubicBezTo>
                  <a:pt x="6626060" y="1980238"/>
                  <a:pt x="6625026" y="1965990"/>
                  <a:pt x="6615289" y="1959730"/>
                </a:cubicBezTo>
                <a:cubicBezTo>
                  <a:pt x="6609507" y="1956013"/>
                  <a:pt x="6609147" y="1952427"/>
                  <a:pt x="6614030" y="1947192"/>
                </a:cubicBezTo>
                <a:cubicBezTo>
                  <a:pt x="6623278" y="1937277"/>
                  <a:pt x="6625485" y="1907982"/>
                  <a:pt x="6616983" y="1907982"/>
                </a:cubicBezTo>
                <a:cubicBezTo>
                  <a:pt x="6613233" y="1907982"/>
                  <a:pt x="6610165" y="1905933"/>
                  <a:pt x="6610165" y="1903428"/>
                </a:cubicBezTo>
                <a:cubicBezTo>
                  <a:pt x="6610165" y="1895351"/>
                  <a:pt x="6590979" y="1886241"/>
                  <a:pt x="6572224" y="1885412"/>
                </a:cubicBezTo>
                <a:close/>
                <a:moveTo>
                  <a:pt x="279983" y="1880143"/>
                </a:moveTo>
                <a:cubicBezTo>
                  <a:pt x="286360" y="1879070"/>
                  <a:pt x="295523" y="1879827"/>
                  <a:pt x="306666" y="1882550"/>
                </a:cubicBezTo>
                <a:cubicBezTo>
                  <a:pt x="321892" y="1886272"/>
                  <a:pt x="323798" y="1888017"/>
                  <a:pt x="316070" y="1891160"/>
                </a:cubicBezTo>
                <a:cubicBezTo>
                  <a:pt x="300075" y="1897663"/>
                  <a:pt x="270015" y="1896073"/>
                  <a:pt x="270015" y="1888722"/>
                </a:cubicBezTo>
                <a:cubicBezTo>
                  <a:pt x="270015" y="1884122"/>
                  <a:pt x="273606" y="1881217"/>
                  <a:pt x="279983" y="1880143"/>
                </a:cubicBezTo>
                <a:close/>
                <a:moveTo>
                  <a:pt x="336015" y="1871899"/>
                </a:moveTo>
                <a:cubicBezTo>
                  <a:pt x="339590" y="1870479"/>
                  <a:pt x="352977" y="1870579"/>
                  <a:pt x="365766" y="1872121"/>
                </a:cubicBezTo>
                <a:cubicBezTo>
                  <a:pt x="385988" y="1874560"/>
                  <a:pt x="389017" y="1876525"/>
                  <a:pt x="389017" y="1887203"/>
                </a:cubicBezTo>
                <a:cubicBezTo>
                  <a:pt x="389017" y="1896381"/>
                  <a:pt x="385883" y="1899481"/>
                  <a:pt x="376604" y="1899481"/>
                </a:cubicBezTo>
                <a:cubicBezTo>
                  <a:pt x="369777" y="1899481"/>
                  <a:pt x="360488" y="1896612"/>
                  <a:pt x="355961" y="1893106"/>
                </a:cubicBezTo>
                <a:cubicBezTo>
                  <a:pt x="351434" y="1889600"/>
                  <a:pt x="343633" y="1886730"/>
                  <a:pt x="338624" y="1886730"/>
                </a:cubicBezTo>
                <a:cubicBezTo>
                  <a:pt x="328194" y="1886730"/>
                  <a:pt x="326267" y="1875772"/>
                  <a:pt x="336015" y="1871899"/>
                </a:cubicBezTo>
                <a:close/>
                <a:moveTo>
                  <a:pt x="6670405" y="1805974"/>
                </a:moveTo>
                <a:cubicBezTo>
                  <a:pt x="6688661" y="1805974"/>
                  <a:pt x="6696810" y="1822664"/>
                  <a:pt x="6695508" y="1857384"/>
                </a:cubicBezTo>
                <a:cubicBezTo>
                  <a:pt x="6694196" y="1892410"/>
                  <a:pt x="6688511" y="1901427"/>
                  <a:pt x="6676693" y="1887230"/>
                </a:cubicBezTo>
                <a:cubicBezTo>
                  <a:pt x="6672920" y="1882698"/>
                  <a:pt x="6667870" y="1862562"/>
                  <a:pt x="6665469" y="1842482"/>
                </a:cubicBezTo>
                <a:cubicBezTo>
                  <a:pt x="6661897" y="1812607"/>
                  <a:pt x="6662794" y="1805974"/>
                  <a:pt x="6670405" y="1805974"/>
                </a:cubicBezTo>
                <a:close/>
                <a:moveTo>
                  <a:pt x="192334" y="1759987"/>
                </a:moveTo>
                <a:cubicBezTo>
                  <a:pt x="220457" y="1762555"/>
                  <a:pt x="214402" y="1792932"/>
                  <a:pt x="185722" y="1793158"/>
                </a:cubicBezTo>
                <a:cubicBezTo>
                  <a:pt x="180449" y="1793200"/>
                  <a:pt x="177459" y="1786965"/>
                  <a:pt x="177459" y="1775926"/>
                </a:cubicBezTo>
                <a:cubicBezTo>
                  <a:pt x="177459" y="1760420"/>
                  <a:pt x="178999" y="1758770"/>
                  <a:pt x="192334" y="1759987"/>
                </a:cubicBezTo>
                <a:close/>
                <a:moveTo>
                  <a:pt x="305485" y="1674928"/>
                </a:moveTo>
                <a:cubicBezTo>
                  <a:pt x="314630" y="1673796"/>
                  <a:pt x="316862" y="1675749"/>
                  <a:pt x="315172" y="1683399"/>
                </a:cubicBezTo>
                <a:cubicBezTo>
                  <a:pt x="313760" y="1689789"/>
                  <a:pt x="318291" y="1696107"/>
                  <a:pt x="327857" y="1701087"/>
                </a:cubicBezTo>
                <a:cubicBezTo>
                  <a:pt x="336042" y="1705347"/>
                  <a:pt x="342739" y="1712137"/>
                  <a:pt x="342739" y="1716175"/>
                </a:cubicBezTo>
                <a:cubicBezTo>
                  <a:pt x="342739" y="1720214"/>
                  <a:pt x="346067" y="1725657"/>
                  <a:pt x="350134" y="1728272"/>
                </a:cubicBezTo>
                <a:cubicBezTo>
                  <a:pt x="355588" y="1731778"/>
                  <a:pt x="353852" y="1740561"/>
                  <a:pt x="343523" y="1761716"/>
                </a:cubicBezTo>
                <a:cubicBezTo>
                  <a:pt x="326763" y="1796044"/>
                  <a:pt x="326242" y="1803186"/>
                  <a:pt x="339963" y="1810507"/>
                </a:cubicBezTo>
                <a:cubicBezTo>
                  <a:pt x="348005" y="1814798"/>
                  <a:pt x="354855" y="1815002"/>
                  <a:pt x="369714" y="1811396"/>
                </a:cubicBezTo>
                <a:cubicBezTo>
                  <a:pt x="387724" y="1807026"/>
                  <a:pt x="389017" y="1807399"/>
                  <a:pt x="389017" y="1816969"/>
                </a:cubicBezTo>
                <a:cubicBezTo>
                  <a:pt x="389017" y="1825724"/>
                  <a:pt x="385846" y="1827226"/>
                  <a:pt x="367351" y="1827226"/>
                </a:cubicBezTo>
                <a:cubicBezTo>
                  <a:pt x="352512" y="1827226"/>
                  <a:pt x="338844" y="1831243"/>
                  <a:pt x="323971" y="1839977"/>
                </a:cubicBezTo>
                <a:cubicBezTo>
                  <a:pt x="292931" y="1858203"/>
                  <a:pt x="283238" y="1856770"/>
                  <a:pt x="283238" y="1833955"/>
                </a:cubicBezTo>
                <a:cubicBezTo>
                  <a:pt x="283238" y="1823575"/>
                  <a:pt x="279835" y="1814454"/>
                  <a:pt x="275627" y="1813552"/>
                </a:cubicBezTo>
                <a:cubicBezTo>
                  <a:pt x="271441" y="1812655"/>
                  <a:pt x="266606" y="1800985"/>
                  <a:pt x="264882" y="1787617"/>
                </a:cubicBezTo>
                <a:cubicBezTo>
                  <a:pt x="263157" y="1774251"/>
                  <a:pt x="259145" y="1762280"/>
                  <a:pt x="255964" y="1761016"/>
                </a:cubicBezTo>
                <a:cubicBezTo>
                  <a:pt x="252784" y="1759753"/>
                  <a:pt x="250182" y="1753094"/>
                  <a:pt x="250182" y="1746218"/>
                </a:cubicBezTo>
                <a:cubicBezTo>
                  <a:pt x="250182" y="1735799"/>
                  <a:pt x="252868" y="1733718"/>
                  <a:pt x="266319" y="1733718"/>
                </a:cubicBezTo>
                <a:cubicBezTo>
                  <a:pt x="287710" y="1733718"/>
                  <a:pt x="292323" y="1727870"/>
                  <a:pt x="293018" y="1699870"/>
                </a:cubicBezTo>
                <a:cubicBezTo>
                  <a:pt x="293491" y="1680838"/>
                  <a:pt x="295849" y="1676122"/>
                  <a:pt x="305485" y="1674928"/>
                </a:cubicBezTo>
                <a:close/>
                <a:moveTo>
                  <a:pt x="232828" y="1669963"/>
                </a:moveTo>
                <a:cubicBezTo>
                  <a:pt x="242273" y="1669963"/>
                  <a:pt x="250182" y="1687638"/>
                  <a:pt x="250182" y="1708748"/>
                </a:cubicBezTo>
                <a:cubicBezTo>
                  <a:pt x="250182" y="1721882"/>
                  <a:pt x="240441" y="1723891"/>
                  <a:pt x="212167" y="1716584"/>
                </a:cubicBezTo>
                <a:cubicBezTo>
                  <a:pt x="193707" y="1711814"/>
                  <a:pt x="193287" y="1706251"/>
                  <a:pt x="210793" y="1698368"/>
                </a:cubicBezTo>
                <a:cubicBezTo>
                  <a:pt x="218218" y="1695025"/>
                  <a:pt x="223816" y="1690613"/>
                  <a:pt x="223232" y="1688564"/>
                </a:cubicBezTo>
                <a:cubicBezTo>
                  <a:pt x="220335" y="1678394"/>
                  <a:pt x="224684" y="1669963"/>
                  <a:pt x="232828" y="1669963"/>
                </a:cubicBezTo>
                <a:close/>
                <a:moveTo>
                  <a:pt x="6787014" y="1651343"/>
                </a:moveTo>
                <a:cubicBezTo>
                  <a:pt x="6813814" y="1655462"/>
                  <a:pt x="6815112" y="1656416"/>
                  <a:pt x="6815112" y="1671985"/>
                </a:cubicBezTo>
                <a:cubicBezTo>
                  <a:pt x="6815112" y="1679834"/>
                  <a:pt x="6818622" y="1687009"/>
                  <a:pt x="6822913" y="1687928"/>
                </a:cubicBezTo>
                <a:cubicBezTo>
                  <a:pt x="6828002" y="1689019"/>
                  <a:pt x="6828787" y="1692465"/>
                  <a:pt x="6825169" y="1697845"/>
                </a:cubicBezTo>
                <a:cubicBezTo>
                  <a:pt x="6822120" y="1702381"/>
                  <a:pt x="6820160" y="1707648"/>
                  <a:pt x="6820815" y="1709551"/>
                </a:cubicBezTo>
                <a:cubicBezTo>
                  <a:pt x="6821470" y="1711454"/>
                  <a:pt x="6818732" y="1720824"/>
                  <a:pt x="6814733" y="1730375"/>
                </a:cubicBezTo>
                <a:cubicBezTo>
                  <a:pt x="6808042" y="1746347"/>
                  <a:pt x="6808722" y="1748454"/>
                  <a:pt x="6823206" y="1756667"/>
                </a:cubicBezTo>
                <a:cubicBezTo>
                  <a:pt x="6831866" y="1761578"/>
                  <a:pt x="6844568" y="1767645"/>
                  <a:pt x="6851431" y="1770150"/>
                </a:cubicBezTo>
                <a:cubicBezTo>
                  <a:pt x="6858294" y="1772655"/>
                  <a:pt x="6866670" y="1780026"/>
                  <a:pt x="6870042" y="1786531"/>
                </a:cubicBezTo>
                <a:cubicBezTo>
                  <a:pt x="6875001" y="1796097"/>
                  <a:pt x="6873624" y="1799999"/>
                  <a:pt x="6862838" y="1806933"/>
                </a:cubicBezTo>
                <a:cubicBezTo>
                  <a:pt x="6847864" y="1816559"/>
                  <a:pt x="6834946" y="1813969"/>
                  <a:pt x="6834946" y="1801340"/>
                </a:cubicBezTo>
                <a:cubicBezTo>
                  <a:pt x="6834946" y="1796729"/>
                  <a:pt x="6830484" y="1791856"/>
                  <a:pt x="6825029" y="1790510"/>
                </a:cubicBezTo>
                <a:cubicBezTo>
                  <a:pt x="6819575" y="1789164"/>
                  <a:pt x="6815112" y="1783643"/>
                  <a:pt x="6815112" y="1778240"/>
                </a:cubicBezTo>
                <a:cubicBezTo>
                  <a:pt x="6815112" y="1754068"/>
                  <a:pt x="6791184" y="1746903"/>
                  <a:pt x="6767957" y="1764121"/>
                </a:cubicBezTo>
                <a:cubicBezTo>
                  <a:pt x="6754345" y="1774211"/>
                  <a:pt x="6752677" y="1778804"/>
                  <a:pt x="6761368" y="1782258"/>
                </a:cubicBezTo>
                <a:cubicBezTo>
                  <a:pt x="6764536" y="1783516"/>
                  <a:pt x="6768838" y="1790049"/>
                  <a:pt x="6770930" y="1796775"/>
                </a:cubicBezTo>
                <a:cubicBezTo>
                  <a:pt x="6775196" y="1810487"/>
                  <a:pt x="6805514" y="1821330"/>
                  <a:pt x="6828692" y="1817434"/>
                </a:cubicBezTo>
                <a:cubicBezTo>
                  <a:pt x="6846728" y="1814401"/>
                  <a:pt x="6853049" y="1825215"/>
                  <a:pt x="6839053" y="1835157"/>
                </a:cubicBezTo>
                <a:cubicBezTo>
                  <a:pt x="6832112" y="1840088"/>
                  <a:pt x="6828334" y="1850428"/>
                  <a:pt x="6828334" y="1864500"/>
                </a:cubicBezTo>
                <a:cubicBezTo>
                  <a:pt x="6828334" y="1889235"/>
                  <a:pt x="6822542" y="1893835"/>
                  <a:pt x="6804544" y="1883396"/>
                </a:cubicBezTo>
                <a:lnTo>
                  <a:pt x="6804544" y="1883396"/>
                </a:lnTo>
                <a:cubicBezTo>
                  <a:pt x="6797630" y="1879385"/>
                  <a:pt x="6788254" y="1875913"/>
                  <a:pt x="6783708" y="1875679"/>
                </a:cubicBezTo>
                <a:cubicBezTo>
                  <a:pt x="6779164" y="1875446"/>
                  <a:pt x="6770983" y="1874968"/>
                  <a:pt x="6765528" y="1874617"/>
                </a:cubicBezTo>
                <a:cubicBezTo>
                  <a:pt x="6759622" y="1874237"/>
                  <a:pt x="6755612" y="1869682"/>
                  <a:pt x="6755612" y="1863353"/>
                </a:cubicBezTo>
                <a:cubicBezTo>
                  <a:pt x="6755612" y="1857509"/>
                  <a:pt x="6752636" y="1852728"/>
                  <a:pt x="6749000" y="1852728"/>
                </a:cubicBezTo>
                <a:cubicBezTo>
                  <a:pt x="6745364" y="1852728"/>
                  <a:pt x="6742390" y="1849015"/>
                  <a:pt x="6742390" y="1844478"/>
                </a:cubicBezTo>
                <a:cubicBezTo>
                  <a:pt x="6742390" y="1839940"/>
                  <a:pt x="6745364" y="1835046"/>
                  <a:pt x="6749000" y="1833601"/>
                </a:cubicBezTo>
                <a:cubicBezTo>
                  <a:pt x="6758063" y="1830000"/>
                  <a:pt x="6757392" y="1805974"/>
                  <a:pt x="6748230" y="1805974"/>
                </a:cubicBezTo>
                <a:cubicBezTo>
                  <a:pt x="6744102" y="1805974"/>
                  <a:pt x="6742371" y="1802226"/>
                  <a:pt x="6744304" y="1797473"/>
                </a:cubicBezTo>
                <a:cubicBezTo>
                  <a:pt x="6746206" y="1792798"/>
                  <a:pt x="6745066" y="1788973"/>
                  <a:pt x="6741770" y="1788973"/>
                </a:cubicBezTo>
                <a:cubicBezTo>
                  <a:pt x="6738474" y="1788973"/>
                  <a:pt x="6735778" y="1778230"/>
                  <a:pt x="6735778" y="1765100"/>
                </a:cubicBezTo>
                <a:cubicBezTo>
                  <a:pt x="6735778" y="1742725"/>
                  <a:pt x="6736675" y="1741378"/>
                  <a:pt x="6750070" y="1743630"/>
                </a:cubicBezTo>
                <a:cubicBezTo>
                  <a:pt x="6781212" y="1748866"/>
                  <a:pt x="6801402" y="1728546"/>
                  <a:pt x="6779222" y="1714288"/>
                </a:cubicBezTo>
                <a:cubicBezTo>
                  <a:pt x="6767269" y="1706603"/>
                  <a:pt x="6762619" y="1706668"/>
                  <a:pt x="6748793" y="1714713"/>
                </a:cubicBezTo>
                <a:cubicBezTo>
                  <a:pt x="6733638" y="1723530"/>
                  <a:pt x="6713442" y="1718083"/>
                  <a:pt x="6677930" y="1695600"/>
                </a:cubicBezTo>
                <a:cubicBezTo>
                  <a:pt x="6659936" y="1684207"/>
                  <a:pt x="6649832" y="1674037"/>
                  <a:pt x="6649832" y="1667318"/>
                </a:cubicBezTo>
                <a:cubicBezTo>
                  <a:pt x="6649832" y="1657630"/>
                  <a:pt x="6651604" y="1657041"/>
                  <a:pt x="6672971" y="1659618"/>
                </a:cubicBezTo>
                <a:cubicBezTo>
                  <a:pt x="6688138" y="1661447"/>
                  <a:pt x="6696111" y="1660782"/>
                  <a:pt x="6696111" y="1657686"/>
                </a:cubicBezTo>
                <a:cubicBezTo>
                  <a:pt x="6696111" y="1649859"/>
                  <a:pt x="6716896" y="1652367"/>
                  <a:pt x="6729506" y="1661715"/>
                </a:cubicBezTo>
                <a:cubicBezTo>
                  <a:pt x="6739738" y="1669299"/>
                  <a:pt x="6743150" y="1669729"/>
                  <a:pt x="6755074" y="1664943"/>
                </a:cubicBezTo>
                <a:cubicBezTo>
                  <a:pt x="6762642" y="1661904"/>
                  <a:pt x="6768834" y="1656973"/>
                  <a:pt x="6768834" y="1653984"/>
                </a:cubicBezTo>
                <a:cubicBezTo>
                  <a:pt x="6768834" y="1650212"/>
                  <a:pt x="6774396" y="1649405"/>
                  <a:pt x="6787014" y="1651343"/>
                </a:cubicBezTo>
                <a:close/>
                <a:moveTo>
                  <a:pt x="11709" y="1635961"/>
                </a:moveTo>
                <a:cubicBezTo>
                  <a:pt x="25129" y="1635961"/>
                  <a:pt x="25885" y="1637697"/>
                  <a:pt x="24050" y="1664312"/>
                </a:cubicBezTo>
                <a:cubicBezTo>
                  <a:pt x="22812" y="1682262"/>
                  <a:pt x="19063" y="1693307"/>
                  <a:pt x="13831" y="1694418"/>
                </a:cubicBezTo>
                <a:cubicBezTo>
                  <a:pt x="7991" y="1695659"/>
                  <a:pt x="5541" y="1690149"/>
                  <a:pt x="5477" y="1675630"/>
                </a:cubicBezTo>
                <a:cubicBezTo>
                  <a:pt x="5424" y="1664332"/>
                  <a:pt x="3592" y="1650784"/>
                  <a:pt x="1401" y="1645524"/>
                </a:cubicBezTo>
                <a:cubicBezTo>
                  <a:pt x="-1834" y="1637765"/>
                  <a:pt x="111" y="1635961"/>
                  <a:pt x="11709" y="1635961"/>
                </a:cubicBezTo>
                <a:close/>
                <a:moveTo>
                  <a:pt x="6729923" y="1463696"/>
                </a:moveTo>
                <a:cubicBezTo>
                  <a:pt x="6734249" y="1462644"/>
                  <a:pt x="6740394" y="1463109"/>
                  <a:pt x="6744618" y="1465999"/>
                </a:cubicBezTo>
                <a:cubicBezTo>
                  <a:pt x="6750476" y="1470007"/>
                  <a:pt x="6750338" y="1471724"/>
                  <a:pt x="6744042" y="1473208"/>
                </a:cubicBezTo>
                <a:cubicBezTo>
                  <a:pt x="6739498" y="1474280"/>
                  <a:pt x="6735779" y="1481691"/>
                  <a:pt x="6735779" y="1489678"/>
                </a:cubicBezTo>
                <a:cubicBezTo>
                  <a:pt x="6735779" y="1497666"/>
                  <a:pt x="6732804" y="1504200"/>
                  <a:pt x="6729168" y="1504200"/>
                </a:cubicBezTo>
                <a:cubicBezTo>
                  <a:pt x="6718967" y="1504200"/>
                  <a:pt x="6721350" y="1519517"/>
                  <a:pt x="6732473" y="1525452"/>
                </a:cubicBezTo>
                <a:cubicBezTo>
                  <a:pt x="6745368" y="1532332"/>
                  <a:pt x="6745120" y="1540870"/>
                  <a:pt x="6731930" y="1544124"/>
                </a:cubicBezTo>
                <a:cubicBezTo>
                  <a:pt x="6726179" y="1545542"/>
                  <a:pt x="6720973" y="1546553"/>
                  <a:pt x="6720361" y="1546368"/>
                </a:cubicBezTo>
                <a:cubicBezTo>
                  <a:pt x="6719753" y="1546184"/>
                  <a:pt x="6715530" y="1545068"/>
                  <a:pt x="6710985" y="1543889"/>
                </a:cubicBezTo>
                <a:lnTo>
                  <a:pt x="6710986" y="1543889"/>
                </a:lnTo>
                <a:cubicBezTo>
                  <a:pt x="6700442" y="1541154"/>
                  <a:pt x="6700203" y="1516020"/>
                  <a:pt x="6710656" y="1509301"/>
                </a:cubicBezTo>
                <a:cubicBezTo>
                  <a:pt x="6716825" y="1505334"/>
                  <a:pt x="6716825" y="1504200"/>
                  <a:pt x="6710656" y="1504200"/>
                </a:cubicBezTo>
                <a:cubicBezTo>
                  <a:pt x="6706292" y="1504200"/>
                  <a:pt x="6702722" y="1500375"/>
                  <a:pt x="6702722" y="1495700"/>
                </a:cubicBezTo>
                <a:cubicBezTo>
                  <a:pt x="6702722" y="1491024"/>
                  <a:pt x="6705697" y="1487199"/>
                  <a:pt x="6709333" y="1487199"/>
                </a:cubicBezTo>
                <a:cubicBezTo>
                  <a:pt x="6712969" y="1487199"/>
                  <a:pt x="6715944" y="1484330"/>
                  <a:pt x="6715944" y="1480823"/>
                </a:cubicBezTo>
                <a:cubicBezTo>
                  <a:pt x="6715944" y="1477317"/>
                  <a:pt x="6719096" y="1474448"/>
                  <a:pt x="6722946" y="1474448"/>
                </a:cubicBezTo>
                <a:cubicBezTo>
                  <a:pt x="6726796" y="1474448"/>
                  <a:pt x="6728234" y="1472667"/>
                  <a:pt x="6726144" y="1470491"/>
                </a:cubicBezTo>
                <a:cubicBezTo>
                  <a:pt x="6723091" y="1467316"/>
                  <a:pt x="6725598" y="1464747"/>
                  <a:pt x="6729923" y="1463696"/>
                </a:cubicBezTo>
                <a:close/>
                <a:moveTo>
                  <a:pt x="52318" y="1389441"/>
                </a:moveTo>
                <a:cubicBezTo>
                  <a:pt x="63486" y="1389441"/>
                  <a:pt x="76509" y="1391832"/>
                  <a:pt x="81258" y="1394754"/>
                </a:cubicBezTo>
                <a:cubicBezTo>
                  <a:pt x="86007" y="1397676"/>
                  <a:pt x="96208" y="1402880"/>
                  <a:pt x="103925" y="1406318"/>
                </a:cubicBezTo>
                <a:cubicBezTo>
                  <a:pt x="111643" y="1409757"/>
                  <a:pt x="118052" y="1415494"/>
                  <a:pt x="118168" y="1419069"/>
                </a:cubicBezTo>
                <a:cubicBezTo>
                  <a:pt x="118284" y="1422644"/>
                  <a:pt x="122746" y="1429282"/>
                  <a:pt x="128084" y="1433820"/>
                </a:cubicBezTo>
                <a:cubicBezTo>
                  <a:pt x="133423" y="1438357"/>
                  <a:pt x="137791" y="1445434"/>
                  <a:pt x="137791" y="1449547"/>
                </a:cubicBezTo>
                <a:cubicBezTo>
                  <a:pt x="137791" y="1453659"/>
                  <a:pt x="142898" y="1458862"/>
                  <a:pt x="149140" y="1461107"/>
                </a:cubicBezTo>
                <a:cubicBezTo>
                  <a:pt x="158816" y="1464588"/>
                  <a:pt x="159269" y="1466657"/>
                  <a:pt x="152208" y="1475139"/>
                </a:cubicBezTo>
                <a:cubicBezTo>
                  <a:pt x="147653" y="1480610"/>
                  <a:pt x="143290" y="1493674"/>
                  <a:pt x="142512" y="1504170"/>
                </a:cubicBezTo>
                <a:cubicBezTo>
                  <a:pt x="141310" y="1520370"/>
                  <a:pt x="143359" y="1523896"/>
                  <a:pt x="156063" y="1527511"/>
                </a:cubicBezTo>
                <a:cubicBezTo>
                  <a:pt x="164294" y="1529852"/>
                  <a:pt x="169688" y="1534014"/>
                  <a:pt x="168050" y="1536759"/>
                </a:cubicBezTo>
                <a:cubicBezTo>
                  <a:pt x="166411" y="1539504"/>
                  <a:pt x="169131" y="1542751"/>
                  <a:pt x="174094" y="1543976"/>
                </a:cubicBezTo>
                <a:cubicBezTo>
                  <a:pt x="180452" y="1545544"/>
                  <a:pt x="182543" y="1552549"/>
                  <a:pt x="181176" y="1567704"/>
                </a:cubicBezTo>
                <a:cubicBezTo>
                  <a:pt x="180109" y="1579531"/>
                  <a:pt x="181068" y="1589222"/>
                  <a:pt x="183306" y="1589240"/>
                </a:cubicBezTo>
                <a:cubicBezTo>
                  <a:pt x="192803" y="1589318"/>
                  <a:pt x="203903" y="1613808"/>
                  <a:pt x="203903" y="1634683"/>
                </a:cubicBezTo>
                <a:cubicBezTo>
                  <a:pt x="203903" y="1659076"/>
                  <a:pt x="206575" y="1657911"/>
                  <a:pt x="159278" y="1654138"/>
                </a:cubicBezTo>
                <a:cubicBezTo>
                  <a:pt x="140520" y="1652641"/>
                  <a:pt x="137791" y="1650838"/>
                  <a:pt x="137791" y="1639942"/>
                </a:cubicBezTo>
                <a:cubicBezTo>
                  <a:pt x="137791" y="1633077"/>
                  <a:pt x="134581" y="1627460"/>
                  <a:pt x="130658" y="1627460"/>
                </a:cubicBezTo>
                <a:cubicBezTo>
                  <a:pt x="125995" y="1627460"/>
                  <a:pt x="124277" y="1616417"/>
                  <a:pt x="125700" y="1595572"/>
                </a:cubicBezTo>
                <a:cubicBezTo>
                  <a:pt x="126895" y="1578035"/>
                  <a:pt x="125640" y="1563690"/>
                  <a:pt x="122916" y="1563695"/>
                </a:cubicBezTo>
                <a:cubicBezTo>
                  <a:pt x="120189" y="1563699"/>
                  <a:pt x="117958" y="1549726"/>
                  <a:pt x="117958" y="1532640"/>
                </a:cubicBezTo>
                <a:cubicBezTo>
                  <a:pt x="117958" y="1499522"/>
                  <a:pt x="111947" y="1490274"/>
                  <a:pt x="84789" y="1481605"/>
                </a:cubicBezTo>
                <a:cubicBezTo>
                  <a:pt x="70031" y="1476895"/>
                  <a:pt x="68040" y="1473157"/>
                  <a:pt x="65068" y="1444592"/>
                </a:cubicBezTo>
                <a:cubicBezTo>
                  <a:pt x="62056" y="1415634"/>
                  <a:pt x="60444" y="1412698"/>
                  <a:pt x="46887" y="1411460"/>
                </a:cubicBezTo>
                <a:cubicBezTo>
                  <a:pt x="36121" y="1410477"/>
                  <a:pt x="32012" y="1407248"/>
                  <a:pt x="32012" y="1399771"/>
                </a:cubicBezTo>
                <a:cubicBezTo>
                  <a:pt x="32012" y="1391073"/>
                  <a:pt x="35221" y="1389441"/>
                  <a:pt x="52318" y="1389441"/>
                </a:cubicBezTo>
                <a:close/>
                <a:moveTo>
                  <a:pt x="6743780" y="1368190"/>
                </a:moveTo>
                <a:cubicBezTo>
                  <a:pt x="6755389" y="1368190"/>
                  <a:pt x="6756278" y="1370115"/>
                  <a:pt x="6752124" y="1386253"/>
                </a:cubicBezTo>
                <a:cubicBezTo>
                  <a:pt x="6746576" y="1407809"/>
                  <a:pt x="6744307" y="1410693"/>
                  <a:pt x="6732892" y="1410693"/>
                </a:cubicBezTo>
                <a:cubicBezTo>
                  <a:pt x="6728098" y="1410693"/>
                  <a:pt x="6720470" y="1413562"/>
                  <a:pt x="6715944" y="1417068"/>
                </a:cubicBezTo>
                <a:cubicBezTo>
                  <a:pt x="6711418" y="1420575"/>
                  <a:pt x="6705102" y="1423444"/>
                  <a:pt x="6701912" y="1423444"/>
                </a:cubicBezTo>
                <a:cubicBezTo>
                  <a:pt x="6698722" y="1423444"/>
                  <a:pt x="6696111" y="1420575"/>
                  <a:pt x="6696111" y="1417068"/>
                </a:cubicBezTo>
                <a:cubicBezTo>
                  <a:pt x="6696111" y="1413562"/>
                  <a:pt x="6693135" y="1410693"/>
                  <a:pt x="6689500" y="1410693"/>
                </a:cubicBezTo>
                <a:cubicBezTo>
                  <a:pt x="6685864" y="1410693"/>
                  <a:pt x="6682888" y="1407983"/>
                  <a:pt x="6682888" y="1404671"/>
                </a:cubicBezTo>
                <a:cubicBezTo>
                  <a:pt x="6682888" y="1401360"/>
                  <a:pt x="6679378" y="1397898"/>
                  <a:pt x="6675088" y="1396978"/>
                </a:cubicBezTo>
                <a:cubicBezTo>
                  <a:pt x="6659656" y="1393672"/>
                  <a:pt x="6675538" y="1380941"/>
                  <a:pt x="6695094" y="1380941"/>
                </a:cubicBezTo>
                <a:cubicBezTo>
                  <a:pt x="6705671" y="1380941"/>
                  <a:pt x="6718029" y="1378072"/>
                  <a:pt x="6722556" y="1374565"/>
                </a:cubicBezTo>
                <a:cubicBezTo>
                  <a:pt x="6727082" y="1371059"/>
                  <a:pt x="6736632" y="1368190"/>
                  <a:pt x="6743780" y="1368190"/>
                </a:cubicBezTo>
                <a:close/>
                <a:moveTo>
                  <a:pt x="156932" y="1340837"/>
                </a:moveTo>
                <a:cubicBezTo>
                  <a:pt x="163738" y="1338133"/>
                  <a:pt x="171944" y="1349066"/>
                  <a:pt x="165985" y="1352898"/>
                </a:cubicBezTo>
                <a:cubicBezTo>
                  <a:pt x="158890" y="1357459"/>
                  <a:pt x="151014" y="1355573"/>
                  <a:pt x="151014" y="1349314"/>
                </a:cubicBezTo>
                <a:cubicBezTo>
                  <a:pt x="151014" y="1345945"/>
                  <a:pt x="153677" y="1342131"/>
                  <a:pt x="156932" y="1340837"/>
                </a:cubicBezTo>
                <a:close/>
                <a:moveTo>
                  <a:pt x="6678463" y="1237241"/>
                </a:moveTo>
                <a:cubicBezTo>
                  <a:pt x="6691767" y="1236570"/>
                  <a:pt x="6706899" y="1237617"/>
                  <a:pt x="6713100" y="1240926"/>
                </a:cubicBezTo>
                <a:cubicBezTo>
                  <a:pt x="6719481" y="1244331"/>
                  <a:pt x="6722556" y="1254736"/>
                  <a:pt x="6722556" y="1272931"/>
                </a:cubicBezTo>
                <a:cubicBezTo>
                  <a:pt x="6722556" y="1297086"/>
                  <a:pt x="6720515" y="1301233"/>
                  <a:pt x="6702945" y="1312789"/>
                </a:cubicBezTo>
                <a:cubicBezTo>
                  <a:pt x="6683111" y="1325833"/>
                  <a:pt x="6675470" y="1328000"/>
                  <a:pt x="6667462" y="1322853"/>
                </a:cubicBezTo>
                <a:cubicBezTo>
                  <a:pt x="6665038" y="1321294"/>
                  <a:pt x="6663055" y="1314737"/>
                  <a:pt x="6663055" y="1308280"/>
                </a:cubicBezTo>
                <a:cubicBezTo>
                  <a:pt x="6663055" y="1301824"/>
                  <a:pt x="6658592" y="1293672"/>
                  <a:pt x="6653138" y="1290165"/>
                </a:cubicBezTo>
                <a:cubicBezTo>
                  <a:pt x="6642094" y="1283066"/>
                  <a:pt x="6639362" y="1249180"/>
                  <a:pt x="6649832" y="1249180"/>
                </a:cubicBezTo>
                <a:cubicBezTo>
                  <a:pt x="6653468" y="1249180"/>
                  <a:pt x="6655700" y="1246789"/>
                  <a:pt x="6654791" y="1243867"/>
                </a:cubicBezTo>
                <a:cubicBezTo>
                  <a:pt x="6653681" y="1240302"/>
                  <a:pt x="6665158" y="1237912"/>
                  <a:pt x="6678463" y="1237241"/>
                </a:cubicBezTo>
                <a:close/>
                <a:moveTo>
                  <a:pt x="5271248" y="1135167"/>
                </a:moveTo>
                <a:cubicBezTo>
                  <a:pt x="5327226" y="1135167"/>
                  <a:pt x="5371345" y="1159361"/>
                  <a:pt x="5403604" y="1207749"/>
                </a:cubicBezTo>
                <a:cubicBezTo>
                  <a:pt x="5435862" y="1256137"/>
                  <a:pt x="5451991" y="1322314"/>
                  <a:pt x="5451991" y="1406281"/>
                </a:cubicBezTo>
                <a:cubicBezTo>
                  <a:pt x="5451991" y="1459887"/>
                  <a:pt x="5444164" y="1506140"/>
                  <a:pt x="5428508" y="1545040"/>
                </a:cubicBezTo>
                <a:cubicBezTo>
                  <a:pt x="5412854" y="1583940"/>
                  <a:pt x="5390794" y="1613826"/>
                  <a:pt x="5362332" y="1634699"/>
                </a:cubicBezTo>
                <a:cubicBezTo>
                  <a:pt x="5333868" y="1655573"/>
                  <a:pt x="5301846" y="1666009"/>
                  <a:pt x="5266268" y="1666009"/>
                </a:cubicBezTo>
                <a:cubicBezTo>
                  <a:pt x="5207918" y="1666009"/>
                  <a:pt x="5161783" y="1642764"/>
                  <a:pt x="5127864" y="1596274"/>
                </a:cubicBezTo>
                <a:cubicBezTo>
                  <a:pt x="5093946" y="1549784"/>
                  <a:pt x="5076986" y="1485030"/>
                  <a:pt x="5076986" y="1402011"/>
                </a:cubicBezTo>
                <a:cubicBezTo>
                  <a:pt x="5076986" y="1317096"/>
                  <a:pt x="5094064" y="1251393"/>
                  <a:pt x="5128220" y="1204902"/>
                </a:cubicBezTo>
                <a:cubicBezTo>
                  <a:pt x="5162376" y="1158412"/>
                  <a:pt x="5210052" y="1135167"/>
                  <a:pt x="5271248" y="1135167"/>
                </a:cubicBezTo>
                <a:close/>
                <a:moveTo>
                  <a:pt x="6568845" y="1084226"/>
                </a:moveTo>
                <a:cubicBezTo>
                  <a:pt x="6575208" y="1085014"/>
                  <a:pt x="6580414" y="1088475"/>
                  <a:pt x="6580414" y="1091918"/>
                </a:cubicBezTo>
                <a:cubicBezTo>
                  <a:pt x="6580414" y="1095360"/>
                  <a:pt x="6575208" y="1098821"/>
                  <a:pt x="6568845" y="1099609"/>
                </a:cubicBezTo>
                <a:cubicBezTo>
                  <a:pt x="6560727" y="1100614"/>
                  <a:pt x="6557276" y="1098319"/>
                  <a:pt x="6557276" y="1091918"/>
                </a:cubicBezTo>
                <a:cubicBezTo>
                  <a:pt x="6557276" y="1085516"/>
                  <a:pt x="6560727" y="1083221"/>
                  <a:pt x="6568845" y="1084226"/>
                </a:cubicBezTo>
                <a:close/>
                <a:moveTo>
                  <a:pt x="6356366" y="1062231"/>
                </a:moveTo>
                <a:cubicBezTo>
                  <a:pt x="6345332" y="1062173"/>
                  <a:pt x="6344316" y="1064520"/>
                  <a:pt x="6347662" y="1082355"/>
                </a:cubicBezTo>
                <a:cubicBezTo>
                  <a:pt x="6351146" y="1100932"/>
                  <a:pt x="6371658" y="1136931"/>
                  <a:pt x="6382861" y="1144133"/>
                </a:cubicBezTo>
                <a:cubicBezTo>
                  <a:pt x="6389212" y="1148216"/>
                  <a:pt x="6392066" y="1147769"/>
                  <a:pt x="6415134" y="1139079"/>
                </a:cubicBezTo>
                <a:cubicBezTo>
                  <a:pt x="6426043" y="1134970"/>
                  <a:pt x="6435981" y="1128245"/>
                  <a:pt x="6437220" y="1124135"/>
                </a:cubicBezTo>
                <a:cubicBezTo>
                  <a:pt x="6439659" y="1116035"/>
                  <a:pt x="6414280" y="1095994"/>
                  <a:pt x="6403386" y="1097419"/>
                </a:cubicBezTo>
                <a:cubicBezTo>
                  <a:pt x="6399707" y="1097900"/>
                  <a:pt x="6393876" y="1091602"/>
                  <a:pt x="6390426" y="1083424"/>
                </a:cubicBezTo>
                <a:cubicBezTo>
                  <a:pt x="6383614" y="1067272"/>
                  <a:pt x="6375673" y="1062331"/>
                  <a:pt x="6356366" y="1062231"/>
                </a:cubicBezTo>
                <a:close/>
                <a:moveTo>
                  <a:pt x="6663055" y="998410"/>
                </a:moveTo>
                <a:cubicBezTo>
                  <a:pt x="6666690" y="998410"/>
                  <a:pt x="6669666" y="1001280"/>
                  <a:pt x="6669666" y="1004786"/>
                </a:cubicBezTo>
                <a:cubicBezTo>
                  <a:pt x="6669666" y="1008293"/>
                  <a:pt x="6666690" y="1011161"/>
                  <a:pt x="6663055" y="1011161"/>
                </a:cubicBezTo>
                <a:cubicBezTo>
                  <a:pt x="6659418" y="1011161"/>
                  <a:pt x="6656444" y="1008293"/>
                  <a:pt x="6656444" y="1004786"/>
                </a:cubicBezTo>
                <a:cubicBezTo>
                  <a:pt x="6656444" y="1001280"/>
                  <a:pt x="6659418" y="998410"/>
                  <a:pt x="6663055" y="998410"/>
                </a:cubicBezTo>
                <a:close/>
                <a:moveTo>
                  <a:pt x="6527742" y="989910"/>
                </a:moveTo>
                <a:cubicBezTo>
                  <a:pt x="6533355" y="989910"/>
                  <a:pt x="6570498" y="1015392"/>
                  <a:pt x="6570498" y="1019242"/>
                </a:cubicBezTo>
                <a:cubicBezTo>
                  <a:pt x="6570498" y="1025506"/>
                  <a:pt x="6555640" y="1025162"/>
                  <a:pt x="6542778" y="1018600"/>
                </a:cubicBezTo>
                <a:cubicBezTo>
                  <a:pt x="6534347" y="1014298"/>
                  <a:pt x="6521566" y="989910"/>
                  <a:pt x="6527742" y="989910"/>
                </a:cubicBezTo>
                <a:close/>
                <a:moveTo>
                  <a:pt x="2949921" y="890382"/>
                </a:moveTo>
                <a:lnTo>
                  <a:pt x="2949921" y="1910794"/>
                </a:lnTo>
                <a:lnTo>
                  <a:pt x="3608848" y="1910794"/>
                </a:lnTo>
                <a:lnTo>
                  <a:pt x="3608848" y="1670279"/>
                </a:lnTo>
                <a:lnTo>
                  <a:pt x="3257325" y="1670279"/>
                </a:lnTo>
                <a:lnTo>
                  <a:pt x="3257325" y="1520134"/>
                </a:lnTo>
                <a:lnTo>
                  <a:pt x="3565441" y="1520134"/>
                </a:lnTo>
                <a:lnTo>
                  <a:pt x="3565441" y="1279619"/>
                </a:lnTo>
                <a:lnTo>
                  <a:pt x="3257325" y="1279619"/>
                </a:lnTo>
                <a:lnTo>
                  <a:pt x="3257325" y="1130898"/>
                </a:lnTo>
                <a:lnTo>
                  <a:pt x="3585366" y="1130898"/>
                </a:lnTo>
                <a:lnTo>
                  <a:pt x="3585366" y="890382"/>
                </a:lnTo>
                <a:close/>
                <a:moveTo>
                  <a:pt x="1862210" y="890382"/>
                </a:moveTo>
                <a:lnTo>
                  <a:pt x="1862210" y="1450399"/>
                </a:lnTo>
                <a:cubicBezTo>
                  <a:pt x="1862210" y="1610268"/>
                  <a:pt x="1899806" y="1729933"/>
                  <a:pt x="1974997" y="1809393"/>
                </a:cubicBezTo>
                <a:cubicBezTo>
                  <a:pt x="2050187" y="1888854"/>
                  <a:pt x="2160364" y="1928584"/>
                  <a:pt x="2305527" y="1928584"/>
                </a:cubicBezTo>
                <a:cubicBezTo>
                  <a:pt x="2461128" y="1928584"/>
                  <a:pt x="2576285" y="1888854"/>
                  <a:pt x="2651002" y="1809393"/>
                </a:cubicBezTo>
                <a:cubicBezTo>
                  <a:pt x="2725718" y="1729933"/>
                  <a:pt x="2763076" y="1608371"/>
                  <a:pt x="2763076" y="1444706"/>
                </a:cubicBezTo>
                <a:lnTo>
                  <a:pt x="2763076" y="890382"/>
                </a:lnTo>
                <a:lnTo>
                  <a:pt x="2453537" y="890382"/>
                </a:lnTo>
                <a:lnTo>
                  <a:pt x="2453537" y="1468900"/>
                </a:lnTo>
                <a:cubicBezTo>
                  <a:pt x="2453537" y="1533892"/>
                  <a:pt x="2441559" y="1582991"/>
                  <a:pt x="2417602" y="1616198"/>
                </a:cubicBezTo>
                <a:cubicBezTo>
                  <a:pt x="2393645" y="1649406"/>
                  <a:pt x="2358659" y="1666009"/>
                  <a:pt x="2312643" y="1666009"/>
                </a:cubicBezTo>
                <a:cubicBezTo>
                  <a:pt x="2267102" y="1666009"/>
                  <a:pt x="2232116" y="1648338"/>
                  <a:pt x="2207685" y="1612996"/>
                </a:cubicBezTo>
                <a:cubicBezTo>
                  <a:pt x="2183253" y="1577654"/>
                  <a:pt x="2171038" y="1527250"/>
                  <a:pt x="2171038" y="1461784"/>
                </a:cubicBezTo>
                <a:lnTo>
                  <a:pt x="2171038" y="890382"/>
                </a:lnTo>
                <a:close/>
                <a:moveTo>
                  <a:pt x="1083021" y="890382"/>
                </a:moveTo>
                <a:lnTo>
                  <a:pt x="1083021" y="1910794"/>
                </a:lnTo>
                <a:lnTo>
                  <a:pt x="1390425" y="1910794"/>
                </a:lnTo>
                <a:lnTo>
                  <a:pt x="1390425" y="1555002"/>
                </a:lnTo>
                <a:lnTo>
                  <a:pt x="1693560" y="1555002"/>
                </a:lnTo>
                <a:lnTo>
                  <a:pt x="1693560" y="1314486"/>
                </a:lnTo>
                <a:lnTo>
                  <a:pt x="1390425" y="1314486"/>
                </a:lnTo>
                <a:lnTo>
                  <a:pt x="1390425" y="1130898"/>
                </a:lnTo>
                <a:lnTo>
                  <a:pt x="1722735" y="1130898"/>
                </a:lnTo>
                <a:lnTo>
                  <a:pt x="1722735" y="890382"/>
                </a:lnTo>
                <a:close/>
                <a:moveTo>
                  <a:pt x="6491864" y="877297"/>
                </a:moveTo>
                <a:cubicBezTo>
                  <a:pt x="6496096" y="876253"/>
                  <a:pt x="6501481" y="877060"/>
                  <a:pt x="6506089" y="880193"/>
                </a:cubicBezTo>
                <a:cubicBezTo>
                  <a:pt x="6522848" y="891587"/>
                  <a:pt x="6531713" y="908064"/>
                  <a:pt x="6529649" y="923987"/>
                </a:cubicBezTo>
                <a:cubicBezTo>
                  <a:pt x="6526865" y="945463"/>
                  <a:pt x="6514041" y="947567"/>
                  <a:pt x="6501698" y="928574"/>
                </a:cubicBezTo>
                <a:cubicBezTo>
                  <a:pt x="6494937" y="918172"/>
                  <a:pt x="6487576" y="913404"/>
                  <a:pt x="6478278" y="913404"/>
                </a:cubicBezTo>
                <a:cubicBezTo>
                  <a:pt x="6462418" y="913404"/>
                  <a:pt x="6460402" y="903997"/>
                  <a:pt x="6474635" y="896402"/>
                </a:cubicBezTo>
                <a:cubicBezTo>
                  <a:pt x="6480090" y="893492"/>
                  <a:pt x="6484552" y="888589"/>
                  <a:pt x="6484552" y="885507"/>
                </a:cubicBezTo>
                <a:cubicBezTo>
                  <a:pt x="6484552" y="881237"/>
                  <a:pt x="6487632" y="878342"/>
                  <a:pt x="6491864" y="877297"/>
                </a:cubicBezTo>
                <a:close/>
                <a:moveTo>
                  <a:pt x="5274095" y="873304"/>
                </a:moveTo>
                <a:cubicBezTo>
                  <a:pt x="5172576" y="873304"/>
                  <a:pt x="5081967" y="895956"/>
                  <a:pt x="5002270" y="941260"/>
                </a:cubicBezTo>
                <a:cubicBezTo>
                  <a:pt x="4922572" y="986565"/>
                  <a:pt x="4860664" y="1050726"/>
                  <a:pt x="4816546" y="1133744"/>
                </a:cubicBezTo>
                <a:cubicBezTo>
                  <a:pt x="4772428" y="1216762"/>
                  <a:pt x="4750369" y="1310217"/>
                  <a:pt x="4750369" y="1414108"/>
                </a:cubicBezTo>
                <a:cubicBezTo>
                  <a:pt x="4750369" y="1513256"/>
                  <a:pt x="4772191" y="1602085"/>
                  <a:pt x="4815834" y="1680597"/>
                </a:cubicBezTo>
                <a:cubicBezTo>
                  <a:pt x="4859478" y="1759108"/>
                  <a:pt x="4920556" y="1820067"/>
                  <a:pt x="4999068" y="1863474"/>
                </a:cubicBezTo>
                <a:cubicBezTo>
                  <a:pt x="5077579" y="1906881"/>
                  <a:pt x="5164748" y="1928584"/>
                  <a:pt x="5260575" y="1928584"/>
                </a:cubicBezTo>
                <a:cubicBezTo>
                  <a:pt x="5358774" y="1928584"/>
                  <a:pt x="5447484" y="1906169"/>
                  <a:pt x="5526708" y="1861339"/>
                </a:cubicBezTo>
                <a:cubicBezTo>
                  <a:pt x="5605930" y="1816509"/>
                  <a:pt x="5667601" y="1753653"/>
                  <a:pt x="5711720" y="1672769"/>
                </a:cubicBezTo>
                <a:cubicBezTo>
                  <a:pt x="5755838" y="1591886"/>
                  <a:pt x="5777896" y="1500210"/>
                  <a:pt x="5777896" y="1397742"/>
                </a:cubicBezTo>
                <a:cubicBezTo>
                  <a:pt x="5777896" y="1295748"/>
                  <a:pt x="5756905" y="1204547"/>
                  <a:pt x="5714922" y="1124138"/>
                </a:cubicBezTo>
                <a:cubicBezTo>
                  <a:pt x="5672938" y="1043728"/>
                  <a:pt x="5613402" y="981821"/>
                  <a:pt x="5536314" y="938414"/>
                </a:cubicBezTo>
                <a:cubicBezTo>
                  <a:pt x="5459226" y="895007"/>
                  <a:pt x="5371820" y="873304"/>
                  <a:pt x="5274095" y="873304"/>
                </a:cubicBezTo>
                <a:close/>
                <a:moveTo>
                  <a:pt x="4289401" y="873304"/>
                </a:moveTo>
                <a:cubicBezTo>
                  <a:pt x="4168432" y="873304"/>
                  <a:pt x="4063355" y="895126"/>
                  <a:pt x="3974169" y="938770"/>
                </a:cubicBezTo>
                <a:cubicBezTo>
                  <a:pt x="3884984" y="982414"/>
                  <a:pt x="3815842" y="1046219"/>
                  <a:pt x="3766743" y="1130186"/>
                </a:cubicBezTo>
                <a:cubicBezTo>
                  <a:pt x="3717644" y="1214153"/>
                  <a:pt x="3693094" y="1310217"/>
                  <a:pt x="3693094" y="1418378"/>
                </a:cubicBezTo>
                <a:cubicBezTo>
                  <a:pt x="3693094" y="1579670"/>
                  <a:pt x="3741719" y="1705028"/>
                  <a:pt x="3838968" y="1794450"/>
                </a:cubicBezTo>
                <a:cubicBezTo>
                  <a:pt x="3936218" y="1883873"/>
                  <a:pt x="4074266" y="1928584"/>
                  <a:pt x="4253110" y="1928584"/>
                </a:cubicBezTo>
                <a:cubicBezTo>
                  <a:pt x="4322372" y="1928584"/>
                  <a:pt x="4395190" y="1919926"/>
                  <a:pt x="4471567" y="1902611"/>
                </a:cubicBezTo>
                <a:cubicBezTo>
                  <a:pt x="4547944" y="1885296"/>
                  <a:pt x="4605345" y="1865727"/>
                  <a:pt x="4643770" y="1843905"/>
                </a:cubicBezTo>
                <a:lnTo>
                  <a:pt x="4643770" y="1294562"/>
                </a:lnTo>
                <a:lnTo>
                  <a:pt x="4140680" y="1294562"/>
                </a:lnTo>
                <a:lnTo>
                  <a:pt x="4140680" y="1527250"/>
                </a:lnTo>
                <a:lnTo>
                  <a:pt x="4336366" y="1527250"/>
                </a:lnTo>
                <a:lnTo>
                  <a:pt x="4336366" y="1673125"/>
                </a:lnTo>
                <a:cubicBezTo>
                  <a:pt x="4319762" y="1676920"/>
                  <a:pt x="4293908" y="1678818"/>
                  <a:pt x="4258803" y="1678818"/>
                </a:cubicBezTo>
                <a:cubicBezTo>
                  <a:pt x="4183375" y="1678818"/>
                  <a:pt x="4124670" y="1654861"/>
                  <a:pt x="4082686" y="1606948"/>
                </a:cubicBezTo>
                <a:cubicBezTo>
                  <a:pt x="4040702" y="1559034"/>
                  <a:pt x="4019711" y="1492620"/>
                  <a:pt x="4019711" y="1407704"/>
                </a:cubicBezTo>
                <a:cubicBezTo>
                  <a:pt x="4019711" y="1318993"/>
                  <a:pt x="4044735" y="1249258"/>
                  <a:pt x="4094783" y="1198498"/>
                </a:cubicBezTo>
                <a:cubicBezTo>
                  <a:pt x="4144831" y="1147738"/>
                  <a:pt x="4212076" y="1122359"/>
                  <a:pt x="4296517" y="1122359"/>
                </a:cubicBezTo>
                <a:cubicBezTo>
                  <a:pt x="4347751" y="1122359"/>
                  <a:pt x="4394953" y="1126510"/>
                  <a:pt x="4438122" y="1134811"/>
                </a:cubicBezTo>
                <a:cubicBezTo>
                  <a:pt x="4481292" y="1143113"/>
                  <a:pt x="4526359" y="1157938"/>
                  <a:pt x="4573324" y="1179285"/>
                </a:cubicBezTo>
                <a:lnTo>
                  <a:pt x="4573324" y="911018"/>
                </a:lnTo>
                <a:cubicBezTo>
                  <a:pt x="4472753" y="885875"/>
                  <a:pt x="4378112" y="873304"/>
                  <a:pt x="4289401" y="873304"/>
                </a:cubicBezTo>
                <a:close/>
                <a:moveTo>
                  <a:pt x="6484552" y="792269"/>
                </a:moveTo>
                <a:cubicBezTo>
                  <a:pt x="6488188" y="790825"/>
                  <a:pt x="6491164" y="792624"/>
                  <a:pt x="6491164" y="796269"/>
                </a:cubicBezTo>
                <a:cubicBezTo>
                  <a:pt x="6491164" y="799913"/>
                  <a:pt x="6488188" y="802895"/>
                  <a:pt x="6484552" y="802895"/>
                </a:cubicBezTo>
                <a:cubicBezTo>
                  <a:pt x="6480916" y="802895"/>
                  <a:pt x="6477941" y="801095"/>
                  <a:pt x="6477941" y="798896"/>
                </a:cubicBezTo>
                <a:cubicBezTo>
                  <a:pt x="6477941" y="796696"/>
                  <a:pt x="6480916" y="793714"/>
                  <a:pt x="6484552" y="792269"/>
                </a:cubicBezTo>
                <a:close/>
                <a:moveTo>
                  <a:pt x="6569346" y="790144"/>
                </a:moveTo>
                <a:cubicBezTo>
                  <a:pt x="6585831" y="790144"/>
                  <a:pt x="6612815" y="809327"/>
                  <a:pt x="6607903" y="817555"/>
                </a:cubicBezTo>
                <a:cubicBezTo>
                  <a:pt x="6602756" y="826178"/>
                  <a:pt x="6570498" y="826365"/>
                  <a:pt x="6570498" y="817771"/>
                </a:cubicBezTo>
                <a:cubicBezTo>
                  <a:pt x="6570498" y="814265"/>
                  <a:pt x="6567523" y="811396"/>
                  <a:pt x="6563886" y="811396"/>
                </a:cubicBezTo>
                <a:cubicBezTo>
                  <a:pt x="6560250" y="811396"/>
                  <a:pt x="6557276" y="806614"/>
                  <a:pt x="6557276" y="800770"/>
                </a:cubicBezTo>
                <a:cubicBezTo>
                  <a:pt x="6557276" y="793316"/>
                  <a:pt x="6560878" y="790144"/>
                  <a:pt x="6569346" y="790144"/>
                </a:cubicBezTo>
                <a:close/>
                <a:moveTo>
                  <a:pt x="6107713" y="743390"/>
                </a:moveTo>
                <a:cubicBezTo>
                  <a:pt x="6117062" y="743390"/>
                  <a:pt x="6115958" y="774643"/>
                  <a:pt x="6106391" y="780793"/>
                </a:cubicBezTo>
                <a:cubicBezTo>
                  <a:pt x="6095502" y="787793"/>
                  <a:pt x="6091854" y="787289"/>
                  <a:pt x="6077335" y="776772"/>
                </a:cubicBezTo>
                <a:cubicBezTo>
                  <a:pt x="6068276" y="770211"/>
                  <a:pt x="6067060" y="767129"/>
                  <a:pt x="6073004" y="765792"/>
                </a:cubicBezTo>
                <a:cubicBezTo>
                  <a:pt x="6077550" y="764770"/>
                  <a:pt x="6081268" y="761224"/>
                  <a:pt x="6081268" y="757913"/>
                </a:cubicBezTo>
                <a:cubicBezTo>
                  <a:pt x="6081268" y="754601"/>
                  <a:pt x="6085732" y="751891"/>
                  <a:pt x="6091185" y="751891"/>
                </a:cubicBezTo>
                <a:cubicBezTo>
                  <a:pt x="6096640" y="751891"/>
                  <a:pt x="6101102" y="749979"/>
                  <a:pt x="6101102" y="747641"/>
                </a:cubicBezTo>
                <a:cubicBezTo>
                  <a:pt x="6101102" y="745303"/>
                  <a:pt x="6104077" y="743390"/>
                  <a:pt x="6107713" y="743390"/>
                </a:cubicBezTo>
                <a:close/>
                <a:moveTo>
                  <a:pt x="6266490" y="707305"/>
                </a:moveTo>
                <a:cubicBezTo>
                  <a:pt x="6273884" y="710243"/>
                  <a:pt x="6269030" y="717888"/>
                  <a:pt x="6259771" y="717888"/>
                </a:cubicBezTo>
                <a:cubicBezTo>
                  <a:pt x="6256564" y="717888"/>
                  <a:pt x="6252229" y="716108"/>
                  <a:pt x="6250136" y="713932"/>
                </a:cubicBezTo>
                <a:cubicBezTo>
                  <a:pt x="6245247" y="708846"/>
                  <a:pt x="6257684" y="703806"/>
                  <a:pt x="6266490" y="707305"/>
                </a:cubicBezTo>
                <a:close/>
                <a:moveTo>
                  <a:pt x="6028378" y="664759"/>
                </a:moveTo>
                <a:cubicBezTo>
                  <a:pt x="6024742" y="663315"/>
                  <a:pt x="6021768" y="664158"/>
                  <a:pt x="6021768" y="666634"/>
                </a:cubicBezTo>
                <a:cubicBezTo>
                  <a:pt x="6021768" y="669109"/>
                  <a:pt x="6024742" y="671135"/>
                  <a:pt x="6028378" y="671135"/>
                </a:cubicBezTo>
                <a:cubicBezTo>
                  <a:pt x="6032015" y="671135"/>
                  <a:pt x="6034990" y="670291"/>
                  <a:pt x="6034990" y="669261"/>
                </a:cubicBezTo>
                <a:cubicBezTo>
                  <a:pt x="6034990" y="668230"/>
                  <a:pt x="6032015" y="666204"/>
                  <a:pt x="6028378" y="664759"/>
                </a:cubicBezTo>
                <a:close/>
                <a:moveTo>
                  <a:pt x="6309538" y="599128"/>
                </a:moveTo>
                <a:cubicBezTo>
                  <a:pt x="6314881" y="599816"/>
                  <a:pt x="6320789" y="603411"/>
                  <a:pt x="6323119" y="609379"/>
                </a:cubicBezTo>
                <a:cubicBezTo>
                  <a:pt x="6325746" y="616109"/>
                  <a:pt x="6323587" y="622214"/>
                  <a:pt x="6317106" y="626381"/>
                </a:cubicBezTo>
                <a:cubicBezTo>
                  <a:pt x="6301952" y="636123"/>
                  <a:pt x="6290598" y="634531"/>
                  <a:pt x="6295272" y="623319"/>
                </a:cubicBezTo>
                <a:cubicBezTo>
                  <a:pt x="6297464" y="618059"/>
                  <a:pt x="6299298" y="610408"/>
                  <a:pt x="6299348" y="606317"/>
                </a:cubicBezTo>
                <a:cubicBezTo>
                  <a:pt x="6299417" y="600658"/>
                  <a:pt x="6304195" y="598440"/>
                  <a:pt x="6309538" y="599128"/>
                </a:cubicBezTo>
                <a:close/>
                <a:moveTo>
                  <a:pt x="6059339" y="585331"/>
                </a:moveTo>
                <a:lnTo>
                  <a:pt x="6059339" y="585332"/>
                </a:lnTo>
                <a:lnTo>
                  <a:pt x="6055346" y="587899"/>
                </a:lnTo>
                <a:cubicBezTo>
                  <a:pt x="6055059" y="592380"/>
                  <a:pt x="6056621" y="594890"/>
                  <a:pt x="6058818" y="593477"/>
                </a:cubicBezTo>
                <a:lnTo>
                  <a:pt x="6059339" y="585332"/>
                </a:lnTo>
                <a:lnTo>
                  <a:pt x="6059340" y="585331"/>
                </a:lnTo>
                <a:close/>
                <a:moveTo>
                  <a:pt x="6453303" y="561577"/>
                </a:moveTo>
                <a:cubicBezTo>
                  <a:pt x="6456753" y="562891"/>
                  <a:pt x="6458241" y="566261"/>
                  <a:pt x="6459321" y="572278"/>
                </a:cubicBezTo>
                <a:cubicBezTo>
                  <a:pt x="6462062" y="587548"/>
                  <a:pt x="6482893" y="590311"/>
                  <a:pt x="6498028" y="577412"/>
                </a:cubicBezTo>
                <a:cubicBezTo>
                  <a:pt x="6517652" y="560686"/>
                  <a:pt x="6530830" y="569157"/>
                  <a:pt x="6530830" y="598495"/>
                </a:cubicBezTo>
                <a:cubicBezTo>
                  <a:pt x="6530830" y="612456"/>
                  <a:pt x="6527614" y="625158"/>
                  <a:pt x="6523682" y="626720"/>
                </a:cubicBezTo>
                <a:cubicBezTo>
                  <a:pt x="6519751" y="628282"/>
                  <a:pt x="6507391" y="624091"/>
                  <a:pt x="6496218" y="617407"/>
                </a:cubicBezTo>
                <a:cubicBezTo>
                  <a:pt x="6482626" y="609278"/>
                  <a:pt x="6477258" y="607706"/>
                  <a:pt x="6480000" y="612661"/>
                </a:cubicBezTo>
                <a:cubicBezTo>
                  <a:pt x="6482254" y="616734"/>
                  <a:pt x="6480267" y="622369"/>
                  <a:pt x="6475582" y="625182"/>
                </a:cubicBezTo>
                <a:cubicBezTo>
                  <a:pt x="6468658" y="629341"/>
                  <a:pt x="6468974" y="631730"/>
                  <a:pt x="6477278" y="637965"/>
                </a:cubicBezTo>
                <a:cubicBezTo>
                  <a:pt x="6489685" y="647280"/>
                  <a:pt x="6510016" y="647972"/>
                  <a:pt x="6515218" y="639257"/>
                </a:cubicBezTo>
                <a:cubicBezTo>
                  <a:pt x="6519228" y="632538"/>
                  <a:pt x="6537442" y="630293"/>
                  <a:pt x="6537442" y="636517"/>
                </a:cubicBezTo>
                <a:cubicBezTo>
                  <a:pt x="6537442" y="638517"/>
                  <a:pt x="6547110" y="641928"/>
                  <a:pt x="6558928" y="644097"/>
                </a:cubicBezTo>
                <a:cubicBezTo>
                  <a:pt x="6573356" y="646746"/>
                  <a:pt x="6581088" y="651035"/>
                  <a:pt x="6582464" y="657154"/>
                </a:cubicBezTo>
                <a:cubicBezTo>
                  <a:pt x="6583592" y="662166"/>
                  <a:pt x="6588798" y="668553"/>
                  <a:pt x="6594034" y="671347"/>
                </a:cubicBezTo>
                <a:cubicBezTo>
                  <a:pt x="6599270" y="674140"/>
                  <a:pt x="6603554" y="679880"/>
                  <a:pt x="6603554" y="684103"/>
                </a:cubicBezTo>
                <a:cubicBezTo>
                  <a:pt x="6603554" y="688325"/>
                  <a:pt x="6607802" y="694510"/>
                  <a:pt x="6612992" y="697847"/>
                </a:cubicBezTo>
                <a:cubicBezTo>
                  <a:pt x="6625020" y="705581"/>
                  <a:pt x="6634137" y="734890"/>
                  <a:pt x="6624514" y="734890"/>
                </a:cubicBezTo>
                <a:cubicBezTo>
                  <a:pt x="6620688" y="734890"/>
                  <a:pt x="6615652" y="732909"/>
                  <a:pt x="6613324" y="730488"/>
                </a:cubicBezTo>
                <a:cubicBezTo>
                  <a:pt x="6610998" y="728066"/>
                  <a:pt x="6598178" y="726388"/>
                  <a:pt x="6584837" y="726759"/>
                </a:cubicBezTo>
                <a:cubicBezTo>
                  <a:pt x="6571496" y="727129"/>
                  <a:pt x="6536840" y="725938"/>
                  <a:pt x="6507822" y="724111"/>
                </a:cubicBezTo>
                <a:cubicBezTo>
                  <a:pt x="6457806" y="720962"/>
                  <a:pt x="6455658" y="721171"/>
                  <a:pt x="6466502" y="728143"/>
                </a:cubicBezTo>
                <a:cubicBezTo>
                  <a:pt x="6472794" y="732188"/>
                  <a:pt x="6477941" y="737601"/>
                  <a:pt x="6477941" y="740172"/>
                </a:cubicBezTo>
                <a:cubicBezTo>
                  <a:pt x="6477941" y="742742"/>
                  <a:pt x="6482880" y="748356"/>
                  <a:pt x="6488920" y="752645"/>
                </a:cubicBezTo>
                <a:cubicBezTo>
                  <a:pt x="6503495" y="763000"/>
                  <a:pt x="6498290" y="765363"/>
                  <a:pt x="6471700" y="760460"/>
                </a:cubicBezTo>
                <a:cubicBezTo>
                  <a:pt x="6457751" y="757888"/>
                  <a:pt x="6445474" y="757915"/>
                  <a:pt x="6437864" y="760533"/>
                </a:cubicBezTo>
                <a:cubicBezTo>
                  <a:pt x="6417542" y="767525"/>
                  <a:pt x="6413661" y="765313"/>
                  <a:pt x="6409644" y="744453"/>
                </a:cubicBezTo>
                <a:cubicBezTo>
                  <a:pt x="6407506" y="733349"/>
                  <a:pt x="6406706" y="717570"/>
                  <a:pt x="6407866" y="709388"/>
                </a:cubicBezTo>
                <a:cubicBezTo>
                  <a:pt x="6409026" y="701206"/>
                  <a:pt x="6407820" y="680167"/>
                  <a:pt x="6405187" y="662634"/>
                </a:cubicBezTo>
                <a:cubicBezTo>
                  <a:pt x="6402554" y="645101"/>
                  <a:pt x="6402971" y="628940"/>
                  <a:pt x="6406114" y="626719"/>
                </a:cubicBezTo>
                <a:cubicBezTo>
                  <a:pt x="6409257" y="624498"/>
                  <a:pt x="6411829" y="619238"/>
                  <a:pt x="6411829" y="615030"/>
                </a:cubicBezTo>
                <a:cubicBezTo>
                  <a:pt x="6411829" y="610822"/>
                  <a:pt x="6414804" y="607380"/>
                  <a:pt x="6418440" y="607380"/>
                </a:cubicBezTo>
                <a:cubicBezTo>
                  <a:pt x="6422076" y="607380"/>
                  <a:pt x="6425051" y="598021"/>
                  <a:pt x="6425051" y="586583"/>
                </a:cubicBezTo>
                <a:cubicBezTo>
                  <a:pt x="6425051" y="571539"/>
                  <a:pt x="6427944" y="565072"/>
                  <a:pt x="6435509" y="563206"/>
                </a:cubicBezTo>
                <a:cubicBezTo>
                  <a:pt x="6444439" y="561003"/>
                  <a:pt x="6449852" y="560262"/>
                  <a:pt x="6453303" y="561577"/>
                </a:cubicBezTo>
                <a:close/>
                <a:moveTo>
                  <a:pt x="2272464" y="537939"/>
                </a:moveTo>
                <a:cubicBezTo>
                  <a:pt x="2250809" y="537272"/>
                  <a:pt x="2250124" y="537738"/>
                  <a:pt x="2251620" y="552125"/>
                </a:cubicBezTo>
                <a:cubicBezTo>
                  <a:pt x="2252471" y="560307"/>
                  <a:pt x="2253378" y="570541"/>
                  <a:pt x="2253634" y="574867"/>
                </a:cubicBezTo>
                <a:cubicBezTo>
                  <a:pt x="2254930" y="596751"/>
                  <a:pt x="2285174" y="600099"/>
                  <a:pt x="2313470" y="581489"/>
                </a:cubicBezTo>
                <a:cubicBezTo>
                  <a:pt x="2335489" y="567008"/>
                  <a:pt x="2336310" y="557618"/>
                  <a:pt x="2316185" y="550456"/>
                </a:cubicBezTo>
                <a:cubicBezTo>
                  <a:pt x="2308912" y="547867"/>
                  <a:pt x="2301138" y="544148"/>
                  <a:pt x="2298908" y="542190"/>
                </a:cubicBezTo>
                <a:cubicBezTo>
                  <a:pt x="2296678" y="540231"/>
                  <a:pt x="2284779" y="538319"/>
                  <a:pt x="2272464" y="537939"/>
                </a:cubicBezTo>
                <a:close/>
                <a:moveTo>
                  <a:pt x="5638904" y="536045"/>
                </a:moveTo>
                <a:cubicBezTo>
                  <a:pt x="5624548" y="536307"/>
                  <a:pt x="5620634" y="538032"/>
                  <a:pt x="5623500" y="542833"/>
                </a:cubicBezTo>
                <a:cubicBezTo>
                  <a:pt x="5626007" y="547033"/>
                  <a:pt x="5624655" y="548202"/>
                  <a:pt x="5619608" y="546196"/>
                </a:cubicBezTo>
                <a:cubicBezTo>
                  <a:pt x="5608472" y="541772"/>
                  <a:pt x="5610075" y="550362"/>
                  <a:pt x="5621790" y="557894"/>
                </a:cubicBezTo>
                <a:cubicBezTo>
                  <a:pt x="5632692" y="564903"/>
                  <a:pt x="5634978" y="573377"/>
                  <a:pt x="5625966" y="573377"/>
                </a:cubicBezTo>
                <a:cubicBezTo>
                  <a:pt x="5614830" y="573377"/>
                  <a:pt x="5612086" y="608982"/>
                  <a:pt x="5622436" y="619188"/>
                </a:cubicBezTo>
                <a:cubicBezTo>
                  <a:pt x="5627837" y="624514"/>
                  <a:pt x="5630580" y="630614"/>
                  <a:pt x="5628532" y="632745"/>
                </a:cubicBezTo>
                <a:cubicBezTo>
                  <a:pt x="5624927" y="636495"/>
                  <a:pt x="5656748" y="658384"/>
                  <a:pt x="5665806" y="658384"/>
                </a:cubicBezTo>
                <a:cubicBezTo>
                  <a:pt x="5668274" y="658384"/>
                  <a:pt x="5674998" y="657223"/>
                  <a:pt x="5680749" y="655804"/>
                </a:cubicBezTo>
                <a:cubicBezTo>
                  <a:pt x="5692478" y="652911"/>
                  <a:pt x="5695740" y="622433"/>
                  <a:pt x="5684788" y="618082"/>
                </a:cubicBezTo>
                <a:cubicBezTo>
                  <a:pt x="5681257" y="616679"/>
                  <a:pt x="5676411" y="606046"/>
                  <a:pt x="5674019" y="594454"/>
                </a:cubicBezTo>
                <a:cubicBezTo>
                  <a:pt x="5671628" y="582862"/>
                  <a:pt x="5667078" y="573377"/>
                  <a:pt x="5663910" y="573377"/>
                </a:cubicBezTo>
                <a:cubicBezTo>
                  <a:pt x="5660742" y="573377"/>
                  <a:pt x="5658151" y="564898"/>
                  <a:pt x="5658151" y="554535"/>
                </a:cubicBezTo>
                <a:cubicBezTo>
                  <a:pt x="5658151" y="536480"/>
                  <a:pt x="5657347" y="535707"/>
                  <a:pt x="5638904" y="536045"/>
                </a:cubicBezTo>
                <a:close/>
                <a:moveTo>
                  <a:pt x="6114324" y="507497"/>
                </a:moveTo>
                <a:cubicBezTo>
                  <a:pt x="6119778" y="507497"/>
                  <a:pt x="6125192" y="511801"/>
                  <a:pt x="6126354" y="517060"/>
                </a:cubicBezTo>
                <a:cubicBezTo>
                  <a:pt x="6127980" y="524420"/>
                  <a:pt x="6125208" y="526623"/>
                  <a:pt x="6114324" y="526623"/>
                </a:cubicBezTo>
                <a:cubicBezTo>
                  <a:pt x="6103440" y="526623"/>
                  <a:pt x="6100669" y="524420"/>
                  <a:pt x="6102295" y="517060"/>
                </a:cubicBezTo>
                <a:cubicBezTo>
                  <a:pt x="6103457" y="511801"/>
                  <a:pt x="6108870" y="507497"/>
                  <a:pt x="6114324" y="507497"/>
                </a:cubicBezTo>
                <a:close/>
                <a:moveTo>
                  <a:pt x="6337619" y="505966"/>
                </a:moveTo>
                <a:cubicBezTo>
                  <a:pt x="6346944" y="503870"/>
                  <a:pt x="6366084" y="516944"/>
                  <a:pt x="6370022" y="532547"/>
                </a:cubicBezTo>
                <a:cubicBezTo>
                  <a:pt x="6373230" y="545252"/>
                  <a:pt x="6371915" y="547875"/>
                  <a:pt x="6362339" y="547875"/>
                </a:cubicBezTo>
                <a:cubicBezTo>
                  <a:pt x="6353608" y="547875"/>
                  <a:pt x="6351551" y="545302"/>
                  <a:pt x="6353918" y="537343"/>
                </a:cubicBezTo>
                <a:cubicBezTo>
                  <a:pt x="6356190" y="529702"/>
                  <a:pt x="6353678" y="526123"/>
                  <a:pt x="6344772" y="524306"/>
                </a:cubicBezTo>
                <a:cubicBezTo>
                  <a:pt x="6338019" y="522928"/>
                  <a:pt x="6332494" y="518104"/>
                  <a:pt x="6332494" y="513586"/>
                </a:cubicBezTo>
                <a:cubicBezTo>
                  <a:pt x="6332494" y="509048"/>
                  <a:pt x="6334511" y="506664"/>
                  <a:pt x="6337619" y="505966"/>
                </a:cubicBezTo>
                <a:close/>
                <a:moveTo>
                  <a:pt x="3337617" y="496871"/>
                </a:moveTo>
                <a:cubicBezTo>
                  <a:pt x="3333981" y="496871"/>
                  <a:pt x="3331005" y="499600"/>
                  <a:pt x="3331005" y="502935"/>
                </a:cubicBezTo>
                <a:cubicBezTo>
                  <a:pt x="3331005" y="506270"/>
                  <a:pt x="3325799" y="509873"/>
                  <a:pt x="3319436" y="510942"/>
                </a:cubicBezTo>
                <a:cubicBezTo>
                  <a:pt x="3310551" y="512435"/>
                  <a:pt x="3310244" y="513001"/>
                  <a:pt x="3318113" y="513379"/>
                </a:cubicBezTo>
                <a:cubicBezTo>
                  <a:pt x="3323750" y="513651"/>
                  <a:pt x="3331931" y="511577"/>
                  <a:pt x="3336294" y="508772"/>
                </a:cubicBezTo>
                <a:cubicBezTo>
                  <a:pt x="3345948" y="502565"/>
                  <a:pt x="3346581" y="496871"/>
                  <a:pt x="3337617" y="496871"/>
                </a:cubicBezTo>
                <a:close/>
                <a:moveTo>
                  <a:pt x="3768565" y="443962"/>
                </a:moveTo>
                <a:cubicBezTo>
                  <a:pt x="3765906" y="444642"/>
                  <a:pt x="3763405" y="446868"/>
                  <a:pt x="3760020" y="450905"/>
                </a:cubicBezTo>
                <a:cubicBezTo>
                  <a:pt x="3755484" y="456316"/>
                  <a:pt x="3751454" y="465134"/>
                  <a:pt x="3751064" y="470501"/>
                </a:cubicBezTo>
                <a:cubicBezTo>
                  <a:pt x="3750480" y="478534"/>
                  <a:pt x="3753315" y="480036"/>
                  <a:pt x="3767114" y="479001"/>
                </a:cubicBezTo>
                <a:cubicBezTo>
                  <a:pt x="3780476" y="477999"/>
                  <a:pt x="3784277" y="475087"/>
                  <a:pt x="3785863" y="464631"/>
                </a:cubicBezTo>
                <a:cubicBezTo>
                  <a:pt x="3787041" y="456871"/>
                  <a:pt x="3783857" y="449386"/>
                  <a:pt x="3778061" y="446293"/>
                </a:cubicBezTo>
                <a:cubicBezTo>
                  <a:pt x="3774041" y="444148"/>
                  <a:pt x="3771224" y="443283"/>
                  <a:pt x="3768565" y="443962"/>
                </a:cubicBezTo>
                <a:close/>
                <a:moveTo>
                  <a:pt x="2331697" y="434209"/>
                </a:moveTo>
                <a:cubicBezTo>
                  <a:pt x="2335766" y="433835"/>
                  <a:pt x="2339324" y="435384"/>
                  <a:pt x="2339324" y="439137"/>
                </a:cubicBezTo>
                <a:cubicBezTo>
                  <a:pt x="2339324" y="442838"/>
                  <a:pt x="2334614" y="445867"/>
                  <a:pt x="2328856" y="445867"/>
                </a:cubicBezTo>
                <a:cubicBezTo>
                  <a:pt x="2323099" y="445867"/>
                  <a:pt x="2319566" y="443596"/>
                  <a:pt x="2321005" y="440820"/>
                </a:cubicBezTo>
                <a:cubicBezTo>
                  <a:pt x="2323049" y="436879"/>
                  <a:pt x="2327628" y="434582"/>
                  <a:pt x="2331697" y="434209"/>
                </a:cubicBezTo>
                <a:close/>
                <a:moveTo>
                  <a:pt x="6400562" y="420365"/>
                </a:moveTo>
                <a:cubicBezTo>
                  <a:pt x="6410814" y="420365"/>
                  <a:pt x="6497774" y="476135"/>
                  <a:pt x="6497774" y="482710"/>
                </a:cubicBezTo>
                <a:cubicBezTo>
                  <a:pt x="6497774" y="485323"/>
                  <a:pt x="6493312" y="488562"/>
                  <a:pt x="6487858" y="489908"/>
                </a:cubicBezTo>
                <a:cubicBezTo>
                  <a:pt x="6481677" y="491432"/>
                  <a:pt x="6477941" y="497915"/>
                  <a:pt x="6477941" y="507112"/>
                </a:cubicBezTo>
                <a:cubicBezTo>
                  <a:pt x="6477941" y="525544"/>
                  <a:pt x="6472461" y="527818"/>
                  <a:pt x="6449570" y="518889"/>
                </a:cubicBezTo>
                <a:cubicBezTo>
                  <a:pt x="6439614" y="515005"/>
                  <a:pt x="6432906" y="509419"/>
                  <a:pt x="6434664" y="506474"/>
                </a:cubicBezTo>
                <a:cubicBezTo>
                  <a:pt x="6436421" y="503530"/>
                  <a:pt x="6434976" y="501121"/>
                  <a:pt x="6431455" y="501121"/>
                </a:cubicBezTo>
                <a:cubicBezTo>
                  <a:pt x="6427933" y="501121"/>
                  <a:pt x="6425051" y="496280"/>
                  <a:pt x="6425051" y="490362"/>
                </a:cubicBezTo>
                <a:cubicBezTo>
                  <a:pt x="6425051" y="483949"/>
                  <a:pt x="6420378" y="478543"/>
                  <a:pt x="6413482" y="476978"/>
                </a:cubicBezTo>
                <a:cubicBezTo>
                  <a:pt x="6394592" y="472692"/>
                  <a:pt x="6372162" y="457709"/>
                  <a:pt x="6372162" y="449377"/>
                </a:cubicBezTo>
                <a:cubicBezTo>
                  <a:pt x="6372162" y="445108"/>
                  <a:pt x="6374814" y="441617"/>
                  <a:pt x="6378056" y="441617"/>
                </a:cubicBezTo>
                <a:cubicBezTo>
                  <a:pt x="6381298" y="441617"/>
                  <a:pt x="6385817" y="436835"/>
                  <a:pt x="6388098" y="430991"/>
                </a:cubicBezTo>
                <a:cubicBezTo>
                  <a:pt x="6390380" y="425147"/>
                  <a:pt x="6395989" y="420365"/>
                  <a:pt x="6400562" y="420365"/>
                </a:cubicBezTo>
                <a:close/>
                <a:moveTo>
                  <a:pt x="3175355" y="409267"/>
                </a:moveTo>
                <a:cubicBezTo>
                  <a:pt x="3177600" y="408483"/>
                  <a:pt x="3181319" y="408786"/>
                  <a:pt x="3187212" y="409930"/>
                </a:cubicBezTo>
                <a:cubicBezTo>
                  <a:pt x="3207058" y="413785"/>
                  <a:pt x="3214452" y="418631"/>
                  <a:pt x="3209054" y="424245"/>
                </a:cubicBezTo>
                <a:cubicBezTo>
                  <a:pt x="3204149" y="429347"/>
                  <a:pt x="3183663" y="430480"/>
                  <a:pt x="3176744" y="426032"/>
                </a:cubicBezTo>
                <a:cubicBezTo>
                  <a:pt x="3174320" y="424474"/>
                  <a:pt x="3172336" y="419563"/>
                  <a:pt x="3172336" y="415120"/>
                </a:cubicBezTo>
                <a:cubicBezTo>
                  <a:pt x="3172336" y="411920"/>
                  <a:pt x="3173109" y="410050"/>
                  <a:pt x="3175355" y="409267"/>
                </a:cubicBezTo>
                <a:close/>
                <a:moveTo>
                  <a:pt x="6061930" y="408429"/>
                </a:moveTo>
                <a:cubicBezTo>
                  <a:pt x="6065840" y="409266"/>
                  <a:pt x="6069038" y="411769"/>
                  <a:pt x="6069038" y="413990"/>
                </a:cubicBezTo>
                <a:cubicBezTo>
                  <a:pt x="6069038" y="416210"/>
                  <a:pt x="6065840" y="418713"/>
                  <a:pt x="6061930" y="419550"/>
                </a:cubicBezTo>
                <a:cubicBezTo>
                  <a:pt x="6058022" y="420388"/>
                  <a:pt x="6054824" y="417886"/>
                  <a:pt x="6054824" y="413990"/>
                </a:cubicBezTo>
                <a:cubicBezTo>
                  <a:pt x="6054824" y="410093"/>
                  <a:pt x="6058022" y="407591"/>
                  <a:pt x="6061930" y="408429"/>
                </a:cubicBezTo>
                <a:close/>
                <a:moveTo>
                  <a:pt x="6193214" y="392056"/>
                </a:moveTo>
                <a:cubicBezTo>
                  <a:pt x="6198533" y="392603"/>
                  <a:pt x="6202879" y="394700"/>
                  <a:pt x="6209464" y="398677"/>
                </a:cubicBezTo>
                <a:cubicBezTo>
                  <a:pt x="6217603" y="403592"/>
                  <a:pt x="6232008" y="407614"/>
                  <a:pt x="6241476" y="407614"/>
                </a:cubicBezTo>
                <a:cubicBezTo>
                  <a:pt x="6268862" y="407614"/>
                  <a:pt x="6279604" y="412004"/>
                  <a:pt x="6279604" y="423196"/>
                </a:cubicBezTo>
                <a:cubicBezTo>
                  <a:pt x="6279604" y="429180"/>
                  <a:pt x="6276741" y="432480"/>
                  <a:pt x="6272878" y="430945"/>
                </a:cubicBezTo>
                <a:cubicBezTo>
                  <a:pt x="6269178" y="429475"/>
                  <a:pt x="6249711" y="429593"/>
                  <a:pt x="6229616" y="431208"/>
                </a:cubicBezTo>
                <a:cubicBezTo>
                  <a:pt x="6187784" y="434568"/>
                  <a:pt x="6156099" y="450781"/>
                  <a:pt x="6149422" y="472243"/>
                </a:cubicBezTo>
                <a:cubicBezTo>
                  <a:pt x="6144348" y="488554"/>
                  <a:pt x="6101102" y="501086"/>
                  <a:pt x="6101102" y="486245"/>
                </a:cubicBezTo>
                <a:cubicBezTo>
                  <a:pt x="6101102" y="482739"/>
                  <a:pt x="6104077" y="479870"/>
                  <a:pt x="6107713" y="479870"/>
                </a:cubicBezTo>
                <a:cubicBezTo>
                  <a:pt x="6116725" y="479870"/>
                  <a:pt x="6116076" y="460306"/>
                  <a:pt x="6106746" y="450701"/>
                </a:cubicBezTo>
                <a:cubicBezTo>
                  <a:pt x="6098413" y="442123"/>
                  <a:pt x="6104454" y="418568"/>
                  <a:pt x="6114012" y="422366"/>
                </a:cubicBezTo>
                <a:cubicBezTo>
                  <a:pt x="6117264" y="423658"/>
                  <a:pt x="6126152" y="419092"/>
                  <a:pt x="6133764" y="412220"/>
                </a:cubicBezTo>
                <a:cubicBezTo>
                  <a:pt x="6141375" y="405348"/>
                  <a:pt x="6158192" y="397479"/>
                  <a:pt x="6171135" y="394732"/>
                </a:cubicBezTo>
                <a:cubicBezTo>
                  <a:pt x="6181606" y="392511"/>
                  <a:pt x="6187896" y="391508"/>
                  <a:pt x="6193214" y="392056"/>
                </a:cubicBezTo>
                <a:close/>
                <a:moveTo>
                  <a:pt x="5139696" y="379599"/>
                </a:moveTo>
                <a:cubicBezTo>
                  <a:pt x="5128018" y="378497"/>
                  <a:pt x="5120973" y="389034"/>
                  <a:pt x="5126244" y="399712"/>
                </a:cubicBezTo>
                <a:cubicBezTo>
                  <a:pt x="5131534" y="410426"/>
                  <a:pt x="5153762" y="409734"/>
                  <a:pt x="5159216" y="398685"/>
                </a:cubicBezTo>
                <a:cubicBezTo>
                  <a:pt x="5163878" y="389242"/>
                  <a:pt x="5155545" y="381095"/>
                  <a:pt x="5139696" y="379599"/>
                </a:cubicBezTo>
                <a:close/>
                <a:moveTo>
                  <a:pt x="5674383" y="365111"/>
                </a:moveTo>
                <a:cubicBezTo>
                  <a:pt x="5686023" y="365111"/>
                  <a:pt x="5730430" y="394439"/>
                  <a:pt x="5730695" y="402301"/>
                </a:cubicBezTo>
                <a:cubicBezTo>
                  <a:pt x="5730794" y="405223"/>
                  <a:pt x="5733714" y="407614"/>
                  <a:pt x="5737186" y="407614"/>
                </a:cubicBezTo>
                <a:cubicBezTo>
                  <a:pt x="5743094" y="407614"/>
                  <a:pt x="5754987" y="435677"/>
                  <a:pt x="5752047" y="442679"/>
                </a:cubicBezTo>
                <a:cubicBezTo>
                  <a:pt x="5751310" y="444432"/>
                  <a:pt x="5753682" y="445867"/>
                  <a:pt x="5757319" y="445867"/>
                </a:cubicBezTo>
                <a:cubicBezTo>
                  <a:pt x="5760956" y="445867"/>
                  <a:pt x="5763930" y="450649"/>
                  <a:pt x="5763930" y="456493"/>
                </a:cubicBezTo>
                <a:cubicBezTo>
                  <a:pt x="5763930" y="463104"/>
                  <a:pt x="5760184" y="467119"/>
                  <a:pt x="5754014" y="467119"/>
                </a:cubicBezTo>
                <a:cubicBezTo>
                  <a:pt x="5748560" y="467119"/>
                  <a:pt x="5744096" y="464224"/>
                  <a:pt x="5744096" y="460685"/>
                </a:cubicBezTo>
                <a:cubicBezTo>
                  <a:pt x="5744096" y="457147"/>
                  <a:pt x="5741339" y="450931"/>
                  <a:pt x="5737968" y="446872"/>
                </a:cubicBezTo>
                <a:cubicBezTo>
                  <a:pt x="5734598" y="442813"/>
                  <a:pt x="5730212" y="436116"/>
                  <a:pt x="5728220" y="431990"/>
                </a:cubicBezTo>
                <a:cubicBezTo>
                  <a:pt x="5726231" y="427863"/>
                  <a:pt x="5717544" y="422763"/>
                  <a:pt x="5708919" y="420654"/>
                </a:cubicBezTo>
                <a:cubicBezTo>
                  <a:pt x="5700292" y="418546"/>
                  <a:pt x="5687876" y="409490"/>
                  <a:pt x="5681326" y="400529"/>
                </a:cubicBezTo>
                <a:cubicBezTo>
                  <a:pt x="5674777" y="391569"/>
                  <a:pt x="5666450" y="382996"/>
                  <a:pt x="5662822" y="381478"/>
                </a:cubicBezTo>
                <a:cubicBezTo>
                  <a:pt x="5653508" y="377584"/>
                  <a:pt x="5662318" y="365111"/>
                  <a:pt x="5674383" y="365111"/>
                </a:cubicBezTo>
                <a:close/>
                <a:moveTo>
                  <a:pt x="3792341" y="346047"/>
                </a:moveTo>
                <a:cubicBezTo>
                  <a:pt x="3785828" y="345353"/>
                  <a:pt x="3779439" y="346245"/>
                  <a:pt x="3769573" y="348338"/>
                </a:cubicBezTo>
                <a:cubicBezTo>
                  <a:pt x="3753910" y="351661"/>
                  <a:pt x="3744467" y="351776"/>
                  <a:pt x="3738726" y="348713"/>
                </a:cubicBezTo>
                <a:cubicBezTo>
                  <a:pt x="3731780" y="345007"/>
                  <a:pt x="3694365" y="353149"/>
                  <a:pt x="3668737" y="363943"/>
                </a:cubicBezTo>
                <a:cubicBezTo>
                  <a:pt x="3661673" y="366918"/>
                  <a:pt x="3655292" y="418032"/>
                  <a:pt x="3661488" y="422015"/>
                </a:cubicBezTo>
                <a:cubicBezTo>
                  <a:pt x="3665167" y="424380"/>
                  <a:pt x="3668177" y="430496"/>
                  <a:pt x="3668177" y="435606"/>
                </a:cubicBezTo>
                <a:cubicBezTo>
                  <a:pt x="3668177" y="444025"/>
                  <a:pt x="3675668" y="455888"/>
                  <a:pt x="3690089" y="470307"/>
                </a:cubicBezTo>
                <a:cubicBezTo>
                  <a:pt x="3697068" y="477285"/>
                  <a:pt x="3706598" y="477028"/>
                  <a:pt x="3718233" y="469548"/>
                </a:cubicBezTo>
                <a:cubicBezTo>
                  <a:pt x="3730517" y="461650"/>
                  <a:pt x="3730292" y="448303"/>
                  <a:pt x="3717761" y="441617"/>
                </a:cubicBezTo>
                <a:cubicBezTo>
                  <a:pt x="3704658" y="434625"/>
                  <a:pt x="3705048" y="427266"/>
                  <a:pt x="3718348" y="430548"/>
                </a:cubicBezTo>
                <a:cubicBezTo>
                  <a:pt x="3724178" y="431986"/>
                  <a:pt x="3736344" y="429350"/>
                  <a:pt x="3745684" y="424627"/>
                </a:cubicBezTo>
                <a:cubicBezTo>
                  <a:pt x="3754942" y="419945"/>
                  <a:pt x="3759141" y="416115"/>
                  <a:pt x="3755014" y="416115"/>
                </a:cubicBezTo>
                <a:cubicBezTo>
                  <a:pt x="3750418" y="416115"/>
                  <a:pt x="3747512" y="407881"/>
                  <a:pt x="3747512" y="394863"/>
                </a:cubicBezTo>
                <a:cubicBezTo>
                  <a:pt x="3747512" y="378806"/>
                  <a:pt x="3749936" y="373611"/>
                  <a:pt x="3757428" y="373611"/>
                </a:cubicBezTo>
                <a:cubicBezTo>
                  <a:pt x="3762883" y="373611"/>
                  <a:pt x="3767345" y="376079"/>
                  <a:pt x="3767345" y="379095"/>
                </a:cubicBezTo>
                <a:cubicBezTo>
                  <a:pt x="3767345" y="382110"/>
                  <a:pt x="3778714" y="392654"/>
                  <a:pt x="3792608" y="402524"/>
                </a:cubicBezTo>
                <a:lnTo>
                  <a:pt x="3817872" y="420471"/>
                </a:lnTo>
                <a:lnTo>
                  <a:pt x="3838887" y="413731"/>
                </a:lnTo>
                <a:cubicBezTo>
                  <a:pt x="3860283" y="406869"/>
                  <a:pt x="3868149" y="390141"/>
                  <a:pt x="3852840" y="384058"/>
                </a:cubicBezTo>
                <a:cubicBezTo>
                  <a:pt x="3848956" y="382515"/>
                  <a:pt x="3847502" y="378364"/>
                  <a:pt x="3849609" y="374834"/>
                </a:cubicBezTo>
                <a:cubicBezTo>
                  <a:pt x="3852232" y="370440"/>
                  <a:pt x="3850394" y="369166"/>
                  <a:pt x="3843786" y="370797"/>
                </a:cubicBezTo>
                <a:cubicBezTo>
                  <a:pt x="3838058" y="372210"/>
                  <a:pt x="3835234" y="371105"/>
                  <a:pt x="3836844" y="368082"/>
                </a:cubicBezTo>
                <a:cubicBezTo>
                  <a:pt x="3838335" y="365279"/>
                  <a:pt x="3828889" y="358612"/>
                  <a:pt x="3815851" y="353267"/>
                </a:cubicBezTo>
                <a:cubicBezTo>
                  <a:pt x="3805490" y="349019"/>
                  <a:pt x="3798854" y="346740"/>
                  <a:pt x="3792341" y="346047"/>
                </a:cubicBezTo>
                <a:close/>
                <a:moveTo>
                  <a:pt x="5132604" y="335358"/>
                </a:moveTo>
                <a:cubicBezTo>
                  <a:pt x="5117918" y="335358"/>
                  <a:pt x="5107180" y="355329"/>
                  <a:pt x="5117726" y="363031"/>
                </a:cubicBezTo>
                <a:cubicBezTo>
                  <a:pt x="5130302" y="372217"/>
                  <a:pt x="5141780" y="370499"/>
                  <a:pt x="5146369" y="358745"/>
                </a:cubicBezTo>
                <a:cubicBezTo>
                  <a:pt x="5151638" y="345248"/>
                  <a:pt x="5145817" y="335358"/>
                  <a:pt x="5132604" y="335358"/>
                </a:cubicBezTo>
                <a:close/>
                <a:moveTo>
                  <a:pt x="3740274" y="329232"/>
                </a:moveTo>
                <a:cubicBezTo>
                  <a:pt x="3737055" y="330511"/>
                  <a:pt x="3738110" y="334133"/>
                  <a:pt x="3742620" y="337279"/>
                </a:cubicBezTo>
                <a:cubicBezTo>
                  <a:pt x="3752762" y="344359"/>
                  <a:pt x="3755749" y="343028"/>
                  <a:pt x="3750280" y="333866"/>
                </a:cubicBezTo>
                <a:cubicBezTo>
                  <a:pt x="3747995" y="330038"/>
                  <a:pt x="3743492" y="327953"/>
                  <a:pt x="3740274" y="329232"/>
                </a:cubicBezTo>
                <a:close/>
                <a:moveTo>
                  <a:pt x="3895447" y="323841"/>
                </a:moveTo>
                <a:cubicBezTo>
                  <a:pt x="3887903" y="328691"/>
                  <a:pt x="3898978" y="339616"/>
                  <a:pt x="3910932" y="339116"/>
                </a:cubicBezTo>
                <a:cubicBezTo>
                  <a:pt x="3921969" y="338654"/>
                  <a:pt x="3921982" y="338501"/>
                  <a:pt x="3911139" y="336679"/>
                </a:cubicBezTo>
                <a:cubicBezTo>
                  <a:pt x="3904776" y="335610"/>
                  <a:pt x="3899569" y="331688"/>
                  <a:pt x="3899569" y="327963"/>
                </a:cubicBezTo>
                <a:cubicBezTo>
                  <a:pt x="3899569" y="324238"/>
                  <a:pt x="3897714" y="322383"/>
                  <a:pt x="3895447" y="323841"/>
                </a:cubicBezTo>
                <a:close/>
                <a:moveTo>
                  <a:pt x="3909093" y="315068"/>
                </a:moveTo>
                <a:cubicBezTo>
                  <a:pt x="3906885" y="316487"/>
                  <a:pt x="3910533" y="321235"/>
                  <a:pt x="3917199" y="325618"/>
                </a:cubicBezTo>
                <a:cubicBezTo>
                  <a:pt x="3923866" y="330001"/>
                  <a:pt x="3930409" y="331885"/>
                  <a:pt x="3931740" y="329805"/>
                </a:cubicBezTo>
                <a:cubicBezTo>
                  <a:pt x="3933071" y="327725"/>
                  <a:pt x="3929423" y="322977"/>
                  <a:pt x="3923633" y="319255"/>
                </a:cubicBezTo>
                <a:cubicBezTo>
                  <a:pt x="3917844" y="315533"/>
                  <a:pt x="3911300" y="313649"/>
                  <a:pt x="3909093" y="315068"/>
                </a:cubicBezTo>
                <a:close/>
                <a:moveTo>
                  <a:pt x="5174916" y="312226"/>
                </a:moveTo>
                <a:cubicBezTo>
                  <a:pt x="5171620" y="313536"/>
                  <a:pt x="5168922" y="317365"/>
                  <a:pt x="5168922" y="320733"/>
                </a:cubicBezTo>
                <a:cubicBezTo>
                  <a:pt x="5168922" y="329530"/>
                  <a:pt x="5173414" y="328276"/>
                  <a:pt x="5177451" y="318351"/>
                </a:cubicBezTo>
                <a:cubicBezTo>
                  <a:pt x="5179354" y="313673"/>
                  <a:pt x="5178213" y="310917"/>
                  <a:pt x="5174916" y="312226"/>
                </a:cubicBezTo>
                <a:close/>
                <a:moveTo>
                  <a:pt x="5728044" y="292855"/>
                </a:moveTo>
                <a:cubicBezTo>
                  <a:pt x="5732981" y="292855"/>
                  <a:pt x="5740567" y="297158"/>
                  <a:pt x="5744902" y="302418"/>
                </a:cubicBezTo>
                <a:cubicBezTo>
                  <a:pt x="5749237" y="307678"/>
                  <a:pt x="5758540" y="315227"/>
                  <a:pt x="5765576" y="319194"/>
                </a:cubicBezTo>
                <a:cubicBezTo>
                  <a:pt x="5772610" y="323161"/>
                  <a:pt x="5776431" y="328421"/>
                  <a:pt x="5774064" y="330882"/>
                </a:cubicBezTo>
                <a:cubicBezTo>
                  <a:pt x="5768004" y="337187"/>
                  <a:pt x="5748942" y="336159"/>
                  <a:pt x="5739138" y="329000"/>
                </a:cubicBezTo>
                <a:cubicBezTo>
                  <a:pt x="5734593" y="325681"/>
                  <a:pt x="5730874" y="321207"/>
                  <a:pt x="5730874" y="319057"/>
                </a:cubicBezTo>
                <a:cubicBezTo>
                  <a:pt x="5730874" y="316907"/>
                  <a:pt x="5726589" y="312861"/>
                  <a:pt x="5721350" y="310066"/>
                </a:cubicBezTo>
                <a:cubicBezTo>
                  <a:pt x="5710370" y="304207"/>
                  <a:pt x="5714783" y="292855"/>
                  <a:pt x="5728044" y="292855"/>
                </a:cubicBezTo>
                <a:close/>
                <a:moveTo>
                  <a:pt x="3653439" y="264251"/>
                </a:moveTo>
                <a:cubicBezTo>
                  <a:pt x="3657704" y="263846"/>
                  <a:pt x="3661566" y="266070"/>
                  <a:pt x="3661566" y="271249"/>
                </a:cubicBezTo>
                <a:cubicBezTo>
                  <a:pt x="3661566" y="276470"/>
                  <a:pt x="3657297" y="280104"/>
                  <a:pt x="3651164" y="280104"/>
                </a:cubicBezTo>
                <a:cubicBezTo>
                  <a:pt x="3645008" y="280104"/>
                  <a:pt x="3641635" y="277212"/>
                  <a:pt x="3642900" y="273018"/>
                </a:cubicBezTo>
                <a:cubicBezTo>
                  <a:pt x="3644509" y="267687"/>
                  <a:pt x="3649175" y="264655"/>
                  <a:pt x="3653439" y="264251"/>
                </a:cubicBezTo>
                <a:close/>
                <a:moveTo>
                  <a:pt x="5117477" y="229165"/>
                </a:moveTo>
                <a:cubicBezTo>
                  <a:pt x="5101226" y="229095"/>
                  <a:pt x="5092454" y="237947"/>
                  <a:pt x="5098590" y="248226"/>
                </a:cubicBezTo>
                <a:cubicBezTo>
                  <a:pt x="5100682" y="251733"/>
                  <a:pt x="5106206" y="254451"/>
                  <a:pt x="5110866" y="254266"/>
                </a:cubicBezTo>
                <a:cubicBezTo>
                  <a:pt x="5117501" y="254004"/>
                  <a:pt x="5117546" y="253466"/>
                  <a:pt x="5111074" y="251787"/>
                </a:cubicBezTo>
                <a:lnTo>
                  <a:pt x="5111073" y="251787"/>
                </a:lnTo>
                <a:cubicBezTo>
                  <a:pt x="5106528" y="250608"/>
                  <a:pt x="5102810" y="245864"/>
                  <a:pt x="5102810" y="241246"/>
                </a:cubicBezTo>
                <a:cubicBezTo>
                  <a:pt x="5102810" y="236627"/>
                  <a:pt x="5105183" y="233792"/>
                  <a:pt x="5108084" y="234944"/>
                </a:cubicBezTo>
                <a:cubicBezTo>
                  <a:pt x="5110984" y="236097"/>
                  <a:pt x="5117678" y="235283"/>
                  <a:pt x="5122959" y="233135"/>
                </a:cubicBezTo>
                <a:cubicBezTo>
                  <a:pt x="5130432" y="230096"/>
                  <a:pt x="5129218" y="229216"/>
                  <a:pt x="5117477" y="229165"/>
                </a:cubicBezTo>
                <a:close/>
                <a:moveTo>
                  <a:pt x="5263886" y="220599"/>
                </a:moveTo>
                <a:cubicBezTo>
                  <a:pt x="5259064" y="220599"/>
                  <a:pt x="5253252" y="225381"/>
                  <a:pt x="5250970" y="231225"/>
                </a:cubicBezTo>
                <a:cubicBezTo>
                  <a:pt x="5247326" y="240561"/>
                  <a:pt x="5243264" y="241851"/>
                  <a:pt x="5217510" y="241851"/>
                </a:cubicBezTo>
                <a:cubicBezTo>
                  <a:pt x="5201388" y="241851"/>
                  <a:pt x="5184320" y="244180"/>
                  <a:pt x="5179580" y="247026"/>
                </a:cubicBezTo>
                <a:cubicBezTo>
                  <a:pt x="5168271" y="253818"/>
                  <a:pt x="5177036" y="279877"/>
                  <a:pt x="5193566" y="288605"/>
                </a:cubicBezTo>
                <a:cubicBezTo>
                  <a:pt x="5202984" y="293577"/>
                  <a:pt x="5204740" y="298487"/>
                  <a:pt x="5201545" y="310919"/>
                </a:cubicBezTo>
                <a:cubicBezTo>
                  <a:pt x="5198509" y="322731"/>
                  <a:pt x="5199746" y="326858"/>
                  <a:pt x="5206324" y="326858"/>
                </a:cubicBezTo>
                <a:cubicBezTo>
                  <a:pt x="5211215" y="326858"/>
                  <a:pt x="5215200" y="331310"/>
                  <a:pt x="5215200" y="336775"/>
                </a:cubicBezTo>
                <a:cubicBezTo>
                  <a:pt x="5215200" y="349303"/>
                  <a:pt x="5221021" y="353045"/>
                  <a:pt x="5238068" y="351477"/>
                </a:cubicBezTo>
                <a:cubicBezTo>
                  <a:pt x="5249823" y="350395"/>
                  <a:pt x="5251820" y="346676"/>
                  <a:pt x="5253564" y="322607"/>
                </a:cubicBezTo>
                <a:cubicBezTo>
                  <a:pt x="5254664" y="307412"/>
                  <a:pt x="5258384" y="293163"/>
                  <a:pt x="5261828" y="290942"/>
                </a:cubicBezTo>
                <a:cubicBezTo>
                  <a:pt x="5265272" y="288722"/>
                  <a:pt x="5268090" y="282506"/>
                  <a:pt x="5268090" y="277129"/>
                </a:cubicBezTo>
                <a:cubicBezTo>
                  <a:pt x="5268090" y="271377"/>
                  <a:pt x="5272076" y="267353"/>
                  <a:pt x="5277774" y="267353"/>
                </a:cubicBezTo>
                <a:cubicBezTo>
                  <a:pt x="5289224" y="267353"/>
                  <a:pt x="5300988" y="254785"/>
                  <a:pt x="5298744" y="244951"/>
                </a:cubicBezTo>
                <a:cubicBezTo>
                  <a:pt x="5296646" y="235767"/>
                  <a:pt x="5274934" y="220599"/>
                  <a:pt x="5263886" y="220599"/>
                </a:cubicBezTo>
                <a:close/>
                <a:moveTo>
                  <a:pt x="4913828" y="216349"/>
                </a:moveTo>
                <a:cubicBezTo>
                  <a:pt x="4903254" y="216349"/>
                  <a:pt x="4880084" y="224110"/>
                  <a:pt x="4866242" y="232288"/>
                </a:cubicBezTo>
                <a:cubicBezTo>
                  <a:pt x="4861297" y="235210"/>
                  <a:pt x="4853662" y="237601"/>
                  <a:pt x="4849275" y="237601"/>
                </a:cubicBezTo>
                <a:cubicBezTo>
                  <a:pt x="4839104" y="237601"/>
                  <a:pt x="4821219" y="250954"/>
                  <a:pt x="4815282" y="262982"/>
                </a:cubicBezTo>
                <a:cubicBezTo>
                  <a:pt x="4812155" y="269316"/>
                  <a:pt x="4814570" y="274788"/>
                  <a:pt x="4822876" y="280185"/>
                </a:cubicBezTo>
                <a:cubicBezTo>
                  <a:pt x="4835961" y="288688"/>
                  <a:pt x="4851584" y="291110"/>
                  <a:pt x="4851584" y="284637"/>
                </a:cubicBezTo>
                <a:cubicBezTo>
                  <a:pt x="4851584" y="282454"/>
                  <a:pt x="4859766" y="280063"/>
                  <a:pt x="4869764" y="279324"/>
                </a:cubicBezTo>
                <a:cubicBezTo>
                  <a:pt x="4884044" y="278267"/>
                  <a:pt x="4888394" y="275471"/>
                  <a:pt x="4890038" y="266291"/>
                </a:cubicBezTo>
                <a:cubicBezTo>
                  <a:pt x="4892672" y="251569"/>
                  <a:pt x="4917696" y="249280"/>
                  <a:pt x="4917696" y="263761"/>
                </a:cubicBezTo>
                <a:cubicBezTo>
                  <a:pt x="4917696" y="272652"/>
                  <a:pt x="4918084" y="272695"/>
                  <a:pt x="4930918" y="265228"/>
                </a:cubicBezTo>
                <a:cubicBezTo>
                  <a:pt x="4955189" y="251107"/>
                  <a:pt x="4943036" y="216349"/>
                  <a:pt x="4913828" y="216349"/>
                </a:cubicBezTo>
                <a:close/>
                <a:moveTo>
                  <a:pt x="5647684" y="203598"/>
                </a:moveTo>
                <a:cubicBezTo>
                  <a:pt x="5653441" y="203598"/>
                  <a:pt x="5658151" y="206308"/>
                  <a:pt x="5658151" y="209619"/>
                </a:cubicBezTo>
                <a:cubicBezTo>
                  <a:pt x="5658151" y="212931"/>
                  <a:pt x="5661654" y="216391"/>
                  <a:pt x="5665933" y="217308"/>
                </a:cubicBezTo>
                <a:cubicBezTo>
                  <a:pt x="5670213" y="218225"/>
                  <a:pt x="5671524" y="221254"/>
                  <a:pt x="5668848" y="224038"/>
                </a:cubicBezTo>
                <a:cubicBezTo>
                  <a:pt x="5661898" y="231268"/>
                  <a:pt x="5653736" y="230291"/>
                  <a:pt x="5649002" y="221662"/>
                </a:cubicBezTo>
                <a:cubicBezTo>
                  <a:pt x="5646756" y="217571"/>
                  <a:pt x="5643186" y="211833"/>
                  <a:pt x="5641068" y="208911"/>
                </a:cubicBezTo>
                <a:cubicBezTo>
                  <a:pt x="5638852" y="205855"/>
                  <a:pt x="5641662" y="203598"/>
                  <a:pt x="5647684" y="203598"/>
                </a:cubicBezTo>
                <a:close/>
                <a:moveTo>
                  <a:pt x="4043175" y="189185"/>
                </a:moveTo>
                <a:cubicBezTo>
                  <a:pt x="4027836" y="183036"/>
                  <a:pt x="4018811" y="191606"/>
                  <a:pt x="4018672" y="212453"/>
                </a:cubicBezTo>
                <a:cubicBezTo>
                  <a:pt x="4018554" y="230258"/>
                  <a:pt x="4022998" y="234164"/>
                  <a:pt x="4041438" y="232467"/>
                </a:cubicBezTo>
                <a:cubicBezTo>
                  <a:pt x="4052681" y="231432"/>
                  <a:pt x="4054933" y="228112"/>
                  <a:pt x="4054933" y="212562"/>
                </a:cubicBezTo>
                <a:cubicBezTo>
                  <a:pt x="4054933" y="199274"/>
                  <a:pt x="4051546" y="192541"/>
                  <a:pt x="4043175" y="189185"/>
                </a:cubicBezTo>
                <a:close/>
                <a:moveTo>
                  <a:pt x="3634105" y="149436"/>
                </a:moveTo>
                <a:cubicBezTo>
                  <a:pt x="3638174" y="149063"/>
                  <a:pt x="3641732" y="150612"/>
                  <a:pt x="3641732" y="154365"/>
                </a:cubicBezTo>
                <a:cubicBezTo>
                  <a:pt x="3641732" y="158066"/>
                  <a:pt x="3637022" y="161095"/>
                  <a:pt x="3631264" y="161095"/>
                </a:cubicBezTo>
                <a:cubicBezTo>
                  <a:pt x="3625507" y="161095"/>
                  <a:pt x="3621974" y="158823"/>
                  <a:pt x="3623414" y="156047"/>
                </a:cubicBezTo>
                <a:cubicBezTo>
                  <a:pt x="3625457" y="152107"/>
                  <a:pt x="3630037" y="149810"/>
                  <a:pt x="3634105" y="149436"/>
                </a:cubicBezTo>
                <a:close/>
                <a:moveTo>
                  <a:pt x="5535844" y="144093"/>
                </a:moveTo>
                <a:cubicBezTo>
                  <a:pt x="5541353" y="144093"/>
                  <a:pt x="5545760" y="147872"/>
                  <a:pt x="5545760" y="152594"/>
                </a:cubicBezTo>
                <a:cubicBezTo>
                  <a:pt x="5545760" y="157316"/>
                  <a:pt x="5541353" y="161095"/>
                  <a:pt x="5535844" y="161095"/>
                </a:cubicBezTo>
                <a:cubicBezTo>
                  <a:pt x="5530334" y="161095"/>
                  <a:pt x="5525926" y="157316"/>
                  <a:pt x="5525926" y="152594"/>
                </a:cubicBezTo>
                <a:cubicBezTo>
                  <a:pt x="5525926" y="147872"/>
                  <a:pt x="5530334" y="144093"/>
                  <a:pt x="5535844" y="144093"/>
                </a:cubicBezTo>
                <a:close/>
                <a:moveTo>
                  <a:pt x="3716953" y="127308"/>
                </a:moveTo>
                <a:cubicBezTo>
                  <a:pt x="3721957" y="126711"/>
                  <a:pt x="3727860" y="128092"/>
                  <a:pt x="3731455" y="131833"/>
                </a:cubicBezTo>
                <a:cubicBezTo>
                  <a:pt x="3734198" y="134686"/>
                  <a:pt x="3747277" y="135757"/>
                  <a:pt x="3764308" y="134523"/>
                </a:cubicBezTo>
                <a:cubicBezTo>
                  <a:pt x="3789696" y="132683"/>
                  <a:pt x="3794078" y="133755"/>
                  <a:pt x="3806952" y="144950"/>
                </a:cubicBezTo>
                <a:cubicBezTo>
                  <a:pt x="3814844" y="151813"/>
                  <a:pt x="3819668" y="160165"/>
                  <a:pt x="3817670" y="163511"/>
                </a:cubicBezTo>
                <a:cubicBezTo>
                  <a:pt x="3812414" y="172316"/>
                  <a:pt x="3804492" y="170992"/>
                  <a:pt x="3797010" y="160057"/>
                </a:cubicBezTo>
                <a:cubicBezTo>
                  <a:pt x="3786654" y="144921"/>
                  <a:pt x="3767956" y="145317"/>
                  <a:pt x="3763147" y="160775"/>
                </a:cubicBezTo>
                <a:cubicBezTo>
                  <a:pt x="3758395" y="176051"/>
                  <a:pt x="3734289" y="179834"/>
                  <a:pt x="3734289" y="165304"/>
                </a:cubicBezTo>
                <a:cubicBezTo>
                  <a:pt x="3734289" y="160605"/>
                  <a:pt x="3728339" y="153486"/>
                  <a:pt x="3721066" y="149482"/>
                </a:cubicBezTo>
                <a:cubicBezTo>
                  <a:pt x="3713794" y="145479"/>
                  <a:pt x="3707844" y="138804"/>
                  <a:pt x="3707844" y="134648"/>
                </a:cubicBezTo>
                <a:cubicBezTo>
                  <a:pt x="3707844" y="130479"/>
                  <a:pt x="3711949" y="127905"/>
                  <a:pt x="3716953" y="127308"/>
                </a:cubicBezTo>
                <a:close/>
                <a:moveTo>
                  <a:pt x="3796705" y="118591"/>
                </a:moveTo>
                <a:cubicBezTo>
                  <a:pt x="3802374" y="118591"/>
                  <a:pt x="3807012" y="120504"/>
                  <a:pt x="3807012" y="122842"/>
                </a:cubicBezTo>
                <a:cubicBezTo>
                  <a:pt x="3807012" y="125179"/>
                  <a:pt x="3804213" y="127092"/>
                  <a:pt x="3800791" y="127092"/>
                </a:cubicBezTo>
                <a:cubicBezTo>
                  <a:pt x="3797370" y="127092"/>
                  <a:pt x="3792732" y="125179"/>
                  <a:pt x="3790484" y="122842"/>
                </a:cubicBezTo>
                <a:cubicBezTo>
                  <a:pt x="3788237" y="120504"/>
                  <a:pt x="3791036" y="118591"/>
                  <a:pt x="3796705" y="118591"/>
                </a:cubicBezTo>
                <a:close/>
                <a:moveTo>
                  <a:pt x="3864181" y="115326"/>
                </a:moveTo>
                <a:cubicBezTo>
                  <a:pt x="3880328" y="114807"/>
                  <a:pt x="3898045" y="116014"/>
                  <a:pt x="3904324" y="119365"/>
                </a:cubicBezTo>
                <a:cubicBezTo>
                  <a:pt x="3911828" y="123368"/>
                  <a:pt x="3909672" y="125303"/>
                  <a:pt x="3892558" y="129929"/>
                </a:cubicBezTo>
                <a:cubicBezTo>
                  <a:pt x="3867484" y="136707"/>
                  <a:pt x="3868326" y="136666"/>
                  <a:pt x="3863208" y="131342"/>
                </a:cubicBezTo>
                <a:cubicBezTo>
                  <a:pt x="3860960" y="129005"/>
                  <a:pt x="3853347" y="127092"/>
                  <a:pt x="3846290" y="127092"/>
                </a:cubicBezTo>
                <a:cubicBezTo>
                  <a:pt x="3839232" y="127092"/>
                  <a:pt x="3833457" y="124639"/>
                  <a:pt x="3833457" y="121641"/>
                </a:cubicBezTo>
                <a:cubicBezTo>
                  <a:pt x="3833457" y="118089"/>
                  <a:pt x="3848034" y="115845"/>
                  <a:pt x="3864181" y="115326"/>
                </a:cubicBezTo>
                <a:close/>
                <a:moveTo>
                  <a:pt x="4008273" y="111909"/>
                </a:moveTo>
                <a:cubicBezTo>
                  <a:pt x="4017782" y="113121"/>
                  <a:pt x="4025182" y="117852"/>
                  <a:pt x="4025182" y="125428"/>
                </a:cubicBezTo>
                <a:cubicBezTo>
                  <a:pt x="4025182" y="131018"/>
                  <a:pt x="4022264" y="135593"/>
                  <a:pt x="4018697" y="135593"/>
                </a:cubicBezTo>
                <a:cubicBezTo>
                  <a:pt x="4015130" y="135593"/>
                  <a:pt x="4010345" y="140374"/>
                  <a:pt x="4008063" y="146218"/>
                </a:cubicBezTo>
                <a:cubicBezTo>
                  <a:pt x="4004254" y="155977"/>
                  <a:pt x="3980161" y="161962"/>
                  <a:pt x="3978121" y="153656"/>
                </a:cubicBezTo>
                <a:cubicBezTo>
                  <a:pt x="3977690" y="151903"/>
                  <a:pt x="3977690" y="149034"/>
                  <a:pt x="3978121" y="147281"/>
                </a:cubicBezTo>
                <a:cubicBezTo>
                  <a:pt x="3978551" y="145528"/>
                  <a:pt x="3975929" y="144093"/>
                  <a:pt x="3972292" y="144093"/>
                </a:cubicBezTo>
                <a:cubicBezTo>
                  <a:pt x="3961486" y="144093"/>
                  <a:pt x="3965183" y="129941"/>
                  <a:pt x="3978716" y="119507"/>
                </a:cubicBezTo>
                <a:cubicBezTo>
                  <a:pt x="3987149" y="113006"/>
                  <a:pt x="3998765" y="110698"/>
                  <a:pt x="4008273" y="111909"/>
                </a:cubicBezTo>
                <a:close/>
                <a:moveTo>
                  <a:pt x="4981054" y="110091"/>
                </a:moveTo>
                <a:cubicBezTo>
                  <a:pt x="4992728" y="110091"/>
                  <a:pt x="4990695" y="119241"/>
                  <a:pt x="4978436" y="121868"/>
                </a:cubicBezTo>
                <a:cubicBezTo>
                  <a:pt x="4974118" y="122793"/>
                  <a:pt x="4970585" y="120522"/>
                  <a:pt x="4970585" y="116820"/>
                </a:cubicBezTo>
                <a:cubicBezTo>
                  <a:pt x="4970585" y="113119"/>
                  <a:pt x="4975296" y="110091"/>
                  <a:pt x="4981054" y="110091"/>
                </a:cubicBezTo>
                <a:close/>
                <a:moveTo>
                  <a:pt x="5432354" y="102683"/>
                </a:moveTo>
                <a:cubicBezTo>
                  <a:pt x="5436423" y="102309"/>
                  <a:pt x="5439981" y="103858"/>
                  <a:pt x="5439981" y="107611"/>
                </a:cubicBezTo>
                <a:cubicBezTo>
                  <a:pt x="5439981" y="111312"/>
                  <a:pt x="5435271" y="114341"/>
                  <a:pt x="5429514" y="114341"/>
                </a:cubicBezTo>
                <a:cubicBezTo>
                  <a:pt x="5423756" y="114341"/>
                  <a:pt x="5420223" y="112070"/>
                  <a:pt x="5421662" y="109294"/>
                </a:cubicBezTo>
                <a:cubicBezTo>
                  <a:pt x="5423705" y="105353"/>
                  <a:pt x="5428285" y="103056"/>
                  <a:pt x="5432354" y="102683"/>
                </a:cubicBezTo>
                <a:close/>
                <a:moveTo>
                  <a:pt x="3700657" y="82235"/>
                </a:moveTo>
                <a:cubicBezTo>
                  <a:pt x="3711555" y="86565"/>
                  <a:pt x="3709274" y="101590"/>
                  <a:pt x="3697720" y="101590"/>
                </a:cubicBezTo>
                <a:cubicBezTo>
                  <a:pt x="3692152" y="101590"/>
                  <a:pt x="3685807" y="98592"/>
                  <a:pt x="3683620" y="94929"/>
                </a:cubicBezTo>
                <a:cubicBezTo>
                  <a:pt x="3678848" y="86935"/>
                  <a:pt x="3690548" y="78218"/>
                  <a:pt x="3700657" y="82235"/>
                </a:cubicBezTo>
                <a:close/>
                <a:moveTo>
                  <a:pt x="4170367" y="76427"/>
                </a:moveTo>
                <a:cubicBezTo>
                  <a:pt x="4170421" y="75763"/>
                  <a:pt x="4167326" y="76073"/>
                  <a:pt x="4161130" y="76775"/>
                </a:cubicBezTo>
                <a:cubicBezTo>
                  <a:pt x="4147296" y="78343"/>
                  <a:pt x="4132112" y="105091"/>
                  <a:pt x="4142462" y="109663"/>
                </a:cubicBezTo>
                <a:cubicBezTo>
                  <a:pt x="4151629" y="113712"/>
                  <a:pt x="4163046" y="135874"/>
                  <a:pt x="4167864" y="158969"/>
                </a:cubicBezTo>
                <a:cubicBezTo>
                  <a:pt x="4173386" y="185444"/>
                  <a:pt x="4180771" y="192206"/>
                  <a:pt x="4197768" y="186358"/>
                </a:cubicBezTo>
                <a:cubicBezTo>
                  <a:pt x="4207154" y="183128"/>
                  <a:pt x="4210296" y="177351"/>
                  <a:pt x="4210296" y="163321"/>
                </a:cubicBezTo>
                <a:cubicBezTo>
                  <a:pt x="4210296" y="153022"/>
                  <a:pt x="4213271" y="143413"/>
                  <a:pt x="4216908" y="141968"/>
                </a:cubicBezTo>
                <a:cubicBezTo>
                  <a:pt x="4227148" y="137899"/>
                  <a:pt x="4224704" y="118617"/>
                  <a:pt x="4213602" y="115878"/>
                </a:cubicBezTo>
                <a:cubicBezTo>
                  <a:pt x="4208148" y="114532"/>
                  <a:pt x="4203685" y="110687"/>
                  <a:pt x="4203685" y="107333"/>
                </a:cubicBezTo>
                <a:cubicBezTo>
                  <a:pt x="4203685" y="96394"/>
                  <a:pt x="4180926" y="84629"/>
                  <a:pt x="4163650" y="86637"/>
                </a:cubicBezTo>
                <a:cubicBezTo>
                  <a:pt x="4147858" y="88473"/>
                  <a:pt x="4147791" y="88365"/>
                  <a:pt x="4160712" y="81920"/>
                </a:cubicBezTo>
                <a:cubicBezTo>
                  <a:pt x="4167110" y="78728"/>
                  <a:pt x="4170313" y="77091"/>
                  <a:pt x="4170367" y="76427"/>
                </a:cubicBezTo>
                <a:close/>
                <a:moveTo>
                  <a:pt x="4850170" y="61697"/>
                </a:moveTo>
                <a:cubicBezTo>
                  <a:pt x="4857999" y="60454"/>
                  <a:pt x="4864806" y="65598"/>
                  <a:pt x="4864806" y="78047"/>
                </a:cubicBezTo>
                <a:cubicBezTo>
                  <a:pt x="4864806" y="85748"/>
                  <a:pt x="4869269" y="94429"/>
                  <a:pt x="4874723" y="97340"/>
                </a:cubicBezTo>
                <a:cubicBezTo>
                  <a:pt x="4880177" y="100250"/>
                  <a:pt x="4884640" y="107315"/>
                  <a:pt x="4884640" y="113040"/>
                </a:cubicBezTo>
                <a:cubicBezTo>
                  <a:pt x="4884640" y="118765"/>
                  <a:pt x="4889102" y="126318"/>
                  <a:pt x="4894556" y="129824"/>
                </a:cubicBezTo>
                <a:cubicBezTo>
                  <a:pt x="4904806" y="136414"/>
                  <a:pt x="4908267" y="148864"/>
                  <a:pt x="4899514" y="147664"/>
                </a:cubicBezTo>
                <a:cubicBezTo>
                  <a:pt x="4896788" y="147289"/>
                  <a:pt x="4885122" y="146223"/>
                  <a:pt x="4873592" y="145294"/>
                </a:cubicBezTo>
                <a:cubicBezTo>
                  <a:pt x="4843298" y="142853"/>
                  <a:pt x="4816386" y="124261"/>
                  <a:pt x="4821294" y="109165"/>
                </a:cubicBezTo>
                <a:cubicBezTo>
                  <a:pt x="4823409" y="102661"/>
                  <a:pt x="4827058" y="91187"/>
                  <a:pt x="4829405" y="83668"/>
                </a:cubicBezTo>
                <a:cubicBezTo>
                  <a:pt x="4833491" y="70570"/>
                  <a:pt x="4842342" y="62940"/>
                  <a:pt x="4850170" y="61697"/>
                </a:cubicBezTo>
                <a:close/>
                <a:moveTo>
                  <a:pt x="5172228" y="42085"/>
                </a:moveTo>
                <a:cubicBezTo>
                  <a:pt x="5177682" y="42085"/>
                  <a:pt x="5182144" y="44954"/>
                  <a:pt x="5182144" y="48461"/>
                </a:cubicBezTo>
                <a:cubicBezTo>
                  <a:pt x="5182144" y="51968"/>
                  <a:pt x="5184467" y="54836"/>
                  <a:pt x="5187306" y="54836"/>
                </a:cubicBezTo>
                <a:cubicBezTo>
                  <a:pt x="5194123" y="54836"/>
                  <a:pt x="5208684" y="79847"/>
                  <a:pt x="5203045" y="81872"/>
                </a:cubicBezTo>
                <a:cubicBezTo>
                  <a:pt x="5200640" y="82735"/>
                  <a:pt x="5194935" y="82580"/>
                  <a:pt x="5190366" y="81527"/>
                </a:cubicBezTo>
                <a:cubicBezTo>
                  <a:pt x="5185799" y="80474"/>
                  <a:pt x="5183744" y="77863"/>
                  <a:pt x="5185798" y="75725"/>
                </a:cubicBezTo>
                <a:cubicBezTo>
                  <a:pt x="5187854" y="73587"/>
                  <a:pt x="5186386" y="71838"/>
                  <a:pt x="5182534" y="71838"/>
                </a:cubicBezTo>
                <a:cubicBezTo>
                  <a:pt x="5178683" y="71838"/>
                  <a:pt x="5175532" y="68012"/>
                  <a:pt x="5175532" y="63337"/>
                </a:cubicBezTo>
                <a:cubicBezTo>
                  <a:pt x="5175532" y="58661"/>
                  <a:pt x="5172558" y="54836"/>
                  <a:pt x="5168922" y="54836"/>
                </a:cubicBezTo>
                <a:cubicBezTo>
                  <a:pt x="5165285" y="54836"/>
                  <a:pt x="5162310" y="51968"/>
                  <a:pt x="5162310" y="48461"/>
                </a:cubicBezTo>
                <a:cubicBezTo>
                  <a:pt x="5162310" y="44954"/>
                  <a:pt x="5166773" y="42085"/>
                  <a:pt x="5172228" y="42085"/>
                </a:cubicBezTo>
                <a:close/>
                <a:moveTo>
                  <a:pt x="4721852" y="26696"/>
                </a:moveTo>
                <a:cubicBezTo>
                  <a:pt x="4723534" y="25909"/>
                  <a:pt x="4727125" y="27232"/>
                  <a:pt x="4731960" y="30978"/>
                </a:cubicBezTo>
                <a:cubicBezTo>
                  <a:pt x="4736655" y="34615"/>
                  <a:pt x="4737316" y="38079"/>
                  <a:pt x="4733596" y="39557"/>
                </a:cubicBezTo>
                <a:cubicBezTo>
                  <a:pt x="4730164" y="40921"/>
                  <a:pt x="4725486" y="38905"/>
                  <a:pt x="4723202" y="35077"/>
                </a:cubicBezTo>
                <a:cubicBezTo>
                  <a:pt x="4720398" y="30380"/>
                  <a:pt x="4720170" y="27483"/>
                  <a:pt x="4721852" y="26696"/>
                </a:cubicBezTo>
                <a:close/>
                <a:moveTo>
                  <a:pt x="5278558" y="4465"/>
                </a:moveTo>
                <a:cubicBezTo>
                  <a:pt x="5281970" y="5157"/>
                  <a:pt x="5285838" y="7484"/>
                  <a:pt x="5294534" y="12333"/>
                </a:cubicBezTo>
                <a:cubicBezTo>
                  <a:pt x="5302920" y="17008"/>
                  <a:pt x="5313787" y="20834"/>
                  <a:pt x="5318686" y="20834"/>
                </a:cubicBezTo>
                <a:cubicBezTo>
                  <a:pt x="5323584" y="20834"/>
                  <a:pt x="5327590" y="22746"/>
                  <a:pt x="5327590" y="25084"/>
                </a:cubicBezTo>
                <a:cubicBezTo>
                  <a:pt x="5327590" y="27422"/>
                  <a:pt x="5332053" y="29334"/>
                  <a:pt x="5337508" y="29334"/>
                </a:cubicBezTo>
                <a:cubicBezTo>
                  <a:pt x="5343098" y="29334"/>
                  <a:pt x="5347424" y="33137"/>
                  <a:pt x="5347424" y="38052"/>
                </a:cubicBezTo>
                <a:cubicBezTo>
                  <a:pt x="5347424" y="46045"/>
                  <a:pt x="5390432" y="76021"/>
                  <a:pt x="5401966" y="76067"/>
                </a:cubicBezTo>
                <a:cubicBezTo>
                  <a:pt x="5404694" y="76079"/>
                  <a:pt x="5406925" y="79164"/>
                  <a:pt x="5406925" y="82924"/>
                </a:cubicBezTo>
                <a:cubicBezTo>
                  <a:pt x="5406925" y="88011"/>
                  <a:pt x="5402879" y="89108"/>
                  <a:pt x="5391114" y="87209"/>
                </a:cubicBezTo>
                <a:cubicBezTo>
                  <a:pt x="5376944" y="84923"/>
                  <a:pt x="5375015" y="86247"/>
                  <a:pt x="5372524" y="99963"/>
                </a:cubicBezTo>
                <a:cubicBezTo>
                  <a:pt x="5370438" y="111443"/>
                  <a:pt x="5372738" y="116469"/>
                  <a:pt x="5381724" y="120077"/>
                </a:cubicBezTo>
                <a:cubicBezTo>
                  <a:pt x="5395302" y="125528"/>
                  <a:pt x="5397321" y="135817"/>
                  <a:pt x="5386214" y="142958"/>
                </a:cubicBezTo>
                <a:cubicBezTo>
                  <a:pt x="5376236" y="149372"/>
                  <a:pt x="5383811" y="161095"/>
                  <a:pt x="5397933" y="161095"/>
                </a:cubicBezTo>
                <a:cubicBezTo>
                  <a:pt x="5404124" y="161095"/>
                  <a:pt x="5414812" y="157823"/>
                  <a:pt x="5421684" y="153826"/>
                </a:cubicBezTo>
                <a:cubicBezTo>
                  <a:pt x="5432218" y="147697"/>
                  <a:pt x="5435082" y="147498"/>
                  <a:pt x="5439948" y="152560"/>
                </a:cubicBezTo>
                <a:cubicBezTo>
                  <a:pt x="5443122" y="155862"/>
                  <a:pt x="5444047" y="160303"/>
                  <a:pt x="5442004" y="162429"/>
                </a:cubicBezTo>
                <a:cubicBezTo>
                  <a:pt x="5437113" y="167516"/>
                  <a:pt x="5452814" y="173699"/>
                  <a:pt x="5470830" y="173781"/>
                </a:cubicBezTo>
                <a:cubicBezTo>
                  <a:pt x="5487278" y="173855"/>
                  <a:pt x="5535691" y="201573"/>
                  <a:pt x="5541470" y="214224"/>
                </a:cubicBezTo>
                <a:cubicBezTo>
                  <a:pt x="5543605" y="218899"/>
                  <a:pt x="5542782" y="229897"/>
                  <a:pt x="5539642" y="238663"/>
                </a:cubicBezTo>
                <a:cubicBezTo>
                  <a:pt x="5536318" y="247941"/>
                  <a:pt x="5536402" y="254602"/>
                  <a:pt x="5539846" y="254602"/>
                </a:cubicBezTo>
                <a:cubicBezTo>
                  <a:pt x="5543098" y="254602"/>
                  <a:pt x="5545761" y="257471"/>
                  <a:pt x="5545761" y="260977"/>
                </a:cubicBezTo>
                <a:cubicBezTo>
                  <a:pt x="5545761" y="264484"/>
                  <a:pt x="5548735" y="267353"/>
                  <a:pt x="5552372" y="267353"/>
                </a:cubicBezTo>
                <a:cubicBezTo>
                  <a:pt x="5556008" y="267353"/>
                  <a:pt x="5558984" y="274375"/>
                  <a:pt x="5558984" y="282957"/>
                </a:cubicBezTo>
                <a:cubicBezTo>
                  <a:pt x="5558984" y="291540"/>
                  <a:pt x="5563114" y="301581"/>
                  <a:pt x="5568164" y="305271"/>
                </a:cubicBezTo>
                <a:cubicBezTo>
                  <a:pt x="5573214" y="308962"/>
                  <a:pt x="5579400" y="318198"/>
                  <a:pt x="5581912" y="325795"/>
                </a:cubicBezTo>
                <a:cubicBezTo>
                  <a:pt x="5585546" y="336789"/>
                  <a:pt x="5584347" y="339609"/>
                  <a:pt x="5576036" y="339609"/>
                </a:cubicBezTo>
                <a:cubicBezTo>
                  <a:pt x="5570294" y="339609"/>
                  <a:pt x="5566338" y="337518"/>
                  <a:pt x="5567248" y="334963"/>
                </a:cubicBezTo>
                <a:cubicBezTo>
                  <a:pt x="5570178" y="326726"/>
                  <a:pt x="5547196" y="319945"/>
                  <a:pt x="5534192" y="325210"/>
                </a:cubicBezTo>
                <a:cubicBezTo>
                  <a:pt x="5518188" y="331689"/>
                  <a:pt x="5516522" y="341506"/>
                  <a:pt x="5528748" y="357262"/>
                </a:cubicBezTo>
                <a:cubicBezTo>
                  <a:pt x="5534469" y="364635"/>
                  <a:pt x="5539150" y="375331"/>
                  <a:pt x="5539150" y="381032"/>
                </a:cubicBezTo>
                <a:cubicBezTo>
                  <a:pt x="5539150" y="386733"/>
                  <a:pt x="5545100" y="396260"/>
                  <a:pt x="5552372" y="402204"/>
                </a:cubicBezTo>
                <a:cubicBezTo>
                  <a:pt x="5559644" y="408148"/>
                  <a:pt x="5565594" y="416465"/>
                  <a:pt x="5565594" y="420687"/>
                </a:cubicBezTo>
                <a:cubicBezTo>
                  <a:pt x="5565594" y="424909"/>
                  <a:pt x="5568569" y="429546"/>
                  <a:pt x="5572206" y="430991"/>
                </a:cubicBezTo>
                <a:cubicBezTo>
                  <a:pt x="5575842" y="432436"/>
                  <a:pt x="5578817" y="437990"/>
                  <a:pt x="5578817" y="443334"/>
                </a:cubicBezTo>
                <a:cubicBezTo>
                  <a:pt x="5578817" y="455307"/>
                  <a:pt x="5600070" y="468373"/>
                  <a:pt x="5616340" y="466404"/>
                </a:cubicBezTo>
                <a:cubicBezTo>
                  <a:pt x="5622973" y="465601"/>
                  <a:pt x="5631338" y="460652"/>
                  <a:pt x="5634926" y="455406"/>
                </a:cubicBezTo>
                <a:cubicBezTo>
                  <a:pt x="5638921" y="449567"/>
                  <a:pt x="5647256" y="445867"/>
                  <a:pt x="5656414" y="445867"/>
                </a:cubicBezTo>
                <a:cubicBezTo>
                  <a:pt x="5679818" y="445867"/>
                  <a:pt x="5675364" y="461109"/>
                  <a:pt x="5648670" y="472358"/>
                </a:cubicBezTo>
                <a:cubicBezTo>
                  <a:pt x="5623339" y="483033"/>
                  <a:pt x="5610124" y="507848"/>
                  <a:pt x="5626267" y="514428"/>
                </a:cubicBezTo>
                <a:cubicBezTo>
                  <a:pt x="5639446" y="519800"/>
                  <a:pt x="5659921" y="518599"/>
                  <a:pt x="5674290" y="511612"/>
                </a:cubicBezTo>
                <a:cubicBezTo>
                  <a:pt x="5698910" y="499640"/>
                  <a:pt x="5723832" y="505661"/>
                  <a:pt x="5733876" y="526007"/>
                </a:cubicBezTo>
                <a:cubicBezTo>
                  <a:pt x="5740216" y="538848"/>
                  <a:pt x="5766364" y="536945"/>
                  <a:pt x="5769350" y="523425"/>
                </a:cubicBezTo>
                <a:cubicBezTo>
                  <a:pt x="5770514" y="518160"/>
                  <a:pt x="5781670" y="508848"/>
                  <a:pt x="5794142" y="502732"/>
                </a:cubicBezTo>
                <a:cubicBezTo>
                  <a:pt x="5812683" y="493640"/>
                  <a:pt x="5816804" y="488796"/>
                  <a:pt x="5816730" y="476178"/>
                </a:cubicBezTo>
                <a:cubicBezTo>
                  <a:pt x="5816620" y="457446"/>
                  <a:pt x="5810342" y="441062"/>
                  <a:pt x="5804207" y="443500"/>
                </a:cubicBezTo>
                <a:cubicBezTo>
                  <a:pt x="5796930" y="446391"/>
                  <a:pt x="5802571" y="385323"/>
                  <a:pt x="5810024" y="380531"/>
                </a:cubicBezTo>
                <a:cubicBezTo>
                  <a:pt x="5813762" y="378128"/>
                  <a:pt x="5816820" y="372953"/>
                  <a:pt x="5816820" y="369031"/>
                </a:cubicBezTo>
                <a:cubicBezTo>
                  <a:pt x="5816820" y="365110"/>
                  <a:pt x="5820924" y="359711"/>
                  <a:pt x="5825940" y="357035"/>
                </a:cubicBezTo>
                <a:cubicBezTo>
                  <a:pt x="5837819" y="350697"/>
                  <a:pt x="5843808" y="330838"/>
                  <a:pt x="5837967" y="317155"/>
                </a:cubicBezTo>
                <a:cubicBezTo>
                  <a:pt x="5835426" y="311204"/>
                  <a:pt x="5822382" y="298501"/>
                  <a:pt x="5808980" y="288927"/>
                </a:cubicBezTo>
                <a:cubicBezTo>
                  <a:pt x="5795578" y="279352"/>
                  <a:pt x="5782509" y="267234"/>
                  <a:pt x="5779938" y="261998"/>
                </a:cubicBezTo>
                <a:cubicBezTo>
                  <a:pt x="5777365" y="256761"/>
                  <a:pt x="5769737" y="249383"/>
                  <a:pt x="5762984" y="245603"/>
                </a:cubicBezTo>
                <a:cubicBezTo>
                  <a:pt x="5756232" y="241822"/>
                  <a:pt x="5750708" y="235743"/>
                  <a:pt x="5750708" y="232093"/>
                </a:cubicBezTo>
                <a:cubicBezTo>
                  <a:pt x="5750708" y="228443"/>
                  <a:pt x="5746989" y="222855"/>
                  <a:pt x="5742444" y="219676"/>
                </a:cubicBezTo>
                <a:cubicBezTo>
                  <a:pt x="5725418" y="207766"/>
                  <a:pt x="5718236" y="195322"/>
                  <a:pt x="5720818" y="182207"/>
                </a:cubicBezTo>
                <a:cubicBezTo>
                  <a:pt x="5724075" y="165660"/>
                  <a:pt x="5728694" y="162243"/>
                  <a:pt x="5738918" y="168816"/>
                </a:cubicBezTo>
                <a:cubicBezTo>
                  <a:pt x="5743220" y="171582"/>
                  <a:pt x="5753850" y="173846"/>
                  <a:pt x="5762540" y="173846"/>
                </a:cubicBezTo>
                <a:cubicBezTo>
                  <a:pt x="5780009" y="173846"/>
                  <a:pt x="5803036" y="188824"/>
                  <a:pt x="5803378" y="200410"/>
                </a:cubicBezTo>
                <a:cubicBezTo>
                  <a:pt x="5803499" y="204501"/>
                  <a:pt x="5806572" y="207848"/>
                  <a:pt x="5810208" y="207848"/>
                </a:cubicBezTo>
                <a:cubicBezTo>
                  <a:pt x="5813845" y="207848"/>
                  <a:pt x="5816820" y="210787"/>
                  <a:pt x="5816820" y="214378"/>
                </a:cubicBezTo>
                <a:cubicBezTo>
                  <a:pt x="5816820" y="217970"/>
                  <a:pt x="5839272" y="235019"/>
                  <a:pt x="5866714" y="252265"/>
                </a:cubicBezTo>
                <a:lnTo>
                  <a:pt x="5916608" y="283622"/>
                </a:lnTo>
                <a:lnTo>
                  <a:pt x="5914646" y="310552"/>
                </a:lnTo>
                <a:lnTo>
                  <a:pt x="5912682" y="337484"/>
                </a:lnTo>
                <a:lnTo>
                  <a:pt x="5932516" y="338922"/>
                </a:lnTo>
                <a:cubicBezTo>
                  <a:pt x="5961222" y="341005"/>
                  <a:pt x="5968878" y="346906"/>
                  <a:pt x="5968878" y="366955"/>
                </a:cubicBezTo>
                <a:cubicBezTo>
                  <a:pt x="5968878" y="379171"/>
                  <a:pt x="5973238" y="387769"/>
                  <a:pt x="5982772" y="394347"/>
                </a:cubicBezTo>
                <a:cubicBezTo>
                  <a:pt x="5992866" y="401313"/>
                  <a:pt x="5995940" y="407925"/>
                  <a:pt x="5994016" y="418526"/>
                </a:cubicBezTo>
                <a:cubicBezTo>
                  <a:pt x="5992558" y="426550"/>
                  <a:pt x="5993744" y="433116"/>
                  <a:pt x="5996650" y="433116"/>
                </a:cubicBezTo>
                <a:cubicBezTo>
                  <a:pt x="5999556" y="433116"/>
                  <a:pt x="6001934" y="438854"/>
                  <a:pt x="6001934" y="445867"/>
                </a:cubicBezTo>
                <a:cubicBezTo>
                  <a:pt x="6001934" y="455852"/>
                  <a:pt x="5999020" y="458618"/>
                  <a:pt x="5988498" y="458618"/>
                </a:cubicBezTo>
                <a:cubicBezTo>
                  <a:pt x="5968866" y="458618"/>
                  <a:pt x="5961452" y="474792"/>
                  <a:pt x="5973884" y="490496"/>
                </a:cubicBezTo>
                <a:cubicBezTo>
                  <a:pt x="5979436" y="497509"/>
                  <a:pt x="5986087" y="506116"/>
                  <a:pt x="5988664" y="509622"/>
                </a:cubicBezTo>
                <a:cubicBezTo>
                  <a:pt x="5991242" y="513129"/>
                  <a:pt x="6001200" y="516601"/>
                  <a:pt x="6010792" y="517338"/>
                </a:cubicBezTo>
                <a:cubicBezTo>
                  <a:pt x="6020386" y="518075"/>
                  <a:pt x="6032492" y="522586"/>
                  <a:pt x="6037694" y="527362"/>
                </a:cubicBezTo>
                <a:cubicBezTo>
                  <a:pt x="6042898" y="532138"/>
                  <a:pt x="6050368" y="534769"/>
                  <a:pt x="6054296" y="533209"/>
                </a:cubicBezTo>
                <a:cubicBezTo>
                  <a:pt x="6068970" y="527378"/>
                  <a:pt x="6074950" y="535618"/>
                  <a:pt x="6064386" y="547116"/>
                </a:cubicBezTo>
                <a:cubicBezTo>
                  <a:pt x="6056241" y="555980"/>
                  <a:pt x="6055444" y="561123"/>
                  <a:pt x="6060812" y="570200"/>
                </a:cubicBezTo>
                <a:cubicBezTo>
                  <a:pt x="6069949" y="585650"/>
                  <a:pt x="6084212" y="584936"/>
                  <a:pt x="6109810" y="567748"/>
                </a:cubicBezTo>
                <a:cubicBezTo>
                  <a:pt x="6121384" y="559977"/>
                  <a:pt x="6136059" y="552386"/>
                  <a:pt x="6142422" y="550880"/>
                </a:cubicBezTo>
                <a:cubicBezTo>
                  <a:pt x="6148786" y="549374"/>
                  <a:pt x="6153992" y="544369"/>
                  <a:pt x="6153992" y="539759"/>
                </a:cubicBezTo>
                <a:cubicBezTo>
                  <a:pt x="6153992" y="535148"/>
                  <a:pt x="6157097" y="530141"/>
                  <a:pt x="6160892" y="528634"/>
                </a:cubicBezTo>
                <a:cubicBezTo>
                  <a:pt x="6172245" y="524123"/>
                  <a:pt x="6187048" y="535307"/>
                  <a:pt x="6187048" y="548395"/>
                </a:cubicBezTo>
                <a:cubicBezTo>
                  <a:pt x="6187048" y="555122"/>
                  <a:pt x="6190022" y="560626"/>
                  <a:pt x="6193659" y="560626"/>
                </a:cubicBezTo>
                <a:cubicBezTo>
                  <a:pt x="6197294" y="560626"/>
                  <a:pt x="6200270" y="563261"/>
                  <a:pt x="6200270" y="566481"/>
                </a:cubicBezTo>
                <a:cubicBezTo>
                  <a:pt x="6200270" y="569701"/>
                  <a:pt x="6204541" y="574615"/>
                  <a:pt x="6209762" y="577401"/>
                </a:cubicBezTo>
                <a:cubicBezTo>
                  <a:pt x="6214982" y="580186"/>
                  <a:pt x="6221169" y="588071"/>
                  <a:pt x="6223510" y="594922"/>
                </a:cubicBezTo>
                <a:cubicBezTo>
                  <a:pt x="6225850" y="601774"/>
                  <a:pt x="6230186" y="607380"/>
                  <a:pt x="6233144" y="607380"/>
                </a:cubicBezTo>
                <a:cubicBezTo>
                  <a:pt x="6243154" y="607380"/>
                  <a:pt x="6247376" y="621977"/>
                  <a:pt x="6238644" y="626394"/>
                </a:cubicBezTo>
                <a:cubicBezTo>
                  <a:pt x="6233901" y="628793"/>
                  <a:pt x="6229070" y="638407"/>
                  <a:pt x="6227908" y="647758"/>
                </a:cubicBezTo>
                <a:cubicBezTo>
                  <a:pt x="6226746" y="657109"/>
                  <a:pt x="6220052" y="668708"/>
                  <a:pt x="6213032" y="673534"/>
                </a:cubicBezTo>
                <a:cubicBezTo>
                  <a:pt x="6202942" y="680471"/>
                  <a:pt x="6200434" y="688036"/>
                  <a:pt x="6201052" y="709662"/>
                </a:cubicBezTo>
                <a:cubicBezTo>
                  <a:pt x="6202242" y="751250"/>
                  <a:pt x="6207246" y="761404"/>
                  <a:pt x="6228344" y="765029"/>
                </a:cubicBezTo>
                <a:cubicBezTo>
                  <a:pt x="6243006" y="767549"/>
                  <a:pt x="6248912" y="766177"/>
                  <a:pt x="6259045" y="757895"/>
                </a:cubicBezTo>
                <a:cubicBezTo>
                  <a:pt x="6273774" y="745856"/>
                  <a:pt x="6291474" y="744560"/>
                  <a:pt x="6297511" y="755079"/>
                </a:cubicBezTo>
                <a:cubicBezTo>
                  <a:pt x="6299858" y="759170"/>
                  <a:pt x="6303798" y="763473"/>
                  <a:pt x="6306266" y="764642"/>
                </a:cubicBezTo>
                <a:cubicBezTo>
                  <a:pt x="6308734" y="765811"/>
                  <a:pt x="6312766" y="773805"/>
                  <a:pt x="6315224" y="782407"/>
                </a:cubicBezTo>
                <a:cubicBezTo>
                  <a:pt x="6319104" y="795975"/>
                  <a:pt x="6317266" y="799497"/>
                  <a:pt x="6301353" y="808983"/>
                </a:cubicBezTo>
                <a:cubicBezTo>
                  <a:pt x="6273786" y="825417"/>
                  <a:pt x="6264820" y="820562"/>
                  <a:pt x="6276598" y="795577"/>
                </a:cubicBezTo>
                <a:cubicBezTo>
                  <a:pt x="6285147" y="777440"/>
                  <a:pt x="6232520" y="771088"/>
                  <a:pt x="6221976" y="788985"/>
                </a:cubicBezTo>
                <a:cubicBezTo>
                  <a:pt x="6216469" y="798334"/>
                  <a:pt x="6203302" y="807145"/>
                  <a:pt x="6194838" y="807145"/>
                </a:cubicBezTo>
                <a:cubicBezTo>
                  <a:pt x="6184824" y="807145"/>
                  <a:pt x="6180807" y="796219"/>
                  <a:pt x="6184884" y="780068"/>
                </a:cubicBezTo>
                <a:cubicBezTo>
                  <a:pt x="6187667" y="769042"/>
                  <a:pt x="6185040" y="762017"/>
                  <a:pt x="6174613" y="752602"/>
                </a:cubicBezTo>
                <a:cubicBezTo>
                  <a:pt x="6166908" y="745645"/>
                  <a:pt x="6160603" y="737810"/>
                  <a:pt x="6160603" y="735191"/>
                </a:cubicBezTo>
                <a:cubicBezTo>
                  <a:pt x="6160603" y="732572"/>
                  <a:pt x="6152842" y="728532"/>
                  <a:pt x="6143356" y="726213"/>
                </a:cubicBezTo>
                <a:cubicBezTo>
                  <a:pt x="6130002" y="722949"/>
                  <a:pt x="6127756" y="720722"/>
                  <a:pt x="6133406" y="716346"/>
                </a:cubicBezTo>
                <a:cubicBezTo>
                  <a:pt x="6138562" y="712352"/>
                  <a:pt x="6138848" y="701290"/>
                  <a:pt x="6134378" y="678628"/>
                </a:cubicBezTo>
                <a:cubicBezTo>
                  <a:pt x="6130640" y="659674"/>
                  <a:pt x="6130442" y="641212"/>
                  <a:pt x="6133893" y="633475"/>
                </a:cubicBezTo>
                <a:cubicBezTo>
                  <a:pt x="6137104" y="626276"/>
                  <a:pt x="6137535" y="615104"/>
                  <a:pt x="6134848" y="608648"/>
                </a:cubicBezTo>
                <a:cubicBezTo>
                  <a:pt x="6130837" y="599004"/>
                  <a:pt x="6124869" y="596262"/>
                  <a:pt x="6101400" y="593278"/>
                </a:cubicBezTo>
                <a:cubicBezTo>
                  <a:pt x="6071064" y="589421"/>
                  <a:pt x="6061742" y="593015"/>
                  <a:pt x="6061536" y="608646"/>
                </a:cubicBezTo>
                <a:cubicBezTo>
                  <a:pt x="6061482" y="612849"/>
                  <a:pt x="6053566" y="620639"/>
                  <a:pt x="6043950" y="625957"/>
                </a:cubicBezTo>
                <a:cubicBezTo>
                  <a:pt x="6028296" y="634614"/>
                  <a:pt x="6027028" y="637371"/>
                  <a:pt x="6031833" y="652317"/>
                </a:cubicBezTo>
                <a:cubicBezTo>
                  <a:pt x="6034784" y="661498"/>
                  <a:pt x="6036507" y="671580"/>
                  <a:pt x="6035662" y="674721"/>
                </a:cubicBezTo>
                <a:cubicBezTo>
                  <a:pt x="6034518" y="678971"/>
                  <a:pt x="6039314" y="679700"/>
                  <a:pt x="6054391" y="677571"/>
                </a:cubicBezTo>
                <a:cubicBezTo>
                  <a:pt x="6069768" y="675400"/>
                  <a:pt x="6074656" y="676203"/>
                  <a:pt x="6074656" y="680902"/>
                </a:cubicBezTo>
                <a:cubicBezTo>
                  <a:pt x="6074656" y="684308"/>
                  <a:pt x="6079120" y="689476"/>
                  <a:pt x="6084574" y="692386"/>
                </a:cubicBezTo>
                <a:cubicBezTo>
                  <a:pt x="6090028" y="695297"/>
                  <a:pt x="6094490" y="702225"/>
                  <a:pt x="6094490" y="707783"/>
                </a:cubicBezTo>
                <a:cubicBezTo>
                  <a:pt x="6094490" y="713341"/>
                  <a:pt x="6097466" y="717888"/>
                  <a:pt x="6101102" y="717888"/>
                </a:cubicBezTo>
                <a:cubicBezTo>
                  <a:pt x="6104738" y="717888"/>
                  <a:pt x="6107758" y="721236"/>
                  <a:pt x="6107814" y="725327"/>
                </a:cubicBezTo>
                <a:cubicBezTo>
                  <a:pt x="6107900" y="731683"/>
                  <a:pt x="6108846" y="731838"/>
                  <a:pt x="6114324" y="726389"/>
                </a:cubicBezTo>
                <a:cubicBezTo>
                  <a:pt x="6117849" y="722883"/>
                  <a:pt x="6120733" y="721926"/>
                  <a:pt x="6120733" y="724264"/>
                </a:cubicBezTo>
                <a:cubicBezTo>
                  <a:pt x="6120733" y="726601"/>
                  <a:pt x="6118057" y="731232"/>
                  <a:pt x="6114788" y="734554"/>
                </a:cubicBezTo>
                <a:cubicBezTo>
                  <a:pt x="6109720" y="739701"/>
                  <a:pt x="6106350" y="739543"/>
                  <a:pt x="6091982" y="733491"/>
                </a:cubicBezTo>
                <a:cubicBezTo>
                  <a:pt x="6071124" y="724705"/>
                  <a:pt x="6058878" y="724502"/>
                  <a:pt x="6048212" y="732765"/>
                </a:cubicBezTo>
                <a:cubicBezTo>
                  <a:pt x="6041612" y="737878"/>
                  <a:pt x="6041776" y="740530"/>
                  <a:pt x="6049042" y="746159"/>
                </a:cubicBezTo>
                <a:cubicBezTo>
                  <a:pt x="6055640" y="751269"/>
                  <a:pt x="6057530" y="763696"/>
                  <a:pt x="6055992" y="791850"/>
                </a:cubicBezTo>
                <a:cubicBezTo>
                  <a:pt x="6054361" y="821727"/>
                  <a:pt x="6056195" y="832456"/>
                  <a:pt x="6064058" y="839023"/>
                </a:cubicBezTo>
                <a:cubicBezTo>
                  <a:pt x="6069656" y="843698"/>
                  <a:pt x="6074331" y="852655"/>
                  <a:pt x="6074446" y="858925"/>
                </a:cubicBezTo>
                <a:cubicBezTo>
                  <a:pt x="6074712" y="873340"/>
                  <a:pt x="6097920" y="879573"/>
                  <a:pt x="6110416" y="868586"/>
                </a:cubicBezTo>
                <a:cubicBezTo>
                  <a:pt x="6119118" y="860934"/>
                  <a:pt x="6116988" y="842708"/>
                  <a:pt x="6106924" y="838709"/>
                </a:cubicBezTo>
                <a:cubicBezTo>
                  <a:pt x="6103722" y="837437"/>
                  <a:pt x="6101102" y="829815"/>
                  <a:pt x="6101102" y="821771"/>
                </a:cubicBezTo>
                <a:cubicBezTo>
                  <a:pt x="6101102" y="809419"/>
                  <a:pt x="6103424" y="807145"/>
                  <a:pt x="6116040" y="807145"/>
                </a:cubicBezTo>
                <a:cubicBezTo>
                  <a:pt x="6133795" y="807145"/>
                  <a:pt x="6144746" y="817173"/>
                  <a:pt x="6151220" y="839358"/>
                </a:cubicBezTo>
                <a:cubicBezTo>
                  <a:pt x="6153828" y="848299"/>
                  <a:pt x="6159082" y="857761"/>
                  <a:pt x="6162892" y="860383"/>
                </a:cubicBezTo>
                <a:cubicBezTo>
                  <a:pt x="6170846" y="865857"/>
                  <a:pt x="6201965" y="863352"/>
                  <a:pt x="6196510" y="857676"/>
                </a:cubicBezTo>
                <a:cubicBezTo>
                  <a:pt x="6194526" y="855613"/>
                  <a:pt x="6201254" y="855888"/>
                  <a:pt x="6211462" y="858288"/>
                </a:cubicBezTo>
                <a:cubicBezTo>
                  <a:pt x="6221669" y="860688"/>
                  <a:pt x="6234074" y="863574"/>
                  <a:pt x="6239029" y="864701"/>
                </a:cubicBezTo>
                <a:cubicBezTo>
                  <a:pt x="6245810" y="866244"/>
                  <a:pt x="6246204" y="868171"/>
                  <a:pt x="6240624" y="872493"/>
                </a:cubicBezTo>
                <a:cubicBezTo>
                  <a:pt x="6234654" y="877118"/>
                  <a:pt x="6236440" y="877840"/>
                  <a:pt x="6249796" y="876198"/>
                </a:cubicBezTo>
                <a:cubicBezTo>
                  <a:pt x="6262936" y="874583"/>
                  <a:pt x="6266382" y="871613"/>
                  <a:pt x="6266382" y="861904"/>
                </a:cubicBezTo>
                <a:cubicBezTo>
                  <a:pt x="6266382" y="852630"/>
                  <a:pt x="6269486" y="849649"/>
                  <a:pt x="6279145" y="849649"/>
                </a:cubicBezTo>
                <a:cubicBezTo>
                  <a:pt x="6287326" y="849649"/>
                  <a:pt x="6292666" y="853066"/>
                  <a:pt x="6294020" y="859169"/>
                </a:cubicBezTo>
                <a:cubicBezTo>
                  <a:pt x="6295182" y="864405"/>
                  <a:pt x="6301582" y="869356"/>
                  <a:pt x="6308242" y="870173"/>
                </a:cubicBezTo>
                <a:cubicBezTo>
                  <a:pt x="6326149" y="872368"/>
                  <a:pt x="6343499" y="858467"/>
                  <a:pt x="6340306" y="844481"/>
                </a:cubicBezTo>
                <a:cubicBezTo>
                  <a:pt x="6338730" y="837581"/>
                  <a:pt x="6340675" y="832647"/>
                  <a:pt x="6344966" y="832647"/>
                </a:cubicBezTo>
                <a:cubicBezTo>
                  <a:pt x="6349015" y="832647"/>
                  <a:pt x="6352328" y="829779"/>
                  <a:pt x="6352328" y="826272"/>
                </a:cubicBezTo>
                <a:cubicBezTo>
                  <a:pt x="6352328" y="822394"/>
                  <a:pt x="6358480" y="819896"/>
                  <a:pt x="6368030" y="819896"/>
                </a:cubicBezTo>
                <a:cubicBezTo>
                  <a:pt x="6380326" y="819896"/>
                  <a:pt x="6384628" y="822776"/>
                  <a:pt x="6387864" y="833179"/>
                </a:cubicBezTo>
                <a:cubicBezTo>
                  <a:pt x="6390136" y="840484"/>
                  <a:pt x="6391995" y="850219"/>
                  <a:pt x="6391995" y="854812"/>
                </a:cubicBezTo>
                <a:cubicBezTo>
                  <a:pt x="6391995" y="859405"/>
                  <a:pt x="6397797" y="866338"/>
                  <a:pt x="6404888" y="870219"/>
                </a:cubicBezTo>
                <a:cubicBezTo>
                  <a:pt x="6418383" y="877605"/>
                  <a:pt x="6429060" y="904229"/>
                  <a:pt x="6437686" y="952008"/>
                </a:cubicBezTo>
                <a:cubicBezTo>
                  <a:pt x="6440464" y="967397"/>
                  <a:pt x="6444582" y="981906"/>
                  <a:pt x="6446836" y="984252"/>
                </a:cubicBezTo>
                <a:cubicBezTo>
                  <a:pt x="6453373" y="991051"/>
                  <a:pt x="6477139" y="987982"/>
                  <a:pt x="6487441" y="979009"/>
                </a:cubicBezTo>
                <a:cubicBezTo>
                  <a:pt x="6494727" y="972663"/>
                  <a:pt x="6498697" y="971932"/>
                  <a:pt x="6504819" y="975811"/>
                </a:cubicBezTo>
                <a:cubicBezTo>
                  <a:pt x="6517082" y="983582"/>
                  <a:pt x="6507272" y="993430"/>
                  <a:pt x="6483210" y="997503"/>
                </a:cubicBezTo>
                <a:lnTo>
                  <a:pt x="6461412" y="1001192"/>
                </a:lnTo>
                <a:lnTo>
                  <a:pt x="6462659" y="1058156"/>
                </a:lnTo>
                <a:cubicBezTo>
                  <a:pt x="6463440" y="1093862"/>
                  <a:pt x="6466524" y="1115682"/>
                  <a:pt x="6470923" y="1116625"/>
                </a:cubicBezTo>
                <a:cubicBezTo>
                  <a:pt x="6474783" y="1117452"/>
                  <a:pt x="6477954" y="1126098"/>
                  <a:pt x="6477968" y="1135838"/>
                </a:cubicBezTo>
                <a:cubicBezTo>
                  <a:pt x="6477982" y="1146321"/>
                  <a:pt x="6484802" y="1162172"/>
                  <a:pt x="6494672" y="1174681"/>
                </a:cubicBezTo>
                <a:cubicBezTo>
                  <a:pt x="6507045" y="1190360"/>
                  <a:pt x="6512413" y="1205445"/>
                  <a:pt x="6515469" y="1233123"/>
                </a:cubicBezTo>
                <a:cubicBezTo>
                  <a:pt x="6517734" y="1253643"/>
                  <a:pt x="6522252" y="1270432"/>
                  <a:pt x="6525509" y="1270432"/>
                </a:cubicBezTo>
                <a:cubicBezTo>
                  <a:pt x="6532231" y="1270432"/>
                  <a:pt x="6526718" y="1296398"/>
                  <a:pt x="6516236" y="1314107"/>
                </a:cubicBezTo>
                <a:cubicBezTo>
                  <a:pt x="6510718" y="1323428"/>
                  <a:pt x="6511408" y="1327441"/>
                  <a:pt x="6519526" y="1333233"/>
                </a:cubicBezTo>
                <a:cubicBezTo>
                  <a:pt x="6525177" y="1337264"/>
                  <a:pt x="6531842" y="1345822"/>
                  <a:pt x="6534338" y="1352251"/>
                </a:cubicBezTo>
                <a:cubicBezTo>
                  <a:pt x="6536833" y="1358679"/>
                  <a:pt x="6541528" y="1363939"/>
                  <a:pt x="6544770" y="1363939"/>
                </a:cubicBezTo>
                <a:cubicBezTo>
                  <a:pt x="6548012" y="1363939"/>
                  <a:pt x="6550664" y="1367530"/>
                  <a:pt x="6550664" y="1371920"/>
                </a:cubicBezTo>
                <a:cubicBezTo>
                  <a:pt x="6550664" y="1385481"/>
                  <a:pt x="6565298" y="1389691"/>
                  <a:pt x="6582068" y="1380953"/>
                </a:cubicBezTo>
                <a:cubicBezTo>
                  <a:pt x="6590249" y="1376690"/>
                  <a:pt x="6596942" y="1370102"/>
                  <a:pt x="6596942" y="1366312"/>
                </a:cubicBezTo>
                <a:cubicBezTo>
                  <a:pt x="6596942" y="1360078"/>
                  <a:pt x="6614291" y="1352125"/>
                  <a:pt x="6619490" y="1355976"/>
                </a:cubicBezTo>
                <a:cubicBezTo>
                  <a:pt x="6625956" y="1360765"/>
                  <a:pt x="6628862" y="1388245"/>
                  <a:pt x="6623480" y="1393692"/>
                </a:cubicBezTo>
                <a:cubicBezTo>
                  <a:pt x="6618320" y="1398914"/>
                  <a:pt x="6614800" y="1399119"/>
                  <a:pt x="6604017" y="1394823"/>
                </a:cubicBezTo>
                <a:cubicBezTo>
                  <a:pt x="6596778" y="1391939"/>
                  <a:pt x="6585932" y="1390794"/>
                  <a:pt x="6579914" y="1392278"/>
                </a:cubicBezTo>
                <a:cubicBezTo>
                  <a:pt x="6570904" y="1394501"/>
                  <a:pt x="6569815" y="1398425"/>
                  <a:pt x="6573736" y="1414523"/>
                </a:cubicBezTo>
                <a:cubicBezTo>
                  <a:pt x="6576356" y="1425274"/>
                  <a:pt x="6578371" y="1437417"/>
                  <a:pt x="6578214" y="1441508"/>
                </a:cubicBezTo>
                <a:cubicBezTo>
                  <a:pt x="6578058" y="1445599"/>
                  <a:pt x="6580721" y="1448946"/>
                  <a:pt x="6584131" y="1448946"/>
                </a:cubicBezTo>
                <a:cubicBezTo>
                  <a:pt x="6587541" y="1448946"/>
                  <a:pt x="6590332" y="1451815"/>
                  <a:pt x="6590332" y="1455321"/>
                </a:cubicBezTo>
                <a:cubicBezTo>
                  <a:pt x="6590332" y="1458828"/>
                  <a:pt x="6593306" y="1461697"/>
                  <a:pt x="6596942" y="1461697"/>
                </a:cubicBezTo>
                <a:cubicBezTo>
                  <a:pt x="6605970" y="1461697"/>
                  <a:pt x="6605322" y="1480112"/>
                  <a:pt x="6596086" y="1486050"/>
                </a:cubicBezTo>
                <a:cubicBezTo>
                  <a:pt x="6591954" y="1488706"/>
                  <a:pt x="6586784" y="1512670"/>
                  <a:pt x="6584516" y="1539673"/>
                </a:cubicBezTo>
                <a:cubicBezTo>
                  <a:pt x="6580822" y="1583646"/>
                  <a:pt x="6581588" y="1588966"/>
                  <a:pt x="6592226" y="1593235"/>
                </a:cubicBezTo>
                <a:cubicBezTo>
                  <a:pt x="6611298" y="1600887"/>
                  <a:pt x="6618229" y="1617899"/>
                  <a:pt x="6608977" y="1634348"/>
                </a:cubicBezTo>
                <a:cubicBezTo>
                  <a:pt x="6604533" y="1642248"/>
                  <a:pt x="6598520" y="1648712"/>
                  <a:pt x="6595615" y="1648712"/>
                </a:cubicBezTo>
                <a:cubicBezTo>
                  <a:pt x="6588084" y="1648712"/>
                  <a:pt x="6589058" y="1671695"/>
                  <a:pt x="6596800" y="1676672"/>
                </a:cubicBezTo>
                <a:cubicBezTo>
                  <a:pt x="6600357" y="1678959"/>
                  <a:pt x="6604840" y="1710317"/>
                  <a:pt x="6606760" y="1746356"/>
                </a:cubicBezTo>
                <a:cubicBezTo>
                  <a:pt x="6608681" y="1782396"/>
                  <a:pt x="6612976" y="1812965"/>
                  <a:pt x="6616305" y="1814288"/>
                </a:cubicBezTo>
                <a:cubicBezTo>
                  <a:pt x="6619633" y="1815610"/>
                  <a:pt x="6624484" y="1835320"/>
                  <a:pt x="6627084" y="1858087"/>
                </a:cubicBezTo>
                <a:cubicBezTo>
                  <a:pt x="6629683" y="1880854"/>
                  <a:pt x="6634378" y="1899481"/>
                  <a:pt x="6637516" y="1899481"/>
                </a:cubicBezTo>
                <a:cubicBezTo>
                  <a:pt x="6640654" y="1899481"/>
                  <a:pt x="6643221" y="1907037"/>
                  <a:pt x="6643221" y="1916272"/>
                </a:cubicBezTo>
                <a:cubicBezTo>
                  <a:pt x="6643221" y="1927468"/>
                  <a:pt x="6646862" y="1934371"/>
                  <a:pt x="6654150" y="1936994"/>
                </a:cubicBezTo>
                <a:cubicBezTo>
                  <a:pt x="6663555" y="1940377"/>
                  <a:pt x="6664064" y="1943505"/>
                  <a:pt x="6657786" y="1959400"/>
                </a:cubicBezTo>
                <a:cubicBezTo>
                  <a:pt x="6653776" y="1969560"/>
                  <a:pt x="6652604" y="1978884"/>
                  <a:pt x="6655184" y="1980118"/>
                </a:cubicBezTo>
                <a:cubicBezTo>
                  <a:pt x="6657764" y="1981353"/>
                  <a:pt x="6665730" y="1989535"/>
                  <a:pt x="6672885" y="1998301"/>
                </a:cubicBezTo>
                <a:cubicBezTo>
                  <a:pt x="6686542" y="2015033"/>
                  <a:pt x="6694855" y="2017598"/>
                  <a:pt x="6708011" y="2009140"/>
                </a:cubicBezTo>
                <a:cubicBezTo>
                  <a:pt x="6717161" y="2003257"/>
                  <a:pt x="6718718" y="1988738"/>
                  <a:pt x="6710198" y="1988738"/>
                </a:cubicBezTo>
                <a:cubicBezTo>
                  <a:pt x="6707037" y="1988738"/>
                  <a:pt x="6702778" y="1982104"/>
                  <a:pt x="6700730" y="1973994"/>
                </a:cubicBezTo>
                <a:cubicBezTo>
                  <a:pt x="6698683" y="1965885"/>
                  <a:pt x="6690818" y="1954979"/>
                  <a:pt x="6683253" y="1949758"/>
                </a:cubicBezTo>
                <a:lnTo>
                  <a:pt x="6669498" y="1940265"/>
                </a:lnTo>
                <a:lnTo>
                  <a:pt x="6687762" y="1930652"/>
                </a:lnTo>
                <a:cubicBezTo>
                  <a:pt x="6708760" y="1919600"/>
                  <a:pt x="6730678" y="1918037"/>
                  <a:pt x="6741973" y="1926786"/>
                </a:cubicBezTo>
                <a:cubicBezTo>
                  <a:pt x="6751384" y="1934076"/>
                  <a:pt x="6744625" y="1962406"/>
                  <a:pt x="6731458" y="1970871"/>
                </a:cubicBezTo>
                <a:cubicBezTo>
                  <a:pt x="6721792" y="1977085"/>
                  <a:pt x="6719368" y="1988738"/>
                  <a:pt x="6727741" y="1988738"/>
                </a:cubicBezTo>
                <a:cubicBezTo>
                  <a:pt x="6730593" y="1988738"/>
                  <a:pt x="6738315" y="1994602"/>
                  <a:pt x="6744900" y="2001769"/>
                </a:cubicBezTo>
                <a:cubicBezTo>
                  <a:pt x="6755883" y="2013723"/>
                  <a:pt x="6756002" y="2015419"/>
                  <a:pt x="6746326" y="2022293"/>
                </a:cubicBezTo>
                <a:cubicBezTo>
                  <a:pt x="6735110" y="2030260"/>
                  <a:pt x="6732618" y="2040544"/>
                  <a:pt x="6740650" y="2045709"/>
                </a:cubicBezTo>
                <a:cubicBezTo>
                  <a:pt x="6743330" y="2047432"/>
                  <a:pt x="6749072" y="2062377"/>
                  <a:pt x="6753406" y="2078921"/>
                </a:cubicBezTo>
                <a:cubicBezTo>
                  <a:pt x="6757743" y="2095465"/>
                  <a:pt x="6764366" y="2110223"/>
                  <a:pt x="6768126" y="2111716"/>
                </a:cubicBezTo>
                <a:cubicBezTo>
                  <a:pt x="6771890" y="2113212"/>
                  <a:pt x="6775552" y="2132503"/>
                  <a:pt x="6776277" y="2154656"/>
                </a:cubicBezTo>
                <a:cubicBezTo>
                  <a:pt x="6777357" y="2187642"/>
                  <a:pt x="6779896" y="2196538"/>
                  <a:pt x="6790386" y="2204095"/>
                </a:cubicBezTo>
                <a:cubicBezTo>
                  <a:pt x="6799974" y="2211001"/>
                  <a:pt x="6802058" y="2216592"/>
                  <a:pt x="6798704" y="2226409"/>
                </a:cubicBezTo>
                <a:cubicBezTo>
                  <a:pt x="6793150" y="2242664"/>
                  <a:pt x="6778402" y="2243453"/>
                  <a:pt x="6772366" y="2227819"/>
                </a:cubicBezTo>
                <a:cubicBezTo>
                  <a:pt x="6767274" y="2214628"/>
                  <a:pt x="6744202" y="2197005"/>
                  <a:pt x="6732027" y="2197005"/>
                </a:cubicBezTo>
                <a:cubicBezTo>
                  <a:pt x="6721918" y="2197005"/>
                  <a:pt x="6715944" y="2206719"/>
                  <a:pt x="6715944" y="2223158"/>
                </a:cubicBezTo>
                <a:cubicBezTo>
                  <a:pt x="6715944" y="2230147"/>
                  <a:pt x="6711381" y="2238799"/>
                  <a:pt x="6705804" y="2242385"/>
                </a:cubicBezTo>
                <a:cubicBezTo>
                  <a:pt x="6700006" y="2246111"/>
                  <a:pt x="6697358" y="2252339"/>
                  <a:pt x="6699620" y="2256922"/>
                </a:cubicBezTo>
                <a:cubicBezTo>
                  <a:pt x="6703015" y="2263799"/>
                  <a:pt x="6701400" y="2264425"/>
                  <a:pt x="6688275" y="2261326"/>
                </a:cubicBezTo>
                <a:cubicBezTo>
                  <a:pt x="6675932" y="2258412"/>
                  <a:pt x="6672332" y="2253745"/>
                  <a:pt x="6669666" y="2237204"/>
                </a:cubicBezTo>
                <a:cubicBezTo>
                  <a:pt x="6666802" y="2219441"/>
                  <a:pt x="6664030" y="2216299"/>
                  <a:pt x="6648959" y="2213727"/>
                </a:cubicBezTo>
                <a:cubicBezTo>
                  <a:pt x="6639389" y="2212095"/>
                  <a:pt x="6628060" y="2212149"/>
                  <a:pt x="6623784" y="2213848"/>
                </a:cubicBezTo>
                <a:cubicBezTo>
                  <a:pt x="6614272" y="2217627"/>
                  <a:pt x="6620814" y="2237094"/>
                  <a:pt x="6633953" y="2244104"/>
                </a:cubicBezTo>
                <a:cubicBezTo>
                  <a:pt x="6644630" y="2249801"/>
                  <a:pt x="6646960" y="2290512"/>
                  <a:pt x="6636610" y="2290512"/>
                </a:cubicBezTo>
                <a:cubicBezTo>
                  <a:pt x="6632974" y="2290512"/>
                  <a:pt x="6629998" y="2298162"/>
                  <a:pt x="6629998" y="2307513"/>
                </a:cubicBezTo>
                <a:cubicBezTo>
                  <a:pt x="6629998" y="2316864"/>
                  <a:pt x="6632974" y="2324515"/>
                  <a:pt x="6636610" y="2324515"/>
                </a:cubicBezTo>
                <a:cubicBezTo>
                  <a:pt x="6640246" y="2324515"/>
                  <a:pt x="6643221" y="2329188"/>
                  <a:pt x="6643221" y="2334900"/>
                </a:cubicBezTo>
                <a:cubicBezTo>
                  <a:pt x="6643221" y="2340611"/>
                  <a:pt x="6649368" y="2348052"/>
                  <a:pt x="6656880" y="2351435"/>
                </a:cubicBezTo>
                <a:cubicBezTo>
                  <a:pt x="6668010" y="2356447"/>
                  <a:pt x="6669734" y="2360334"/>
                  <a:pt x="6666202" y="2372440"/>
                </a:cubicBezTo>
                <a:cubicBezTo>
                  <a:pt x="6663499" y="2381705"/>
                  <a:pt x="6664656" y="2388404"/>
                  <a:pt x="6669275" y="2390239"/>
                </a:cubicBezTo>
                <a:cubicBezTo>
                  <a:pt x="6673850" y="2392058"/>
                  <a:pt x="6675060" y="2398743"/>
                  <a:pt x="6672438" y="2407727"/>
                </a:cubicBezTo>
                <a:cubicBezTo>
                  <a:pt x="6669121" y="2419096"/>
                  <a:pt x="6670385" y="2422272"/>
                  <a:pt x="6678228" y="2422272"/>
                </a:cubicBezTo>
                <a:cubicBezTo>
                  <a:pt x="6685006" y="2422272"/>
                  <a:pt x="6687140" y="2425030"/>
                  <a:pt x="6684804" y="2430773"/>
                </a:cubicBezTo>
                <a:cubicBezTo>
                  <a:pt x="6682902" y="2435448"/>
                  <a:pt x="6677137" y="2439274"/>
                  <a:pt x="6671992" y="2439274"/>
                </a:cubicBezTo>
                <a:cubicBezTo>
                  <a:pt x="6666848" y="2439274"/>
                  <a:pt x="6660928" y="2442142"/>
                  <a:pt x="6658834" y="2445649"/>
                </a:cubicBezTo>
                <a:cubicBezTo>
                  <a:pt x="6656740" y="2449156"/>
                  <a:pt x="6649397" y="2452025"/>
                  <a:pt x="6642514" y="2452025"/>
                </a:cubicBezTo>
                <a:cubicBezTo>
                  <a:pt x="6632596" y="2452025"/>
                  <a:pt x="6629998" y="2448908"/>
                  <a:pt x="6629998" y="2437015"/>
                </a:cubicBezTo>
                <a:cubicBezTo>
                  <a:pt x="6629998" y="2427594"/>
                  <a:pt x="6633690" y="2421095"/>
                  <a:pt x="6639915" y="2419559"/>
                </a:cubicBezTo>
                <a:cubicBezTo>
                  <a:pt x="6645370" y="2418213"/>
                  <a:pt x="6649832" y="2412602"/>
                  <a:pt x="6649832" y="2407091"/>
                </a:cubicBezTo>
                <a:cubicBezTo>
                  <a:pt x="6649832" y="2396520"/>
                  <a:pt x="6632997" y="2388270"/>
                  <a:pt x="6611426" y="2388270"/>
                </a:cubicBezTo>
                <a:cubicBezTo>
                  <a:pt x="6596745" y="2388270"/>
                  <a:pt x="6586546" y="2366362"/>
                  <a:pt x="6596112" y="2355372"/>
                </a:cubicBezTo>
                <a:cubicBezTo>
                  <a:pt x="6599854" y="2351073"/>
                  <a:pt x="6598196" y="2346091"/>
                  <a:pt x="6591301" y="2340914"/>
                </a:cubicBezTo>
                <a:cubicBezTo>
                  <a:pt x="6578254" y="2331117"/>
                  <a:pt x="6565284" y="2330884"/>
                  <a:pt x="6549340" y="2340161"/>
                </a:cubicBezTo>
                <a:cubicBezTo>
                  <a:pt x="6537771" y="2346893"/>
                  <a:pt x="6536474" y="2346769"/>
                  <a:pt x="6526959" y="2338036"/>
                </a:cubicBezTo>
                <a:cubicBezTo>
                  <a:pt x="6514547" y="2326643"/>
                  <a:pt x="6500426" y="2326139"/>
                  <a:pt x="6491574" y="2336772"/>
                </a:cubicBezTo>
                <a:cubicBezTo>
                  <a:pt x="6486504" y="2342862"/>
                  <a:pt x="6488816" y="2349731"/>
                  <a:pt x="6501231" y="2365462"/>
                </a:cubicBezTo>
                <a:cubicBezTo>
                  <a:pt x="6510208" y="2376837"/>
                  <a:pt x="6517565" y="2390335"/>
                  <a:pt x="6517580" y="2395457"/>
                </a:cubicBezTo>
                <a:cubicBezTo>
                  <a:pt x="6517594" y="2400578"/>
                  <a:pt x="6520632" y="2405971"/>
                  <a:pt x="6524327" y="2407439"/>
                </a:cubicBezTo>
                <a:cubicBezTo>
                  <a:pt x="6535684" y="2411951"/>
                  <a:pt x="6524458" y="2418022"/>
                  <a:pt x="6504756" y="2418022"/>
                </a:cubicBezTo>
                <a:cubicBezTo>
                  <a:pt x="6483610" y="2418022"/>
                  <a:pt x="6463574" y="2402694"/>
                  <a:pt x="6458108" y="2382334"/>
                </a:cubicBezTo>
                <a:cubicBezTo>
                  <a:pt x="6454426" y="2368623"/>
                  <a:pt x="6432092" y="2356880"/>
                  <a:pt x="6426956" y="2365955"/>
                </a:cubicBezTo>
                <a:cubicBezTo>
                  <a:pt x="6421062" y="2376370"/>
                  <a:pt x="6405218" y="2371522"/>
                  <a:pt x="6405218" y="2359304"/>
                </a:cubicBezTo>
                <a:cubicBezTo>
                  <a:pt x="6405218" y="2349816"/>
                  <a:pt x="6400429" y="2345872"/>
                  <a:pt x="6382078" y="2340247"/>
                </a:cubicBezTo>
                <a:cubicBezTo>
                  <a:pt x="6369352" y="2336345"/>
                  <a:pt x="6358939" y="2330432"/>
                  <a:pt x="6358939" y="2327106"/>
                </a:cubicBezTo>
                <a:cubicBezTo>
                  <a:pt x="6358939" y="2323147"/>
                  <a:pt x="6354362" y="2321829"/>
                  <a:pt x="6345682" y="2323289"/>
                </a:cubicBezTo>
                <a:cubicBezTo>
                  <a:pt x="6338389" y="2324515"/>
                  <a:pt x="6327977" y="2323146"/>
                  <a:pt x="6322542" y="2320245"/>
                </a:cubicBezTo>
                <a:cubicBezTo>
                  <a:pt x="6314153" y="2315769"/>
                  <a:pt x="6312660" y="2316871"/>
                  <a:pt x="6312660" y="2327536"/>
                </a:cubicBezTo>
                <a:cubicBezTo>
                  <a:pt x="6312660" y="2344280"/>
                  <a:pt x="6307618" y="2346623"/>
                  <a:pt x="6288715" y="2338660"/>
                </a:cubicBezTo>
                <a:cubicBezTo>
                  <a:pt x="6276008" y="2333308"/>
                  <a:pt x="6267658" y="2332852"/>
                  <a:pt x="6246258" y="2336344"/>
                </a:cubicBezTo>
                <a:cubicBezTo>
                  <a:pt x="6220731" y="2340510"/>
                  <a:pt x="6219808" y="2340311"/>
                  <a:pt x="6224121" y="2331573"/>
                </a:cubicBezTo>
                <a:cubicBezTo>
                  <a:pt x="6228108" y="2323497"/>
                  <a:pt x="6227382" y="2323118"/>
                  <a:pt x="6217752" y="2328256"/>
                </a:cubicBezTo>
                <a:cubicBezTo>
                  <a:pt x="6205778" y="2334645"/>
                  <a:pt x="6203073" y="2345766"/>
                  <a:pt x="6213492" y="2345766"/>
                </a:cubicBezTo>
                <a:cubicBezTo>
                  <a:pt x="6223580" y="2345766"/>
                  <a:pt x="6221366" y="2365599"/>
                  <a:pt x="6210499" y="2372586"/>
                </a:cubicBezTo>
                <a:cubicBezTo>
                  <a:pt x="6199199" y="2379850"/>
                  <a:pt x="6201650" y="2413974"/>
                  <a:pt x="6216351" y="2454038"/>
                </a:cubicBezTo>
                <a:cubicBezTo>
                  <a:pt x="6221474" y="2468003"/>
                  <a:pt x="6224246" y="2480906"/>
                  <a:pt x="6222510" y="2482712"/>
                </a:cubicBezTo>
                <a:cubicBezTo>
                  <a:pt x="6220774" y="2484519"/>
                  <a:pt x="6210566" y="2483075"/>
                  <a:pt x="6199826" y="2479504"/>
                </a:cubicBezTo>
                <a:cubicBezTo>
                  <a:pt x="6185092" y="2474606"/>
                  <a:pt x="6180722" y="2474349"/>
                  <a:pt x="6182021" y="2478457"/>
                </a:cubicBezTo>
                <a:cubicBezTo>
                  <a:pt x="6182968" y="2481452"/>
                  <a:pt x="6178536" y="2483636"/>
                  <a:pt x="6172172" y="2483312"/>
                </a:cubicBezTo>
                <a:cubicBezTo>
                  <a:pt x="6158976" y="2482639"/>
                  <a:pt x="6156427" y="2488674"/>
                  <a:pt x="6168789" y="2491324"/>
                </a:cubicBezTo>
                <a:cubicBezTo>
                  <a:pt x="6175256" y="2492710"/>
                  <a:pt x="6175286" y="2495462"/>
                  <a:pt x="6168930" y="2504429"/>
                </a:cubicBezTo>
                <a:cubicBezTo>
                  <a:pt x="6158260" y="2519485"/>
                  <a:pt x="6147380" y="2518854"/>
                  <a:pt x="6147380" y="2503179"/>
                </a:cubicBezTo>
                <a:cubicBezTo>
                  <a:pt x="6147380" y="2494869"/>
                  <a:pt x="6142814" y="2489005"/>
                  <a:pt x="6133972" y="2485964"/>
                </a:cubicBezTo>
                <a:cubicBezTo>
                  <a:pt x="6126598" y="2483426"/>
                  <a:pt x="6122312" y="2479534"/>
                  <a:pt x="6124446" y="2477313"/>
                </a:cubicBezTo>
                <a:cubicBezTo>
                  <a:pt x="6126580" y="2475093"/>
                  <a:pt x="6125902" y="2473276"/>
                  <a:pt x="6122940" y="2473276"/>
                </a:cubicBezTo>
                <a:cubicBezTo>
                  <a:pt x="6119976" y="2473276"/>
                  <a:pt x="6113346" y="2467168"/>
                  <a:pt x="6108206" y="2459703"/>
                </a:cubicBezTo>
                <a:cubicBezTo>
                  <a:pt x="6101310" y="2449686"/>
                  <a:pt x="6100887" y="2445695"/>
                  <a:pt x="6106593" y="2444473"/>
                </a:cubicBezTo>
                <a:cubicBezTo>
                  <a:pt x="6119212" y="2441768"/>
                  <a:pt x="6115492" y="2432813"/>
                  <a:pt x="6096306" y="2419706"/>
                </a:cubicBezTo>
                <a:cubicBezTo>
                  <a:pt x="6086397" y="2412935"/>
                  <a:pt x="6079053" y="2405782"/>
                  <a:pt x="6079986" y="2403810"/>
                </a:cubicBezTo>
                <a:cubicBezTo>
                  <a:pt x="6080918" y="2401838"/>
                  <a:pt x="6077898" y="2401034"/>
                  <a:pt x="6073274" y="2402025"/>
                </a:cubicBezTo>
                <a:cubicBezTo>
                  <a:pt x="6068650" y="2403017"/>
                  <a:pt x="6061594" y="2411324"/>
                  <a:pt x="6057596" y="2420488"/>
                </a:cubicBezTo>
                <a:cubicBezTo>
                  <a:pt x="6053596" y="2429651"/>
                  <a:pt x="6046574" y="2437149"/>
                  <a:pt x="6041990" y="2437149"/>
                </a:cubicBezTo>
                <a:cubicBezTo>
                  <a:pt x="6033494" y="2437149"/>
                  <a:pt x="6019960" y="2414830"/>
                  <a:pt x="6012520" y="2388548"/>
                </a:cubicBezTo>
                <a:cubicBezTo>
                  <a:pt x="6010248" y="2380520"/>
                  <a:pt x="6003500" y="2370478"/>
                  <a:pt x="5997525" y="2366234"/>
                </a:cubicBezTo>
                <a:cubicBezTo>
                  <a:pt x="5984364" y="2356884"/>
                  <a:pt x="5956690" y="2356088"/>
                  <a:pt x="5951426" y="2364908"/>
                </a:cubicBezTo>
                <a:cubicBezTo>
                  <a:pt x="5946954" y="2372400"/>
                  <a:pt x="5972505" y="2409521"/>
                  <a:pt x="5982134" y="2409521"/>
                </a:cubicBezTo>
                <a:cubicBezTo>
                  <a:pt x="5985751" y="2409521"/>
                  <a:pt x="5988712" y="2414009"/>
                  <a:pt x="5988712" y="2419494"/>
                </a:cubicBezTo>
                <a:cubicBezTo>
                  <a:pt x="5988712" y="2430262"/>
                  <a:pt x="6006632" y="2456275"/>
                  <a:pt x="6014050" y="2456275"/>
                </a:cubicBezTo>
                <a:cubicBezTo>
                  <a:pt x="6026081" y="2456275"/>
                  <a:pt x="6035670" y="2475114"/>
                  <a:pt x="6031572" y="2490703"/>
                </a:cubicBezTo>
                <a:cubicBezTo>
                  <a:pt x="6027114" y="2507669"/>
                  <a:pt x="6015156" y="2513804"/>
                  <a:pt x="6015156" y="2499126"/>
                </a:cubicBezTo>
                <a:cubicBezTo>
                  <a:pt x="6015156" y="2484523"/>
                  <a:pt x="6007432" y="2477527"/>
                  <a:pt x="5991310" y="2477527"/>
                </a:cubicBezTo>
                <a:cubicBezTo>
                  <a:pt x="5982608" y="2477527"/>
                  <a:pt x="5975489" y="2475651"/>
                  <a:pt x="5975489" y="2473357"/>
                </a:cubicBezTo>
                <a:cubicBezTo>
                  <a:pt x="5975489" y="2471064"/>
                  <a:pt x="5968446" y="2468052"/>
                  <a:pt x="5959837" y="2466662"/>
                </a:cubicBezTo>
                <a:cubicBezTo>
                  <a:pt x="5948681" y="2464862"/>
                  <a:pt x="5939150" y="2467137"/>
                  <a:pt x="5926650" y="2474585"/>
                </a:cubicBezTo>
                <a:cubicBezTo>
                  <a:pt x="5910854" y="2483997"/>
                  <a:pt x="5909885" y="2486241"/>
                  <a:pt x="5916873" y="2497218"/>
                </a:cubicBezTo>
                <a:cubicBezTo>
                  <a:pt x="5921140" y="2503921"/>
                  <a:pt x="5925512" y="2511317"/>
                  <a:pt x="5926589" y="2513655"/>
                </a:cubicBezTo>
                <a:cubicBezTo>
                  <a:pt x="5927666" y="2515992"/>
                  <a:pt x="5930530" y="2522208"/>
                  <a:pt x="5932955" y="2527468"/>
                </a:cubicBezTo>
                <a:cubicBezTo>
                  <a:pt x="5936494" y="2535146"/>
                  <a:pt x="5934753" y="2537031"/>
                  <a:pt x="5924120" y="2537031"/>
                </a:cubicBezTo>
                <a:cubicBezTo>
                  <a:pt x="5913468" y="2537031"/>
                  <a:pt x="5909994" y="2533241"/>
                  <a:pt x="5906357" y="2517648"/>
                </a:cubicBezTo>
                <a:cubicBezTo>
                  <a:pt x="5902441" y="2500859"/>
                  <a:pt x="5899908" y="2498442"/>
                  <a:pt x="5887426" y="2499585"/>
                </a:cubicBezTo>
                <a:cubicBezTo>
                  <a:pt x="5878194" y="2500429"/>
                  <a:pt x="5872237" y="2504434"/>
                  <a:pt x="5870850" y="2510726"/>
                </a:cubicBezTo>
                <a:cubicBezTo>
                  <a:pt x="5869659" y="2516129"/>
                  <a:pt x="5864474" y="2521589"/>
                  <a:pt x="5859326" y="2522858"/>
                </a:cubicBezTo>
                <a:cubicBezTo>
                  <a:pt x="5853148" y="2524382"/>
                  <a:pt x="5851320" y="2528626"/>
                  <a:pt x="5853946" y="2535349"/>
                </a:cubicBezTo>
                <a:cubicBezTo>
                  <a:pt x="5857998" y="2545729"/>
                  <a:pt x="5846686" y="2550117"/>
                  <a:pt x="5841393" y="2540219"/>
                </a:cubicBezTo>
                <a:cubicBezTo>
                  <a:pt x="5839830" y="2537297"/>
                  <a:pt x="5839249" y="2537775"/>
                  <a:pt x="5840102" y="2541282"/>
                </a:cubicBezTo>
                <a:cubicBezTo>
                  <a:pt x="5843548" y="2555446"/>
                  <a:pt x="5847045" y="2560696"/>
                  <a:pt x="5857090" y="2566784"/>
                </a:cubicBezTo>
                <a:cubicBezTo>
                  <a:pt x="5867740" y="2573237"/>
                  <a:pt x="5879774" y="2617788"/>
                  <a:pt x="5870868" y="2617788"/>
                </a:cubicBezTo>
                <a:cubicBezTo>
                  <a:pt x="5859404" y="2617788"/>
                  <a:pt x="5843874" y="2599926"/>
                  <a:pt x="5839671" y="2581905"/>
                </a:cubicBezTo>
                <a:cubicBezTo>
                  <a:pt x="5837170" y="2571180"/>
                  <a:pt x="5831524" y="2561000"/>
                  <a:pt x="5827125" y="2559281"/>
                </a:cubicBezTo>
                <a:cubicBezTo>
                  <a:pt x="5822726" y="2557563"/>
                  <a:pt x="5817189" y="2552768"/>
                  <a:pt x="5814818" y="2548623"/>
                </a:cubicBezTo>
                <a:cubicBezTo>
                  <a:pt x="5805064" y="2531570"/>
                  <a:pt x="5765748" y="2537627"/>
                  <a:pt x="5774262" y="2554872"/>
                </a:cubicBezTo>
                <a:cubicBezTo>
                  <a:pt x="5777000" y="2560421"/>
                  <a:pt x="5772732" y="2566318"/>
                  <a:pt x="5760848" y="2573398"/>
                </a:cubicBezTo>
                <a:cubicBezTo>
                  <a:pt x="5738743" y="2586569"/>
                  <a:pt x="5733346" y="2586445"/>
                  <a:pt x="5727959" y="2572646"/>
                </a:cubicBezTo>
                <a:cubicBezTo>
                  <a:pt x="5722940" y="2559789"/>
                  <a:pt x="5709246" y="2549788"/>
                  <a:pt x="5696638" y="2549770"/>
                </a:cubicBezTo>
                <a:cubicBezTo>
                  <a:pt x="5686420" y="2549757"/>
                  <a:pt x="5660552" y="2525977"/>
                  <a:pt x="5663412" y="2519228"/>
                </a:cubicBezTo>
                <a:cubicBezTo>
                  <a:pt x="5665418" y="2514490"/>
                  <a:pt x="5620986" y="2486027"/>
                  <a:pt x="5611582" y="2486027"/>
                </a:cubicBezTo>
                <a:cubicBezTo>
                  <a:pt x="5608700" y="2486027"/>
                  <a:pt x="5601636" y="2487188"/>
                  <a:pt x="5595886" y="2488607"/>
                </a:cubicBezTo>
                <a:cubicBezTo>
                  <a:pt x="5584463" y="2491425"/>
                  <a:pt x="5581368" y="2503029"/>
                  <a:pt x="5592039" y="2503029"/>
                </a:cubicBezTo>
                <a:cubicBezTo>
                  <a:pt x="5595675" y="2503029"/>
                  <a:pt x="5598650" y="2508767"/>
                  <a:pt x="5598650" y="2515780"/>
                </a:cubicBezTo>
                <a:cubicBezTo>
                  <a:pt x="5598650" y="2522793"/>
                  <a:pt x="5601625" y="2528531"/>
                  <a:pt x="5605262" y="2528531"/>
                </a:cubicBezTo>
                <a:cubicBezTo>
                  <a:pt x="5608898" y="2528531"/>
                  <a:pt x="5611872" y="2531513"/>
                  <a:pt x="5611872" y="2535157"/>
                </a:cubicBezTo>
                <a:cubicBezTo>
                  <a:pt x="5611872" y="2538801"/>
                  <a:pt x="5614856" y="2540598"/>
                  <a:pt x="5618504" y="2539149"/>
                </a:cubicBezTo>
                <a:cubicBezTo>
                  <a:pt x="5622465" y="2537574"/>
                  <a:pt x="5623994" y="2540468"/>
                  <a:pt x="5622300" y="2546336"/>
                </a:cubicBezTo>
                <a:cubicBezTo>
                  <a:pt x="5620742" y="2551738"/>
                  <a:pt x="5619245" y="2558548"/>
                  <a:pt x="5618975" y="2561471"/>
                </a:cubicBezTo>
                <a:cubicBezTo>
                  <a:pt x="5618705" y="2564393"/>
                  <a:pt x="5613525" y="2566784"/>
                  <a:pt x="5607465" y="2566784"/>
                </a:cubicBezTo>
                <a:cubicBezTo>
                  <a:pt x="5601405" y="2566784"/>
                  <a:pt x="5598440" y="2568066"/>
                  <a:pt x="5600878" y="2569632"/>
                </a:cubicBezTo>
                <a:cubicBezTo>
                  <a:pt x="5603314" y="2571199"/>
                  <a:pt x="5600798" y="2576905"/>
                  <a:pt x="5595287" y="2582312"/>
                </a:cubicBezTo>
                <a:cubicBezTo>
                  <a:pt x="5589776" y="2587720"/>
                  <a:pt x="5582984" y="2599208"/>
                  <a:pt x="5580194" y="2607842"/>
                </a:cubicBezTo>
                <a:cubicBezTo>
                  <a:pt x="5573994" y="2627026"/>
                  <a:pt x="5561310" y="2630776"/>
                  <a:pt x="5552576" y="2616008"/>
                </a:cubicBezTo>
                <a:cubicBezTo>
                  <a:pt x="5549008" y="2609974"/>
                  <a:pt x="5543386" y="2605037"/>
                  <a:pt x="5540082" y="2605037"/>
                </a:cubicBezTo>
                <a:cubicBezTo>
                  <a:pt x="5536780" y="2605037"/>
                  <a:pt x="5532008" y="2592605"/>
                  <a:pt x="5529476" y="2577410"/>
                </a:cubicBezTo>
                <a:cubicBezTo>
                  <a:pt x="5526945" y="2562215"/>
                  <a:pt x="5522136" y="2549782"/>
                  <a:pt x="5518790" y="2549782"/>
                </a:cubicBezTo>
                <a:cubicBezTo>
                  <a:pt x="5515442" y="2549782"/>
                  <a:pt x="5512704" y="2544378"/>
                  <a:pt x="5512704" y="2537772"/>
                </a:cubicBezTo>
                <a:cubicBezTo>
                  <a:pt x="5512704" y="2530714"/>
                  <a:pt x="5506396" y="2521952"/>
                  <a:pt x="5497403" y="2516520"/>
                </a:cubicBezTo>
                <a:cubicBezTo>
                  <a:pt x="5481618" y="2506987"/>
                  <a:pt x="5469130" y="2504028"/>
                  <a:pt x="5476343" y="2511529"/>
                </a:cubicBezTo>
                <a:cubicBezTo>
                  <a:pt x="5478590" y="2513867"/>
                  <a:pt x="5477278" y="2515780"/>
                  <a:pt x="5473427" y="2515780"/>
                </a:cubicBezTo>
                <a:cubicBezTo>
                  <a:pt x="5469576" y="2515780"/>
                  <a:pt x="5466426" y="2513457"/>
                  <a:pt x="5466426" y="2510618"/>
                </a:cubicBezTo>
                <a:cubicBezTo>
                  <a:pt x="5466426" y="2507084"/>
                  <a:pt x="5463336" y="2507444"/>
                  <a:pt x="5456622" y="2511760"/>
                </a:cubicBezTo>
                <a:cubicBezTo>
                  <a:pt x="5442919" y="2520570"/>
                  <a:pt x="5440236" y="2597117"/>
                  <a:pt x="5453276" y="2607218"/>
                </a:cubicBezTo>
                <a:cubicBezTo>
                  <a:pt x="5458296" y="2611107"/>
                  <a:pt x="5467784" y="2624161"/>
                  <a:pt x="5474362" y="2636227"/>
                </a:cubicBezTo>
                <a:cubicBezTo>
                  <a:pt x="5480938" y="2648294"/>
                  <a:pt x="5490769" y="2660290"/>
                  <a:pt x="5496206" y="2662885"/>
                </a:cubicBezTo>
                <a:cubicBezTo>
                  <a:pt x="5501644" y="2665480"/>
                  <a:pt x="5506093" y="2670461"/>
                  <a:pt x="5506093" y="2673953"/>
                </a:cubicBezTo>
                <a:cubicBezTo>
                  <a:pt x="5506093" y="2677444"/>
                  <a:pt x="5513770" y="2685627"/>
                  <a:pt x="5523153" y="2692136"/>
                </a:cubicBezTo>
                <a:cubicBezTo>
                  <a:pt x="5535306" y="2700566"/>
                  <a:pt x="5538942" y="2706552"/>
                  <a:pt x="5535796" y="2712946"/>
                </a:cubicBezTo>
                <a:cubicBezTo>
                  <a:pt x="5526557" y="2731718"/>
                  <a:pt x="5529108" y="2738593"/>
                  <a:pt x="5547445" y="2744332"/>
                </a:cubicBezTo>
                <a:cubicBezTo>
                  <a:pt x="5562580" y="2749069"/>
                  <a:pt x="5564930" y="2751892"/>
                  <a:pt x="5561356" y="2761050"/>
                </a:cubicBezTo>
                <a:cubicBezTo>
                  <a:pt x="5557960" y="2769747"/>
                  <a:pt x="5558998" y="2771333"/>
                  <a:pt x="5566282" y="2768578"/>
                </a:cubicBezTo>
                <a:cubicBezTo>
                  <a:pt x="5572117" y="2766371"/>
                  <a:pt x="5571445" y="2768092"/>
                  <a:pt x="5564455" y="2773257"/>
                </a:cubicBezTo>
                <a:cubicBezTo>
                  <a:pt x="5555040" y="2780214"/>
                  <a:pt x="5554470" y="2784420"/>
                  <a:pt x="5560611" y="2801614"/>
                </a:cubicBezTo>
                <a:cubicBezTo>
                  <a:pt x="5564576" y="2812718"/>
                  <a:pt x="5570295" y="2821804"/>
                  <a:pt x="5573319" y="2821804"/>
                </a:cubicBezTo>
                <a:cubicBezTo>
                  <a:pt x="5579572" y="2821804"/>
                  <a:pt x="5580893" y="2844554"/>
                  <a:pt x="5574864" y="2848430"/>
                </a:cubicBezTo>
                <a:cubicBezTo>
                  <a:pt x="5569147" y="2852105"/>
                  <a:pt x="5551813" y="2847075"/>
                  <a:pt x="5555824" y="2842904"/>
                </a:cubicBezTo>
                <a:cubicBezTo>
                  <a:pt x="5557680" y="2840972"/>
                  <a:pt x="5556174" y="2838191"/>
                  <a:pt x="5552479" y="2836723"/>
                </a:cubicBezTo>
                <a:cubicBezTo>
                  <a:pt x="5548784" y="2835254"/>
                  <a:pt x="5545760" y="2830575"/>
                  <a:pt x="5545760" y="2826323"/>
                </a:cubicBezTo>
                <a:cubicBezTo>
                  <a:pt x="5545760" y="2822072"/>
                  <a:pt x="5541298" y="2816213"/>
                  <a:pt x="5535844" y="2813303"/>
                </a:cubicBezTo>
                <a:cubicBezTo>
                  <a:pt x="5530389" y="2810393"/>
                  <a:pt x="5525926" y="2802508"/>
                  <a:pt x="5525926" y="2795781"/>
                </a:cubicBezTo>
                <a:cubicBezTo>
                  <a:pt x="5525926" y="2789054"/>
                  <a:pt x="5522952" y="2783551"/>
                  <a:pt x="5519316" y="2783551"/>
                </a:cubicBezTo>
                <a:cubicBezTo>
                  <a:pt x="5515679" y="2783551"/>
                  <a:pt x="5512704" y="2778047"/>
                  <a:pt x="5512704" y="2771320"/>
                </a:cubicBezTo>
                <a:cubicBezTo>
                  <a:pt x="5512704" y="2764593"/>
                  <a:pt x="5508543" y="2756869"/>
                  <a:pt x="5503458" y="2754156"/>
                </a:cubicBezTo>
                <a:cubicBezTo>
                  <a:pt x="5495286" y="2749796"/>
                  <a:pt x="5487119" y="2727464"/>
                  <a:pt x="5485859" y="2706035"/>
                </a:cubicBezTo>
                <a:cubicBezTo>
                  <a:pt x="5485621" y="2701974"/>
                  <a:pt x="5479340" y="2695910"/>
                  <a:pt x="5471903" y="2692561"/>
                </a:cubicBezTo>
                <a:cubicBezTo>
                  <a:pt x="5464466" y="2689212"/>
                  <a:pt x="5460210" y="2684570"/>
                  <a:pt x="5462444" y="2682245"/>
                </a:cubicBezTo>
                <a:cubicBezTo>
                  <a:pt x="5464680" y="2679921"/>
                  <a:pt x="5463698" y="2677377"/>
                  <a:pt x="5460262" y="2676593"/>
                </a:cubicBezTo>
                <a:cubicBezTo>
                  <a:pt x="5456826" y="2675809"/>
                  <a:pt x="5453014" y="2670386"/>
                  <a:pt x="5451790" y="2664541"/>
                </a:cubicBezTo>
                <a:cubicBezTo>
                  <a:pt x="5448642" y="2649520"/>
                  <a:pt x="5441190" y="2643290"/>
                  <a:pt x="5426368" y="2643290"/>
                </a:cubicBezTo>
                <a:cubicBezTo>
                  <a:pt x="5418074" y="2643290"/>
                  <a:pt x="5413536" y="2640373"/>
                  <a:pt x="5413536" y="2635040"/>
                </a:cubicBezTo>
                <a:cubicBezTo>
                  <a:pt x="5413536" y="2630502"/>
                  <a:pt x="5410946" y="2625761"/>
                  <a:pt x="5407778" y="2624502"/>
                </a:cubicBezTo>
                <a:cubicBezTo>
                  <a:pt x="5404612" y="2623244"/>
                  <a:pt x="5400310" y="2616915"/>
                  <a:pt x="5398217" y="2610438"/>
                </a:cubicBezTo>
                <a:cubicBezTo>
                  <a:pt x="5396082" y="2603828"/>
                  <a:pt x="5385696" y="2594977"/>
                  <a:pt x="5374542" y="2590263"/>
                </a:cubicBezTo>
                <a:cubicBezTo>
                  <a:pt x="5345082" y="2577813"/>
                  <a:pt x="5335822" y="2564623"/>
                  <a:pt x="5349648" y="2554802"/>
                </a:cubicBezTo>
                <a:cubicBezTo>
                  <a:pt x="5364528" y="2544230"/>
                  <a:pt x="5363638" y="2541080"/>
                  <a:pt x="5342466" y="2529382"/>
                </a:cubicBezTo>
                <a:cubicBezTo>
                  <a:pt x="5326678" y="2520659"/>
                  <a:pt x="5324470" y="2516564"/>
                  <a:pt x="5325690" y="2498266"/>
                </a:cubicBezTo>
                <a:cubicBezTo>
                  <a:pt x="5326935" y="2479602"/>
                  <a:pt x="5325306" y="2476758"/>
                  <a:pt x="5311427" y="2473365"/>
                </a:cubicBezTo>
                <a:cubicBezTo>
                  <a:pt x="5301542" y="2470949"/>
                  <a:pt x="5294120" y="2464735"/>
                  <a:pt x="5291314" y="2456526"/>
                </a:cubicBezTo>
                <a:cubicBezTo>
                  <a:pt x="5286718" y="2443071"/>
                  <a:pt x="5265272" y="2435797"/>
                  <a:pt x="5244966" y="2440807"/>
                </a:cubicBezTo>
                <a:cubicBezTo>
                  <a:pt x="5233670" y="2443594"/>
                  <a:pt x="5231022" y="2471181"/>
                  <a:pt x="5241644" y="2475402"/>
                </a:cubicBezTo>
                <a:cubicBezTo>
                  <a:pt x="5245281" y="2476846"/>
                  <a:pt x="5248256" y="2482602"/>
                  <a:pt x="5248256" y="2488192"/>
                </a:cubicBezTo>
                <a:cubicBezTo>
                  <a:pt x="5248256" y="2493782"/>
                  <a:pt x="5252038" y="2499885"/>
                  <a:pt x="5256660" y="2501755"/>
                </a:cubicBezTo>
                <a:cubicBezTo>
                  <a:pt x="5267805" y="2506263"/>
                  <a:pt x="5282481" y="2528126"/>
                  <a:pt x="5277700" y="2533100"/>
                </a:cubicBezTo>
                <a:cubicBezTo>
                  <a:pt x="5275621" y="2535262"/>
                  <a:pt x="5277071" y="2537031"/>
                  <a:pt x="5280922" y="2537031"/>
                </a:cubicBezTo>
                <a:cubicBezTo>
                  <a:pt x="5284772" y="2537031"/>
                  <a:pt x="5287923" y="2541579"/>
                  <a:pt x="5287923" y="2547137"/>
                </a:cubicBezTo>
                <a:cubicBezTo>
                  <a:pt x="5287923" y="2552695"/>
                  <a:pt x="5292613" y="2559744"/>
                  <a:pt x="5298345" y="2562803"/>
                </a:cubicBezTo>
                <a:cubicBezTo>
                  <a:pt x="5305927" y="2566848"/>
                  <a:pt x="5307662" y="2572492"/>
                  <a:pt x="5304711" y="2583512"/>
                </a:cubicBezTo>
                <a:cubicBezTo>
                  <a:pt x="5301760" y="2594536"/>
                  <a:pt x="5302495" y="2596925"/>
                  <a:pt x="5307410" y="2592286"/>
                </a:cubicBezTo>
                <a:cubicBezTo>
                  <a:pt x="5313482" y="2586555"/>
                  <a:pt x="5317231" y="2589128"/>
                  <a:pt x="5315151" y="2597598"/>
                </a:cubicBezTo>
                <a:cubicBezTo>
                  <a:pt x="5314720" y="2599352"/>
                  <a:pt x="5317343" y="2600786"/>
                  <a:pt x="5320979" y="2600786"/>
                </a:cubicBezTo>
                <a:cubicBezTo>
                  <a:pt x="5324616" y="2600786"/>
                  <a:pt x="5327590" y="2603735"/>
                  <a:pt x="5327590" y="2607340"/>
                </a:cubicBezTo>
                <a:cubicBezTo>
                  <a:pt x="5327590" y="2610944"/>
                  <a:pt x="5333392" y="2617896"/>
                  <a:pt x="5340484" y="2622790"/>
                </a:cubicBezTo>
                <a:cubicBezTo>
                  <a:pt x="5347576" y="2627684"/>
                  <a:pt x="5355168" y="2637645"/>
                  <a:pt x="5357357" y="2644926"/>
                </a:cubicBezTo>
                <a:cubicBezTo>
                  <a:pt x="5367730" y="2679429"/>
                  <a:pt x="5384557" y="2708020"/>
                  <a:pt x="5401518" y="2719959"/>
                </a:cubicBezTo>
                <a:cubicBezTo>
                  <a:pt x="5411765" y="2727171"/>
                  <a:pt x="5420148" y="2736779"/>
                  <a:pt x="5420148" y="2741310"/>
                </a:cubicBezTo>
                <a:cubicBezTo>
                  <a:pt x="5420148" y="2745841"/>
                  <a:pt x="5422379" y="2749563"/>
                  <a:pt x="5425106" y="2749581"/>
                </a:cubicBezTo>
                <a:cubicBezTo>
                  <a:pt x="5432253" y="2749629"/>
                  <a:pt x="5446882" y="2771310"/>
                  <a:pt x="5442702" y="2775659"/>
                </a:cubicBezTo>
                <a:cubicBezTo>
                  <a:pt x="5435997" y="2782633"/>
                  <a:pt x="5413536" y="2770593"/>
                  <a:pt x="5413536" y="2760025"/>
                </a:cubicBezTo>
                <a:cubicBezTo>
                  <a:pt x="5413536" y="2754262"/>
                  <a:pt x="5410892" y="2749548"/>
                  <a:pt x="5407660" y="2749548"/>
                </a:cubicBezTo>
                <a:cubicBezTo>
                  <a:pt x="5404429" y="2749548"/>
                  <a:pt x="5399888" y="2743046"/>
                  <a:pt x="5397570" y="2735099"/>
                </a:cubicBezTo>
                <a:cubicBezTo>
                  <a:pt x="5392174" y="2716609"/>
                  <a:pt x="5378964" y="2709552"/>
                  <a:pt x="5356530" y="2713171"/>
                </a:cubicBezTo>
                <a:cubicBezTo>
                  <a:pt x="5339910" y="2715853"/>
                  <a:pt x="5339225" y="2715336"/>
                  <a:pt x="5343057" y="2703020"/>
                </a:cubicBezTo>
                <a:cubicBezTo>
                  <a:pt x="5346098" y="2693244"/>
                  <a:pt x="5344688" y="2690043"/>
                  <a:pt x="5337342" y="2690043"/>
                </a:cubicBezTo>
                <a:cubicBezTo>
                  <a:pt x="5325508" y="2690043"/>
                  <a:pt x="5325086" y="2685477"/>
                  <a:pt x="5335552" y="2670709"/>
                </a:cubicBezTo>
                <a:cubicBezTo>
                  <a:pt x="5342321" y="2661158"/>
                  <a:pt x="5341826" y="2658868"/>
                  <a:pt x="5332246" y="2655422"/>
                </a:cubicBezTo>
                <a:cubicBezTo>
                  <a:pt x="5326050" y="2653192"/>
                  <a:pt x="5320979" y="2647435"/>
                  <a:pt x="5320979" y="2642627"/>
                </a:cubicBezTo>
                <a:cubicBezTo>
                  <a:pt x="5320979" y="2637821"/>
                  <a:pt x="5313542" y="2630126"/>
                  <a:pt x="5304452" y="2625529"/>
                </a:cubicBezTo>
                <a:cubicBezTo>
                  <a:pt x="5295361" y="2620932"/>
                  <a:pt x="5287923" y="2614737"/>
                  <a:pt x="5287923" y="2611762"/>
                </a:cubicBezTo>
                <a:cubicBezTo>
                  <a:pt x="5287923" y="2603578"/>
                  <a:pt x="5265581" y="2592286"/>
                  <a:pt x="5249388" y="2592286"/>
                </a:cubicBezTo>
                <a:cubicBezTo>
                  <a:pt x="5239587" y="2592286"/>
                  <a:pt x="5235034" y="2589669"/>
                  <a:pt x="5235034" y="2584036"/>
                </a:cubicBezTo>
                <a:cubicBezTo>
                  <a:pt x="5235034" y="2579498"/>
                  <a:pt x="5232058" y="2574604"/>
                  <a:pt x="5228422" y="2573159"/>
                </a:cubicBezTo>
                <a:cubicBezTo>
                  <a:pt x="5224786" y="2571714"/>
                  <a:pt x="5221811" y="2566246"/>
                  <a:pt x="5221811" y="2561008"/>
                </a:cubicBezTo>
                <a:cubicBezTo>
                  <a:pt x="5221811" y="2555769"/>
                  <a:pt x="5219196" y="2549665"/>
                  <a:pt x="5215999" y="2547444"/>
                </a:cubicBezTo>
                <a:cubicBezTo>
                  <a:pt x="5212802" y="2545224"/>
                  <a:pt x="5206621" y="2536234"/>
                  <a:pt x="5202264" y="2527468"/>
                </a:cubicBezTo>
                <a:cubicBezTo>
                  <a:pt x="5197906" y="2518702"/>
                  <a:pt x="5191596" y="2511529"/>
                  <a:pt x="5188243" y="2511529"/>
                </a:cubicBezTo>
                <a:cubicBezTo>
                  <a:pt x="5184888" y="2511529"/>
                  <a:pt x="5182144" y="2506982"/>
                  <a:pt x="5182144" y="2501424"/>
                </a:cubicBezTo>
                <a:cubicBezTo>
                  <a:pt x="5182144" y="2495866"/>
                  <a:pt x="5177124" y="2488693"/>
                  <a:pt x="5170989" y="2485485"/>
                </a:cubicBezTo>
                <a:cubicBezTo>
                  <a:pt x="5161094" y="2480310"/>
                  <a:pt x="5160387" y="2480597"/>
                  <a:pt x="5164727" y="2488023"/>
                </a:cubicBezTo>
                <a:cubicBezTo>
                  <a:pt x="5167418" y="2492627"/>
                  <a:pt x="5167670" y="2495140"/>
                  <a:pt x="5165285" y="2493607"/>
                </a:cubicBezTo>
                <a:cubicBezTo>
                  <a:pt x="5162902" y="2492075"/>
                  <a:pt x="5153480" y="2492647"/>
                  <a:pt x="5144348" y="2494879"/>
                </a:cubicBezTo>
                <a:cubicBezTo>
                  <a:pt x="5131428" y="2498037"/>
                  <a:pt x="5128494" y="2497682"/>
                  <a:pt x="5131120" y="2493282"/>
                </a:cubicBezTo>
                <a:cubicBezTo>
                  <a:pt x="5132976" y="2490173"/>
                  <a:pt x="5128919" y="2482965"/>
                  <a:pt x="5122104" y="2477265"/>
                </a:cubicBezTo>
                <a:cubicBezTo>
                  <a:pt x="5114347" y="2470776"/>
                  <a:pt x="5109622" y="2459749"/>
                  <a:pt x="5109466" y="2447774"/>
                </a:cubicBezTo>
                <a:cubicBezTo>
                  <a:pt x="5109172" y="2425072"/>
                  <a:pt x="5102312" y="2416642"/>
                  <a:pt x="5085798" y="2418686"/>
                </a:cubicBezTo>
                <a:cubicBezTo>
                  <a:pt x="5077780" y="2419679"/>
                  <a:pt x="5070994" y="2426656"/>
                  <a:pt x="5065752" y="2439294"/>
                </a:cubicBezTo>
                <a:cubicBezTo>
                  <a:pt x="5061394" y="2449802"/>
                  <a:pt x="5057536" y="2455053"/>
                  <a:pt x="5057180" y="2450962"/>
                </a:cubicBezTo>
                <a:cubicBezTo>
                  <a:pt x="5056292" y="2440784"/>
                  <a:pt x="5038564" y="2441548"/>
                  <a:pt x="5033410" y="2451987"/>
                </a:cubicBezTo>
                <a:cubicBezTo>
                  <a:pt x="5027976" y="2462995"/>
                  <a:pt x="5034176" y="2469026"/>
                  <a:pt x="5050929" y="2469026"/>
                </a:cubicBezTo>
                <a:cubicBezTo>
                  <a:pt x="5058820" y="2469026"/>
                  <a:pt x="5065810" y="2472540"/>
                  <a:pt x="5067838" y="2477527"/>
                </a:cubicBezTo>
                <a:cubicBezTo>
                  <a:pt x="5069740" y="2482202"/>
                  <a:pt x="5073552" y="2486027"/>
                  <a:pt x="5076309" y="2486027"/>
                </a:cubicBezTo>
                <a:cubicBezTo>
                  <a:pt x="5079066" y="2486027"/>
                  <a:pt x="5083108" y="2491765"/>
                  <a:pt x="5085290" y="2498778"/>
                </a:cubicBezTo>
                <a:cubicBezTo>
                  <a:pt x="5087616" y="2506257"/>
                  <a:pt x="5093425" y="2511529"/>
                  <a:pt x="5099338" y="2511529"/>
                </a:cubicBezTo>
                <a:cubicBezTo>
                  <a:pt x="5110162" y="2511529"/>
                  <a:pt x="5111452" y="2517300"/>
                  <a:pt x="5103532" y="2530287"/>
                </a:cubicBezTo>
                <a:cubicBezTo>
                  <a:pt x="5096362" y="2542046"/>
                  <a:pt x="5030086" y="2543859"/>
                  <a:pt x="5030086" y="2532296"/>
                </a:cubicBezTo>
                <a:cubicBezTo>
                  <a:pt x="5030086" y="2528077"/>
                  <a:pt x="5022073" y="2519847"/>
                  <a:pt x="5012278" y="2514009"/>
                </a:cubicBezTo>
                <a:cubicBezTo>
                  <a:pt x="4996430" y="2504561"/>
                  <a:pt x="4995744" y="2503079"/>
                  <a:pt x="5006048" y="2500537"/>
                </a:cubicBezTo>
                <a:cubicBezTo>
                  <a:pt x="5012414" y="2498967"/>
                  <a:pt x="5016117" y="2495157"/>
                  <a:pt x="5014274" y="2492071"/>
                </a:cubicBezTo>
                <a:cubicBezTo>
                  <a:pt x="5012145" y="2488503"/>
                  <a:pt x="5014414" y="2487321"/>
                  <a:pt x="5020506" y="2488824"/>
                </a:cubicBezTo>
                <a:cubicBezTo>
                  <a:pt x="5026460" y="2490293"/>
                  <a:pt x="5030086" y="2488562"/>
                  <a:pt x="5030086" y="2484251"/>
                </a:cubicBezTo>
                <a:cubicBezTo>
                  <a:pt x="5030086" y="2479944"/>
                  <a:pt x="5022568" y="2476347"/>
                  <a:pt x="5010252" y="2474764"/>
                </a:cubicBezTo>
                <a:cubicBezTo>
                  <a:pt x="4999344" y="2473361"/>
                  <a:pt x="4990419" y="2469845"/>
                  <a:pt x="4990419" y="2466949"/>
                </a:cubicBezTo>
                <a:cubicBezTo>
                  <a:pt x="4990419" y="2464054"/>
                  <a:pt x="4982384" y="2456519"/>
                  <a:pt x="4972564" y="2450205"/>
                </a:cubicBezTo>
                <a:cubicBezTo>
                  <a:pt x="4954419" y="2438540"/>
                  <a:pt x="4947002" y="2426523"/>
                  <a:pt x="4957948" y="2426523"/>
                </a:cubicBezTo>
                <a:cubicBezTo>
                  <a:pt x="4961262" y="2426523"/>
                  <a:pt x="4963876" y="2424132"/>
                  <a:pt x="4963754" y="2421210"/>
                </a:cubicBezTo>
                <a:cubicBezTo>
                  <a:pt x="4963633" y="2418287"/>
                  <a:pt x="4957608" y="2420471"/>
                  <a:pt x="4950366" y="2426062"/>
                </a:cubicBezTo>
                <a:cubicBezTo>
                  <a:pt x="4935328" y="2437672"/>
                  <a:pt x="4932690" y="2437109"/>
                  <a:pt x="4929460" y="2421603"/>
                </a:cubicBezTo>
                <a:cubicBezTo>
                  <a:pt x="4928184" y="2415475"/>
                  <a:pt x="4922927" y="2406903"/>
                  <a:pt x="4917778" y="2402553"/>
                </a:cubicBezTo>
                <a:cubicBezTo>
                  <a:pt x="4911364" y="2397135"/>
                  <a:pt x="4911172" y="2396213"/>
                  <a:pt x="4917166" y="2399626"/>
                </a:cubicBezTo>
                <a:cubicBezTo>
                  <a:pt x="4921980" y="2402366"/>
                  <a:pt x="4930018" y="2403595"/>
                  <a:pt x="4935029" y="2402359"/>
                </a:cubicBezTo>
                <a:cubicBezTo>
                  <a:pt x="4940651" y="2400972"/>
                  <a:pt x="4944394" y="2403133"/>
                  <a:pt x="4944804" y="2408004"/>
                </a:cubicBezTo>
                <a:cubicBezTo>
                  <a:pt x="4945170" y="2412345"/>
                  <a:pt x="4948216" y="2408360"/>
                  <a:pt x="4951574" y="2399149"/>
                </a:cubicBezTo>
                <a:cubicBezTo>
                  <a:pt x="4956352" y="2386044"/>
                  <a:pt x="4955530" y="2381020"/>
                  <a:pt x="4947799" y="2376050"/>
                </a:cubicBezTo>
                <a:cubicBezTo>
                  <a:pt x="4939399" y="2370649"/>
                  <a:pt x="4935448" y="2370548"/>
                  <a:pt x="4921422" y="2375374"/>
                </a:cubicBezTo>
                <a:cubicBezTo>
                  <a:pt x="4908104" y="2379956"/>
                  <a:pt x="4902985" y="2380016"/>
                  <a:pt x="4894866" y="2375684"/>
                </a:cubicBezTo>
                <a:cubicBezTo>
                  <a:pt x="4876416" y="2365840"/>
                  <a:pt x="4865776" y="2373733"/>
                  <a:pt x="4861014" y="2400797"/>
                </a:cubicBezTo>
                <a:cubicBezTo>
                  <a:pt x="4857272" y="2422060"/>
                  <a:pt x="4854341" y="2426523"/>
                  <a:pt x="4844118" y="2426523"/>
                </a:cubicBezTo>
                <a:cubicBezTo>
                  <a:pt x="4836399" y="2426523"/>
                  <a:pt x="4831750" y="2423504"/>
                  <a:pt x="4831750" y="2418493"/>
                </a:cubicBezTo>
                <a:cubicBezTo>
                  <a:pt x="4831750" y="2414076"/>
                  <a:pt x="4825986" y="2405948"/>
                  <a:pt x="4818942" y="2400429"/>
                </a:cubicBezTo>
                <a:cubicBezTo>
                  <a:pt x="4808532" y="2392274"/>
                  <a:pt x="4803890" y="2391272"/>
                  <a:pt x="4794150" y="2395079"/>
                </a:cubicBezTo>
                <a:cubicBezTo>
                  <a:pt x="4780024" y="2400601"/>
                  <a:pt x="4774699" y="2417047"/>
                  <a:pt x="4784912" y="2423613"/>
                </a:cubicBezTo>
                <a:cubicBezTo>
                  <a:pt x="4795288" y="2430284"/>
                  <a:pt x="4793712" y="2439274"/>
                  <a:pt x="4782166" y="2439274"/>
                </a:cubicBezTo>
                <a:cubicBezTo>
                  <a:pt x="4776711" y="2439274"/>
                  <a:pt x="4772249" y="2437362"/>
                  <a:pt x="4772249" y="2435026"/>
                </a:cubicBezTo>
                <a:cubicBezTo>
                  <a:pt x="4772249" y="2429610"/>
                  <a:pt x="4724254" y="2431484"/>
                  <a:pt x="4717887" y="2437149"/>
                </a:cubicBezTo>
                <a:cubicBezTo>
                  <a:pt x="4712237" y="2442175"/>
                  <a:pt x="4719220" y="2487198"/>
                  <a:pt x="4726128" y="2490278"/>
                </a:cubicBezTo>
                <a:cubicBezTo>
                  <a:pt x="4732234" y="2493000"/>
                  <a:pt x="4753318" y="2553436"/>
                  <a:pt x="4752077" y="2564659"/>
                </a:cubicBezTo>
                <a:cubicBezTo>
                  <a:pt x="4751561" y="2569334"/>
                  <a:pt x="4751490" y="2587982"/>
                  <a:pt x="4751920" y="2606099"/>
                </a:cubicBezTo>
                <a:cubicBezTo>
                  <a:pt x="4752694" y="2638611"/>
                  <a:pt x="4752486" y="2639039"/>
                  <a:pt x="4736032" y="2639039"/>
                </a:cubicBezTo>
                <a:cubicBezTo>
                  <a:pt x="4721385" y="2639039"/>
                  <a:pt x="4719359" y="2637232"/>
                  <a:pt x="4719359" y="2624163"/>
                </a:cubicBezTo>
                <a:cubicBezTo>
                  <a:pt x="4719359" y="2615981"/>
                  <a:pt x="4716716" y="2609287"/>
                  <a:pt x="4713484" y="2609287"/>
                </a:cubicBezTo>
                <a:cubicBezTo>
                  <a:pt x="4710252" y="2609287"/>
                  <a:pt x="4705655" y="2602593"/>
                  <a:pt x="4703268" y="2594411"/>
                </a:cubicBezTo>
                <a:cubicBezTo>
                  <a:pt x="4700880" y="2586229"/>
                  <a:pt x="4696464" y="2579535"/>
                  <a:pt x="4693456" y="2579535"/>
                </a:cubicBezTo>
                <a:cubicBezTo>
                  <a:pt x="4690448" y="2579535"/>
                  <a:pt x="4686497" y="2569574"/>
                  <a:pt x="4684678" y="2557400"/>
                </a:cubicBezTo>
                <a:cubicBezTo>
                  <a:pt x="4682858" y="2545226"/>
                  <a:pt x="4678017" y="2534547"/>
                  <a:pt x="4673919" y="2533669"/>
                </a:cubicBezTo>
                <a:cubicBezTo>
                  <a:pt x="4669630" y="2532750"/>
                  <a:pt x="4666470" y="2522413"/>
                  <a:pt x="4666470" y="2509301"/>
                </a:cubicBezTo>
                <a:cubicBezTo>
                  <a:pt x="4666470" y="2496776"/>
                  <a:pt x="4663446" y="2485328"/>
                  <a:pt x="4659750" y="2483859"/>
                </a:cubicBezTo>
                <a:cubicBezTo>
                  <a:pt x="4656056" y="2482391"/>
                  <a:pt x="4654743" y="2479409"/>
                  <a:pt x="4656835" y="2477233"/>
                </a:cubicBezTo>
                <a:cubicBezTo>
                  <a:pt x="4658927" y="2475057"/>
                  <a:pt x="4657488" y="2473276"/>
                  <a:pt x="4653637" y="2473276"/>
                </a:cubicBezTo>
                <a:cubicBezTo>
                  <a:pt x="4649660" y="2473276"/>
                  <a:pt x="4646636" y="2464253"/>
                  <a:pt x="4646636" y="2452379"/>
                </a:cubicBezTo>
                <a:cubicBezTo>
                  <a:pt x="4646636" y="2439816"/>
                  <a:pt x="4643448" y="2430798"/>
                  <a:pt x="4638642" y="2429768"/>
                </a:cubicBezTo>
                <a:cubicBezTo>
                  <a:pt x="4634246" y="2428826"/>
                  <a:pt x="4630166" y="2423407"/>
                  <a:pt x="4629576" y="2417726"/>
                </a:cubicBezTo>
                <a:cubicBezTo>
                  <a:pt x="4628985" y="2412044"/>
                  <a:pt x="4626314" y="2404049"/>
                  <a:pt x="4623640" y="2399958"/>
                </a:cubicBezTo>
                <a:cubicBezTo>
                  <a:pt x="4620965" y="2395867"/>
                  <a:pt x="4620452" y="2389712"/>
                  <a:pt x="4622501" y="2386281"/>
                </a:cubicBezTo>
                <a:cubicBezTo>
                  <a:pt x="4624549" y="2382849"/>
                  <a:pt x="4623614" y="2379004"/>
                  <a:pt x="4620421" y="2377735"/>
                </a:cubicBezTo>
                <a:cubicBezTo>
                  <a:pt x="4617230" y="2376467"/>
                  <a:pt x="4612542" y="2362966"/>
                  <a:pt x="4610004" y="2347732"/>
                </a:cubicBezTo>
                <a:cubicBezTo>
                  <a:pt x="4605042" y="2317950"/>
                  <a:pt x="4592669" y="2307513"/>
                  <a:pt x="4562317" y="2307513"/>
                </a:cubicBezTo>
                <a:cubicBezTo>
                  <a:pt x="4541820" y="2307513"/>
                  <a:pt x="4538380" y="2315416"/>
                  <a:pt x="4550655" y="2334303"/>
                </a:cubicBezTo>
                <a:cubicBezTo>
                  <a:pt x="4560462" y="2349392"/>
                  <a:pt x="4560339" y="2350017"/>
                  <a:pt x="4547556" y="2350017"/>
                </a:cubicBezTo>
                <a:cubicBezTo>
                  <a:pt x="4539146" y="2350017"/>
                  <a:pt x="4534246" y="2352833"/>
                  <a:pt x="4534246" y="2357667"/>
                </a:cubicBezTo>
                <a:cubicBezTo>
                  <a:pt x="4534246" y="2361875"/>
                  <a:pt x="4530900" y="2367468"/>
                  <a:pt x="4526813" y="2370096"/>
                </a:cubicBezTo>
                <a:cubicBezTo>
                  <a:pt x="4521310" y="2373634"/>
                  <a:pt x="4521310" y="2378434"/>
                  <a:pt x="4526813" y="2388582"/>
                </a:cubicBezTo>
                <a:cubicBezTo>
                  <a:pt x="4544236" y="2420714"/>
                  <a:pt x="4526480" y="2442254"/>
                  <a:pt x="4507800" y="2411647"/>
                </a:cubicBezTo>
                <a:cubicBezTo>
                  <a:pt x="4502807" y="2403465"/>
                  <a:pt x="4496594" y="2396770"/>
                  <a:pt x="4493994" y="2396770"/>
                </a:cubicBezTo>
                <a:cubicBezTo>
                  <a:pt x="4491393" y="2396770"/>
                  <a:pt x="4487193" y="2385291"/>
                  <a:pt x="4484660" y="2371261"/>
                </a:cubicBezTo>
                <a:cubicBezTo>
                  <a:pt x="4482128" y="2357230"/>
                  <a:pt x="4477372" y="2344685"/>
                  <a:pt x="4474094" y="2343383"/>
                </a:cubicBezTo>
                <a:cubicBezTo>
                  <a:pt x="4470815" y="2342080"/>
                  <a:pt x="4468133" y="2328988"/>
                  <a:pt x="4468133" y="2314288"/>
                </a:cubicBezTo>
                <a:cubicBezTo>
                  <a:pt x="4468133" y="2293730"/>
                  <a:pt x="4465104" y="2285317"/>
                  <a:pt x="4455010" y="2277835"/>
                </a:cubicBezTo>
                <a:cubicBezTo>
                  <a:pt x="4446506" y="2271530"/>
                  <a:pt x="4443212" y="2264710"/>
                  <a:pt x="4445655" y="2258453"/>
                </a:cubicBezTo>
                <a:cubicBezTo>
                  <a:pt x="4450706" y="2245514"/>
                  <a:pt x="4436220" y="2227415"/>
                  <a:pt x="4427480" y="2235746"/>
                </a:cubicBezTo>
                <a:cubicBezTo>
                  <a:pt x="4422354" y="2240631"/>
                  <a:pt x="4421528" y="2240548"/>
                  <a:pt x="4422622" y="2235258"/>
                </a:cubicBezTo>
                <a:cubicBezTo>
                  <a:pt x="4423347" y="2231751"/>
                  <a:pt x="4421550" y="2225342"/>
                  <a:pt x="4418628" y="2221015"/>
                </a:cubicBezTo>
                <a:cubicBezTo>
                  <a:pt x="4415188" y="2215918"/>
                  <a:pt x="4416382" y="2211930"/>
                  <a:pt x="4422022" y="2209690"/>
                </a:cubicBezTo>
                <a:cubicBezTo>
                  <a:pt x="4434200" y="2204850"/>
                  <a:pt x="4412889" y="2184254"/>
                  <a:pt x="4395703" y="2184254"/>
                </a:cubicBezTo>
                <a:cubicBezTo>
                  <a:pt x="4376016" y="2184254"/>
                  <a:pt x="4370922" y="2201304"/>
                  <a:pt x="4387959" y="2210173"/>
                </a:cubicBezTo>
                <a:cubicBezTo>
                  <a:pt x="4413000" y="2223209"/>
                  <a:pt x="4399580" y="2230003"/>
                  <a:pt x="4367228" y="2220668"/>
                </a:cubicBezTo>
                <a:cubicBezTo>
                  <a:pt x="4345038" y="2214265"/>
                  <a:pt x="4333947" y="2226055"/>
                  <a:pt x="4338060" y="2251673"/>
                </a:cubicBezTo>
                <a:cubicBezTo>
                  <a:pt x="4340834" y="2268955"/>
                  <a:pt x="4339870" y="2273507"/>
                  <a:pt x="4334206" y="2269866"/>
                </a:cubicBezTo>
                <a:cubicBezTo>
                  <a:pt x="4313446" y="2256519"/>
                  <a:pt x="4288032" y="2272708"/>
                  <a:pt x="4302486" y="2290072"/>
                </a:cubicBezTo>
                <a:cubicBezTo>
                  <a:pt x="4313362" y="2303136"/>
                  <a:pt x="4310878" y="2311764"/>
                  <a:pt x="4296242" y="2311764"/>
                </a:cubicBezTo>
                <a:cubicBezTo>
                  <a:pt x="4288970" y="2311764"/>
                  <a:pt x="4283020" y="2309129"/>
                  <a:pt x="4283020" y="2305909"/>
                </a:cubicBezTo>
                <a:cubicBezTo>
                  <a:pt x="4283020" y="2302688"/>
                  <a:pt x="4278330" y="2297551"/>
                  <a:pt x="4272598" y="2294493"/>
                </a:cubicBezTo>
                <a:cubicBezTo>
                  <a:pt x="4265022" y="2290451"/>
                  <a:pt x="4263332" y="2284969"/>
                  <a:pt x="4266410" y="2274419"/>
                </a:cubicBezTo>
                <a:cubicBezTo>
                  <a:pt x="4269510" y="2263797"/>
                  <a:pt x="4267599" y="2257742"/>
                  <a:pt x="4259280" y="2251832"/>
                </a:cubicBezTo>
                <a:cubicBezTo>
                  <a:pt x="4253028" y="2247392"/>
                  <a:pt x="4250318" y="2243758"/>
                  <a:pt x="4253256" y="2243758"/>
                </a:cubicBezTo>
                <a:cubicBezTo>
                  <a:pt x="4256194" y="2243758"/>
                  <a:pt x="4252668" y="2240411"/>
                  <a:pt x="4245421" y="2236320"/>
                </a:cubicBezTo>
                <a:cubicBezTo>
                  <a:pt x="4238174" y="2232229"/>
                  <a:pt x="4230224" y="2223623"/>
                  <a:pt x="4227755" y="2217194"/>
                </a:cubicBezTo>
                <a:cubicBezTo>
                  <a:pt x="4224981" y="2209970"/>
                  <a:pt x="4218895" y="2205555"/>
                  <a:pt x="4211823" y="2205635"/>
                </a:cubicBezTo>
                <a:cubicBezTo>
                  <a:pt x="4201051" y="2205756"/>
                  <a:pt x="4201058" y="2206018"/>
                  <a:pt x="4211948" y="2210096"/>
                </a:cubicBezTo>
                <a:cubicBezTo>
                  <a:pt x="4223192" y="2214306"/>
                  <a:pt x="4228509" y="2231073"/>
                  <a:pt x="4218560" y="2230942"/>
                </a:cubicBezTo>
                <a:cubicBezTo>
                  <a:pt x="4210472" y="2230836"/>
                  <a:pt x="4199248" y="2225009"/>
                  <a:pt x="4196412" y="2219444"/>
                </a:cubicBezTo>
                <a:cubicBezTo>
                  <a:pt x="4194330" y="2215361"/>
                  <a:pt x="4190340" y="2215361"/>
                  <a:pt x="4177667" y="2219444"/>
                </a:cubicBezTo>
                <a:cubicBezTo>
                  <a:pt x="4162808" y="2224232"/>
                  <a:pt x="4161699" y="2226731"/>
                  <a:pt x="4163299" y="2251826"/>
                </a:cubicBezTo>
                <a:cubicBezTo>
                  <a:pt x="4164315" y="2267756"/>
                  <a:pt x="4168770" y="2281424"/>
                  <a:pt x="4174055" y="2284821"/>
                </a:cubicBezTo>
                <a:cubicBezTo>
                  <a:pt x="4180048" y="2288674"/>
                  <a:pt x="4182652" y="2299407"/>
                  <a:pt x="4181811" y="2316783"/>
                </a:cubicBezTo>
                <a:cubicBezTo>
                  <a:pt x="4180438" y="2345175"/>
                  <a:pt x="4168703" y="2354243"/>
                  <a:pt x="4157610" y="2335486"/>
                </a:cubicBezTo>
                <a:cubicBezTo>
                  <a:pt x="4154042" y="2329452"/>
                  <a:pt x="4146586" y="2324515"/>
                  <a:pt x="4141042" y="2324515"/>
                </a:cubicBezTo>
                <a:cubicBezTo>
                  <a:pt x="4135498" y="2324515"/>
                  <a:pt x="4130962" y="2321851"/>
                  <a:pt x="4130962" y="2318594"/>
                </a:cubicBezTo>
                <a:cubicBezTo>
                  <a:pt x="4130962" y="2312516"/>
                  <a:pt x="4117286" y="2307513"/>
                  <a:pt x="4100670" y="2307513"/>
                </a:cubicBezTo>
                <a:cubicBezTo>
                  <a:pt x="4094492" y="2307513"/>
                  <a:pt x="4091294" y="2312243"/>
                  <a:pt x="4091294" y="2321382"/>
                </a:cubicBezTo>
                <a:cubicBezTo>
                  <a:pt x="4091294" y="2331687"/>
                  <a:pt x="4087473" y="2336328"/>
                  <a:pt x="4076419" y="2339445"/>
                </a:cubicBezTo>
                <a:cubicBezTo>
                  <a:pt x="4064892" y="2342697"/>
                  <a:pt x="4062019" y="2346511"/>
                  <a:pt x="4063654" y="2356392"/>
                </a:cubicBezTo>
                <a:cubicBezTo>
                  <a:pt x="4064814" y="2363405"/>
                  <a:pt x="4066302" y="2377750"/>
                  <a:pt x="4066960" y="2388270"/>
                </a:cubicBezTo>
                <a:cubicBezTo>
                  <a:pt x="4067618" y="2398789"/>
                  <a:pt x="4070722" y="2409954"/>
                  <a:pt x="4073860" y="2413079"/>
                </a:cubicBezTo>
                <a:cubicBezTo>
                  <a:pt x="4080580" y="2419775"/>
                  <a:pt x="4073468" y="2425087"/>
                  <a:pt x="4054933" y="2427216"/>
                </a:cubicBezTo>
                <a:cubicBezTo>
                  <a:pt x="4040003" y="2428931"/>
                  <a:pt x="4033131" y="2446083"/>
                  <a:pt x="4044456" y="2453365"/>
                </a:cubicBezTo>
                <a:cubicBezTo>
                  <a:pt x="4048400" y="2455901"/>
                  <a:pt x="4051979" y="2465722"/>
                  <a:pt x="4052409" y="2475189"/>
                </a:cubicBezTo>
                <a:cubicBezTo>
                  <a:pt x="4053131" y="2491078"/>
                  <a:pt x="4053516" y="2491422"/>
                  <a:pt x="4057399" y="2479652"/>
                </a:cubicBezTo>
                <a:cubicBezTo>
                  <a:pt x="4060734" y="2469545"/>
                  <a:pt x="4065564" y="2466610"/>
                  <a:pt x="4080688" y="2465498"/>
                </a:cubicBezTo>
                <a:cubicBezTo>
                  <a:pt x="4098489" y="2464190"/>
                  <a:pt x="4099516" y="2464911"/>
                  <a:pt x="4095989" y="2476248"/>
                </a:cubicBezTo>
                <a:cubicBezTo>
                  <a:pt x="4092904" y="2486163"/>
                  <a:pt x="4095794" y="2490236"/>
                  <a:pt x="4111685" y="2498370"/>
                </a:cubicBezTo>
                <a:cubicBezTo>
                  <a:pt x="4122398" y="2503853"/>
                  <a:pt x="4130648" y="2510491"/>
                  <a:pt x="4130020" y="2513122"/>
                </a:cubicBezTo>
                <a:cubicBezTo>
                  <a:pt x="4129391" y="2515752"/>
                  <a:pt x="4131228" y="2521381"/>
                  <a:pt x="4134102" y="2525629"/>
                </a:cubicBezTo>
                <a:cubicBezTo>
                  <a:pt x="4137038" y="2529967"/>
                  <a:pt x="4136407" y="2535231"/>
                  <a:pt x="4132661" y="2537639"/>
                </a:cubicBezTo>
                <a:cubicBezTo>
                  <a:pt x="4128178" y="2540521"/>
                  <a:pt x="4123614" y="2537538"/>
                  <a:pt x="4118732" y="2528535"/>
                </a:cubicBezTo>
                <a:cubicBezTo>
                  <a:pt x="4114738" y="2521170"/>
                  <a:pt x="4104466" y="2509792"/>
                  <a:pt x="4095904" y="2503250"/>
                </a:cubicBezTo>
                <a:lnTo>
                  <a:pt x="4080338" y="2491356"/>
                </a:lnTo>
                <a:lnTo>
                  <a:pt x="4074138" y="2502506"/>
                </a:lnTo>
                <a:cubicBezTo>
                  <a:pt x="4068109" y="2513346"/>
                  <a:pt x="4075308" y="2546229"/>
                  <a:pt x="4087526" y="2563660"/>
                </a:cubicBezTo>
                <a:cubicBezTo>
                  <a:pt x="4090418" y="2567785"/>
                  <a:pt x="4091242" y="2574956"/>
                  <a:pt x="4089354" y="2579594"/>
                </a:cubicBezTo>
                <a:cubicBezTo>
                  <a:pt x="4087468" y="2584232"/>
                  <a:pt x="4088620" y="2589098"/>
                  <a:pt x="4091915" y="2590407"/>
                </a:cubicBezTo>
                <a:cubicBezTo>
                  <a:pt x="4102092" y="2594451"/>
                  <a:pt x="4098852" y="2613537"/>
                  <a:pt x="4087989" y="2613537"/>
                </a:cubicBezTo>
                <a:cubicBezTo>
                  <a:pt x="4082534" y="2613537"/>
                  <a:pt x="4078072" y="2611051"/>
                  <a:pt x="4078072" y="2608012"/>
                </a:cubicBezTo>
                <a:cubicBezTo>
                  <a:pt x="4078072" y="2604973"/>
                  <a:pt x="4074774" y="2600366"/>
                  <a:pt x="4070744" y="2597776"/>
                </a:cubicBezTo>
                <a:cubicBezTo>
                  <a:pt x="4066714" y="2595184"/>
                  <a:pt x="4062194" y="2582999"/>
                  <a:pt x="4060699" y="2570697"/>
                </a:cubicBezTo>
                <a:cubicBezTo>
                  <a:pt x="4059204" y="2558394"/>
                  <a:pt x="4055474" y="2546265"/>
                  <a:pt x="4052410" y="2543743"/>
                </a:cubicBezTo>
                <a:cubicBezTo>
                  <a:pt x="4049346" y="2541220"/>
                  <a:pt x="4044710" y="2533419"/>
                  <a:pt x="4042107" y="2526406"/>
                </a:cubicBezTo>
                <a:cubicBezTo>
                  <a:pt x="4039504" y="2519393"/>
                  <a:pt x="4033543" y="2510785"/>
                  <a:pt x="4028861" y="2507279"/>
                </a:cubicBezTo>
                <a:cubicBezTo>
                  <a:pt x="4024178" y="2503772"/>
                  <a:pt x="4018371" y="2495562"/>
                  <a:pt x="4015956" y="2489033"/>
                </a:cubicBezTo>
                <a:cubicBezTo>
                  <a:pt x="4010390" y="2473984"/>
                  <a:pt x="3994333" y="2469773"/>
                  <a:pt x="3982196" y="2480181"/>
                </a:cubicBezTo>
                <a:cubicBezTo>
                  <a:pt x="3974189" y="2487050"/>
                  <a:pt x="3974232" y="2488805"/>
                  <a:pt x="3982514" y="2492872"/>
                </a:cubicBezTo>
                <a:cubicBezTo>
                  <a:pt x="3987800" y="2495467"/>
                  <a:pt x="3992126" y="2502873"/>
                  <a:pt x="3992126" y="2509331"/>
                </a:cubicBezTo>
                <a:cubicBezTo>
                  <a:pt x="3992126" y="2519284"/>
                  <a:pt x="3990617" y="2520266"/>
                  <a:pt x="3982209" y="2515780"/>
                </a:cubicBezTo>
                <a:cubicBezTo>
                  <a:pt x="3976755" y="2512869"/>
                  <a:pt x="3972292" y="2507914"/>
                  <a:pt x="3972292" y="2504767"/>
                </a:cubicBezTo>
                <a:cubicBezTo>
                  <a:pt x="3972292" y="2501620"/>
                  <a:pt x="3968145" y="2500068"/>
                  <a:pt x="3963076" y="2501319"/>
                </a:cubicBezTo>
                <a:cubicBezTo>
                  <a:pt x="3956093" y="2503042"/>
                  <a:pt x="3952730" y="2497341"/>
                  <a:pt x="3949204" y="2477809"/>
                </a:cubicBezTo>
                <a:cubicBezTo>
                  <a:pt x="3946644" y="2463627"/>
                  <a:pt x="3941866" y="2452025"/>
                  <a:pt x="3938588" y="2452025"/>
                </a:cubicBezTo>
                <a:cubicBezTo>
                  <a:pt x="3935308" y="2452025"/>
                  <a:pt x="3932559" y="2446765"/>
                  <a:pt x="3932478" y="2440336"/>
                </a:cubicBezTo>
                <a:cubicBezTo>
                  <a:pt x="3932282" y="2424790"/>
                  <a:pt x="3911260" y="2407359"/>
                  <a:pt x="3896960" y="2410887"/>
                </a:cubicBezTo>
                <a:cubicBezTo>
                  <a:pt x="3880563" y="2414932"/>
                  <a:pt x="3876793" y="2425888"/>
                  <a:pt x="3888850" y="2434454"/>
                </a:cubicBezTo>
                <a:cubicBezTo>
                  <a:pt x="3901828" y="2443673"/>
                  <a:pt x="3903009" y="2460525"/>
                  <a:pt x="3890677" y="2460525"/>
                </a:cubicBezTo>
                <a:cubicBezTo>
                  <a:pt x="3878630" y="2460525"/>
                  <a:pt x="3859902" y="2446659"/>
                  <a:pt x="3859902" y="2437739"/>
                </a:cubicBezTo>
                <a:cubicBezTo>
                  <a:pt x="3859902" y="2433757"/>
                  <a:pt x="3853208" y="2428881"/>
                  <a:pt x="3845027" y="2426903"/>
                </a:cubicBezTo>
                <a:cubicBezTo>
                  <a:pt x="3826121" y="2422333"/>
                  <a:pt x="3814723" y="2432623"/>
                  <a:pt x="3825922" y="2444151"/>
                </a:cubicBezTo>
                <a:cubicBezTo>
                  <a:pt x="3838982" y="2457596"/>
                  <a:pt x="3835300" y="2483243"/>
                  <a:pt x="3819393" y="2489629"/>
                </a:cubicBezTo>
                <a:cubicBezTo>
                  <a:pt x="3806898" y="2494646"/>
                  <a:pt x="3805796" y="2497831"/>
                  <a:pt x="3809515" y="2518178"/>
                </a:cubicBezTo>
                <a:lnTo>
                  <a:pt x="3813702" y="2541079"/>
                </a:lnTo>
                <a:lnTo>
                  <a:pt x="3794328" y="2538588"/>
                </a:lnTo>
                <a:cubicBezTo>
                  <a:pt x="3766952" y="2535068"/>
                  <a:pt x="3756948" y="2542767"/>
                  <a:pt x="3759747" y="2565202"/>
                </a:cubicBezTo>
                <a:cubicBezTo>
                  <a:pt x="3761523" y="2579437"/>
                  <a:pt x="3759780" y="2583785"/>
                  <a:pt x="3752292" y="2583785"/>
                </a:cubicBezTo>
                <a:cubicBezTo>
                  <a:pt x="3738847" y="2583785"/>
                  <a:pt x="3728538" y="2574864"/>
                  <a:pt x="3723585" y="2558941"/>
                </a:cubicBezTo>
                <a:cubicBezTo>
                  <a:pt x="3721291" y="2551566"/>
                  <a:pt x="3717102" y="2545532"/>
                  <a:pt x="3714276" y="2545532"/>
                </a:cubicBezTo>
                <a:cubicBezTo>
                  <a:pt x="3711450" y="2545532"/>
                  <a:pt x="3705945" y="2539645"/>
                  <a:pt x="3702044" y="2532449"/>
                </a:cubicBezTo>
                <a:cubicBezTo>
                  <a:pt x="3694281" y="2518133"/>
                  <a:pt x="3672483" y="2516246"/>
                  <a:pt x="3670578" y="2529726"/>
                </a:cubicBezTo>
                <a:cubicBezTo>
                  <a:pt x="3669832" y="2535013"/>
                  <a:pt x="3670435" y="2535309"/>
                  <a:pt x="3672640" y="2530739"/>
                </a:cubicBezTo>
                <a:cubicBezTo>
                  <a:pt x="3676078" y="2523618"/>
                  <a:pt x="3694622" y="2521754"/>
                  <a:pt x="3694622" y="2528531"/>
                </a:cubicBezTo>
                <a:cubicBezTo>
                  <a:pt x="3694622" y="2530868"/>
                  <a:pt x="3692391" y="2532793"/>
                  <a:pt x="3689663" y="2532808"/>
                </a:cubicBezTo>
                <a:cubicBezTo>
                  <a:pt x="3686936" y="2532821"/>
                  <a:pt x="3679499" y="2538716"/>
                  <a:pt x="3673136" y="2545903"/>
                </a:cubicBezTo>
                <a:cubicBezTo>
                  <a:pt x="3657366" y="2563715"/>
                  <a:pt x="3657932" y="2591388"/>
                  <a:pt x="3674252" y="2600487"/>
                </a:cubicBezTo>
                <a:cubicBezTo>
                  <a:pt x="3681790" y="2604690"/>
                  <a:pt x="3690420" y="2618692"/>
                  <a:pt x="3695518" y="2634988"/>
                </a:cubicBezTo>
                <a:cubicBezTo>
                  <a:pt x="3700238" y="2650074"/>
                  <a:pt x="3706743" y="2663610"/>
                  <a:pt x="3709975" y="2665069"/>
                </a:cubicBezTo>
                <a:cubicBezTo>
                  <a:pt x="3713206" y="2666528"/>
                  <a:pt x="3711164" y="2672320"/>
                  <a:pt x="3705437" y="2677940"/>
                </a:cubicBezTo>
                <a:cubicBezTo>
                  <a:pt x="3694794" y="2688382"/>
                  <a:pt x="3693064" y="2741462"/>
                  <a:pt x="3703154" y="2747949"/>
                </a:cubicBezTo>
                <a:cubicBezTo>
                  <a:pt x="3710397" y="2752606"/>
                  <a:pt x="3708696" y="2778460"/>
                  <a:pt x="3700944" y="2781541"/>
                </a:cubicBezTo>
                <a:cubicBezTo>
                  <a:pt x="3690635" y="2785637"/>
                  <a:pt x="3674788" y="2775336"/>
                  <a:pt x="3674788" y="2764538"/>
                </a:cubicBezTo>
                <a:cubicBezTo>
                  <a:pt x="3674788" y="2749249"/>
                  <a:pt x="3661037" y="2728296"/>
                  <a:pt x="3651002" y="2728296"/>
                </a:cubicBezTo>
                <a:cubicBezTo>
                  <a:pt x="3645904" y="2728296"/>
                  <a:pt x="3641361" y="2726384"/>
                  <a:pt x="3640906" y="2724046"/>
                </a:cubicBezTo>
                <a:cubicBezTo>
                  <a:pt x="3640451" y="2721708"/>
                  <a:pt x="3639335" y="2717883"/>
                  <a:pt x="3638427" y="2715545"/>
                </a:cubicBezTo>
                <a:cubicBezTo>
                  <a:pt x="3637518" y="2713207"/>
                  <a:pt x="3636402" y="2697087"/>
                  <a:pt x="3635948" y="2679721"/>
                </a:cubicBezTo>
                <a:cubicBezTo>
                  <a:pt x="3635329" y="2656103"/>
                  <a:pt x="3632270" y="2646314"/>
                  <a:pt x="3623802" y="2640871"/>
                </a:cubicBezTo>
                <a:cubicBezTo>
                  <a:pt x="3617578" y="2636868"/>
                  <a:pt x="3612038" y="2631472"/>
                  <a:pt x="3611493" y="2628879"/>
                </a:cubicBezTo>
                <a:cubicBezTo>
                  <a:pt x="3610948" y="2626285"/>
                  <a:pt x="3608345" y="2607905"/>
                  <a:pt x="3605708" y="2588035"/>
                </a:cubicBezTo>
                <a:cubicBezTo>
                  <a:pt x="3600745" y="2550637"/>
                  <a:pt x="3592159" y="2539702"/>
                  <a:pt x="3565131" y="2536356"/>
                </a:cubicBezTo>
                <a:cubicBezTo>
                  <a:pt x="3558257" y="2535505"/>
                  <a:pt x="3551566" y="2531005"/>
                  <a:pt x="3550262" y="2526357"/>
                </a:cubicBezTo>
                <a:cubicBezTo>
                  <a:pt x="3546846" y="2514174"/>
                  <a:pt x="3539112" y="2510312"/>
                  <a:pt x="3524222" y="2513350"/>
                </a:cubicBezTo>
                <a:cubicBezTo>
                  <a:pt x="3512935" y="2515653"/>
                  <a:pt x="3511147" y="2519896"/>
                  <a:pt x="3511063" y="2544587"/>
                </a:cubicBezTo>
                <a:cubicBezTo>
                  <a:pt x="3511010" y="2560302"/>
                  <a:pt x="3513201" y="2575072"/>
                  <a:pt x="3515934" y="2577410"/>
                </a:cubicBezTo>
                <a:cubicBezTo>
                  <a:pt x="3523164" y="2583593"/>
                  <a:pt x="3529871" y="2621326"/>
                  <a:pt x="3524144" y="2623602"/>
                </a:cubicBezTo>
                <a:cubicBezTo>
                  <a:pt x="3515322" y="2627107"/>
                  <a:pt x="3498566" y="2615884"/>
                  <a:pt x="3493254" y="2602912"/>
                </a:cubicBezTo>
                <a:cubicBezTo>
                  <a:pt x="3490383" y="2595899"/>
                  <a:pt x="3488631" y="2578888"/>
                  <a:pt x="3489361" y="2565111"/>
                </a:cubicBezTo>
                <a:cubicBezTo>
                  <a:pt x="3490727" y="2539323"/>
                  <a:pt x="3485281" y="2532980"/>
                  <a:pt x="3461666" y="2532846"/>
                </a:cubicBezTo>
                <a:cubicBezTo>
                  <a:pt x="3448941" y="2532774"/>
                  <a:pt x="3427464" y="2560527"/>
                  <a:pt x="3434544" y="2567892"/>
                </a:cubicBezTo>
                <a:cubicBezTo>
                  <a:pt x="3437044" y="2570491"/>
                  <a:pt x="3435648" y="2571084"/>
                  <a:pt x="3431195" y="2569315"/>
                </a:cubicBezTo>
                <a:cubicBezTo>
                  <a:pt x="3426672" y="2567518"/>
                  <a:pt x="3423562" y="2568982"/>
                  <a:pt x="3423562" y="2572908"/>
                </a:cubicBezTo>
                <a:cubicBezTo>
                  <a:pt x="3423562" y="2576553"/>
                  <a:pt x="3420351" y="2579535"/>
                  <a:pt x="3416426" y="2579535"/>
                </a:cubicBezTo>
                <a:cubicBezTo>
                  <a:pt x="3411936" y="2579535"/>
                  <a:pt x="3410905" y="2574806"/>
                  <a:pt x="3413646" y="2566784"/>
                </a:cubicBezTo>
                <a:cubicBezTo>
                  <a:pt x="3416517" y="2558380"/>
                  <a:pt x="3415407" y="2554033"/>
                  <a:pt x="3410393" y="2554033"/>
                </a:cubicBezTo>
                <a:cubicBezTo>
                  <a:pt x="3406208" y="2554033"/>
                  <a:pt x="3397939" y="2550917"/>
                  <a:pt x="3392017" y="2547110"/>
                </a:cubicBezTo>
                <a:cubicBezTo>
                  <a:pt x="3382067" y="2540714"/>
                  <a:pt x="3382400" y="2539588"/>
                  <a:pt x="3396397" y="2532302"/>
                </a:cubicBezTo>
                <a:cubicBezTo>
                  <a:pt x="3409293" y="2525588"/>
                  <a:pt x="3410966" y="2521753"/>
                  <a:pt x="3407647" y="2506504"/>
                </a:cubicBezTo>
                <a:cubicBezTo>
                  <a:pt x="3405505" y="2496652"/>
                  <a:pt x="3400771" y="2486676"/>
                  <a:pt x="3397129" y="2484334"/>
                </a:cubicBezTo>
                <a:cubicBezTo>
                  <a:pt x="3393486" y="2481993"/>
                  <a:pt x="3390506" y="2476995"/>
                  <a:pt x="3390506" y="2473228"/>
                </a:cubicBezTo>
                <a:cubicBezTo>
                  <a:pt x="3390506" y="2469461"/>
                  <a:pt x="3384556" y="2462273"/>
                  <a:pt x="3377284" y="2457254"/>
                </a:cubicBezTo>
                <a:cubicBezTo>
                  <a:pt x="3370011" y="2452236"/>
                  <a:pt x="3364061" y="2444224"/>
                  <a:pt x="3364061" y="2439451"/>
                </a:cubicBezTo>
                <a:cubicBezTo>
                  <a:pt x="3364061" y="2434678"/>
                  <a:pt x="3361830" y="2430605"/>
                  <a:pt x="3359103" y="2430399"/>
                </a:cubicBezTo>
                <a:cubicBezTo>
                  <a:pt x="3356376" y="2430194"/>
                  <a:pt x="3343732" y="2429716"/>
                  <a:pt x="3331005" y="2429337"/>
                </a:cubicBezTo>
                <a:cubicBezTo>
                  <a:pt x="3308256" y="2428660"/>
                  <a:pt x="3307898" y="2428911"/>
                  <a:pt x="3309741" y="2444255"/>
                </a:cubicBezTo>
                <a:cubicBezTo>
                  <a:pt x="3311268" y="2456971"/>
                  <a:pt x="3309036" y="2460388"/>
                  <a:pt x="3297693" y="2462703"/>
                </a:cubicBezTo>
                <a:cubicBezTo>
                  <a:pt x="3288717" y="2464534"/>
                  <a:pt x="3285142" y="2467841"/>
                  <a:pt x="3287630" y="2472009"/>
                </a:cubicBezTo>
                <a:cubicBezTo>
                  <a:pt x="3290462" y="2476754"/>
                  <a:pt x="3288490" y="2477733"/>
                  <a:pt x="3280214" y="2475692"/>
                </a:cubicBezTo>
                <a:cubicBezTo>
                  <a:pt x="3270606" y="2473322"/>
                  <a:pt x="3270835" y="2474256"/>
                  <a:pt x="3281755" y="2482014"/>
                </a:cubicBezTo>
                <a:cubicBezTo>
                  <a:pt x="3291898" y="2489220"/>
                  <a:pt x="3299749" y="2490672"/>
                  <a:pt x="3319399" y="2488977"/>
                </a:cubicBezTo>
                <a:cubicBezTo>
                  <a:pt x="3343625" y="2486888"/>
                  <a:pt x="3344228" y="2487167"/>
                  <a:pt x="3344228" y="2500458"/>
                </a:cubicBezTo>
                <a:cubicBezTo>
                  <a:pt x="3344228" y="2507950"/>
                  <a:pt x="3347622" y="2516262"/>
                  <a:pt x="3351770" y="2518928"/>
                </a:cubicBezTo>
                <a:cubicBezTo>
                  <a:pt x="3361470" y="2525165"/>
                  <a:pt x="3363861" y="2575307"/>
                  <a:pt x="3354454" y="2575219"/>
                </a:cubicBezTo>
                <a:cubicBezTo>
                  <a:pt x="3339418" y="2575078"/>
                  <a:pt x="3332636" y="2568012"/>
                  <a:pt x="3327999" y="2547657"/>
                </a:cubicBezTo>
                <a:cubicBezTo>
                  <a:pt x="3321564" y="2519414"/>
                  <a:pt x="3315890" y="2515373"/>
                  <a:pt x="3291108" y="2521387"/>
                </a:cubicBezTo>
                <a:cubicBezTo>
                  <a:pt x="3267137" y="2527204"/>
                  <a:pt x="3259356" y="2523047"/>
                  <a:pt x="3233128" y="2490415"/>
                </a:cubicBezTo>
                <a:cubicBezTo>
                  <a:pt x="3210815" y="2462655"/>
                  <a:pt x="3197821" y="2456285"/>
                  <a:pt x="3182975" y="2465830"/>
                </a:cubicBezTo>
                <a:cubicBezTo>
                  <a:pt x="3172315" y="2472682"/>
                  <a:pt x="3174825" y="2486027"/>
                  <a:pt x="3186773" y="2486027"/>
                </a:cubicBezTo>
                <a:cubicBezTo>
                  <a:pt x="3190299" y="2486027"/>
                  <a:pt x="3192262" y="2492900"/>
                  <a:pt x="3191136" y="2501299"/>
                </a:cubicBezTo>
                <a:cubicBezTo>
                  <a:pt x="3189703" y="2511996"/>
                  <a:pt x="3192522" y="2518184"/>
                  <a:pt x="3200547" y="2521957"/>
                </a:cubicBezTo>
                <a:cubicBezTo>
                  <a:pt x="3206848" y="2524919"/>
                  <a:pt x="3212004" y="2531436"/>
                  <a:pt x="3212004" y="2536437"/>
                </a:cubicBezTo>
                <a:cubicBezTo>
                  <a:pt x="3212004" y="2543696"/>
                  <a:pt x="3208025" y="2545532"/>
                  <a:pt x="3192296" y="2545532"/>
                </a:cubicBezTo>
                <a:cubicBezTo>
                  <a:pt x="3176907" y="2545532"/>
                  <a:pt x="3171699" y="2547809"/>
                  <a:pt x="3168531" y="2555924"/>
                </a:cubicBezTo>
                <a:cubicBezTo>
                  <a:pt x="3166300" y="2561639"/>
                  <a:pt x="3159550" y="2567155"/>
                  <a:pt x="3153530" y="2568182"/>
                </a:cubicBezTo>
                <a:cubicBezTo>
                  <a:pt x="3145802" y="2569499"/>
                  <a:pt x="3146826" y="2570193"/>
                  <a:pt x="3157016" y="2570541"/>
                </a:cubicBezTo>
                <a:cubicBezTo>
                  <a:pt x="3164955" y="2570812"/>
                  <a:pt x="3173248" y="2574686"/>
                  <a:pt x="3175454" y="2579154"/>
                </a:cubicBezTo>
                <a:cubicBezTo>
                  <a:pt x="3177659" y="2583621"/>
                  <a:pt x="3186947" y="2590427"/>
                  <a:pt x="3196094" y="2594281"/>
                </a:cubicBezTo>
                <a:cubicBezTo>
                  <a:pt x="3210189" y="2600218"/>
                  <a:pt x="3212419" y="2604004"/>
                  <a:pt x="3210712" y="2619100"/>
                </a:cubicBezTo>
                <a:cubicBezTo>
                  <a:pt x="3208437" y="2639225"/>
                  <a:pt x="3190340" y="2644674"/>
                  <a:pt x="3186843" y="2626288"/>
                </a:cubicBezTo>
                <a:cubicBezTo>
                  <a:pt x="3181651" y="2598992"/>
                  <a:pt x="3172936" y="2590225"/>
                  <a:pt x="3145528" y="2584726"/>
                </a:cubicBezTo>
                <a:cubicBezTo>
                  <a:pt x="3116758" y="2578954"/>
                  <a:pt x="3106224" y="2580529"/>
                  <a:pt x="3106224" y="2590604"/>
                </a:cubicBezTo>
                <a:cubicBezTo>
                  <a:pt x="3106224" y="2595518"/>
                  <a:pt x="3101100" y="2596303"/>
                  <a:pt x="3083155" y="2594139"/>
                </a:cubicBezTo>
                <a:cubicBezTo>
                  <a:pt x="3065327" y="2591988"/>
                  <a:pt x="3059158" y="2592911"/>
                  <a:pt x="3056003" y="2598196"/>
                </a:cubicBezTo>
                <a:cubicBezTo>
                  <a:pt x="3050274" y="2607795"/>
                  <a:pt x="3033501" y="2606744"/>
                  <a:pt x="3033501" y="2596787"/>
                </a:cubicBezTo>
                <a:cubicBezTo>
                  <a:pt x="3033501" y="2592249"/>
                  <a:pt x="3030477" y="2587336"/>
                  <a:pt x="3026782" y="2585867"/>
                </a:cubicBezTo>
                <a:cubicBezTo>
                  <a:pt x="3023086" y="2584399"/>
                  <a:pt x="3021921" y="2581264"/>
                  <a:pt x="3024193" y="2578901"/>
                </a:cubicBezTo>
                <a:cubicBezTo>
                  <a:pt x="3026465" y="2576538"/>
                  <a:pt x="3022051" y="2571780"/>
                  <a:pt x="3014384" y="2568328"/>
                </a:cubicBezTo>
                <a:cubicBezTo>
                  <a:pt x="3004964" y="2564087"/>
                  <a:pt x="3000445" y="2557475"/>
                  <a:pt x="3000445" y="2547937"/>
                </a:cubicBezTo>
                <a:cubicBezTo>
                  <a:pt x="3000445" y="2530521"/>
                  <a:pt x="2985380" y="2520695"/>
                  <a:pt x="2970695" y="2528531"/>
                </a:cubicBezTo>
                <a:cubicBezTo>
                  <a:pt x="2965241" y="2531441"/>
                  <a:pt x="2960778" y="2536457"/>
                  <a:pt x="2960778" y="2539677"/>
                </a:cubicBezTo>
                <a:cubicBezTo>
                  <a:pt x="2960778" y="2542897"/>
                  <a:pt x="2956315" y="2545532"/>
                  <a:pt x="2950861" y="2545532"/>
                </a:cubicBezTo>
                <a:cubicBezTo>
                  <a:pt x="2945407" y="2545532"/>
                  <a:pt x="2940944" y="2543619"/>
                  <a:pt x="2940944" y="2541282"/>
                </a:cubicBezTo>
                <a:cubicBezTo>
                  <a:pt x="2940944" y="2538944"/>
                  <a:pt x="2932019" y="2537031"/>
                  <a:pt x="2921110" y="2537031"/>
                </a:cubicBezTo>
                <a:cubicBezTo>
                  <a:pt x="2904545" y="2537031"/>
                  <a:pt x="2901277" y="2535339"/>
                  <a:pt x="2901277" y="2526760"/>
                </a:cubicBezTo>
                <a:cubicBezTo>
                  <a:pt x="2901277" y="2521110"/>
                  <a:pt x="2904313" y="2515838"/>
                  <a:pt x="2908025" y="2515042"/>
                </a:cubicBezTo>
                <a:cubicBezTo>
                  <a:pt x="2918179" y="2512866"/>
                  <a:pt x="2900256" y="2490740"/>
                  <a:pt x="2885928" y="2487763"/>
                </a:cubicBezTo>
                <a:cubicBezTo>
                  <a:pt x="2871097" y="2484682"/>
                  <a:pt x="2848387" y="2497056"/>
                  <a:pt x="2848387" y="2508217"/>
                </a:cubicBezTo>
                <a:cubicBezTo>
                  <a:pt x="2848387" y="2512684"/>
                  <a:pt x="2851467" y="2520038"/>
                  <a:pt x="2855231" y="2524560"/>
                </a:cubicBezTo>
                <a:cubicBezTo>
                  <a:pt x="2863273" y="2534220"/>
                  <a:pt x="2849882" y="2536292"/>
                  <a:pt x="2836211" y="2527504"/>
                </a:cubicBezTo>
                <a:cubicBezTo>
                  <a:pt x="2829674" y="2523301"/>
                  <a:pt x="2826734" y="2523517"/>
                  <a:pt x="2821768" y="2528566"/>
                </a:cubicBezTo>
                <a:cubicBezTo>
                  <a:pt x="2813839" y="2536629"/>
                  <a:pt x="2813503" y="2549782"/>
                  <a:pt x="2821225" y="2549782"/>
                </a:cubicBezTo>
                <a:cubicBezTo>
                  <a:pt x="2824467" y="2549782"/>
                  <a:pt x="2828987" y="2554564"/>
                  <a:pt x="2831268" y="2560408"/>
                </a:cubicBezTo>
                <a:cubicBezTo>
                  <a:pt x="2833549" y="2566252"/>
                  <a:pt x="2838335" y="2571034"/>
                  <a:pt x="2841901" y="2571034"/>
                </a:cubicBezTo>
                <a:cubicBezTo>
                  <a:pt x="2845468" y="2571034"/>
                  <a:pt x="2848387" y="2575703"/>
                  <a:pt x="2848387" y="2581409"/>
                </a:cubicBezTo>
                <a:cubicBezTo>
                  <a:pt x="2848387" y="2587115"/>
                  <a:pt x="2851519" y="2593029"/>
                  <a:pt x="2855347" y="2594550"/>
                </a:cubicBezTo>
                <a:cubicBezTo>
                  <a:pt x="2859175" y="2596071"/>
                  <a:pt x="2861206" y="2599439"/>
                  <a:pt x="2859860" y="2602034"/>
                </a:cubicBezTo>
                <a:cubicBezTo>
                  <a:pt x="2855937" y="2609602"/>
                  <a:pt x="2876432" y="2622038"/>
                  <a:pt x="2892829" y="2622038"/>
                </a:cubicBezTo>
                <a:cubicBezTo>
                  <a:pt x="2901807" y="2622038"/>
                  <a:pt x="2907888" y="2624613"/>
                  <a:pt x="2907888" y="2628414"/>
                </a:cubicBezTo>
                <a:cubicBezTo>
                  <a:pt x="2907888" y="2631920"/>
                  <a:pt x="2910863" y="2634789"/>
                  <a:pt x="2914499" y="2634789"/>
                </a:cubicBezTo>
                <a:cubicBezTo>
                  <a:pt x="2918135" y="2634789"/>
                  <a:pt x="2921110" y="2638547"/>
                  <a:pt x="2921110" y="2643140"/>
                </a:cubicBezTo>
                <a:cubicBezTo>
                  <a:pt x="2921110" y="2647733"/>
                  <a:pt x="2927060" y="2653539"/>
                  <a:pt x="2934333" y="2656041"/>
                </a:cubicBezTo>
                <a:cubicBezTo>
                  <a:pt x="2955441" y="2663303"/>
                  <a:pt x="2950486" y="2670231"/>
                  <a:pt x="2926397" y="2667134"/>
                </a:cubicBezTo>
                <a:cubicBezTo>
                  <a:pt x="2914761" y="2665638"/>
                  <a:pt x="2903604" y="2662963"/>
                  <a:pt x="2901605" y="2661191"/>
                </a:cubicBezTo>
                <a:cubicBezTo>
                  <a:pt x="2899606" y="2659419"/>
                  <a:pt x="2889657" y="2654567"/>
                  <a:pt x="2879495" y="2650407"/>
                </a:cubicBezTo>
                <a:cubicBezTo>
                  <a:pt x="2869333" y="2646248"/>
                  <a:pt x="2858165" y="2638020"/>
                  <a:pt x="2854678" y="2632121"/>
                </a:cubicBezTo>
                <a:cubicBezTo>
                  <a:pt x="2847335" y="2619705"/>
                  <a:pt x="2832615" y="2609287"/>
                  <a:pt x="2822414" y="2609287"/>
                </a:cubicBezTo>
                <a:cubicBezTo>
                  <a:pt x="2818518" y="2609287"/>
                  <a:pt x="2815331" y="2605598"/>
                  <a:pt x="2815331" y="2601090"/>
                </a:cubicBezTo>
                <a:cubicBezTo>
                  <a:pt x="2815331" y="2596581"/>
                  <a:pt x="2811445" y="2590365"/>
                  <a:pt x="2806697" y="2587277"/>
                </a:cubicBezTo>
                <a:cubicBezTo>
                  <a:pt x="2801948" y="2584187"/>
                  <a:pt x="2796092" y="2578313"/>
                  <a:pt x="2793682" y="2574222"/>
                </a:cubicBezTo>
                <a:cubicBezTo>
                  <a:pt x="2788157" y="2564841"/>
                  <a:pt x="2763392" y="2564495"/>
                  <a:pt x="2757885" y="2573722"/>
                </a:cubicBezTo>
                <a:cubicBezTo>
                  <a:pt x="2755607" y="2577539"/>
                  <a:pt x="2757395" y="2584419"/>
                  <a:pt x="2761856" y="2589013"/>
                </a:cubicBezTo>
                <a:cubicBezTo>
                  <a:pt x="2766318" y="2593606"/>
                  <a:pt x="2768113" y="2598556"/>
                  <a:pt x="2765846" y="2600015"/>
                </a:cubicBezTo>
                <a:cubicBezTo>
                  <a:pt x="2763578" y="2601473"/>
                  <a:pt x="2759242" y="2600085"/>
                  <a:pt x="2756210" y="2596931"/>
                </a:cubicBezTo>
                <a:cubicBezTo>
                  <a:pt x="2748859" y="2589284"/>
                  <a:pt x="2735996" y="2594855"/>
                  <a:pt x="2735996" y="2605685"/>
                </a:cubicBezTo>
                <a:cubicBezTo>
                  <a:pt x="2735996" y="2610759"/>
                  <a:pt x="2741462" y="2615252"/>
                  <a:pt x="2749219" y="2616556"/>
                </a:cubicBezTo>
                <a:cubicBezTo>
                  <a:pt x="2757867" y="2618010"/>
                  <a:pt x="2762441" y="2622354"/>
                  <a:pt x="2762441" y="2629112"/>
                </a:cubicBezTo>
                <a:cubicBezTo>
                  <a:pt x="2762441" y="2639979"/>
                  <a:pt x="2791066" y="2660291"/>
                  <a:pt x="2806379" y="2660291"/>
                </a:cubicBezTo>
                <a:cubicBezTo>
                  <a:pt x="2811303" y="2660291"/>
                  <a:pt x="2815331" y="2664116"/>
                  <a:pt x="2815331" y="2668792"/>
                </a:cubicBezTo>
                <a:cubicBezTo>
                  <a:pt x="2815331" y="2674909"/>
                  <a:pt x="2810924" y="2677292"/>
                  <a:pt x="2799613" y="2677292"/>
                </a:cubicBezTo>
                <a:cubicBezTo>
                  <a:pt x="2790967" y="2677292"/>
                  <a:pt x="2780191" y="2680161"/>
                  <a:pt x="2775664" y="2683668"/>
                </a:cubicBezTo>
                <a:cubicBezTo>
                  <a:pt x="2771137" y="2687174"/>
                  <a:pt x="2764823" y="2690043"/>
                  <a:pt x="2761632" y="2690043"/>
                </a:cubicBezTo>
                <a:cubicBezTo>
                  <a:pt x="2758441" y="2690043"/>
                  <a:pt x="2755830" y="2687174"/>
                  <a:pt x="2755830" y="2683668"/>
                </a:cubicBezTo>
                <a:cubicBezTo>
                  <a:pt x="2755830" y="2680161"/>
                  <a:pt x="2752855" y="2677292"/>
                  <a:pt x="2749219" y="2677292"/>
                </a:cubicBezTo>
                <a:cubicBezTo>
                  <a:pt x="2745583" y="2677292"/>
                  <a:pt x="2742608" y="2674171"/>
                  <a:pt x="2742608" y="2670356"/>
                </a:cubicBezTo>
                <a:cubicBezTo>
                  <a:pt x="2742608" y="2661960"/>
                  <a:pt x="2718079" y="2635285"/>
                  <a:pt x="2701628" y="2625790"/>
                </a:cubicBezTo>
                <a:cubicBezTo>
                  <a:pt x="2695078" y="2622009"/>
                  <a:pt x="2689718" y="2614853"/>
                  <a:pt x="2689718" y="2609888"/>
                </a:cubicBezTo>
                <a:cubicBezTo>
                  <a:pt x="2689718" y="2601730"/>
                  <a:pt x="2668440" y="2580969"/>
                  <a:pt x="2633559" y="2555095"/>
                </a:cubicBezTo>
                <a:cubicBezTo>
                  <a:pt x="2626469" y="2549835"/>
                  <a:pt x="2615378" y="2545532"/>
                  <a:pt x="2608914" y="2545532"/>
                </a:cubicBezTo>
                <a:cubicBezTo>
                  <a:pt x="2602450" y="2545532"/>
                  <a:pt x="2597161" y="2542526"/>
                  <a:pt x="2597161" y="2538851"/>
                </a:cubicBezTo>
                <a:cubicBezTo>
                  <a:pt x="2597161" y="2530972"/>
                  <a:pt x="2566183" y="2495887"/>
                  <a:pt x="2555193" y="2491318"/>
                </a:cubicBezTo>
                <a:cubicBezTo>
                  <a:pt x="2551004" y="2489577"/>
                  <a:pt x="2544283" y="2484327"/>
                  <a:pt x="2540257" y="2479652"/>
                </a:cubicBezTo>
                <a:cubicBezTo>
                  <a:pt x="2536231" y="2474976"/>
                  <a:pt x="2527780" y="2470499"/>
                  <a:pt x="2521476" y="2469702"/>
                </a:cubicBezTo>
                <a:cubicBezTo>
                  <a:pt x="2508531" y="2468067"/>
                  <a:pt x="2484771" y="2454071"/>
                  <a:pt x="2484771" y="2448083"/>
                </a:cubicBezTo>
                <a:cubicBezTo>
                  <a:pt x="2484771" y="2445915"/>
                  <a:pt x="2477333" y="2440380"/>
                  <a:pt x="2468242" y="2435783"/>
                </a:cubicBezTo>
                <a:cubicBezTo>
                  <a:pt x="2458385" y="2430797"/>
                  <a:pt x="2451714" y="2423079"/>
                  <a:pt x="2451714" y="2416659"/>
                </a:cubicBezTo>
                <a:cubicBezTo>
                  <a:pt x="2451714" y="2408831"/>
                  <a:pt x="2446033" y="2404071"/>
                  <a:pt x="2430890" y="2399215"/>
                </a:cubicBezTo>
                <a:cubicBezTo>
                  <a:pt x="2407369" y="2391671"/>
                  <a:pt x="2392214" y="2396029"/>
                  <a:pt x="2392214" y="2410337"/>
                </a:cubicBezTo>
                <a:cubicBezTo>
                  <a:pt x="2392214" y="2422924"/>
                  <a:pt x="2364517" y="2418493"/>
                  <a:pt x="2353901" y="2404208"/>
                </a:cubicBezTo>
                <a:cubicBezTo>
                  <a:pt x="2349122" y="2397780"/>
                  <a:pt x="2343145" y="2392276"/>
                  <a:pt x="2340616" y="2391977"/>
                </a:cubicBezTo>
                <a:cubicBezTo>
                  <a:pt x="2319805" y="2389522"/>
                  <a:pt x="2306268" y="2390063"/>
                  <a:pt x="2306268" y="2393351"/>
                </a:cubicBezTo>
                <a:cubicBezTo>
                  <a:pt x="2306268" y="2395508"/>
                  <a:pt x="2303831" y="2396304"/>
                  <a:pt x="2300853" y="2395121"/>
                </a:cubicBezTo>
                <a:cubicBezTo>
                  <a:pt x="2291630" y="2391456"/>
                  <a:pt x="2300543" y="2417454"/>
                  <a:pt x="2310293" y="2422656"/>
                </a:cubicBezTo>
                <a:cubicBezTo>
                  <a:pt x="2315351" y="2425355"/>
                  <a:pt x="2319490" y="2431267"/>
                  <a:pt x="2319490" y="2435793"/>
                </a:cubicBezTo>
                <a:cubicBezTo>
                  <a:pt x="2319490" y="2440319"/>
                  <a:pt x="2328913" y="2451560"/>
                  <a:pt x="2340428" y="2460773"/>
                </a:cubicBezTo>
                <a:cubicBezTo>
                  <a:pt x="2351945" y="2469986"/>
                  <a:pt x="2361901" y="2480872"/>
                  <a:pt x="2362554" y="2484963"/>
                </a:cubicBezTo>
                <a:cubicBezTo>
                  <a:pt x="2363713" y="2492220"/>
                  <a:pt x="2374454" y="2510449"/>
                  <a:pt x="2386314" y="2525285"/>
                </a:cubicBezTo>
                <a:cubicBezTo>
                  <a:pt x="2389559" y="2529345"/>
                  <a:pt x="2392214" y="2536545"/>
                  <a:pt x="2392214" y="2541286"/>
                </a:cubicBezTo>
                <a:cubicBezTo>
                  <a:pt x="2392214" y="2546370"/>
                  <a:pt x="2400623" y="2553195"/>
                  <a:pt x="2412709" y="2557920"/>
                </a:cubicBezTo>
                <a:lnTo>
                  <a:pt x="2433204" y="2565933"/>
                </a:lnTo>
                <a:lnTo>
                  <a:pt x="2418631" y="2575302"/>
                </a:lnTo>
                <a:cubicBezTo>
                  <a:pt x="2407534" y="2582436"/>
                  <a:pt x="2405005" y="2587713"/>
                  <a:pt x="2408027" y="2597427"/>
                </a:cubicBezTo>
                <a:cubicBezTo>
                  <a:pt x="2411070" y="2607207"/>
                  <a:pt x="2409866" y="2609658"/>
                  <a:pt x="2402868" y="2607932"/>
                </a:cubicBezTo>
                <a:cubicBezTo>
                  <a:pt x="2395405" y="2606091"/>
                  <a:pt x="2395071" y="2607949"/>
                  <a:pt x="2401038" y="2618109"/>
                </a:cubicBezTo>
                <a:cubicBezTo>
                  <a:pt x="2405897" y="2626386"/>
                  <a:pt x="2412950" y="2630539"/>
                  <a:pt x="2422150" y="2630539"/>
                </a:cubicBezTo>
                <a:cubicBezTo>
                  <a:pt x="2441840" y="2630539"/>
                  <a:pt x="2458782" y="2639731"/>
                  <a:pt x="2461580" y="2651933"/>
                </a:cubicBezTo>
                <a:cubicBezTo>
                  <a:pt x="2462903" y="2657699"/>
                  <a:pt x="2466076" y="2669589"/>
                  <a:pt x="2468632" y="2678355"/>
                </a:cubicBezTo>
                <a:cubicBezTo>
                  <a:pt x="2471230" y="2687267"/>
                  <a:pt x="2470631" y="2694294"/>
                  <a:pt x="2467273" y="2694294"/>
                </a:cubicBezTo>
                <a:cubicBezTo>
                  <a:pt x="2452867" y="2694294"/>
                  <a:pt x="2431881" y="2680289"/>
                  <a:pt x="2431881" y="2670676"/>
                </a:cubicBezTo>
                <a:cubicBezTo>
                  <a:pt x="2431881" y="2664964"/>
                  <a:pt x="2428730" y="2660291"/>
                  <a:pt x="2424880" y="2660291"/>
                </a:cubicBezTo>
                <a:cubicBezTo>
                  <a:pt x="2421029" y="2660291"/>
                  <a:pt x="2420006" y="2658077"/>
                  <a:pt x="2422608" y="2655371"/>
                </a:cubicBezTo>
                <a:cubicBezTo>
                  <a:pt x="2425834" y="2652015"/>
                  <a:pt x="2422901" y="2651197"/>
                  <a:pt x="2413384" y="2652797"/>
                </a:cubicBezTo>
                <a:cubicBezTo>
                  <a:pt x="2403205" y="2654509"/>
                  <a:pt x="2396385" y="2652103"/>
                  <a:pt x="2388170" y="2643904"/>
                </a:cubicBezTo>
                <a:cubicBezTo>
                  <a:pt x="2381977" y="2637722"/>
                  <a:pt x="2372916" y="2631134"/>
                  <a:pt x="2368034" y="2629265"/>
                </a:cubicBezTo>
                <a:cubicBezTo>
                  <a:pt x="2363151" y="2627395"/>
                  <a:pt x="2359063" y="2620701"/>
                  <a:pt x="2358949" y="2614389"/>
                </a:cubicBezTo>
                <a:cubicBezTo>
                  <a:pt x="2358659" y="2598490"/>
                  <a:pt x="2331566" y="2579412"/>
                  <a:pt x="2313572" y="2582437"/>
                </a:cubicBezTo>
                <a:cubicBezTo>
                  <a:pt x="2294060" y="2585718"/>
                  <a:pt x="2296000" y="2576899"/>
                  <a:pt x="2317391" y="2565069"/>
                </a:cubicBezTo>
                <a:cubicBezTo>
                  <a:pt x="2335108" y="2555272"/>
                  <a:pt x="2335115" y="2555246"/>
                  <a:pt x="2323692" y="2539771"/>
                </a:cubicBezTo>
                <a:cubicBezTo>
                  <a:pt x="2314268" y="2527002"/>
                  <a:pt x="2308758" y="2524280"/>
                  <a:pt x="2292330" y="2524280"/>
                </a:cubicBezTo>
                <a:cubicBezTo>
                  <a:pt x="2272590" y="2524280"/>
                  <a:pt x="2272442" y="2524107"/>
                  <a:pt x="2276672" y="2505973"/>
                </a:cubicBezTo>
                <a:cubicBezTo>
                  <a:pt x="2281544" y="2485084"/>
                  <a:pt x="2270109" y="2474889"/>
                  <a:pt x="2247079" y="2479588"/>
                </a:cubicBezTo>
                <a:cubicBezTo>
                  <a:pt x="2234450" y="2482165"/>
                  <a:pt x="2194213" y="2468477"/>
                  <a:pt x="2188368" y="2459616"/>
                </a:cubicBezTo>
                <a:cubicBezTo>
                  <a:pt x="2187156" y="2457779"/>
                  <a:pt x="2181949" y="2456275"/>
                  <a:pt x="2176799" y="2456275"/>
                </a:cubicBezTo>
                <a:cubicBezTo>
                  <a:pt x="2161450" y="2456275"/>
                  <a:pt x="2166170" y="2447872"/>
                  <a:pt x="2183960" y="2443524"/>
                </a:cubicBezTo>
                <a:cubicBezTo>
                  <a:pt x="2193051" y="2441302"/>
                  <a:pt x="2200489" y="2436455"/>
                  <a:pt x="2200489" y="2432752"/>
                </a:cubicBezTo>
                <a:cubicBezTo>
                  <a:pt x="2200489" y="2428779"/>
                  <a:pt x="2203874" y="2427113"/>
                  <a:pt x="2208752" y="2428688"/>
                </a:cubicBezTo>
                <a:cubicBezTo>
                  <a:pt x="2213298" y="2430155"/>
                  <a:pt x="2207771" y="2425964"/>
                  <a:pt x="2196470" y="2419376"/>
                </a:cubicBezTo>
                <a:cubicBezTo>
                  <a:pt x="2181490" y="2410641"/>
                  <a:pt x="2174918" y="2402374"/>
                  <a:pt x="2172209" y="2388858"/>
                </a:cubicBezTo>
                <a:cubicBezTo>
                  <a:pt x="2166591" y="2360831"/>
                  <a:pt x="2122755" y="2334377"/>
                  <a:pt x="2111945" y="2352490"/>
                </a:cubicBezTo>
                <a:cubicBezTo>
                  <a:pt x="2105061" y="2364022"/>
                  <a:pt x="2107458" y="2370963"/>
                  <a:pt x="2121423" y="2379942"/>
                </a:cubicBezTo>
                <a:cubicBezTo>
                  <a:pt x="2131799" y="2386613"/>
                  <a:pt x="2135304" y="2395066"/>
                  <a:pt x="2136606" y="2416557"/>
                </a:cubicBezTo>
                <a:cubicBezTo>
                  <a:pt x="2137848" y="2437069"/>
                  <a:pt x="2141292" y="2445906"/>
                  <a:pt x="2149560" y="2449793"/>
                </a:cubicBezTo>
                <a:cubicBezTo>
                  <a:pt x="2161566" y="2455437"/>
                  <a:pt x="2164821" y="2464776"/>
                  <a:pt x="2154782" y="2464776"/>
                </a:cubicBezTo>
                <a:cubicBezTo>
                  <a:pt x="2151430" y="2464776"/>
                  <a:pt x="2150892" y="2469976"/>
                  <a:pt x="2153574" y="2476464"/>
                </a:cubicBezTo>
                <a:cubicBezTo>
                  <a:pt x="2156675" y="2483967"/>
                  <a:pt x="2163573" y="2488639"/>
                  <a:pt x="2172836" y="2489511"/>
                </a:cubicBezTo>
                <a:cubicBezTo>
                  <a:pt x="2184397" y="2490599"/>
                  <a:pt x="2187266" y="2493718"/>
                  <a:pt x="2187266" y="2505199"/>
                </a:cubicBezTo>
                <a:cubicBezTo>
                  <a:pt x="2187266" y="2513080"/>
                  <a:pt x="2190591" y="2520850"/>
                  <a:pt x="2194657" y="2522465"/>
                </a:cubicBezTo>
                <a:cubicBezTo>
                  <a:pt x="2199322" y="2524319"/>
                  <a:pt x="2200586" y="2532250"/>
                  <a:pt x="2198086" y="2543981"/>
                </a:cubicBezTo>
                <a:cubicBezTo>
                  <a:pt x="2194768" y="2559544"/>
                  <a:pt x="2196251" y="2563414"/>
                  <a:pt x="2207223" y="2567820"/>
                </a:cubicBezTo>
                <a:cubicBezTo>
                  <a:pt x="2214428" y="2570712"/>
                  <a:pt x="2220322" y="2575253"/>
                  <a:pt x="2220322" y="2577912"/>
                </a:cubicBezTo>
                <a:cubicBezTo>
                  <a:pt x="2220322" y="2580569"/>
                  <a:pt x="2224991" y="2585236"/>
                  <a:pt x="2230699" y="2588281"/>
                </a:cubicBezTo>
                <a:cubicBezTo>
                  <a:pt x="2236406" y="2591325"/>
                  <a:pt x="2239831" y="2596876"/>
                  <a:pt x="2238310" y="2600615"/>
                </a:cubicBezTo>
                <a:cubicBezTo>
                  <a:pt x="2235411" y="2607742"/>
                  <a:pt x="2247930" y="2617788"/>
                  <a:pt x="2259710" y="2617788"/>
                </a:cubicBezTo>
                <a:cubicBezTo>
                  <a:pt x="2263500" y="2617788"/>
                  <a:pt x="2266601" y="2624438"/>
                  <a:pt x="2266601" y="2632566"/>
                </a:cubicBezTo>
                <a:cubicBezTo>
                  <a:pt x="2266601" y="2643432"/>
                  <a:pt x="2270758" y="2649095"/>
                  <a:pt x="2282302" y="2653958"/>
                </a:cubicBezTo>
                <a:cubicBezTo>
                  <a:pt x="2297908" y="2660532"/>
                  <a:pt x="2304097" y="2679277"/>
                  <a:pt x="2292219" y="2683996"/>
                </a:cubicBezTo>
                <a:cubicBezTo>
                  <a:pt x="2289038" y="2685261"/>
                  <a:pt x="2286434" y="2684269"/>
                  <a:pt x="2286434" y="2681793"/>
                </a:cubicBezTo>
                <a:cubicBezTo>
                  <a:pt x="2286434" y="2679318"/>
                  <a:pt x="2282294" y="2677292"/>
                  <a:pt x="2277234" y="2677292"/>
                </a:cubicBezTo>
                <a:cubicBezTo>
                  <a:pt x="2272174" y="2677292"/>
                  <a:pt x="2266322" y="2672907"/>
                  <a:pt x="2264229" y="2667546"/>
                </a:cubicBezTo>
                <a:cubicBezTo>
                  <a:pt x="2261871" y="2661506"/>
                  <a:pt x="2250698" y="2655041"/>
                  <a:pt x="2234846" y="2650545"/>
                </a:cubicBezTo>
                <a:cubicBezTo>
                  <a:pt x="2201714" y="2641147"/>
                  <a:pt x="2195703" y="2641395"/>
                  <a:pt x="2190278" y="2652386"/>
                </a:cubicBezTo>
                <a:cubicBezTo>
                  <a:pt x="2186798" y="2659433"/>
                  <a:pt x="2191248" y="2664698"/>
                  <a:pt x="2210034" y="2675763"/>
                </a:cubicBezTo>
                <a:cubicBezTo>
                  <a:pt x="2223369" y="2683617"/>
                  <a:pt x="2236726" y="2690043"/>
                  <a:pt x="2239714" y="2690043"/>
                </a:cubicBezTo>
                <a:cubicBezTo>
                  <a:pt x="2248440" y="2690043"/>
                  <a:pt x="2257834" y="2699687"/>
                  <a:pt x="2262485" y="2713420"/>
                </a:cubicBezTo>
                <a:cubicBezTo>
                  <a:pt x="2266361" y="2724865"/>
                  <a:pt x="2265863" y="2725402"/>
                  <a:pt x="2257625" y="2718660"/>
                </a:cubicBezTo>
                <a:cubicBezTo>
                  <a:pt x="2240601" y="2704725"/>
                  <a:pt x="2226933" y="2713951"/>
                  <a:pt x="2226933" y="2739377"/>
                </a:cubicBezTo>
                <a:cubicBezTo>
                  <a:pt x="2226933" y="2764122"/>
                  <a:pt x="2225341" y="2764921"/>
                  <a:pt x="2180244" y="2762775"/>
                </a:cubicBezTo>
                <a:cubicBezTo>
                  <a:pt x="2169891" y="2762282"/>
                  <a:pt x="2156136" y="2766241"/>
                  <a:pt x="2144864" y="2772957"/>
                </a:cubicBezTo>
                <a:lnTo>
                  <a:pt x="2126422" y="2783945"/>
                </a:lnTo>
                <a:lnTo>
                  <a:pt x="2143622" y="2793447"/>
                </a:lnTo>
                <a:cubicBezTo>
                  <a:pt x="2153081" y="2798672"/>
                  <a:pt x="2160821" y="2804817"/>
                  <a:pt x="2160821" y="2807103"/>
                </a:cubicBezTo>
                <a:cubicBezTo>
                  <a:pt x="2160821" y="2809388"/>
                  <a:pt x="2166771" y="2813647"/>
                  <a:pt x="2174044" y="2816567"/>
                </a:cubicBezTo>
                <a:cubicBezTo>
                  <a:pt x="2188647" y="2822431"/>
                  <a:pt x="2192012" y="2834592"/>
                  <a:pt x="2179002" y="2834489"/>
                </a:cubicBezTo>
                <a:cubicBezTo>
                  <a:pt x="2165862" y="2834386"/>
                  <a:pt x="2156356" y="2828930"/>
                  <a:pt x="2151350" y="2818616"/>
                </a:cubicBezTo>
                <a:cubicBezTo>
                  <a:pt x="2148637" y="2813027"/>
                  <a:pt x="2141398" y="2809053"/>
                  <a:pt x="2133931" y="2809053"/>
                </a:cubicBezTo>
                <a:cubicBezTo>
                  <a:pt x="2126094" y="2809053"/>
                  <a:pt x="2121154" y="2806131"/>
                  <a:pt x="2121154" y="2801497"/>
                </a:cubicBezTo>
                <a:cubicBezTo>
                  <a:pt x="2121154" y="2793760"/>
                  <a:pt x="2095369" y="2776538"/>
                  <a:pt x="2086445" y="2778314"/>
                </a:cubicBezTo>
                <a:cubicBezTo>
                  <a:pt x="2083718" y="2778856"/>
                  <a:pt x="2081487" y="2776431"/>
                  <a:pt x="2081487" y="2772925"/>
                </a:cubicBezTo>
                <a:cubicBezTo>
                  <a:pt x="2081487" y="2769418"/>
                  <a:pt x="2076040" y="2766549"/>
                  <a:pt x="2069381" y="2766549"/>
                </a:cubicBezTo>
                <a:cubicBezTo>
                  <a:pt x="2050630" y="2766549"/>
                  <a:pt x="2038702" y="2748660"/>
                  <a:pt x="2047113" y="2733150"/>
                </a:cubicBezTo>
                <a:cubicBezTo>
                  <a:pt x="2052509" y="2723198"/>
                  <a:pt x="2052025" y="2719227"/>
                  <a:pt x="2044958" y="2715456"/>
                </a:cubicBezTo>
                <a:cubicBezTo>
                  <a:pt x="2029934" y="2707440"/>
                  <a:pt x="2012278" y="2712330"/>
                  <a:pt x="2009977" y="2725145"/>
                </a:cubicBezTo>
                <a:cubicBezTo>
                  <a:pt x="2008148" y="2735336"/>
                  <a:pt x="2002690" y="2738487"/>
                  <a:pt x="1988481" y="2737558"/>
                </a:cubicBezTo>
                <a:cubicBezTo>
                  <a:pt x="1981097" y="2737076"/>
                  <a:pt x="1990549" y="2762122"/>
                  <a:pt x="1999566" y="2766933"/>
                </a:cubicBezTo>
                <a:cubicBezTo>
                  <a:pt x="2004625" y="2769632"/>
                  <a:pt x="2008764" y="2775198"/>
                  <a:pt x="2008764" y="2779300"/>
                </a:cubicBezTo>
                <a:cubicBezTo>
                  <a:pt x="2008764" y="2783403"/>
                  <a:pt x="2013226" y="2789141"/>
                  <a:pt x="2018680" y="2792051"/>
                </a:cubicBezTo>
                <a:cubicBezTo>
                  <a:pt x="2024135" y="2794962"/>
                  <a:pt x="2028597" y="2801890"/>
                  <a:pt x="2028597" y="2807448"/>
                </a:cubicBezTo>
                <a:cubicBezTo>
                  <a:pt x="2028597" y="2813006"/>
                  <a:pt x="2031572" y="2817553"/>
                  <a:pt x="2035208" y="2817553"/>
                </a:cubicBezTo>
                <a:cubicBezTo>
                  <a:pt x="2038845" y="2817553"/>
                  <a:pt x="2041820" y="2820422"/>
                  <a:pt x="2041820" y="2823929"/>
                </a:cubicBezTo>
                <a:cubicBezTo>
                  <a:pt x="2041820" y="2827435"/>
                  <a:pt x="2044385" y="2830304"/>
                  <a:pt x="2047521" y="2830304"/>
                </a:cubicBezTo>
                <a:cubicBezTo>
                  <a:pt x="2056065" y="2830304"/>
                  <a:pt x="2063237" y="2877740"/>
                  <a:pt x="2055449" y="2882746"/>
                </a:cubicBezTo>
                <a:cubicBezTo>
                  <a:pt x="2051077" y="2885558"/>
                  <a:pt x="2047293" y="2884242"/>
                  <a:pt x="2044188" y="2878831"/>
                </a:cubicBezTo>
                <a:cubicBezTo>
                  <a:pt x="2041616" y="2874349"/>
                  <a:pt x="2035568" y="2869153"/>
                  <a:pt x="2030748" y="2867284"/>
                </a:cubicBezTo>
                <a:cubicBezTo>
                  <a:pt x="2025929" y="2865414"/>
                  <a:pt x="2021986" y="2860267"/>
                  <a:pt x="2021986" y="2855846"/>
                </a:cubicBezTo>
                <a:cubicBezTo>
                  <a:pt x="2021986" y="2851425"/>
                  <a:pt x="2019011" y="2846625"/>
                  <a:pt x="2015375" y="2845181"/>
                </a:cubicBezTo>
                <a:cubicBezTo>
                  <a:pt x="2011738" y="2843736"/>
                  <a:pt x="2008764" y="2839108"/>
                  <a:pt x="2008764" y="2834897"/>
                </a:cubicBezTo>
                <a:cubicBezTo>
                  <a:pt x="2008764" y="2830686"/>
                  <a:pt x="2001155" y="2820033"/>
                  <a:pt x="1991855" y="2811223"/>
                </a:cubicBezTo>
                <a:cubicBezTo>
                  <a:pt x="1982556" y="2802413"/>
                  <a:pt x="1976513" y="2792582"/>
                  <a:pt x="1978426" y="2789377"/>
                </a:cubicBezTo>
                <a:cubicBezTo>
                  <a:pt x="1980338" y="2786173"/>
                  <a:pt x="1979237" y="2783551"/>
                  <a:pt x="1975978" y="2783551"/>
                </a:cubicBezTo>
                <a:cubicBezTo>
                  <a:pt x="1972719" y="2783551"/>
                  <a:pt x="1964803" y="2775900"/>
                  <a:pt x="1958386" y="2766549"/>
                </a:cubicBezTo>
                <a:cubicBezTo>
                  <a:pt x="1951968" y="2757199"/>
                  <a:pt x="1944315" y="2749548"/>
                  <a:pt x="1941379" y="2749548"/>
                </a:cubicBezTo>
                <a:cubicBezTo>
                  <a:pt x="1938442" y="2749548"/>
                  <a:pt x="1936040" y="2746913"/>
                  <a:pt x="1936040" y="2743693"/>
                </a:cubicBezTo>
                <a:cubicBezTo>
                  <a:pt x="1936040" y="2740473"/>
                  <a:pt x="1931578" y="2735457"/>
                  <a:pt x="1926123" y="2732547"/>
                </a:cubicBezTo>
                <a:cubicBezTo>
                  <a:pt x="1920669" y="2729636"/>
                  <a:pt x="1916155" y="2722230"/>
                  <a:pt x="1916092" y="2716087"/>
                </a:cubicBezTo>
                <a:cubicBezTo>
                  <a:pt x="1915977" y="2704795"/>
                  <a:pt x="1896118" y="2689599"/>
                  <a:pt x="1874887" y="2684557"/>
                </a:cubicBezTo>
                <a:cubicBezTo>
                  <a:pt x="1868523" y="2683046"/>
                  <a:pt x="1863317" y="2678061"/>
                  <a:pt x="1863317" y="2673479"/>
                </a:cubicBezTo>
                <a:cubicBezTo>
                  <a:pt x="1863317" y="2660292"/>
                  <a:pt x="1844992" y="2651790"/>
                  <a:pt x="1816566" y="2651790"/>
                </a:cubicBezTo>
                <a:cubicBezTo>
                  <a:pt x="1788736" y="2651790"/>
                  <a:pt x="1783887" y="2646598"/>
                  <a:pt x="1800618" y="2634713"/>
                </a:cubicBezTo>
                <a:cubicBezTo>
                  <a:pt x="1808200" y="2629326"/>
                  <a:pt x="1809344" y="2623551"/>
                  <a:pt x="1805317" y="2611001"/>
                </a:cubicBezTo>
                <a:cubicBezTo>
                  <a:pt x="1800876" y="2597167"/>
                  <a:pt x="1797014" y="2594187"/>
                  <a:pt x="1782070" y="2593066"/>
                </a:cubicBezTo>
                <a:cubicBezTo>
                  <a:pt x="1765602" y="2591830"/>
                  <a:pt x="1764149" y="2592925"/>
                  <a:pt x="1764149" y="2606576"/>
                </a:cubicBezTo>
                <a:cubicBezTo>
                  <a:pt x="1764149" y="2614746"/>
                  <a:pt x="1768611" y="2624300"/>
                  <a:pt x="1774065" y="2627806"/>
                </a:cubicBezTo>
                <a:cubicBezTo>
                  <a:pt x="1786875" y="2636041"/>
                  <a:pt x="1786632" y="2637336"/>
                  <a:pt x="1770318" y="2647824"/>
                </a:cubicBezTo>
                <a:cubicBezTo>
                  <a:pt x="1759455" y="2654808"/>
                  <a:pt x="1758265" y="2657859"/>
                  <a:pt x="1764516" y="2662701"/>
                </a:cubicBezTo>
                <a:cubicBezTo>
                  <a:pt x="1768841" y="2666050"/>
                  <a:pt x="1777817" y="2668792"/>
                  <a:pt x="1784463" y="2668792"/>
                </a:cubicBezTo>
                <a:cubicBezTo>
                  <a:pt x="1791110" y="2668792"/>
                  <a:pt x="1798927" y="2671186"/>
                  <a:pt x="1801834" y="2674112"/>
                </a:cubicBezTo>
                <a:cubicBezTo>
                  <a:pt x="1804743" y="2677037"/>
                  <a:pt x="1814831" y="2681980"/>
                  <a:pt x="1824252" y="2685094"/>
                </a:cubicBezTo>
                <a:cubicBezTo>
                  <a:pt x="1837610" y="2689510"/>
                  <a:pt x="1841583" y="2694182"/>
                  <a:pt x="1842292" y="2706309"/>
                </a:cubicBezTo>
                <a:cubicBezTo>
                  <a:pt x="1842792" y="2714862"/>
                  <a:pt x="1846293" y="2722523"/>
                  <a:pt x="1850072" y="2723333"/>
                </a:cubicBezTo>
                <a:cubicBezTo>
                  <a:pt x="1853850" y="2724142"/>
                  <a:pt x="1861351" y="2727640"/>
                  <a:pt x="1866740" y="2731104"/>
                </a:cubicBezTo>
                <a:cubicBezTo>
                  <a:pt x="1875495" y="2736733"/>
                  <a:pt x="1877247" y="2742126"/>
                  <a:pt x="1879294" y="2769732"/>
                </a:cubicBezTo>
                <a:cubicBezTo>
                  <a:pt x="1879633" y="2774306"/>
                  <a:pt x="1875046" y="2777166"/>
                  <a:pt x="1867366" y="2777170"/>
                </a:cubicBezTo>
                <a:cubicBezTo>
                  <a:pt x="1850131" y="2777178"/>
                  <a:pt x="1836946" y="2790997"/>
                  <a:pt x="1849405" y="2795994"/>
                </a:cubicBezTo>
                <a:cubicBezTo>
                  <a:pt x="1864223" y="2801936"/>
                  <a:pt x="1852943" y="2814457"/>
                  <a:pt x="1835905" y="2810980"/>
                </a:cubicBezTo>
                <a:cubicBezTo>
                  <a:pt x="1824421" y="2808637"/>
                  <a:pt x="1822472" y="2809450"/>
                  <a:pt x="1825879" y="2815158"/>
                </a:cubicBezTo>
                <a:cubicBezTo>
                  <a:pt x="1828368" y="2819328"/>
                  <a:pt x="1827419" y="2821176"/>
                  <a:pt x="1823574" y="2819648"/>
                </a:cubicBezTo>
                <a:cubicBezTo>
                  <a:pt x="1819979" y="2818220"/>
                  <a:pt x="1817038" y="2820223"/>
                  <a:pt x="1817038" y="2824098"/>
                </a:cubicBezTo>
                <a:cubicBezTo>
                  <a:pt x="1817038" y="2832535"/>
                  <a:pt x="1854154" y="2855806"/>
                  <a:pt x="1867611" y="2855806"/>
                </a:cubicBezTo>
                <a:cubicBezTo>
                  <a:pt x="1872841" y="2855806"/>
                  <a:pt x="1876636" y="2858197"/>
                  <a:pt x="1876046" y="2861119"/>
                </a:cubicBezTo>
                <a:cubicBezTo>
                  <a:pt x="1873562" y="2873417"/>
                  <a:pt x="1877450" y="2877058"/>
                  <a:pt x="1893067" y="2877058"/>
                </a:cubicBezTo>
                <a:cubicBezTo>
                  <a:pt x="1903544" y="2877058"/>
                  <a:pt x="1909595" y="2879455"/>
                  <a:pt x="1909595" y="2883606"/>
                </a:cubicBezTo>
                <a:cubicBezTo>
                  <a:pt x="1909595" y="2888625"/>
                  <a:pt x="1903037" y="2889931"/>
                  <a:pt x="1881498" y="2889199"/>
                </a:cubicBezTo>
                <a:cubicBezTo>
                  <a:pt x="1850068" y="2888132"/>
                  <a:pt x="1830261" y="2882104"/>
                  <a:pt x="1830261" y="2873607"/>
                </a:cubicBezTo>
                <a:cubicBezTo>
                  <a:pt x="1830261" y="2870496"/>
                  <a:pt x="1825771" y="2865064"/>
                  <a:pt x="1820283" y="2861535"/>
                </a:cubicBezTo>
                <a:cubicBezTo>
                  <a:pt x="1814796" y="2858008"/>
                  <a:pt x="1811735" y="2853634"/>
                  <a:pt x="1813482" y="2851817"/>
                </a:cubicBezTo>
                <a:cubicBezTo>
                  <a:pt x="1815230" y="2849999"/>
                  <a:pt x="1803622" y="2839384"/>
                  <a:pt x="1787689" y="2828226"/>
                </a:cubicBezTo>
                <a:cubicBezTo>
                  <a:pt x="1762167" y="2810355"/>
                  <a:pt x="1756494" y="2808299"/>
                  <a:pt x="1740014" y="2810958"/>
                </a:cubicBezTo>
                <a:cubicBezTo>
                  <a:pt x="1729726" y="2812619"/>
                  <a:pt x="1719093" y="2816216"/>
                  <a:pt x="1716385" y="2818953"/>
                </a:cubicBezTo>
                <a:cubicBezTo>
                  <a:pt x="1706984" y="2828454"/>
                  <a:pt x="1711177" y="2846787"/>
                  <a:pt x="1724080" y="2852597"/>
                </a:cubicBezTo>
                <a:cubicBezTo>
                  <a:pt x="1731131" y="2855772"/>
                  <a:pt x="1737988" y="2863592"/>
                  <a:pt x="1739317" y="2869974"/>
                </a:cubicBezTo>
                <a:cubicBezTo>
                  <a:pt x="1740647" y="2876356"/>
                  <a:pt x="1746778" y="2885364"/>
                  <a:pt x="1752941" y="2889992"/>
                </a:cubicBezTo>
                <a:cubicBezTo>
                  <a:pt x="1759106" y="2894620"/>
                  <a:pt x="1764149" y="2901084"/>
                  <a:pt x="1764149" y="2904356"/>
                </a:cubicBezTo>
                <a:cubicBezTo>
                  <a:pt x="1764149" y="2907628"/>
                  <a:pt x="1773074" y="2915133"/>
                  <a:pt x="1783982" y="2921034"/>
                </a:cubicBezTo>
                <a:cubicBezTo>
                  <a:pt x="1794891" y="2926935"/>
                  <a:pt x="1803816" y="2933217"/>
                  <a:pt x="1803816" y="2934993"/>
                </a:cubicBezTo>
                <a:cubicBezTo>
                  <a:pt x="1803816" y="2936769"/>
                  <a:pt x="1811579" y="2943432"/>
                  <a:pt x="1821066" y="2949798"/>
                </a:cubicBezTo>
                <a:cubicBezTo>
                  <a:pt x="1838237" y="2961321"/>
                  <a:pt x="1837368" y="2973228"/>
                  <a:pt x="1819675" y="2968863"/>
                </a:cubicBezTo>
                <a:cubicBezTo>
                  <a:pt x="1814589" y="2967609"/>
                  <a:pt x="1810427" y="2968435"/>
                  <a:pt x="1810427" y="2970699"/>
                </a:cubicBezTo>
                <a:cubicBezTo>
                  <a:pt x="1810427" y="2975518"/>
                  <a:pt x="1786129" y="2976308"/>
                  <a:pt x="1781845" y="2971628"/>
                </a:cubicBezTo>
                <a:cubicBezTo>
                  <a:pt x="1780239" y="2969875"/>
                  <a:pt x="1776853" y="2962224"/>
                  <a:pt x="1774318" y="2954626"/>
                </a:cubicBezTo>
                <a:cubicBezTo>
                  <a:pt x="1771783" y="2947029"/>
                  <a:pt x="1767648" y="2940813"/>
                  <a:pt x="1765127" y="2940813"/>
                </a:cubicBezTo>
                <a:cubicBezTo>
                  <a:pt x="1762607" y="2940813"/>
                  <a:pt x="1754983" y="2934174"/>
                  <a:pt x="1748185" y="2926059"/>
                </a:cubicBezTo>
                <a:cubicBezTo>
                  <a:pt x="1741388" y="2917944"/>
                  <a:pt x="1733274" y="2912319"/>
                  <a:pt x="1730154" y="2913559"/>
                </a:cubicBezTo>
                <a:cubicBezTo>
                  <a:pt x="1727034" y="2914798"/>
                  <a:pt x="1724482" y="2913903"/>
                  <a:pt x="1724482" y="2911569"/>
                </a:cubicBezTo>
                <a:cubicBezTo>
                  <a:pt x="1724482" y="2909236"/>
                  <a:pt x="1711838" y="2907688"/>
                  <a:pt x="1696384" y="2908131"/>
                </a:cubicBezTo>
                <a:cubicBezTo>
                  <a:pt x="1675259" y="2908736"/>
                  <a:pt x="1668287" y="2907353"/>
                  <a:pt x="1668287" y="2902560"/>
                </a:cubicBezTo>
                <a:cubicBezTo>
                  <a:pt x="1668287" y="2898826"/>
                  <a:pt x="1675540" y="2895645"/>
                  <a:pt x="1685794" y="2894881"/>
                </a:cubicBezTo>
                <a:cubicBezTo>
                  <a:pt x="1705926" y="2893383"/>
                  <a:pt x="1714800" y="2879988"/>
                  <a:pt x="1700660" y="2872444"/>
                </a:cubicBezTo>
                <a:cubicBezTo>
                  <a:pt x="1695581" y="2869734"/>
                  <a:pt x="1691425" y="2864882"/>
                  <a:pt x="1691425" y="2861661"/>
                </a:cubicBezTo>
                <a:cubicBezTo>
                  <a:pt x="1691425" y="2858441"/>
                  <a:pt x="1688451" y="2855806"/>
                  <a:pt x="1684814" y="2855806"/>
                </a:cubicBezTo>
                <a:cubicBezTo>
                  <a:pt x="1681178" y="2855806"/>
                  <a:pt x="1678203" y="2853142"/>
                  <a:pt x="1678203" y="2849886"/>
                </a:cubicBezTo>
                <a:cubicBezTo>
                  <a:pt x="1678203" y="2846629"/>
                  <a:pt x="1673586" y="2842826"/>
                  <a:pt x="1667943" y="2841434"/>
                </a:cubicBezTo>
                <a:cubicBezTo>
                  <a:pt x="1661292" y="2839792"/>
                  <a:pt x="1659330" y="2840615"/>
                  <a:pt x="1662365" y="2843774"/>
                </a:cubicBezTo>
                <a:cubicBezTo>
                  <a:pt x="1665579" y="2847116"/>
                  <a:pt x="1662371" y="2847858"/>
                  <a:pt x="1652139" y="2846138"/>
                </a:cubicBezTo>
                <a:cubicBezTo>
                  <a:pt x="1639235" y="2843969"/>
                  <a:pt x="1637825" y="2844879"/>
                  <a:pt x="1641666" y="2852907"/>
                </a:cubicBezTo>
                <a:cubicBezTo>
                  <a:pt x="1646821" y="2863679"/>
                  <a:pt x="1646787" y="2865976"/>
                  <a:pt x="1641202" y="2884496"/>
                </a:cubicBezTo>
                <a:cubicBezTo>
                  <a:pt x="1638910" y="2892094"/>
                  <a:pt x="1634738" y="2898310"/>
                  <a:pt x="1631930" y="2898310"/>
                </a:cubicBezTo>
                <a:cubicBezTo>
                  <a:pt x="1612357" y="2898310"/>
                  <a:pt x="1552590" y="2867996"/>
                  <a:pt x="1552590" y="2858069"/>
                </a:cubicBezTo>
                <a:cubicBezTo>
                  <a:pt x="1552590" y="2854336"/>
                  <a:pt x="1547384" y="2849909"/>
                  <a:pt x="1541020" y="2848231"/>
                </a:cubicBezTo>
                <a:cubicBezTo>
                  <a:pt x="1534658" y="2846553"/>
                  <a:pt x="1529033" y="2843268"/>
                  <a:pt x="1528522" y="2840930"/>
                </a:cubicBezTo>
                <a:cubicBezTo>
                  <a:pt x="1528012" y="2838593"/>
                  <a:pt x="1525544" y="2830464"/>
                  <a:pt x="1523039" y="2822866"/>
                </a:cubicBezTo>
                <a:cubicBezTo>
                  <a:pt x="1520361" y="2814744"/>
                  <a:pt x="1521133" y="2809053"/>
                  <a:pt x="1524913" y="2809053"/>
                </a:cubicBezTo>
                <a:cubicBezTo>
                  <a:pt x="1539048" y="2809053"/>
                  <a:pt x="1538835" y="2795001"/>
                  <a:pt x="1524534" y="2784196"/>
                </a:cubicBezTo>
                <a:cubicBezTo>
                  <a:pt x="1514049" y="2776274"/>
                  <a:pt x="1504465" y="2773309"/>
                  <a:pt x="1492274" y="2774218"/>
                </a:cubicBezTo>
                <a:cubicBezTo>
                  <a:pt x="1475956" y="2775434"/>
                  <a:pt x="1474973" y="2774481"/>
                  <a:pt x="1475643" y="2758083"/>
                </a:cubicBezTo>
                <a:cubicBezTo>
                  <a:pt x="1476033" y="2748498"/>
                  <a:pt x="1472917" y="2739290"/>
                  <a:pt x="1468717" y="2737621"/>
                </a:cubicBezTo>
                <a:cubicBezTo>
                  <a:pt x="1464518" y="2735952"/>
                  <a:pt x="1459036" y="2729346"/>
                  <a:pt x="1456535" y="2722941"/>
                </a:cubicBezTo>
                <a:cubicBezTo>
                  <a:pt x="1454035" y="2716536"/>
                  <a:pt x="1450063" y="2711295"/>
                  <a:pt x="1447708" y="2711295"/>
                </a:cubicBezTo>
                <a:cubicBezTo>
                  <a:pt x="1445354" y="2711295"/>
                  <a:pt x="1439386" y="2705425"/>
                  <a:pt x="1434447" y="2698251"/>
                </a:cubicBezTo>
                <a:cubicBezTo>
                  <a:pt x="1429507" y="2691078"/>
                  <a:pt x="1418368" y="2680645"/>
                  <a:pt x="1409694" y="2675068"/>
                </a:cubicBezTo>
                <a:cubicBezTo>
                  <a:pt x="1401019" y="2669491"/>
                  <a:pt x="1393967" y="2662450"/>
                  <a:pt x="1394022" y="2659422"/>
                </a:cubicBezTo>
                <a:cubicBezTo>
                  <a:pt x="1394095" y="2655494"/>
                  <a:pt x="1395961" y="2655743"/>
                  <a:pt x="1400532" y="2660291"/>
                </a:cubicBezTo>
                <a:cubicBezTo>
                  <a:pt x="1404057" y="2663797"/>
                  <a:pt x="1406987" y="2664510"/>
                  <a:pt x="1407042" y="2661874"/>
                </a:cubicBezTo>
                <a:cubicBezTo>
                  <a:pt x="1407096" y="2659238"/>
                  <a:pt x="1402681" y="2654701"/>
                  <a:pt x="1397227" y="2651790"/>
                </a:cubicBezTo>
                <a:cubicBezTo>
                  <a:pt x="1391773" y="2648880"/>
                  <a:pt x="1387310" y="2643204"/>
                  <a:pt x="1387310" y="2639178"/>
                </a:cubicBezTo>
                <a:cubicBezTo>
                  <a:pt x="1387310" y="2635151"/>
                  <a:pt x="1381360" y="2628394"/>
                  <a:pt x="1374087" y="2624163"/>
                </a:cubicBezTo>
                <a:cubicBezTo>
                  <a:pt x="1365778" y="2619328"/>
                  <a:pt x="1360865" y="2611072"/>
                  <a:pt x="1360865" y="2601942"/>
                </a:cubicBezTo>
                <a:cubicBezTo>
                  <a:pt x="1360865" y="2590369"/>
                  <a:pt x="1355484" y="2584308"/>
                  <a:pt x="1334420" y="2572151"/>
                </a:cubicBezTo>
                <a:cubicBezTo>
                  <a:pt x="1312540" y="2559523"/>
                  <a:pt x="1307975" y="2554153"/>
                  <a:pt x="1307975" y="2541039"/>
                </a:cubicBezTo>
                <a:cubicBezTo>
                  <a:pt x="1307975" y="2530872"/>
                  <a:pt x="1304420" y="2524313"/>
                  <a:pt x="1298059" y="2522743"/>
                </a:cubicBezTo>
                <a:cubicBezTo>
                  <a:pt x="1290818" y="2520957"/>
                  <a:pt x="1288142" y="2513632"/>
                  <a:pt x="1288142" y="2495606"/>
                </a:cubicBezTo>
                <a:cubicBezTo>
                  <a:pt x="1288142" y="2476175"/>
                  <a:pt x="1285325" y="2469365"/>
                  <a:pt x="1274919" y="2463637"/>
                </a:cubicBezTo>
                <a:cubicBezTo>
                  <a:pt x="1267647" y="2459634"/>
                  <a:pt x="1261697" y="2453357"/>
                  <a:pt x="1261697" y="2449690"/>
                </a:cubicBezTo>
                <a:cubicBezTo>
                  <a:pt x="1261697" y="2446023"/>
                  <a:pt x="1259152" y="2444034"/>
                  <a:pt x="1256041" y="2445270"/>
                </a:cubicBezTo>
                <a:cubicBezTo>
                  <a:pt x="1252930" y="2446506"/>
                  <a:pt x="1251778" y="2442829"/>
                  <a:pt x="1253482" y="2437098"/>
                </a:cubicBezTo>
                <a:cubicBezTo>
                  <a:pt x="1261405" y="2410453"/>
                  <a:pt x="1232474" y="2393284"/>
                  <a:pt x="1215007" y="2414266"/>
                </a:cubicBezTo>
                <a:cubicBezTo>
                  <a:pt x="1207779" y="2422950"/>
                  <a:pt x="1206393" y="2422549"/>
                  <a:pt x="1175107" y="2402738"/>
                </a:cubicBezTo>
                <a:cubicBezTo>
                  <a:pt x="1157281" y="2391449"/>
                  <a:pt x="1142695" y="2379751"/>
                  <a:pt x="1142695" y="2376741"/>
                </a:cubicBezTo>
                <a:cubicBezTo>
                  <a:pt x="1142695" y="2373731"/>
                  <a:pt x="1139720" y="2371268"/>
                  <a:pt x="1136084" y="2371268"/>
                </a:cubicBezTo>
                <a:cubicBezTo>
                  <a:pt x="1132448" y="2371268"/>
                  <a:pt x="1129473" y="2366486"/>
                  <a:pt x="1129473" y="2360643"/>
                </a:cubicBezTo>
                <a:cubicBezTo>
                  <a:pt x="1129473" y="2348159"/>
                  <a:pt x="1131377" y="2347838"/>
                  <a:pt x="1152521" y="2356745"/>
                </a:cubicBezTo>
                <a:cubicBezTo>
                  <a:pt x="1176966" y="2367042"/>
                  <a:pt x="1196844" y="2361142"/>
                  <a:pt x="1194309" y="2344341"/>
                </a:cubicBezTo>
                <a:cubicBezTo>
                  <a:pt x="1192643" y="2333298"/>
                  <a:pt x="1188433" y="2330162"/>
                  <a:pt x="1170793" y="2326823"/>
                </a:cubicBezTo>
                <a:cubicBezTo>
                  <a:pt x="1154637" y="2323766"/>
                  <a:pt x="1149306" y="2320338"/>
                  <a:pt x="1149306" y="2313010"/>
                </a:cubicBezTo>
                <a:cubicBezTo>
                  <a:pt x="1149306" y="2307649"/>
                  <a:pt x="1153266" y="2303263"/>
                  <a:pt x="1158106" y="2303263"/>
                </a:cubicBezTo>
                <a:cubicBezTo>
                  <a:pt x="1162946" y="2303263"/>
                  <a:pt x="1170965" y="2298386"/>
                  <a:pt x="1175928" y="2292424"/>
                </a:cubicBezTo>
                <a:cubicBezTo>
                  <a:pt x="1184277" y="2282395"/>
                  <a:pt x="1183554" y="2280815"/>
                  <a:pt x="1166228" y="2271244"/>
                </a:cubicBezTo>
                <a:cubicBezTo>
                  <a:pt x="1150971" y="2262815"/>
                  <a:pt x="1148989" y="2259751"/>
                  <a:pt x="1155525" y="2254689"/>
                </a:cubicBezTo>
                <a:cubicBezTo>
                  <a:pt x="1159935" y="2251272"/>
                  <a:pt x="1162572" y="2244068"/>
                  <a:pt x="1161383" y="2238679"/>
                </a:cubicBezTo>
                <a:cubicBezTo>
                  <a:pt x="1158175" y="2224129"/>
                  <a:pt x="1127054" y="2224816"/>
                  <a:pt x="1123848" y="2239508"/>
                </a:cubicBezTo>
                <a:cubicBezTo>
                  <a:pt x="1121066" y="2252252"/>
                  <a:pt x="1112414" y="2256357"/>
                  <a:pt x="1088153" y="2256444"/>
                </a:cubicBezTo>
                <a:cubicBezTo>
                  <a:pt x="1073337" y="2256497"/>
                  <a:pt x="1069972" y="2258420"/>
                  <a:pt x="1069972" y="2266831"/>
                </a:cubicBezTo>
                <a:cubicBezTo>
                  <a:pt x="1069972" y="2278527"/>
                  <a:pt x="1085686" y="2290512"/>
                  <a:pt x="1101021" y="2290512"/>
                </a:cubicBezTo>
                <a:cubicBezTo>
                  <a:pt x="1108998" y="2290512"/>
                  <a:pt x="1110369" y="2293478"/>
                  <a:pt x="1107160" y="2303794"/>
                </a:cubicBezTo>
                <a:cubicBezTo>
                  <a:pt x="1104887" y="2311100"/>
                  <a:pt x="1103028" y="2318750"/>
                  <a:pt x="1103028" y="2320796"/>
                </a:cubicBezTo>
                <a:cubicBezTo>
                  <a:pt x="1103028" y="2322841"/>
                  <a:pt x="1097314" y="2324515"/>
                  <a:pt x="1090331" y="2324515"/>
                </a:cubicBezTo>
                <a:cubicBezTo>
                  <a:pt x="1081598" y="2324515"/>
                  <a:pt x="1076273" y="2320533"/>
                  <a:pt x="1073278" y="2311764"/>
                </a:cubicBezTo>
                <a:cubicBezTo>
                  <a:pt x="1070882" y="2304751"/>
                  <a:pt x="1066505" y="2299013"/>
                  <a:pt x="1063552" y="2299013"/>
                </a:cubicBezTo>
                <a:cubicBezTo>
                  <a:pt x="1060599" y="2299013"/>
                  <a:pt x="1056444" y="2294559"/>
                  <a:pt x="1054319" y="2289116"/>
                </a:cubicBezTo>
                <a:cubicBezTo>
                  <a:pt x="1050529" y="2279408"/>
                  <a:pt x="1020094" y="2266654"/>
                  <a:pt x="1014927" y="2272608"/>
                </a:cubicBezTo>
                <a:cubicBezTo>
                  <a:pt x="1008335" y="2280204"/>
                  <a:pt x="1004164" y="2299013"/>
                  <a:pt x="1009073" y="2299013"/>
                </a:cubicBezTo>
                <a:cubicBezTo>
                  <a:pt x="1012078" y="2299013"/>
                  <a:pt x="1019788" y="2306663"/>
                  <a:pt x="1026205" y="2316014"/>
                </a:cubicBezTo>
                <a:cubicBezTo>
                  <a:pt x="1032622" y="2325365"/>
                  <a:pt x="1040290" y="2333015"/>
                  <a:pt x="1043244" y="2333015"/>
                </a:cubicBezTo>
                <a:cubicBezTo>
                  <a:pt x="1046198" y="2333015"/>
                  <a:pt x="1050633" y="2343401"/>
                  <a:pt x="1053100" y="2356095"/>
                </a:cubicBezTo>
                <a:cubicBezTo>
                  <a:pt x="1055567" y="2368789"/>
                  <a:pt x="1061860" y="2381455"/>
                  <a:pt x="1067084" y="2384242"/>
                </a:cubicBezTo>
                <a:cubicBezTo>
                  <a:pt x="1082776" y="2392615"/>
                  <a:pt x="1078042" y="2398021"/>
                  <a:pt x="1057348" y="2395360"/>
                </a:cubicBezTo>
                <a:cubicBezTo>
                  <a:pt x="1043904" y="2393631"/>
                  <a:pt x="1036999" y="2394751"/>
                  <a:pt x="1034416" y="2399079"/>
                </a:cubicBezTo>
                <a:cubicBezTo>
                  <a:pt x="1032383" y="2402485"/>
                  <a:pt x="1023389" y="2405271"/>
                  <a:pt x="1014429" y="2405271"/>
                </a:cubicBezTo>
                <a:cubicBezTo>
                  <a:pt x="990802" y="2405271"/>
                  <a:pt x="985249" y="2390380"/>
                  <a:pt x="1004072" y="2377498"/>
                </a:cubicBezTo>
                <a:cubicBezTo>
                  <a:pt x="1012148" y="2371972"/>
                  <a:pt x="1017143" y="2364750"/>
                  <a:pt x="1015173" y="2361449"/>
                </a:cubicBezTo>
                <a:cubicBezTo>
                  <a:pt x="1011083" y="2354597"/>
                  <a:pt x="984026" y="2348771"/>
                  <a:pt x="984026" y="2354742"/>
                </a:cubicBezTo>
                <a:cubicBezTo>
                  <a:pt x="984026" y="2356903"/>
                  <a:pt x="971383" y="2358159"/>
                  <a:pt x="955929" y="2357532"/>
                </a:cubicBezTo>
                <a:cubicBezTo>
                  <a:pt x="930909" y="2356517"/>
                  <a:pt x="927592" y="2357478"/>
                  <a:pt x="925647" y="2366306"/>
                </a:cubicBezTo>
                <a:cubicBezTo>
                  <a:pt x="924445" y="2371759"/>
                  <a:pt x="927589" y="2379409"/>
                  <a:pt x="932632" y="2383307"/>
                </a:cubicBezTo>
                <a:cubicBezTo>
                  <a:pt x="969352" y="2411689"/>
                  <a:pt x="953122" y="2430982"/>
                  <a:pt x="914058" y="2405389"/>
                </a:cubicBezTo>
                <a:cubicBezTo>
                  <a:pt x="901505" y="2397165"/>
                  <a:pt x="887853" y="2392668"/>
                  <a:pt x="874941" y="2392503"/>
                </a:cubicBezTo>
                <a:cubicBezTo>
                  <a:pt x="842698" y="2392091"/>
                  <a:pt x="831968" y="2383868"/>
                  <a:pt x="831968" y="2359566"/>
                </a:cubicBezTo>
                <a:cubicBezTo>
                  <a:pt x="831968" y="2344473"/>
                  <a:pt x="829049" y="2337455"/>
                  <a:pt x="822052" y="2335729"/>
                </a:cubicBezTo>
                <a:cubicBezTo>
                  <a:pt x="816597" y="2334383"/>
                  <a:pt x="812135" y="2328440"/>
                  <a:pt x="812135" y="2322523"/>
                </a:cubicBezTo>
                <a:cubicBezTo>
                  <a:pt x="812135" y="2316606"/>
                  <a:pt x="809160" y="2311764"/>
                  <a:pt x="805523" y="2311764"/>
                </a:cubicBezTo>
                <a:cubicBezTo>
                  <a:pt x="801887" y="2311764"/>
                  <a:pt x="798912" y="2308373"/>
                  <a:pt x="798912" y="2304229"/>
                </a:cubicBezTo>
                <a:cubicBezTo>
                  <a:pt x="798912" y="2300086"/>
                  <a:pt x="787012" y="2290088"/>
                  <a:pt x="772467" y="2282011"/>
                </a:cubicBezTo>
                <a:cubicBezTo>
                  <a:pt x="757923" y="2273935"/>
                  <a:pt x="746023" y="2264171"/>
                  <a:pt x="746023" y="2260314"/>
                </a:cubicBezTo>
                <a:cubicBezTo>
                  <a:pt x="746023" y="2256456"/>
                  <a:pt x="741622" y="2250952"/>
                  <a:pt x="736243" y="2248082"/>
                </a:cubicBezTo>
                <a:cubicBezTo>
                  <a:pt x="723526" y="2241297"/>
                  <a:pt x="706355" y="2219047"/>
                  <a:pt x="706355" y="2209354"/>
                </a:cubicBezTo>
                <a:cubicBezTo>
                  <a:pt x="706355" y="2205175"/>
                  <a:pt x="703332" y="2200555"/>
                  <a:pt x="699637" y="2199087"/>
                </a:cubicBezTo>
                <a:cubicBezTo>
                  <a:pt x="695941" y="2197619"/>
                  <a:pt x="694383" y="2194893"/>
                  <a:pt x="696175" y="2193029"/>
                </a:cubicBezTo>
                <a:cubicBezTo>
                  <a:pt x="697967" y="2191165"/>
                  <a:pt x="693507" y="2186193"/>
                  <a:pt x="686266" y="2181980"/>
                </a:cubicBezTo>
                <a:cubicBezTo>
                  <a:pt x="679024" y="2177766"/>
                  <a:pt x="671244" y="2166861"/>
                  <a:pt x="668976" y="2157747"/>
                </a:cubicBezTo>
                <a:cubicBezTo>
                  <a:pt x="666292" y="2146951"/>
                  <a:pt x="659413" y="2138881"/>
                  <a:pt x="649243" y="2134598"/>
                </a:cubicBezTo>
                <a:cubicBezTo>
                  <a:pt x="635559" y="2128833"/>
                  <a:pt x="633632" y="2124703"/>
                  <a:pt x="633632" y="2101134"/>
                </a:cubicBezTo>
                <a:cubicBezTo>
                  <a:pt x="633632" y="2086346"/>
                  <a:pt x="630657" y="2073064"/>
                  <a:pt x="627021" y="2071620"/>
                </a:cubicBezTo>
                <a:cubicBezTo>
                  <a:pt x="617929" y="2068007"/>
                  <a:pt x="618680" y="2053572"/>
                  <a:pt x="628065" y="2051561"/>
                </a:cubicBezTo>
                <a:cubicBezTo>
                  <a:pt x="644360" y="2048069"/>
                  <a:pt x="626649" y="2028778"/>
                  <a:pt x="594167" y="2014638"/>
                </a:cubicBezTo>
                <a:cubicBezTo>
                  <a:pt x="561352" y="2000352"/>
                  <a:pt x="560909" y="1999863"/>
                  <a:pt x="560909" y="1977968"/>
                </a:cubicBezTo>
                <a:cubicBezTo>
                  <a:pt x="560909" y="1963428"/>
                  <a:pt x="557490" y="1953952"/>
                  <a:pt x="550992" y="1950485"/>
                </a:cubicBezTo>
                <a:cubicBezTo>
                  <a:pt x="545537" y="1947575"/>
                  <a:pt x="541075" y="1939691"/>
                  <a:pt x="541075" y="1932964"/>
                </a:cubicBezTo>
                <a:cubicBezTo>
                  <a:pt x="541075" y="1926237"/>
                  <a:pt x="537902" y="1920733"/>
                  <a:pt x="534024" y="1920733"/>
                </a:cubicBezTo>
                <a:cubicBezTo>
                  <a:pt x="530147" y="1920733"/>
                  <a:pt x="527916" y="1915473"/>
                  <a:pt x="529067" y="1909044"/>
                </a:cubicBezTo>
                <a:cubicBezTo>
                  <a:pt x="530533" y="1900853"/>
                  <a:pt x="526247" y="1894518"/>
                  <a:pt x="514739" y="1887867"/>
                </a:cubicBezTo>
                <a:cubicBezTo>
                  <a:pt x="501783" y="1880380"/>
                  <a:pt x="498484" y="1874554"/>
                  <a:pt x="499097" y="1860240"/>
                </a:cubicBezTo>
                <a:cubicBezTo>
                  <a:pt x="499525" y="1850264"/>
                  <a:pt x="497988" y="1841146"/>
                  <a:pt x="495683" y="1839977"/>
                </a:cubicBezTo>
                <a:cubicBezTo>
                  <a:pt x="486415" y="1835278"/>
                  <a:pt x="461741" y="1796573"/>
                  <a:pt x="461741" y="1786734"/>
                </a:cubicBezTo>
                <a:cubicBezTo>
                  <a:pt x="461741" y="1780952"/>
                  <a:pt x="458766" y="1776222"/>
                  <a:pt x="455129" y="1776222"/>
                </a:cubicBezTo>
                <a:cubicBezTo>
                  <a:pt x="451493" y="1776222"/>
                  <a:pt x="448518" y="1766063"/>
                  <a:pt x="448518" y="1753646"/>
                </a:cubicBezTo>
                <a:cubicBezTo>
                  <a:pt x="448518" y="1736106"/>
                  <a:pt x="445200" y="1728784"/>
                  <a:pt x="433643" y="1720818"/>
                </a:cubicBezTo>
                <a:cubicBezTo>
                  <a:pt x="425462" y="1715179"/>
                  <a:pt x="418220" y="1707646"/>
                  <a:pt x="417551" y="1704078"/>
                </a:cubicBezTo>
                <a:cubicBezTo>
                  <a:pt x="410149" y="1664601"/>
                  <a:pt x="405269" y="1650052"/>
                  <a:pt x="397826" y="1645267"/>
                </a:cubicBezTo>
                <a:cubicBezTo>
                  <a:pt x="392981" y="1642152"/>
                  <a:pt x="389017" y="1636871"/>
                  <a:pt x="389017" y="1633532"/>
                </a:cubicBezTo>
                <a:cubicBezTo>
                  <a:pt x="389017" y="1630192"/>
                  <a:pt x="386042" y="1627460"/>
                  <a:pt x="382406" y="1627460"/>
                </a:cubicBezTo>
                <a:cubicBezTo>
                  <a:pt x="378770" y="1627460"/>
                  <a:pt x="375795" y="1618853"/>
                  <a:pt x="375795" y="1608333"/>
                </a:cubicBezTo>
                <a:cubicBezTo>
                  <a:pt x="375795" y="1597184"/>
                  <a:pt x="372743" y="1589207"/>
                  <a:pt x="368476" y="1589207"/>
                </a:cubicBezTo>
                <a:cubicBezTo>
                  <a:pt x="364451" y="1589207"/>
                  <a:pt x="362763" y="1586517"/>
                  <a:pt x="364725" y="1583231"/>
                </a:cubicBezTo>
                <a:cubicBezTo>
                  <a:pt x="366687" y="1579944"/>
                  <a:pt x="362543" y="1573910"/>
                  <a:pt x="355516" y="1569821"/>
                </a:cubicBezTo>
                <a:cubicBezTo>
                  <a:pt x="348084" y="1565497"/>
                  <a:pt x="342739" y="1556835"/>
                  <a:pt x="342739" y="1549116"/>
                </a:cubicBezTo>
                <a:cubicBezTo>
                  <a:pt x="342739" y="1541816"/>
                  <a:pt x="338522" y="1531974"/>
                  <a:pt x="333369" y="1527243"/>
                </a:cubicBezTo>
                <a:cubicBezTo>
                  <a:pt x="328214" y="1522513"/>
                  <a:pt x="321975" y="1511090"/>
                  <a:pt x="319503" y="1501858"/>
                </a:cubicBezTo>
                <a:cubicBezTo>
                  <a:pt x="313924" y="1481024"/>
                  <a:pt x="301710" y="1461697"/>
                  <a:pt x="294123" y="1461697"/>
                </a:cubicBezTo>
                <a:cubicBezTo>
                  <a:pt x="290977" y="1461697"/>
                  <a:pt x="289618" y="1455003"/>
                  <a:pt x="291104" y="1446820"/>
                </a:cubicBezTo>
                <a:cubicBezTo>
                  <a:pt x="292589" y="1438639"/>
                  <a:pt x="291428" y="1431945"/>
                  <a:pt x="288521" y="1431945"/>
                </a:cubicBezTo>
                <a:cubicBezTo>
                  <a:pt x="285616" y="1431945"/>
                  <a:pt x="283238" y="1428119"/>
                  <a:pt x="283238" y="1423444"/>
                </a:cubicBezTo>
                <a:cubicBezTo>
                  <a:pt x="283238" y="1418769"/>
                  <a:pt x="280398" y="1414943"/>
                  <a:pt x="276927" y="1414943"/>
                </a:cubicBezTo>
                <a:cubicBezTo>
                  <a:pt x="273455" y="1414943"/>
                  <a:pt x="268661" y="1408249"/>
                  <a:pt x="266274" y="1400067"/>
                </a:cubicBezTo>
                <a:cubicBezTo>
                  <a:pt x="263886" y="1391885"/>
                  <a:pt x="259289" y="1385191"/>
                  <a:pt x="256057" y="1385191"/>
                </a:cubicBezTo>
                <a:cubicBezTo>
                  <a:pt x="252826" y="1385191"/>
                  <a:pt x="250182" y="1381306"/>
                  <a:pt x="250182" y="1376557"/>
                </a:cubicBezTo>
                <a:cubicBezTo>
                  <a:pt x="250182" y="1371808"/>
                  <a:pt x="245720" y="1366822"/>
                  <a:pt x="240265" y="1365476"/>
                </a:cubicBezTo>
                <a:cubicBezTo>
                  <a:pt x="234781" y="1364123"/>
                  <a:pt x="230348" y="1357812"/>
                  <a:pt x="230348" y="1351354"/>
                </a:cubicBezTo>
                <a:cubicBezTo>
                  <a:pt x="230348" y="1337306"/>
                  <a:pt x="203282" y="1317186"/>
                  <a:pt x="184386" y="1317186"/>
                </a:cubicBezTo>
                <a:cubicBezTo>
                  <a:pt x="176939" y="1317186"/>
                  <a:pt x="170847" y="1314476"/>
                  <a:pt x="170847" y="1311164"/>
                </a:cubicBezTo>
                <a:cubicBezTo>
                  <a:pt x="170847" y="1307853"/>
                  <a:pt x="167337" y="1304391"/>
                  <a:pt x="163046" y="1303471"/>
                </a:cubicBezTo>
                <a:cubicBezTo>
                  <a:pt x="158756" y="1302552"/>
                  <a:pt x="157134" y="1298637"/>
                  <a:pt x="159441" y="1294771"/>
                </a:cubicBezTo>
                <a:cubicBezTo>
                  <a:pt x="162974" y="1288853"/>
                  <a:pt x="166910" y="1288475"/>
                  <a:pt x="184341" y="1292381"/>
                </a:cubicBezTo>
                <a:cubicBezTo>
                  <a:pt x="201355" y="1296194"/>
                  <a:pt x="206982" y="1295776"/>
                  <a:pt x="215915" y="1290033"/>
                </a:cubicBezTo>
                <a:cubicBezTo>
                  <a:pt x="224861" y="1284282"/>
                  <a:pt x="225345" y="1281563"/>
                  <a:pt x="218649" y="1274671"/>
                </a:cubicBezTo>
                <a:cubicBezTo>
                  <a:pt x="214175" y="1270065"/>
                  <a:pt x="210515" y="1261872"/>
                  <a:pt x="210515" y="1256464"/>
                </a:cubicBezTo>
                <a:cubicBezTo>
                  <a:pt x="210515" y="1251055"/>
                  <a:pt x="207769" y="1244813"/>
                  <a:pt x="204413" y="1242592"/>
                </a:cubicBezTo>
                <a:cubicBezTo>
                  <a:pt x="201057" y="1240372"/>
                  <a:pt x="195245" y="1220384"/>
                  <a:pt x="191497" y="1198176"/>
                </a:cubicBezTo>
                <a:cubicBezTo>
                  <a:pt x="184908" y="1159136"/>
                  <a:pt x="172065" y="1121798"/>
                  <a:pt x="163720" y="1117420"/>
                </a:cubicBezTo>
                <a:cubicBezTo>
                  <a:pt x="161492" y="1116251"/>
                  <a:pt x="157866" y="1107952"/>
                  <a:pt x="155661" y="1098977"/>
                </a:cubicBezTo>
                <a:cubicBezTo>
                  <a:pt x="153457" y="1090002"/>
                  <a:pt x="147838" y="1079703"/>
                  <a:pt x="143173" y="1076090"/>
                </a:cubicBezTo>
                <a:cubicBezTo>
                  <a:pt x="130964" y="1066632"/>
                  <a:pt x="135409" y="980630"/>
                  <a:pt x="148353" y="975885"/>
                </a:cubicBezTo>
                <a:cubicBezTo>
                  <a:pt x="153452" y="974016"/>
                  <a:pt x="157625" y="966091"/>
                  <a:pt x="157625" y="958276"/>
                </a:cubicBezTo>
                <a:cubicBezTo>
                  <a:pt x="157625" y="949565"/>
                  <a:pt x="161463" y="943119"/>
                  <a:pt x="167542" y="941619"/>
                </a:cubicBezTo>
                <a:cubicBezTo>
                  <a:pt x="172996" y="940273"/>
                  <a:pt x="177459" y="935522"/>
                  <a:pt x="177459" y="931059"/>
                </a:cubicBezTo>
                <a:cubicBezTo>
                  <a:pt x="177459" y="926597"/>
                  <a:pt x="181921" y="920564"/>
                  <a:pt x="187376" y="917654"/>
                </a:cubicBezTo>
                <a:cubicBezTo>
                  <a:pt x="192830" y="914744"/>
                  <a:pt x="197292" y="907093"/>
                  <a:pt x="197292" y="900653"/>
                </a:cubicBezTo>
                <a:cubicBezTo>
                  <a:pt x="197292" y="884912"/>
                  <a:pt x="208140" y="880106"/>
                  <a:pt x="247121" y="878573"/>
                </a:cubicBezTo>
                <a:cubicBezTo>
                  <a:pt x="294251" y="876720"/>
                  <a:pt x="306036" y="868513"/>
                  <a:pt x="300449" y="841434"/>
                </a:cubicBezTo>
                <a:cubicBezTo>
                  <a:pt x="296667" y="823106"/>
                  <a:pt x="297957" y="818989"/>
                  <a:pt x="309470" y="812651"/>
                </a:cubicBezTo>
                <a:cubicBezTo>
                  <a:pt x="316860" y="808584"/>
                  <a:pt x="322905" y="803146"/>
                  <a:pt x="322905" y="800566"/>
                </a:cubicBezTo>
                <a:cubicBezTo>
                  <a:pt x="322905" y="797987"/>
                  <a:pt x="330343" y="791384"/>
                  <a:pt x="339434" y="785894"/>
                </a:cubicBezTo>
                <a:cubicBezTo>
                  <a:pt x="348523" y="780403"/>
                  <a:pt x="355961" y="772654"/>
                  <a:pt x="355961" y="768672"/>
                </a:cubicBezTo>
                <a:cubicBezTo>
                  <a:pt x="355961" y="764690"/>
                  <a:pt x="360424" y="759052"/>
                  <a:pt x="365878" y="756141"/>
                </a:cubicBezTo>
                <a:cubicBezTo>
                  <a:pt x="371333" y="753231"/>
                  <a:pt x="375795" y="748216"/>
                  <a:pt x="375795" y="744995"/>
                </a:cubicBezTo>
                <a:cubicBezTo>
                  <a:pt x="375795" y="741775"/>
                  <a:pt x="378502" y="739140"/>
                  <a:pt x="381813" y="739140"/>
                </a:cubicBezTo>
                <a:cubicBezTo>
                  <a:pt x="385122" y="739140"/>
                  <a:pt x="389937" y="722883"/>
                  <a:pt x="392511" y="703012"/>
                </a:cubicBezTo>
                <a:cubicBezTo>
                  <a:pt x="395086" y="683142"/>
                  <a:pt x="399816" y="666884"/>
                  <a:pt x="403022" y="666884"/>
                </a:cubicBezTo>
                <a:cubicBezTo>
                  <a:pt x="406228" y="666884"/>
                  <a:pt x="408851" y="664441"/>
                  <a:pt x="408851" y="661456"/>
                </a:cubicBezTo>
                <a:cubicBezTo>
                  <a:pt x="408851" y="655568"/>
                  <a:pt x="446133" y="632882"/>
                  <a:pt x="455810" y="632882"/>
                </a:cubicBezTo>
                <a:cubicBezTo>
                  <a:pt x="459072" y="632882"/>
                  <a:pt x="461741" y="630887"/>
                  <a:pt x="461741" y="628449"/>
                </a:cubicBezTo>
                <a:cubicBezTo>
                  <a:pt x="461741" y="626012"/>
                  <a:pt x="475128" y="614815"/>
                  <a:pt x="491491" y="603569"/>
                </a:cubicBezTo>
                <a:cubicBezTo>
                  <a:pt x="507854" y="592323"/>
                  <a:pt x="521241" y="581790"/>
                  <a:pt x="521241" y="580164"/>
                </a:cubicBezTo>
                <a:cubicBezTo>
                  <a:pt x="521241" y="576649"/>
                  <a:pt x="563945" y="547875"/>
                  <a:pt x="569161" y="547875"/>
                </a:cubicBezTo>
                <a:cubicBezTo>
                  <a:pt x="574459" y="547875"/>
                  <a:pt x="613798" y="525181"/>
                  <a:pt x="613798" y="522125"/>
                </a:cubicBezTo>
                <a:cubicBezTo>
                  <a:pt x="613798" y="514864"/>
                  <a:pt x="693681" y="467119"/>
                  <a:pt x="705830" y="467119"/>
                </a:cubicBezTo>
                <a:cubicBezTo>
                  <a:pt x="713391" y="467119"/>
                  <a:pt x="719578" y="465335"/>
                  <a:pt x="719578" y="463155"/>
                </a:cubicBezTo>
                <a:cubicBezTo>
                  <a:pt x="719578" y="460975"/>
                  <a:pt x="726133" y="457853"/>
                  <a:pt x="734145" y="456219"/>
                </a:cubicBezTo>
                <a:cubicBezTo>
                  <a:pt x="742156" y="454584"/>
                  <a:pt x="752782" y="450630"/>
                  <a:pt x="757756" y="447432"/>
                </a:cubicBezTo>
                <a:cubicBezTo>
                  <a:pt x="762731" y="444233"/>
                  <a:pt x="777000" y="441617"/>
                  <a:pt x="789468" y="441617"/>
                </a:cubicBezTo>
                <a:cubicBezTo>
                  <a:pt x="801934" y="441617"/>
                  <a:pt x="812135" y="439704"/>
                  <a:pt x="812135" y="437366"/>
                </a:cubicBezTo>
                <a:cubicBezTo>
                  <a:pt x="812135" y="435029"/>
                  <a:pt x="819155" y="433116"/>
                  <a:pt x="827736" y="433116"/>
                </a:cubicBezTo>
                <a:cubicBezTo>
                  <a:pt x="836662" y="433116"/>
                  <a:pt x="848651" y="428569"/>
                  <a:pt x="855751" y="422490"/>
                </a:cubicBezTo>
                <a:cubicBezTo>
                  <a:pt x="862577" y="416646"/>
                  <a:pt x="873194" y="411864"/>
                  <a:pt x="879344" y="411864"/>
                </a:cubicBezTo>
                <a:cubicBezTo>
                  <a:pt x="885493" y="411864"/>
                  <a:pt x="894988" y="408996"/>
                  <a:pt x="900442" y="405489"/>
                </a:cubicBezTo>
                <a:cubicBezTo>
                  <a:pt x="905896" y="401982"/>
                  <a:pt x="912353" y="399113"/>
                  <a:pt x="914790" y="399113"/>
                </a:cubicBezTo>
                <a:cubicBezTo>
                  <a:pt x="917228" y="399113"/>
                  <a:pt x="928596" y="396284"/>
                  <a:pt x="940054" y="392826"/>
                </a:cubicBezTo>
                <a:cubicBezTo>
                  <a:pt x="965306" y="385205"/>
                  <a:pt x="1047664" y="377764"/>
                  <a:pt x="1146674" y="374159"/>
                </a:cubicBezTo>
                <a:cubicBezTo>
                  <a:pt x="1218424" y="371546"/>
                  <a:pt x="1235894" y="368055"/>
                  <a:pt x="1250456" y="353422"/>
                </a:cubicBezTo>
                <a:cubicBezTo>
                  <a:pt x="1253364" y="350500"/>
                  <a:pt x="1259501" y="348109"/>
                  <a:pt x="1264094" y="348109"/>
                </a:cubicBezTo>
                <a:cubicBezTo>
                  <a:pt x="1268688" y="348109"/>
                  <a:pt x="1280997" y="342371"/>
                  <a:pt x="1291448" y="335358"/>
                </a:cubicBezTo>
                <a:cubicBezTo>
                  <a:pt x="1301899" y="328345"/>
                  <a:pt x="1315667" y="322607"/>
                  <a:pt x="1322045" y="322607"/>
                </a:cubicBezTo>
                <a:cubicBezTo>
                  <a:pt x="1328422" y="322607"/>
                  <a:pt x="1335479" y="320695"/>
                  <a:pt x="1337726" y="318357"/>
                </a:cubicBezTo>
                <a:cubicBezTo>
                  <a:pt x="1339973" y="316019"/>
                  <a:pt x="1347338" y="314107"/>
                  <a:pt x="1354093" y="314107"/>
                </a:cubicBezTo>
                <a:cubicBezTo>
                  <a:pt x="1360847" y="314107"/>
                  <a:pt x="1372372" y="308847"/>
                  <a:pt x="1379704" y="302418"/>
                </a:cubicBezTo>
                <a:cubicBezTo>
                  <a:pt x="1390399" y="293041"/>
                  <a:pt x="1394690" y="291781"/>
                  <a:pt x="1401411" y="296043"/>
                </a:cubicBezTo>
                <a:cubicBezTo>
                  <a:pt x="1406018" y="298965"/>
                  <a:pt x="1414778" y="301356"/>
                  <a:pt x="1420879" y="301356"/>
                </a:cubicBezTo>
                <a:cubicBezTo>
                  <a:pt x="1426978" y="301356"/>
                  <a:pt x="1435601" y="304169"/>
                  <a:pt x="1440039" y="307607"/>
                </a:cubicBezTo>
                <a:cubicBezTo>
                  <a:pt x="1446260" y="312426"/>
                  <a:pt x="1462213" y="313643"/>
                  <a:pt x="1509645" y="312920"/>
                </a:cubicBezTo>
                <a:cubicBezTo>
                  <a:pt x="1543490" y="312404"/>
                  <a:pt x="1569798" y="313416"/>
                  <a:pt x="1568106" y="315169"/>
                </a:cubicBezTo>
                <a:cubicBezTo>
                  <a:pt x="1566416" y="316922"/>
                  <a:pt x="1569846" y="318357"/>
                  <a:pt x="1575730" y="318357"/>
                </a:cubicBezTo>
                <a:cubicBezTo>
                  <a:pt x="1581613" y="318357"/>
                  <a:pt x="1584588" y="316444"/>
                  <a:pt x="1582341" y="314107"/>
                </a:cubicBezTo>
                <a:cubicBezTo>
                  <a:pt x="1574027" y="305459"/>
                  <a:pt x="1590352" y="310211"/>
                  <a:pt x="1604244" y="320482"/>
                </a:cubicBezTo>
                <a:cubicBezTo>
                  <a:pt x="1621560" y="333285"/>
                  <a:pt x="1638512" y="334209"/>
                  <a:pt x="1643231" y="322607"/>
                </a:cubicBezTo>
                <a:cubicBezTo>
                  <a:pt x="1648532" y="309576"/>
                  <a:pt x="1669247" y="312166"/>
                  <a:pt x="1677213" y="326858"/>
                </a:cubicBezTo>
                <a:cubicBezTo>
                  <a:pt x="1681016" y="333871"/>
                  <a:pt x="1687256" y="339609"/>
                  <a:pt x="1691082" y="339609"/>
                </a:cubicBezTo>
                <a:cubicBezTo>
                  <a:pt x="1694907" y="339609"/>
                  <a:pt x="1698037" y="342565"/>
                  <a:pt x="1698037" y="346177"/>
                </a:cubicBezTo>
                <a:cubicBezTo>
                  <a:pt x="1698037" y="349790"/>
                  <a:pt x="1705475" y="357528"/>
                  <a:pt x="1714565" y="363372"/>
                </a:cubicBezTo>
                <a:cubicBezTo>
                  <a:pt x="1723656" y="369216"/>
                  <a:pt x="1731093" y="376780"/>
                  <a:pt x="1731093" y="380180"/>
                </a:cubicBezTo>
                <a:cubicBezTo>
                  <a:pt x="1731093" y="383580"/>
                  <a:pt x="1734068" y="386362"/>
                  <a:pt x="1737704" y="386362"/>
                </a:cubicBezTo>
                <a:cubicBezTo>
                  <a:pt x="1741340" y="386362"/>
                  <a:pt x="1744315" y="389050"/>
                  <a:pt x="1744315" y="392336"/>
                </a:cubicBezTo>
                <a:cubicBezTo>
                  <a:pt x="1744315" y="397363"/>
                  <a:pt x="1779186" y="428535"/>
                  <a:pt x="1795561" y="438146"/>
                </a:cubicBezTo>
                <a:cubicBezTo>
                  <a:pt x="1842431" y="465656"/>
                  <a:pt x="1896373" y="500466"/>
                  <a:pt x="1896373" y="503203"/>
                </a:cubicBezTo>
                <a:cubicBezTo>
                  <a:pt x="1896373" y="508341"/>
                  <a:pt x="1936026" y="530298"/>
                  <a:pt x="1950721" y="533296"/>
                </a:cubicBezTo>
                <a:cubicBezTo>
                  <a:pt x="1958795" y="534944"/>
                  <a:pt x="1967433" y="532757"/>
                  <a:pt x="1974995" y="527151"/>
                </a:cubicBezTo>
                <a:cubicBezTo>
                  <a:pt x="1981452" y="522365"/>
                  <a:pt x="1998502" y="517239"/>
                  <a:pt x="2012884" y="515760"/>
                </a:cubicBezTo>
                <a:cubicBezTo>
                  <a:pt x="2035819" y="513403"/>
                  <a:pt x="2040616" y="514427"/>
                  <a:pt x="2051912" y="524098"/>
                </a:cubicBezTo>
                <a:cubicBezTo>
                  <a:pt x="2058996" y="530162"/>
                  <a:pt x="2068548" y="535124"/>
                  <a:pt x="2073139" y="535124"/>
                </a:cubicBezTo>
                <a:cubicBezTo>
                  <a:pt x="2077730" y="535124"/>
                  <a:pt x="2081487" y="538653"/>
                  <a:pt x="2081487" y="542966"/>
                </a:cubicBezTo>
                <a:cubicBezTo>
                  <a:pt x="2081487" y="551496"/>
                  <a:pt x="2100982" y="564876"/>
                  <a:pt x="2113411" y="564876"/>
                </a:cubicBezTo>
                <a:cubicBezTo>
                  <a:pt x="2117670" y="564876"/>
                  <a:pt x="2121526" y="568702"/>
                  <a:pt x="2121981" y="573377"/>
                </a:cubicBezTo>
                <a:cubicBezTo>
                  <a:pt x="2123608" y="590124"/>
                  <a:pt x="2124628" y="591639"/>
                  <a:pt x="2137403" y="596290"/>
                </a:cubicBezTo>
                <a:cubicBezTo>
                  <a:pt x="2158890" y="604116"/>
                  <a:pt x="2166121" y="609749"/>
                  <a:pt x="2168485" y="620504"/>
                </a:cubicBezTo>
                <a:cubicBezTo>
                  <a:pt x="2171045" y="632151"/>
                  <a:pt x="2192796" y="634794"/>
                  <a:pt x="2200393" y="624381"/>
                </a:cubicBezTo>
                <a:cubicBezTo>
                  <a:pt x="2202952" y="620875"/>
                  <a:pt x="2208717" y="613486"/>
                  <a:pt x="2213206" y="607963"/>
                </a:cubicBezTo>
                <a:cubicBezTo>
                  <a:pt x="2220389" y="599122"/>
                  <a:pt x="2219325" y="596550"/>
                  <a:pt x="2204316" y="586478"/>
                </a:cubicBezTo>
                <a:cubicBezTo>
                  <a:pt x="2194939" y="580186"/>
                  <a:pt x="2187266" y="571795"/>
                  <a:pt x="2187266" y="567832"/>
                </a:cubicBezTo>
                <a:cubicBezTo>
                  <a:pt x="2187266" y="563868"/>
                  <a:pt x="2184489" y="560626"/>
                  <a:pt x="2181094" y="560626"/>
                </a:cubicBezTo>
                <a:cubicBezTo>
                  <a:pt x="2177699" y="560626"/>
                  <a:pt x="2173981" y="555366"/>
                  <a:pt x="2172830" y="548938"/>
                </a:cubicBezTo>
                <a:cubicBezTo>
                  <a:pt x="2171315" y="540468"/>
                  <a:pt x="2166535" y="536866"/>
                  <a:pt x="2155477" y="535859"/>
                </a:cubicBezTo>
                <a:cubicBezTo>
                  <a:pt x="2134736" y="533968"/>
                  <a:pt x="2139085" y="522791"/>
                  <a:pt x="2164016" y="513910"/>
                </a:cubicBezTo>
                <a:cubicBezTo>
                  <a:pt x="2175925" y="509668"/>
                  <a:pt x="2186126" y="501533"/>
                  <a:pt x="2189765" y="493377"/>
                </a:cubicBezTo>
                <a:cubicBezTo>
                  <a:pt x="2194136" y="483577"/>
                  <a:pt x="2199701" y="479870"/>
                  <a:pt x="2210040" y="479870"/>
                </a:cubicBezTo>
                <a:cubicBezTo>
                  <a:pt x="2217877" y="479870"/>
                  <a:pt x="2227115" y="478106"/>
                  <a:pt x="2230570" y="475950"/>
                </a:cubicBezTo>
                <a:cubicBezTo>
                  <a:pt x="2234024" y="473794"/>
                  <a:pt x="2247301" y="470797"/>
                  <a:pt x="2260075" y="469291"/>
                </a:cubicBezTo>
                <a:cubicBezTo>
                  <a:pt x="2279549" y="466993"/>
                  <a:pt x="2285874" y="468312"/>
                  <a:pt x="2299242" y="477461"/>
                </a:cubicBezTo>
                <a:cubicBezTo>
                  <a:pt x="2315351" y="488485"/>
                  <a:pt x="2332713" y="491939"/>
                  <a:pt x="2332713" y="484120"/>
                </a:cubicBezTo>
                <a:cubicBezTo>
                  <a:pt x="2332713" y="481782"/>
                  <a:pt x="2336269" y="479870"/>
                  <a:pt x="2340615" y="479870"/>
                </a:cubicBezTo>
                <a:cubicBezTo>
                  <a:pt x="2344961" y="479870"/>
                  <a:pt x="2356773" y="474784"/>
                  <a:pt x="2366865" y="468569"/>
                </a:cubicBezTo>
                <a:cubicBezTo>
                  <a:pt x="2383147" y="458540"/>
                  <a:pt x="2385704" y="458092"/>
                  <a:pt x="2389582" y="464589"/>
                </a:cubicBezTo>
                <a:cubicBezTo>
                  <a:pt x="2391985" y="468617"/>
                  <a:pt x="2390975" y="476112"/>
                  <a:pt x="2387336" y="481247"/>
                </a:cubicBezTo>
                <a:cubicBezTo>
                  <a:pt x="2379607" y="492153"/>
                  <a:pt x="2393160" y="503428"/>
                  <a:pt x="2409231" y="499464"/>
                </a:cubicBezTo>
                <a:cubicBezTo>
                  <a:pt x="2422181" y="496269"/>
                  <a:pt x="2429766" y="482959"/>
                  <a:pt x="2419848" y="480833"/>
                </a:cubicBezTo>
                <a:cubicBezTo>
                  <a:pt x="2407747" y="478240"/>
                  <a:pt x="2410639" y="463774"/>
                  <a:pt x="2425120" y="454464"/>
                </a:cubicBezTo>
                <a:cubicBezTo>
                  <a:pt x="2432310" y="449842"/>
                  <a:pt x="2436569" y="443341"/>
                  <a:pt x="2434586" y="440018"/>
                </a:cubicBezTo>
                <a:cubicBezTo>
                  <a:pt x="2428395" y="429646"/>
                  <a:pt x="2444224" y="428008"/>
                  <a:pt x="2459893" y="437399"/>
                </a:cubicBezTo>
                <a:cubicBezTo>
                  <a:pt x="2472490" y="444949"/>
                  <a:pt x="2479812" y="445928"/>
                  <a:pt x="2506228" y="443595"/>
                </a:cubicBezTo>
                <a:cubicBezTo>
                  <a:pt x="2530535" y="441448"/>
                  <a:pt x="2538437" y="442223"/>
                  <a:pt x="2541308" y="447033"/>
                </a:cubicBezTo>
                <a:cubicBezTo>
                  <a:pt x="2543763" y="451146"/>
                  <a:pt x="2559568" y="454201"/>
                  <a:pt x="2588121" y="456082"/>
                </a:cubicBezTo>
                <a:cubicBezTo>
                  <a:pt x="2616653" y="457961"/>
                  <a:pt x="2639953" y="462463"/>
                  <a:pt x="2657036" y="469395"/>
                </a:cubicBezTo>
                <a:cubicBezTo>
                  <a:pt x="2671230" y="475156"/>
                  <a:pt x="2687366" y="479870"/>
                  <a:pt x="2692892" y="479870"/>
                </a:cubicBezTo>
                <a:cubicBezTo>
                  <a:pt x="2698419" y="479870"/>
                  <a:pt x="2702940" y="481595"/>
                  <a:pt x="2702940" y="483703"/>
                </a:cubicBezTo>
                <a:cubicBezTo>
                  <a:pt x="2702940" y="485812"/>
                  <a:pt x="2714027" y="491236"/>
                  <a:pt x="2727578" y="495757"/>
                </a:cubicBezTo>
                <a:cubicBezTo>
                  <a:pt x="2745625" y="501778"/>
                  <a:pt x="2753354" y="507557"/>
                  <a:pt x="2756473" y="517361"/>
                </a:cubicBezTo>
                <a:cubicBezTo>
                  <a:pt x="2762102" y="535055"/>
                  <a:pt x="2787601" y="548617"/>
                  <a:pt x="2804384" y="542842"/>
                </a:cubicBezTo>
                <a:cubicBezTo>
                  <a:pt x="2814050" y="539516"/>
                  <a:pt x="2820493" y="540963"/>
                  <a:pt x="2834546" y="549619"/>
                </a:cubicBezTo>
                <a:cubicBezTo>
                  <a:pt x="2844375" y="555673"/>
                  <a:pt x="2854669" y="560626"/>
                  <a:pt x="2857423" y="560626"/>
                </a:cubicBezTo>
                <a:cubicBezTo>
                  <a:pt x="2860176" y="560626"/>
                  <a:pt x="2883315" y="574160"/>
                  <a:pt x="2908842" y="590702"/>
                </a:cubicBezTo>
                <a:cubicBezTo>
                  <a:pt x="2944955" y="614104"/>
                  <a:pt x="2960636" y="621309"/>
                  <a:pt x="2979503" y="623170"/>
                </a:cubicBezTo>
                <a:cubicBezTo>
                  <a:pt x="2992839" y="624485"/>
                  <a:pt x="3007432" y="627422"/>
                  <a:pt x="3011931" y="629697"/>
                </a:cubicBezTo>
                <a:cubicBezTo>
                  <a:pt x="3016429" y="631971"/>
                  <a:pt x="3024819" y="632671"/>
                  <a:pt x="3030575" y="631251"/>
                </a:cubicBezTo>
                <a:cubicBezTo>
                  <a:pt x="3045074" y="627674"/>
                  <a:pt x="3040109" y="609997"/>
                  <a:pt x="3024052" y="608027"/>
                </a:cubicBezTo>
                <a:cubicBezTo>
                  <a:pt x="3009346" y="606224"/>
                  <a:pt x="2993834" y="597320"/>
                  <a:pt x="2993834" y="590682"/>
                </a:cubicBezTo>
                <a:cubicBezTo>
                  <a:pt x="2993834" y="584897"/>
                  <a:pt x="2997815" y="584967"/>
                  <a:pt x="3024698" y="591216"/>
                </a:cubicBezTo>
                <a:cubicBezTo>
                  <a:pt x="3044996" y="595935"/>
                  <a:pt x="3048030" y="595415"/>
                  <a:pt x="3066488" y="584046"/>
                </a:cubicBezTo>
                <a:cubicBezTo>
                  <a:pt x="3077435" y="577303"/>
                  <a:pt x="3086391" y="567363"/>
                  <a:pt x="3086391" y="561956"/>
                </a:cubicBezTo>
                <a:cubicBezTo>
                  <a:pt x="3086391" y="556051"/>
                  <a:pt x="3090351" y="552125"/>
                  <a:pt x="3096308" y="552125"/>
                </a:cubicBezTo>
                <a:cubicBezTo>
                  <a:pt x="3101762" y="552125"/>
                  <a:pt x="3106224" y="554051"/>
                  <a:pt x="3106224" y="556404"/>
                </a:cubicBezTo>
                <a:cubicBezTo>
                  <a:pt x="3106224" y="558757"/>
                  <a:pt x="3113482" y="564739"/>
                  <a:pt x="3122352" y="569697"/>
                </a:cubicBezTo>
                <a:cubicBezTo>
                  <a:pt x="3137181" y="577987"/>
                  <a:pt x="3137696" y="579481"/>
                  <a:pt x="3128760" y="588249"/>
                </a:cubicBezTo>
                <a:cubicBezTo>
                  <a:pt x="3119531" y="597304"/>
                  <a:pt x="3120219" y="598146"/>
                  <a:pt x="3142383" y="604908"/>
                </a:cubicBezTo>
                <a:cubicBezTo>
                  <a:pt x="3155221" y="608824"/>
                  <a:pt x="3165725" y="613852"/>
                  <a:pt x="3165725" y="616080"/>
                </a:cubicBezTo>
                <a:cubicBezTo>
                  <a:pt x="3165725" y="618308"/>
                  <a:pt x="3170188" y="620131"/>
                  <a:pt x="3175642" y="620131"/>
                </a:cubicBezTo>
                <a:cubicBezTo>
                  <a:pt x="3186167" y="620131"/>
                  <a:pt x="3188570" y="627684"/>
                  <a:pt x="3180500" y="635401"/>
                </a:cubicBezTo>
                <a:cubicBezTo>
                  <a:pt x="3177828" y="637956"/>
                  <a:pt x="3165801" y="641277"/>
                  <a:pt x="3153772" y="642782"/>
                </a:cubicBezTo>
                <a:cubicBezTo>
                  <a:pt x="3126373" y="646211"/>
                  <a:pt x="3111917" y="654854"/>
                  <a:pt x="3119946" y="663007"/>
                </a:cubicBezTo>
                <a:cubicBezTo>
                  <a:pt x="3123196" y="666309"/>
                  <a:pt x="3125901" y="678626"/>
                  <a:pt x="3125957" y="690379"/>
                </a:cubicBezTo>
                <a:cubicBezTo>
                  <a:pt x="3126066" y="713478"/>
                  <a:pt x="3140352" y="726389"/>
                  <a:pt x="3165801" y="726389"/>
                </a:cubicBezTo>
                <a:cubicBezTo>
                  <a:pt x="3175877" y="726389"/>
                  <a:pt x="3178948" y="729246"/>
                  <a:pt x="3178948" y="738620"/>
                </a:cubicBezTo>
                <a:cubicBezTo>
                  <a:pt x="3178948" y="755786"/>
                  <a:pt x="3195706" y="764196"/>
                  <a:pt x="3210683" y="754545"/>
                </a:cubicBezTo>
                <a:cubicBezTo>
                  <a:pt x="3219419" y="748916"/>
                  <a:pt x="3221544" y="740996"/>
                  <a:pt x="3220228" y="718970"/>
                </a:cubicBezTo>
                <a:cubicBezTo>
                  <a:pt x="3219297" y="703386"/>
                  <a:pt x="3215578" y="688734"/>
                  <a:pt x="3211964" y="686411"/>
                </a:cubicBezTo>
                <a:cubicBezTo>
                  <a:pt x="3202156" y="680105"/>
                  <a:pt x="3204030" y="664402"/>
                  <a:pt x="3215310" y="658384"/>
                </a:cubicBezTo>
                <a:cubicBezTo>
                  <a:pt x="3226692" y="652311"/>
                  <a:pt x="3228463" y="638920"/>
                  <a:pt x="3218412" y="634926"/>
                </a:cubicBezTo>
                <a:cubicBezTo>
                  <a:pt x="3214510" y="633376"/>
                  <a:pt x="3213366" y="626161"/>
                  <a:pt x="3215734" y="618044"/>
                </a:cubicBezTo>
                <a:cubicBezTo>
                  <a:pt x="3218010" y="610247"/>
                  <a:pt x="3217801" y="599676"/>
                  <a:pt x="3215271" y="594552"/>
                </a:cubicBezTo>
                <a:cubicBezTo>
                  <a:pt x="3211520" y="586952"/>
                  <a:pt x="3207189" y="585685"/>
                  <a:pt x="3191761" y="587668"/>
                </a:cubicBezTo>
                <a:cubicBezTo>
                  <a:pt x="3172796" y="590107"/>
                  <a:pt x="3159631" y="584801"/>
                  <a:pt x="3172229" y="579795"/>
                </a:cubicBezTo>
                <a:cubicBezTo>
                  <a:pt x="3180919" y="576342"/>
                  <a:pt x="3181014" y="552125"/>
                  <a:pt x="3172336" y="552125"/>
                </a:cubicBezTo>
                <a:cubicBezTo>
                  <a:pt x="3168700" y="552125"/>
                  <a:pt x="3165725" y="546387"/>
                  <a:pt x="3165725" y="539374"/>
                </a:cubicBezTo>
                <a:cubicBezTo>
                  <a:pt x="3165725" y="532361"/>
                  <a:pt x="3168937" y="526623"/>
                  <a:pt x="3172862" y="526623"/>
                </a:cubicBezTo>
                <a:cubicBezTo>
                  <a:pt x="3177245" y="526623"/>
                  <a:pt x="3178423" y="522014"/>
                  <a:pt x="3175916" y="514677"/>
                </a:cubicBezTo>
                <a:cubicBezTo>
                  <a:pt x="3172620" y="505028"/>
                  <a:pt x="3174744" y="501792"/>
                  <a:pt x="3186961" y="497852"/>
                </a:cubicBezTo>
                <a:cubicBezTo>
                  <a:pt x="3195280" y="495170"/>
                  <a:pt x="3209524" y="492417"/>
                  <a:pt x="3218615" y="491735"/>
                </a:cubicBezTo>
                <a:cubicBezTo>
                  <a:pt x="3231135" y="490796"/>
                  <a:pt x="3235650" y="487662"/>
                  <a:pt x="3237235" y="478807"/>
                </a:cubicBezTo>
                <a:cubicBezTo>
                  <a:pt x="3238895" y="469533"/>
                  <a:pt x="3242739" y="467119"/>
                  <a:pt x="3255850" y="467119"/>
                </a:cubicBezTo>
                <a:cubicBezTo>
                  <a:pt x="3264938" y="467119"/>
                  <a:pt x="3277545" y="465340"/>
                  <a:pt x="3283865" y="463165"/>
                </a:cubicBezTo>
                <a:cubicBezTo>
                  <a:pt x="3290651" y="460830"/>
                  <a:pt x="3299258" y="460761"/>
                  <a:pt x="3304885" y="462997"/>
                </a:cubicBezTo>
                <a:cubicBezTo>
                  <a:pt x="3312841" y="466158"/>
                  <a:pt x="3312237" y="467840"/>
                  <a:pt x="3301223" y="473191"/>
                </a:cubicBezTo>
                <a:cubicBezTo>
                  <a:pt x="3291249" y="478037"/>
                  <a:pt x="3290466" y="479632"/>
                  <a:pt x="3298012" y="479735"/>
                </a:cubicBezTo>
                <a:cubicBezTo>
                  <a:pt x="3303501" y="479809"/>
                  <a:pt x="3311549" y="476208"/>
                  <a:pt x="3315896" y="471731"/>
                </a:cubicBezTo>
                <a:cubicBezTo>
                  <a:pt x="3324858" y="462506"/>
                  <a:pt x="3317682" y="456429"/>
                  <a:pt x="3294644" y="453738"/>
                </a:cubicBezTo>
                <a:cubicBezTo>
                  <a:pt x="3287371" y="452888"/>
                  <a:pt x="3278484" y="447901"/>
                  <a:pt x="3274895" y="442655"/>
                </a:cubicBezTo>
                <a:cubicBezTo>
                  <a:pt x="3271306" y="437408"/>
                  <a:pt x="3266100" y="433116"/>
                  <a:pt x="3263325" y="433116"/>
                </a:cubicBezTo>
                <a:cubicBezTo>
                  <a:pt x="3260552" y="433116"/>
                  <a:pt x="3258282" y="430247"/>
                  <a:pt x="3258282" y="426741"/>
                </a:cubicBezTo>
                <a:cubicBezTo>
                  <a:pt x="3258282" y="416386"/>
                  <a:pt x="3283979" y="419408"/>
                  <a:pt x="3301953" y="431877"/>
                </a:cubicBezTo>
                <a:cubicBezTo>
                  <a:pt x="3315146" y="441029"/>
                  <a:pt x="3320840" y="442465"/>
                  <a:pt x="3329735" y="438881"/>
                </a:cubicBezTo>
                <a:cubicBezTo>
                  <a:pt x="3346073" y="432298"/>
                  <a:pt x="3346725" y="419267"/>
                  <a:pt x="3331290" y="407825"/>
                </a:cubicBezTo>
                <a:cubicBezTo>
                  <a:pt x="3315505" y="396124"/>
                  <a:pt x="3314129" y="390613"/>
                  <a:pt x="3326992" y="390613"/>
                </a:cubicBezTo>
                <a:cubicBezTo>
                  <a:pt x="3332058" y="390613"/>
                  <a:pt x="3338008" y="387587"/>
                  <a:pt x="3340215" y="383890"/>
                </a:cubicBezTo>
                <a:cubicBezTo>
                  <a:pt x="3346400" y="373527"/>
                  <a:pt x="3344971" y="360860"/>
                  <a:pt x="3337617" y="360860"/>
                </a:cubicBezTo>
                <a:cubicBezTo>
                  <a:pt x="3326392" y="360860"/>
                  <a:pt x="3330315" y="350306"/>
                  <a:pt x="3343874" y="344023"/>
                </a:cubicBezTo>
                <a:cubicBezTo>
                  <a:pt x="3350951" y="340743"/>
                  <a:pt x="3355484" y="336751"/>
                  <a:pt x="3353946" y="335152"/>
                </a:cubicBezTo>
                <a:cubicBezTo>
                  <a:pt x="3349245" y="330262"/>
                  <a:pt x="3372787" y="319466"/>
                  <a:pt x="3394660" y="316481"/>
                </a:cubicBezTo>
                <a:cubicBezTo>
                  <a:pt x="3412938" y="313987"/>
                  <a:pt x="3415832" y="314912"/>
                  <a:pt x="3419553" y="324444"/>
                </a:cubicBezTo>
                <a:cubicBezTo>
                  <a:pt x="3424930" y="338217"/>
                  <a:pt x="3454873" y="344205"/>
                  <a:pt x="3466640" y="333860"/>
                </a:cubicBezTo>
                <a:cubicBezTo>
                  <a:pt x="3479520" y="322536"/>
                  <a:pt x="3524317" y="327642"/>
                  <a:pt x="3513234" y="339171"/>
                </a:cubicBezTo>
                <a:cubicBezTo>
                  <a:pt x="3505953" y="346745"/>
                  <a:pt x="3515903" y="360860"/>
                  <a:pt x="3528524" y="360860"/>
                </a:cubicBezTo>
                <a:cubicBezTo>
                  <a:pt x="3534856" y="360860"/>
                  <a:pt x="3545812" y="358052"/>
                  <a:pt x="3552871" y="354620"/>
                </a:cubicBezTo>
                <a:cubicBezTo>
                  <a:pt x="3559929" y="351188"/>
                  <a:pt x="3572397" y="348319"/>
                  <a:pt x="3580578" y="348245"/>
                </a:cubicBezTo>
                <a:cubicBezTo>
                  <a:pt x="3588760" y="348170"/>
                  <a:pt x="3595454" y="346197"/>
                  <a:pt x="3595454" y="343859"/>
                </a:cubicBezTo>
                <a:cubicBezTo>
                  <a:pt x="3595454" y="341521"/>
                  <a:pt x="3599916" y="339609"/>
                  <a:pt x="3605371" y="339609"/>
                </a:cubicBezTo>
                <a:cubicBezTo>
                  <a:pt x="3610825" y="339609"/>
                  <a:pt x="3615287" y="337696"/>
                  <a:pt x="3615287" y="335358"/>
                </a:cubicBezTo>
                <a:cubicBezTo>
                  <a:pt x="3615287" y="333021"/>
                  <a:pt x="3619750" y="331108"/>
                  <a:pt x="3625204" y="331108"/>
                </a:cubicBezTo>
                <a:cubicBezTo>
                  <a:pt x="3630658" y="331108"/>
                  <a:pt x="3635121" y="334821"/>
                  <a:pt x="3635121" y="339358"/>
                </a:cubicBezTo>
                <a:cubicBezTo>
                  <a:pt x="3635121" y="349753"/>
                  <a:pt x="3644694" y="353677"/>
                  <a:pt x="3661625" y="350222"/>
                </a:cubicBezTo>
                <a:cubicBezTo>
                  <a:pt x="3670016" y="348510"/>
                  <a:pt x="3674788" y="343788"/>
                  <a:pt x="3674788" y="337197"/>
                </a:cubicBezTo>
                <a:cubicBezTo>
                  <a:pt x="3674788" y="326602"/>
                  <a:pt x="3691256" y="322491"/>
                  <a:pt x="3696120" y="331873"/>
                </a:cubicBezTo>
                <a:cubicBezTo>
                  <a:pt x="3699686" y="338750"/>
                  <a:pt x="3720359" y="333074"/>
                  <a:pt x="3725648" y="323766"/>
                </a:cubicBezTo>
                <a:cubicBezTo>
                  <a:pt x="3728002" y="319623"/>
                  <a:pt x="3735372" y="311670"/>
                  <a:pt x="3742025" y="306096"/>
                </a:cubicBezTo>
                <a:cubicBezTo>
                  <a:pt x="3756686" y="293810"/>
                  <a:pt x="3757681" y="280715"/>
                  <a:pt x="3744206" y="277391"/>
                </a:cubicBezTo>
                <a:cubicBezTo>
                  <a:pt x="3738062" y="275875"/>
                  <a:pt x="3734289" y="269406"/>
                  <a:pt x="3734289" y="260389"/>
                </a:cubicBezTo>
                <a:cubicBezTo>
                  <a:pt x="3734289" y="251373"/>
                  <a:pt x="3730516" y="244904"/>
                  <a:pt x="3724372" y="243388"/>
                </a:cubicBezTo>
                <a:cubicBezTo>
                  <a:pt x="3718918" y="242042"/>
                  <a:pt x="3714479" y="235886"/>
                  <a:pt x="3714507" y="229708"/>
                </a:cubicBezTo>
                <a:cubicBezTo>
                  <a:pt x="3714566" y="217042"/>
                  <a:pt x="3737341" y="207848"/>
                  <a:pt x="3768663" y="207848"/>
                </a:cubicBezTo>
                <a:cubicBezTo>
                  <a:pt x="3778847" y="207848"/>
                  <a:pt x="3787179" y="205936"/>
                  <a:pt x="3787179" y="203598"/>
                </a:cubicBezTo>
                <a:cubicBezTo>
                  <a:pt x="3787179" y="196321"/>
                  <a:pt x="3803434" y="198938"/>
                  <a:pt x="3811812" y="207564"/>
                </a:cubicBezTo>
                <a:cubicBezTo>
                  <a:pt x="3818482" y="214428"/>
                  <a:pt x="3817928" y="216033"/>
                  <a:pt x="3808445" y="217315"/>
                </a:cubicBezTo>
                <a:cubicBezTo>
                  <a:pt x="3802203" y="218159"/>
                  <a:pt x="3812926" y="219138"/>
                  <a:pt x="3832275" y="219491"/>
                </a:cubicBezTo>
                <a:cubicBezTo>
                  <a:pt x="3865632" y="220098"/>
                  <a:pt x="3867806" y="219483"/>
                  <a:pt x="3874242" y="207614"/>
                </a:cubicBezTo>
                <a:cubicBezTo>
                  <a:pt x="3882119" y="193088"/>
                  <a:pt x="3895885" y="191722"/>
                  <a:pt x="3925436" y="202536"/>
                </a:cubicBezTo>
                <a:cubicBezTo>
                  <a:pt x="3938391" y="207275"/>
                  <a:pt x="3945780" y="213351"/>
                  <a:pt x="3945806" y="219286"/>
                </a:cubicBezTo>
                <a:cubicBezTo>
                  <a:pt x="3945859" y="231100"/>
                  <a:pt x="3954047" y="234323"/>
                  <a:pt x="3975294" y="230894"/>
                </a:cubicBezTo>
                <a:cubicBezTo>
                  <a:pt x="3990107" y="228504"/>
                  <a:pt x="3992126" y="225957"/>
                  <a:pt x="3992126" y="209662"/>
                </a:cubicBezTo>
                <a:cubicBezTo>
                  <a:pt x="3992126" y="195496"/>
                  <a:pt x="3995232" y="190077"/>
                  <a:pt x="4005348" y="186597"/>
                </a:cubicBezTo>
                <a:cubicBezTo>
                  <a:pt x="4013309" y="183858"/>
                  <a:pt x="4018571" y="177697"/>
                  <a:pt x="4018571" y="171116"/>
                </a:cubicBezTo>
                <a:cubicBezTo>
                  <a:pt x="4018571" y="162768"/>
                  <a:pt x="4021111" y="160812"/>
                  <a:pt x="4029326" y="162839"/>
                </a:cubicBezTo>
                <a:cubicBezTo>
                  <a:pt x="4035241" y="164298"/>
                  <a:pt x="4044166" y="163312"/>
                  <a:pt x="4049160" y="160648"/>
                </a:cubicBezTo>
                <a:cubicBezTo>
                  <a:pt x="4059599" y="155078"/>
                  <a:pt x="4061518" y="135593"/>
                  <a:pt x="4051627" y="135593"/>
                </a:cubicBezTo>
                <a:cubicBezTo>
                  <a:pt x="4041409" y="135593"/>
                  <a:pt x="4043812" y="122241"/>
                  <a:pt x="4055528" y="113918"/>
                </a:cubicBezTo>
                <a:cubicBezTo>
                  <a:pt x="4071517" y="102559"/>
                  <a:pt x="4061905" y="88839"/>
                  <a:pt x="4037959" y="88839"/>
                </a:cubicBezTo>
                <a:cubicBezTo>
                  <a:pt x="4012329" y="88839"/>
                  <a:pt x="4012595" y="78711"/>
                  <a:pt x="4038404" y="71838"/>
                </a:cubicBezTo>
                <a:cubicBezTo>
                  <a:pt x="4049879" y="68782"/>
                  <a:pt x="4058238" y="63385"/>
                  <a:pt x="4058238" y="59032"/>
                </a:cubicBezTo>
                <a:cubicBezTo>
                  <a:pt x="4058238" y="54551"/>
                  <a:pt x="4064923" y="50429"/>
                  <a:pt x="4074766" y="48841"/>
                </a:cubicBezTo>
                <a:cubicBezTo>
                  <a:pt x="4083856" y="47374"/>
                  <a:pt x="4091294" y="44563"/>
                  <a:pt x="4091294" y="42594"/>
                </a:cubicBezTo>
                <a:cubicBezTo>
                  <a:pt x="4091294" y="37206"/>
                  <a:pt x="4122841" y="42170"/>
                  <a:pt x="4131570" y="48931"/>
                </a:cubicBezTo>
                <a:cubicBezTo>
                  <a:pt x="4135762" y="52179"/>
                  <a:pt x="4145947" y="54836"/>
                  <a:pt x="4154203" y="54836"/>
                </a:cubicBezTo>
                <a:cubicBezTo>
                  <a:pt x="4162459" y="54836"/>
                  <a:pt x="4170926" y="57705"/>
                  <a:pt x="4173020" y="61212"/>
                </a:cubicBezTo>
                <a:cubicBezTo>
                  <a:pt x="4175113" y="64719"/>
                  <a:pt x="4184356" y="67587"/>
                  <a:pt x="4193561" y="67587"/>
                </a:cubicBezTo>
                <a:cubicBezTo>
                  <a:pt x="4205974" y="67587"/>
                  <a:pt x="4210296" y="69817"/>
                  <a:pt x="4210296" y="76221"/>
                </a:cubicBezTo>
                <a:cubicBezTo>
                  <a:pt x="4210296" y="86590"/>
                  <a:pt x="4227828" y="91854"/>
                  <a:pt x="4242517" y="85897"/>
                </a:cubicBezTo>
                <a:cubicBezTo>
                  <a:pt x="4249824" y="82934"/>
                  <a:pt x="4252462" y="76795"/>
                  <a:pt x="4251029" y="66094"/>
                </a:cubicBezTo>
                <a:cubicBezTo>
                  <a:pt x="4249744" y="56509"/>
                  <a:pt x="4251839" y="50586"/>
                  <a:pt x="4256514" y="50586"/>
                </a:cubicBezTo>
                <a:cubicBezTo>
                  <a:pt x="4260759" y="50586"/>
                  <a:pt x="4262437" y="47264"/>
                  <a:pt x="4260338" y="43014"/>
                </a:cubicBezTo>
                <a:cubicBezTo>
                  <a:pt x="4257612" y="37490"/>
                  <a:pt x="4261666" y="34213"/>
                  <a:pt x="4275332" y="30897"/>
                </a:cubicBezTo>
                <a:cubicBezTo>
                  <a:pt x="4299051" y="25141"/>
                  <a:pt x="4335909" y="28363"/>
                  <a:pt x="4335909" y="36192"/>
                </a:cubicBezTo>
                <a:cubicBezTo>
                  <a:pt x="4335909" y="39433"/>
                  <a:pt x="4338884" y="42085"/>
                  <a:pt x="4342520" y="42085"/>
                </a:cubicBezTo>
                <a:cubicBezTo>
                  <a:pt x="4346156" y="42085"/>
                  <a:pt x="4349132" y="44894"/>
                  <a:pt x="4349132" y="48328"/>
                </a:cubicBezTo>
                <a:cubicBezTo>
                  <a:pt x="4349132" y="52082"/>
                  <a:pt x="4353016" y="53611"/>
                  <a:pt x="4358880" y="52165"/>
                </a:cubicBezTo>
                <a:cubicBezTo>
                  <a:pt x="4370976" y="49180"/>
                  <a:pt x="4407770" y="67286"/>
                  <a:pt x="4408266" y="76468"/>
                </a:cubicBezTo>
                <a:cubicBezTo>
                  <a:pt x="4408468" y="80184"/>
                  <a:pt x="4401055" y="85444"/>
                  <a:pt x="4391793" y="88157"/>
                </a:cubicBezTo>
                <a:cubicBezTo>
                  <a:pt x="4370513" y="94391"/>
                  <a:pt x="4368965" y="94337"/>
                  <a:pt x="4368965" y="87364"/>
                </a:cubicBezTo>
                <a:cubicBezTo>
                  <a:pt x="4368965" y="79291"/>
                  <a:pt x="4344465" y="62063"/>
                  <a:pt x="4337128" y="64978"/>
                </a:cubicBezTo>
                <a:cubicBezTo>
                  <a:pt x="4333777" y="66309"/>
                  <a:pt x="4329173" y="74883"/>
                  <a:pt x="4326898" y="84030"/>
                </a:cubicBezTo>
                <a:cubicBezTo>
                  <a:pt x="4324622" y="93178"/>
                  <a:pt x="4318282" y="101767"/>
                  <a:pt x="4312808" y="103118"/>
                </a:cubicBezTo>
                <a:cubicBezTo>
                  <a:pt x="4294772" y="107567"/>
                  <a:pt x="4304501" y="135881"/>
                  <a:pt x="4330652" y="155057"/>
                </a:cubicBezTo>
                <a:cubicBezTo>
                  <a:pt x="4337282" y="159918"/>
                  <a:pt x="4346456" y="172221"/>
                  <a:pt x="4351039" y="182395"/>
                </a:cubicBezTo>
                <a:cubicBezTo>
                  <a:pt x="4356810" y="195211"/>
                  <a:pt x="4365416" y="203175"/>
                  <a:pt x="4379042" y="208312"/>
                </a:cubicBezTo>
                <a:cubicBezTo>
                  <a:pt x="4406002" y="218474"/>
                  <a:pt x="4416514" y="217879"/>
                  <a:pt x="4430666" y="205386"/>
                </a:cubicBezTo>
                <a:cubicBezTo>
                  <a:pt x="4444979" y="192752"/>
                  <a:pt x="4436504" y="182346"/>
                  <a:pt x="4411900" y="182346"/>
                </a:cubicBezTo>
                <a:cubicBezTo>
                  <a:pt x="4401987" y="182346"/>
                  <a:pt x="4395609" y="179125"/>
                  <a:pt x="4392966" y="172783"/>
                </a:cubicBezTo>
                <a:cubicBezTo>
                  <a:pt x="4386798" y="157988"/>
                  <a:pt x="4387670" y="156844"/>
                  <a:pt x="4405094" y="156844"/>
                </a:cubicBezTo>
                <a:cubicBezTo>
                  <a:pt x="4425260" y="156844"/>
                  <a:pt x="4434514" y="146283"/>
                  <a:pt x="4430230" y="128154"/>
                </a:cubicBezTo>
                <a:cubicBezTo>
                  <a:pt x="4427772" y="117754"/>
                  <a:pt x="4429426" y="114341"/>
                  <a:pt x="4436926" y="114341"/>
                </a:cubicBezTo>
                <a:cubicBezTo>
                  <a:pt x="4449634" y="114341"/>
                  <a:pt x="4456018" y="124680"/>
                  <a:pt x="4446922" y="130528"/>
                </a:cubicBezTo>
                <a:cubicBezTo>
                  <a:pt x="4442055" y="133657"/>
                  <a:pt x="4447254" y="135879"/>
                  <a:pt x="4464231" y="137926"/>
                </a:cubicBezTo>
                <a:cubicBezTo>
                  <a:pt x="4482762" y="140161"/>
                  <a:pt x="4491558" y="139071"/>
                  <a:pt x="4501454" y="133314"/>
                </a:cubicBezTo>
                <a:cubicBezTo>
                  <a:pt x="4522143" y="121276"/>
                  <a:pt x="4517572" y="107375"/>
                  <a:pt x="4486946" y="89195"/>
                </a:cubicBezTo>
                <a:cubicBezTo>
                  <a:pt x="4459168" y="72705"/>
                  <a:pt x="4455318" y="59087"/>
                  <a:pt x="4478436" y="59087"/>
                </a:cubicBezTo>
                <a:cubicBezTo>
                  <a:pt x="4490287" y="59087"/>
                  <a:pt x="4513846" y="42984"/>
                  <a:pt x="4514192" y="34647"/>
                </a:cubicBezTo>
                <a:cubicBezTo>
                  <a:pt x="4514323" y="31487"/>
                  <a:pt x="4523348" y="29334"/>
                  <a:pt x="4536466" y="29334"/>
                </a:cubicBezTo>
                <a:cubicBezTo>
                  <a:pt x="4553902" y="29334"/>
                  <a:pt x="4563588" y="32963"/>
                  <a:pt x="4582713" y="46660"/>
                </a:cubicBezTo>
                <a:cubicBezTo>
                  <a:pt x="4604252" y="62084"/>
                  <a:pt x="4607996" y="63283"/>
                  <a:pt x="4616854" y="57589"/>
                </a:cubicBezTo>
                <a:cubicBezTo>
                  <a:pt x="4628851" y="49876"/>
                  <a:pt x="4629594" y="41330"/>
                  <a:pt x="4618869" y="34435"/>
                </a:cubicBezTo>
                <a:cubicBezTo>
                  <a:pt x="4612698" y="30468"/>
                  <a:pt x="4612790" y="28154"/>
                  <a:pt x="4619280" y="24022"/>
                </a:cubicBezTo>
                <a:cubicBezTo>
                  <a:pt x="4625963" y="19767"/>
                  <a:pt x="4628809" y="20055"/>
                  <a:pt x="4633562" y="25466"/>
                </a:cubicBezTo>
                <a:cubicBezTo>
                  <a:pt x="4646898" y="40650"/>
                  <a:pt x="4664068" y="50600"/>
                  <a:pt x="4679354" y="52004"/>
                </a:cubicBezTo>
                <a:cubicBezTo>
                  <a:pt x="4702970" y="54174"/>
                  <a:pt x="4711628" y="65142"/>
                  <a:pt x="4697596" y="75111"/>
                </a:cubicBezTo>
                <a:cubicBezTo>
                  <a:pt x="4685240" y="83888"/>
                  <a:pt x="4682408" y="97340"/>
                  <a:pt x="4692914" y="97340"/>
                </a:cubicBezTo>
                <a:cubicBezTo>
                  <a:pt x="4696550" y="97340"/>
                  <a:pt x="4699526" y="102009"/>
                  <a:pt x="4699526" y="107714"/>
                </a:cubicBezTo>
                <a:cubicBezTo>
                  <a:pt x="4699526" y="113421"/>
                  <a:pt x="4702500" y="119272"/>
                  <a:pt x="4706137" y="120716"/>
                </a:cubicBezTo>
                <a:cubicBezTo>
                  <a:pt x="4709773" y="122161"/>
                  <a:pt x="4712748" y="130020"/>
                  <a:pt x="4712748" y="138179"/>
                </a:cubicBezTo>
                <a:cubicBezTo>
                  <a:pt x="4712748" y="149258"/>
                  <a:pt x="4718359" y="156730"/>
                  <a:pt x="4734902" y="167681"/>
                </a:cubicBezTo>
                <a:cubicBezTo>
                  <a:pt x="4747088" y="175747"/>
                  <a:pt x="4760826" y="182346"/>
                  <a:pt x="4765433" y="182346"/>
                </a:cubicBezTo>
                <a:cubicBezTo>
                  <a:pt x="4770040" y="182346"/>
                  <a:pt x="4783974" y="188084"/>
                  <a:pt x="4796398" y="195097"/>
                </a:cubicBezTo>
                <a:cubicBezTo>
                  <a:pt x="4820656" y="208790"/>
                  <a:pt x="4849599" y="211868"/>
                  <a:pt x="4855836" y="201419"/>
                </a:cubicBezTo>
                <a:cubicBezTo>
                  <a:pt x="4857947" y="197882"/>
                  <a:pt x="4855896" y="192063"/>
                  <a:pt x="4851282" y="188487"/>
                </a:cubicBezTo>
                <a:cubicBezTo>
                  <a:pt x="4839995" y="179745"/>
                  <a:pt x="4853780" y="169308"/>
                  <a:pt x="4866128" y="177246"/>
                </a:cubicBezTo>
                <a:cubicBezTo>
                  <a:pt x="4875508" y="183276"/>
                  <a:pt x="4912348" y="184046"/>
                  <a:pt x="4921332" y="178399"/>
                </a:cubicBezTo>
                <a:cubicBezTo>
                  <a:pt x="4924786" y="176228"/>
                  <a:pt x="4938026" y="173837"/>
                  <a:pt x="4950752" y="173086"/>
                </a:cubicBezTo>
                <a:cubicBezTo>
                  <a:pt x="4970447" y="171924"/>
                  <a:pt x="4974202" y="169981"/>
                  <a:pt x="4975982" y="160032"/>
                </a:cubicBezTo>
                <a:cubicBezTo>
                  <a:pt x="4977474" y="151703"/>
                  <a:pt x="4981808" y="148344"/>
                  <a:pt x="4991066" y="148344"/>
                </a:cubicBezTo>
                <a:cubicBezTo>
                  <a:pt x="5007228" y="148344"/>
                  <a:pt x="5014733" y="136930"/>
                  <a:pt x="5005093" y="127008"/>
                </a:cubicBezTo>
                <a:cubicBezTo>
                  <a:pt x="4998896" y="120627"/>
                  <a:pt x="5000776" y="119172"/>
                  <a:pt x="5018099" y="116945"/>
                </a:cubicBezTo>
                <a:cubicBezTo>
                  <a:pt x="5065992" y="110787"/>
                  <a:pt x="5102810" y="119706"/>
                  <a:pt x="5102810" y="137466"/>
                </a:cubicBezTo>
                <a:cubicBezTo>
                  <a:pt x="5102810" y="142634"/>
                  <a:pt x="5110247" y="151354"/>
                  <a:pt x="5119338" y="156844"/>
                </a:cubicBezTo>
                <a:cubicBezTo>
                  <a:pt x="5128428" y="162335"/>
                  <a:pt x="5135866" y="170000"/>
                  <a:pt x="5135866" y="173878"/>
                </a:cubicBezTo>
                <a:cubicBezTo>
                  <a:pt x="5135866" y="184555"/>
                  <a:pt x="5142936" y="186909"/>
                  <a:pt x="5153877" y="179875"/>
                </a:cubicBezTo>
                <a:cubicBezTo>
                  <a:pt x="5163778" y="173509"/>
                  <a:pt x="5189818" y="175465"/>
                  <a:pt x="5194264" y="182908"/>
                </a:cubicBezTo>
                <a:cubicBezTo>
                  <a:pt x="5195476" y="184937"/>
                  <a:pt x="5203482" y="186597"/>
                  <a:pt x="5212055" y="186597"/>
                </a:cubicBezTo>
                <a:cubicBezTo>
                  <a:pt x="5220628" y="186597"/>
                  <a:pt x="5229481" y="188509"/>
                  <a:pt x="5231728" y="190847"/>
                </a:cubicBezTo>
                <a:cubicBezTo>
                  <a:pt x="5233975" y="193185"/>
                  <a:pt x="5243085" y="195097"/>
                  <a:pt x="5251972" y="195097"/>
                </a:cubicBezTo>
                <a:cubicBezTo>
                  <a:pt x="5264504" y="195097"/>
                  <a:pt x="5270698" y="191284"/>
                  <a:pt x="5279586" y="178096"/>
                </a:cubicBezTo>
                <a:cubicBezTo>
                  <a:pt x="5285886" y="168745"/>
                  <a:pt x="5293252" y="161095"/>
                  <a:pt x="5295952" y="161095"/>
                </a:cubicBezTo>
                <a:cubicBezTo>
                  <a:pt x="5298652" y="161095"/>
                  <a:pt x="5297376" y="156176"/>
                  <a:pt x="5293116" y="150164"/>
                </a:cubicBezTo>
                <a:cubicBezTo>
                  <a:pt x="5287727" y="142560"/>
                  <a:pt x="5287498" y="138357"/>
                  <a:pt x="5292366" y="136351"/>
                </a:cubicBezTo>
                <a:cubicBezTo>
                  <a:pt x="5305531" y="130926"/>
                  <a:pt x="5309488" y="114501"/>
                  <a:pt x="5298296" y="111740"/>
                </a:cubicBezTo>
                <a:cubicBezTo>
                  <a:pt x="5292591" y="110333"/>
                  <a:pt x="5287923" y="104839"/>
                  <a:pt x="5287923" y="99531"/>
                </a:cubicBezTo>
                <a:cubicBezTo>
                  <a:pt x="5287923" y="94223"/>
                  <a:pt x="5283461" y="87499"/>
                  <a:pt x="5278006" y="84589"/>
                </a:cubicBezTo>
                <a:cubicBezTo>
                  <a:pt x="5272552" y="81678"/>
                  <a:pt x="5268090" y="74863"/>
                  <a:pt x="5268090" y="69443"/>
                </a:cubicBezTo>
                <a:cubicBezTo>
                  <a:pt x="5268090" y="64023"/>
                  <a:pt x="5265114" y="58406"/>
                  <a:pt x="5261478" y="56961"/>
                </a:cubicBezTo>
                <a:cubicBezTo>
                  <a:pt x="5257842" y="55517"/>
                  <a:pt x="5254867" y="44133"/>
                  <a:pt x="5254867" y="31663"/>
                </a:cubicBezTo>
                <a:cubicBezTo>
                  <a:pt x="5254867" y="14911"/>
                  <a:pt x="5257598" y="8319"/>
                  <a:pt x="5265325" y="6412"/>
                </a:cubicBezTo>
                <a:cubicBezTo>
                  <a:pt x="5272193" y="4718"/>
                  <a:pt x="5275147" y="3774"/>
                  <a:pt x="5278558" y="4465"/>
                </a:cubicBezTo>
                <a:close/>
                <a:moveTo>
                  <a:pt x="4878598" y="1217"/>
                </a:moveTo>
                <a:cubicBezTo>
                  <a:pt x="4897898" y="-835"/>
                  <a:pt x="4905578" y="646"/>
                  <a:pt x="4919918" y="9190"/>
                </a:cubicBezTo>
                <a:cubicBezTo>
                  <a:pt x="4929604" y="14961"/>
                  <a:pt x="4937529" y="20963"/>
                  <a:pt x="4937529" y="22527"/>
                </a:cubicBezTo>
                <a:cubicBezTo>
                  <a:pt x="4937529" y="24091"/>
                  <a:pt x="4928954" y="30760"/>
                  <a:pt x="4918472" y="37347"/>
                </a:cubicBezTo>
                <a:cubicBezTo>
                  <a:pt x="4895148" y="52005"/>
                  <a:pt x="4859669" y="57706"/>
                  <a:pt x="4849020" y="48507"/>
                </a:cubicBezTo>
                <a:cubicBezTo>
                  <a:pt x="4841694" y="42179"/>
                  <a:pt x="4782936" y="38048"/>
                  <a:pt x="4774786" y="43288"/>
                </a:cubicBezTo>
                <a:cubicBezTo>
                  <a:pt x="4772576" y="44709"/>
                  <a:pt x="4770000" y="52192"/>
                  <a:pt x="4769062" y="59917"/>
                </a:cubicBezTo>
                <a:cubicBezTo>
                  <a:pt x="4767446" y="73216"/>
                  <a:pt x="4754392" y="80192"/>
                  <a:pt x="4743830" y="73401"/>
                </a:cubicBezTo>
                <a:cubicBezTo>
                  <a:pt x="4736734" y="68840"/>
                  <a:pt x="4738319" y="54836"/>
                  <a:pt x="4745930" y="54836"/>
                </a:cubicBezTo>
                <a:cubicBezTo>
                  <a:pt x="4749808" y="54836"/>
                  <a:pt x="4750914" y="50344"/>
                  <a:pt x="4748534" y="44250"/>
                </a:cubicBezTo>
                <a:cubicBezTo>
                  <a:pt x="4745402" y="36226"/>
                  <a:pt x="4747372" y="33065"/>
                  <a:pt x="4756673" y="31189"/>
                </a:cubicBezTo>
                <a:cubicBezTo>
                  <a:pt x="4763422" y="29827"/>
                  <a:pt x="4774110" y="26941"/>
                  <a:pt x="4780423" y="24774"/>
                </a:cubicBezTo>
                <a:cubicBezTo>
                  <a:pt x="4786738" y="22607"/>
                  <a:pt x="4796406" y="20834"/>
                  <a:pt x="4801910" y="20834"/>
                </a:cubicBezTo>
                <a:cubicBezTo>
                  <a:pt x="4807508" y="20834"/>
                  <a:pt x="4811916" y="17089"/>
                  <a:pt x="4811916" y="12333"/>
                </a:cubicBezTo>
                <a:cubicBezTo>
                  <a:pt x="4811916" y="5586"/>
                  <a:pt x="4816348" y="3822"/>
                  <a:pt x="4833402" y="3785"/>
                </a:cubicBezTo>
                <a:cubicBezTo>
                  <a:pt x="4845220" y="3760"/>
                  <a:pt x="4865558" y="2604"/>
                  <a:pt x="4878598" y="1217"/>
                </a:cubicBezTo>
                <a:close/>
                <a:moveTo>
                  <a:pt x="5069995" y="701"/>
                </a:moveTo>
                <a:cubicBezTo>
                  <a:pt x="5087849" y="-2440"/>
                  <a:pt x="5088316" y="4543"/>
                  <a:pt x="5086968" y="30623"/>
                </a:cubicBezTo>
                <a:cubicBezTo>
                  <a:pt x="5086086" y="47696"/>
                  <a:pt x="5083164" y="63953"/>
                  <a:pt x="5080474" y="66751"/>
                </a:cubicBezTo>
                <a:cubicBezTo>
                  <a:pt x="5074530" y="72934"/>
                  <a:pt x="5058829" y="73416"/>
                  <a:pt x="5053226" y="67587"/>
                </a:cubicBezTo>
                <a:cubicBezTo>
                  <a:pt x="5050978" y="65250"/>
                  <a:pt x="5042242" y="63337"/>
                  <a:pt x="5033811" y="63337"/>
                </a:cubicBezTo>
                <a:cubicBezTo>
                  <a:pt x="5025381" y="63337"/>
                  <a:pt x="5014780" y="60468"/>
                  <a:pt x="5010252" y="56961"/>
                </a:cubicBezTo>
                <a:cubicBezTo>
                  <a:pt x="5005726" y="53455"/>
                  <a:pt x="4996436" y="50586"/>
                  <a:pt x="4989610" y="50586"/>
                </a:cubicBezTo>
                <a:cubicBezTo>
                  <a:pt x="4982782" y="50586"/>
                  <a:pt x="4977196" y="49127"/>
                  <a:pt x="4977196" y="47344"/>
                </a:cubicBezTo>
                <a:cubicBezTo>
                  <a:pt x="4977196" y="45560"/>
                  <a:pt x="4970502" y="42213"/>
                  <a:pt x="4962322" y="39905"/>
                </a:cubicBezTo>
                <a:cubicBezTo>
                  <a:pt x="4935431" y="32321"/>
                  <a:pt x="4944504" y="23314"/>
                  <a:pt x="4983808" y="18573"/>
                </a:cubicBezTo>
                <a:cubicBezTo>
                  <a:pt x="5003806" y="16161"/>
                  <a:pt x="5031690" y="10901"/>
                  <a:pt x="5045769" y="6885"/>
                </a:cubicBezTo>
                <a:cubicBezTo>
                  <a:pt x="5056161" y="3920"/>
                  <a:pt x="5064044" y="1748"/>
                  <a:pt x="5069995" y="701"/>
                </a:cubicBezTo>
                <a:close/>
              </a:path>
            </a:pathLst>
          </a:custGeom>
          <a:solidFill>
            <a:srgbClr val="18130D"/>
          </a:solidFill>
          <a:ln w="8025" cap="flat">
            <a:noFill/>
            <a:prstDash val="solid"/>
            <a:miter/>
          </a:ln>
          <a:effectLst>
            <a:outerShdw blurRad="88900" dist="101600" dir="7800000" algn="ctr" rotWithShape="0">
              <a:srgbClr val="000000">
                <a:alpha val="31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2398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32000" fill="hold" grpId="0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3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>
            <a:off x="2935838" y="2625654"/>
            <a:ext cx="4967629" cy="2223053"/>
          </a:xfrm>
          <a:custGeom>
            <a:avLst/>
            <a:gdLst/>
            <a:ahLst/>
            <a:cxnLst/>
            <a:rect l="l" t="t" r="r" b="b"/>
            <a:pathLst>
              <a:path w="4967629" h="2223053">
                <a:moveTo>
                  <a:pt x="1377860" y="2216834"/>
                </a:moveTo>
                <a:cubicBezTo>
                  <a:pt x="1381802" y="2216834"/>
                  <a:pt x="1385028" y="2218233"/>
                  <a:pt x="1385028" y="2219944"/>
                </a:cubicBezTo>
                <a:cubicBezTo>
                  <a:pt x="1385028" y="2221654"/>
                  <a:pt x="1381802" y="2223053"/>
                  <a:pt x="1377860" y="2223053"/>
                </a:cubicBezTo>
                <a:cubicBezTo>
                  <a:pt x="1373917" y="2223053"/>
                  <a:pt x="1370692" y="2221654"/>
                  <a:pt x="1370692" y="2219944"/>
                </a:cubicBezTo>
                <a:cubicBezTo>
                  <a:pt x="1370692" y="2218233"/>
                  <a:pt x="1373917" y="2216834"/>
                  <a:pt x="1377860" y="2216834"/>
                </a:cubicBezTo>
                <a:close/>
                <a:moveTo>
                  <a:pt x="1198664" y="2157752"/>
                </a:moveTo>
                <a:cubicBezTo>
                  <a:pt x="1201292" y="2157752"/>
                  <a:pt x="1203442" y="2159851"/>
                  <a:pt x="1203442" y="2162416"/>
                </a:cubicBezTo>
                <a:cubicBezTo>
                  <a:pt x="1203442" y="2164982"/>
                  <a:pt x="1201292" y="2167081"/>
                  <a:pt x="1198664" y="2167081"/>
                </a:cubicBezTo>
                <a:cubicBezTo>
                  <a:pt x="1196036" y="2167081"/>
                  <a:pt x="1193885" y="2164982"/>
                  <a:pt x="1193885" y="2162416"/>
                </a:cubicBezTo>
                <a:cubicBezTo>
                  <a:pt x="1193885" y="2159851"/>
                  <a:pt x="1196036" y="2157752"/>
                  <a:pt x="1198664" y="2157752"/>
                </a:cubicBezTo>
                <a:close/>
                <a:moveTo>
                  <a:pt x="4166149" y="2154642"/>
                </a:moveTo>
                <a:cubicBezTo>
                  <a:pt x="4168777" y="2154642"/>
                  <a:pt x="4170928" y="2156041"/>
                  <a:pt x="4170928" y="2157752"/>
                </a:cubicBezTo>
                <a:cubicBezTo>
                  <a:pt x="4170928" y="2159462"/>
                  <a:pt x="4168777" y="2160861"/>
                  <a:pt x="4166149" y="2160861"/>
                </a:cubicBezTo>
                <a:cubicBezTo>
                  <a:pt x="4163521" y="2160861"/>
                  <a:pt x="4161371" y="2159462"/>
                  <a:pt x="4161371" y="2157752"/>
                </a:cubicBezTo>
                <a:cubicBezTo>
                  <a:pt x="4161371" y="2156041"/>
                  <a:pt x="4163521" y="2154642"/>
                  <a:pt x="4166149" y="2154642"/>
                </a:cubicBezTo>
                <a:close/>
                <a:moveTo>
                  <a:pt x="1062475" y="2139094"/>
                </a:moveTo>
                <a:cubicBezTo>
                  <a:pt x="1066418" y="2139094"/>
                  <a:pt x="1069643" y="2141193"/>
                  <a:pt x="1069643" y="2143759"/>
                </a:cubicBezTo>
                <a:cubicBezTo>
                  <a:pt x="1069643" y="2146324"/>
                  <a:pt x="1066418" y="2148423"/>
                  <a:pt x="1062475" y="2148423"/>
                </a:cubicBezTo>
                <a:cubicBezTo>
                  <a:pt x="1058533" y="2148423"/>
                  <a:pt x="1055307" y="2146324"/>
                  <a:pt x="1055307" y="2143759"/>
                </a:cubicBezTo>
                <a:cubicBezTo>
                  <a:pt x="1055307" y="2141193"/>
                  <a:pt x="1058533" y="2139094"/>
                  <a:pt x="1062475" y="2139094"/>
                </a:cubicBezTo>
                <a:close/>
                <a:moveTo>
                  <a:pt x="4038403" y="2104889"/>
                </a:moveTo>
                <a:cubicBezTo>
                  <a:pt x="4042345" y="2104889"/>
                  <a:pt x="4046867" y="2108037"/>
                  <a:pt x="4048452" y="2111885"/>
                </a:cubicBezTo>
                <a:cubicBezTo>
                  <a:pt x="4052754" y="2122331"/>
                  <a:pt x="4052050" y="2139094"/>
                  <a:pt x="4047310" y="2139094"/>
                </a:cubicBezTo>
                <a:cubicBezTo>
                  <a:pt x="4045026" y="2139094"/>
                  <a:pt x="4041885" y="2134547"/>
                  <a:pt x="4040329" y="2128988"/>
                </a:cubicBezTo>
                <a:cubicBezTo>
                  <a:pt x="4038773" y="2123430"/>
                  <a:pt x="4036091" y="2115733"/>
                  <a:pt x="4034367" y="2111885"/>
                </a:cubicBezTo>
                <a:cubicBezTo>
                  <a:pt x="4032106" y="2106833"/>
                  <a:pt x="4033227" y="2104889"/>
                  <a:pt x="4038403" y="2104889"/>
                </a:cubicBezTo>
                <a:close/>
                <a:moveTo>
                  <a:pt x="4140101" y="2087200"/>
                </a:moveTo>
                <a:cubicBezTo>
                  <a:pt x="4140888" y="2085497"/>
                  <a:pt x="4144262" y="2086203"/>
                  <a:pt x="4149951" y="2089906"/>
                </a:cubicBezTo>
                <a:cubicBezTo>
                  <a:pt x="4154057" y="2092578"/>
                  <a:pt x="4156673" y="2098092"/>
                  <a:pt x="4155763" y="2102159"/>
                </a:cubicBezTo>
                <a:cubicBezTo>
                  <a:pt x="4154205" y="2109128"/>
                  <a:pt x="4153630" y="2108942"/>
                  <a:pt x="4145773" y="2098942"/>
                </a:cubicBezTo>
                <a:cubicBezTo>
                  <a:pt x="4141114" y="2093012"/>
                  <a:pt x="4139314" y="2088902"/>
                  <a:pt x="4140101" y="2087200"/>
                </a:cubicBezTo>
                <a:close/>
                <a:moveTo>
                  <a:pt x="1019468" y="2073793"/>
                </a:moveTo>
                <a:cubicBezTo>
                  <a:pt x="1023450" y="2073793"/>
                  <a:pt x="1026636" y="2076557"/>
                  <a:pt x="1026636" y="2080012"/>
                </a:cubicBezTo>
                <a:cubicBezTo>
                  <a:pt x="1026636" y="2083467"/>
                  <a:pt x="1023450" y="2086231"/>
                  <a:pt x="1019468" y="2086231"/>
                </a:cubicBezTo>
                <a:cubicBezTo>
                  <a:pt x="1015486" y="2086231"/>
                  <a:pt x="1012300" y="2083467"/>
                  <a:pt x="1012300" y="2080012"/>
                </a:cubicBezTo>
                <a:cubicBezTo>
                  <a:pt x="1012300" y="2076557"/>
                  <a:pt x="1015486" y="2073793"/>
                  <a:pt x="1019468" y="2073793"/>
                </a:cubicBezTo>
                <a:close/>
                <a:moveTo>
                  <a:pt x="1384656" y="2069116"/>
                </a:moveTo>
                <a:cubicBezTo>
                  <a:pt x="1387610" y="2070040"/>
                  <a:pt x="1389806" y="2071810"/>
                  <a:pt x="1389806" y="2073976"/>
                </a:cubicBezTo>
                <a:cubicBezTo>
                  <a:pt x="1389806" y="2077592"/>
                  <a:pt x="1384685" y="2077651"/>
                  <a:pt x="1376156" y="2074134"/>
                </a:cubicBezTo>
                <a:cubicBezTo>
                  <a:pt x="1371636" y="2072270"/>
                  <a:pt x="1371274" y="2070816"/>
                  <a:pt x="1374960" y="2069334"/>
                </a:cubicBezTo>
                <a:cubicBezTo>
                  <a:pt x="1377991" y="2068115"/>
                  <a:pt x="1381703" y="2068192"/>
                  <a:pt x="1384656" y="2069116"/>
                </a:cubicBezTo>
                <a:close/>
                <a:moveTo>
                  <a:pt x="3941557" y="2042697"/>
                </a:moveTo>
                <a:cubicBezTo>
                  <a:pt x="3944185" y="2042697"/>
                  <a:pt x="3946335" y="2044096"/>
                  <a:pt x="3946335" y="2045806"/>
                </a:cubicBezTo>
                <a:cubicBezTo>
                  <a:pt x="3946335" y="2047517"/>
                  <a:pt x="3944185" y="2048916"/>
                  <a:pt x="3941557" y="2048916"/>
                </a:cubicBezTo>
                <a:cubicBezTo>
                  <a:pt x="3938929" y="2048916"/>
                  <a:pt x="3936778" y="2047517"/>
                  <a:pt x="3936778" y="2045806"/>
                </a:cubicBezTo>
                <a:cubicBezTo>
                  <a:pt x="3936778" y="2044096"/>
                  <a:pt x="3938929" y="2042697"/>
                  <a:pt x="3941557" y="2042697"/>
                </a:cubicBezTo>
                <a:close/>
                <a:moveTo>
                  <a:pt x="1375621" y="2041642"/>
                </a:moveTo>
                <a:cubicBezTo>
                  <a:pt x="1378572" y="2043360"/>
                  <a:pt x="1380249" y="2047479"/>
                  <a:pt x="1380249" y="2053764"/>
                </a:cubicBezTo>
                <a:cubicBezTo>
                  <a:pt x="1380249" y="2062187"/>
                  <a:pt x="1378325" y="2064464"/>
                  <a:pt x="1371210" y="2064464"/>
                </a:cubicBezTo>
                <a:cubicBezTo>
                  <a:pt x="1365514" y="2064464"/>
                  <a:pt x="1361044" y="2061541"/>
                  <a:pt x="1359123" y="2056560"/>
                </a:cubicBezTo>
                <a:cubicBezTo>
                  <a:pt x="1357136" y="2051408"/>
                  <a:pt x="1358607" y="2047008"/>
                  <a:pt x="1363346" y="2043923"/>
                </a:cubicBezTo>
                <a:cubicBezTo>
                  <a:pt x="1368444" y="2040606"/>
                  <a:pt x="1372670" y="2039923"/>
                  <a:pt x="1375621" y="2041642"/>
                </a:cubicBezTo>
                <a:close/>
                <a:moveTo>
                  <a:pt x="2680299" y="2036478"/>
                </a:moveTo>
                <a:cubicBezTo>
                  <a:pt x="2682773" y="2036478"/>
                  <a:pt x="2684796" y="2038577"/>
                  <a:pt x="2684796" y="2041142"/>
                </a:cubicBezTo>
                <a:cubicBezTo>
                  <a:pt x="2684796" y="2045951"/>
                  <a:pt x="2679157" y="2047320"/>
                  <a:pt x="2673776" y="2043818"/>
                </a:cubicBezTo>
                <a:cubicBezTo>
                  <a:pt x="2669958" y="2041334"/>
                  <a:pt x="2674274" y="2036478"/>
                  <a:pt x="2680299" y="2036478"/>
                </a:cubicBezTo>
                <a:close/>
                <a:moveTo>
                  <a:pt x="4044296" y="2027149"/>
                </a:moveTo>
                <a:cubicBezTo>
                  <a:pt x="4048238" y="2027149"/>
                  <a:pt x="4051464" y="2029248"/>
                  <a:pt x="4051464" y="2031813"/>
                </a:cubicBezTo>
                <a:cubicBezTo>
                  <a:pt x="4051464" y="2036669"/>
                  <a:pt x="4045812" y="2037983"/>
                  <a:pt x="4040314" y="2034405"/>
                </a:cubicBezTo>
                <a:cubicBezTo>
                  <a:pt x="4034815" y="2030827"/>
                  <a:pt x="4036834" y="2027149"/>
                  <a:pt x="4044296" y="2027149"/>
                </a:cubicBezTo>
                <a:close/>
                <a:moveTo>
                  <a:pt x="960633" y="2021230"/>
                </a:moveTo>
                <a:cubicBezTo>
                  <a:pt x="963524" y="2021807"/>
                  <a:pt x="966544" y="2023807"/>
                  <a:pt x="969293" y="2027149"/>
                </a:cubicBezTo>
                <a:cubicBezTo>
                  <a:pt x="974913" y="2033983"/>
                  <a:pt x="971422" y="2034891"/>
                  <a:pt x="958441" y="2029973"/>
                </a:cubicBezTo>
                <a:cubicBezTo>
                  <a:pt x="953786" y="2028210"/>
                  <a:pt x="951225" y="2025454"/>
                  <a:pt x="952750" y="2023848"/>
                </a:cubicBezTo>
                <a:cubicBezTo>
                  <a:pt x="954980" y="2021499"/>
                  <a:pt x="957742" y="2020654"/>
                  <a:pt x="960633" y="2021230"/>
                </a:cubicBezTo>
                <a:close/>
                <a:moveTo>
                  <a:pt x="2034912" y="2017820"/>
                </a:moveTo>
                <a:cubicBezTo>
                  <a:pt x="2037540" y="2017820"/>
                  <a:pt x="2039690" y="2019219"/>
                  <a:pt x="2039690" y="2020930"/>
                </a:cubicBezTo>
                <a:cubicBezTo>
                  <a:pt x="2039690" y="2022640"/>
                  <a:pt x="2037540" y="2024039"/>
                  <a:pt x="2034912" y="2024039"/>
                </a:cubicBezTo>
                <a:cubicBezTo>
                  <a:pt x="2032284" y="2024039"/>
                  <a:pt x="2030133" y="2022640"/>
                  <a:pt x="2030133" y="2020930"/>
                </a:cubicBezTo>
                <a:cubicBezTo>
                  <a:pt x="2030133" y="2019219"/>
                  <a:pt x="2032284" y="2017820"/>
                  <a:pt x="2034912" y="2017820"/>
                </a:cubicBezTo>
                <a:close/>
                <a:moveTo>
                  <a:pt x="1293598" y="2008539"/>
                </a:moveTo>
                <a:cubicBezTo>
                  <a:pt x="1284368" y="2008483"/>
                  <a:pt x="1278976" y="2022194"/>
                  <a:pt x="1286344" y="2026989"/>
                </a:cubicBezTo>
                <a:cubicBezTo>
                  <a:pt x="1293176" y="2031435"/>
                  <a:pt x="1293235" y="2031366"/>
                  <a:pt x="1290529" y="2022154"/>
                </a:cubicBezTo>
                <a:cubicBezTo>
                  <a:pt x="1289068" y="2017179"/>
                  <a:pt x="1290707" y="2012994"/>
                  <a:pt x="1294776" y="2011318"/>
                </a:cubicBezTo>
                <a:cubicBezTo>
                  <a:pt x="1300152" y="2009102"/>
                  <a:pt x="1299930" y="2008578"/>
                  <a:pt x="1293598" y="2008539"/>
                </a:cubicBezTo>
                <a:close/>
                <a:moveTo>
                  <a:pt x="2024634" y="2004202"/>
                </a:moveTo>
                <a:cubicBezTo>
                  <a:pt x="2026662" y="2003204"/>
                  <a:pt x="2029650" y="2002994"/>
                  <a:pt x="2031856" y="2004430"/>
                </a:cubicBezTo>
                <a:cubicBezTo>
                  <a:pt x="2036399" y="2007386"/>
                  <a:pt x="2035553" y="2011601"/>
                  <a:pt x="2030415" y="2011601"/>
                </a:cubicBezTo>
                <a:cubicBezTo>
                  <a:pt x="2027942" y="2011601"/>
                  <a:pt x="2024681" y="2010298"/>
                  <a:pt x="2023169" y="2008706"/>
                </a:cubicBezTo>
                <a:cubicBezTo>
                  <a:pt x="2021537" y="2006988"/>
                  <a:pt x="2022606" y="2005201"/>
                  <a:pt x="2024634" y="2004202"/>
                </a:cubicBezTo>
                <a:close/>
                <a:moveTo>
                  <a:pt x="4095570" y="2002474"/>
                </a:moveTo>
                <a:cubicBezTo>
                  <a:pt x="4099042" y="2002097"/>
                  <a:pt x="4103582" y="2003226"/>
                  <a:pt x="4107851" y="2006004"/>
                </a:cubicBezTo>
                <a:cubicBezTo>
                  <a:pt x="4116389" y="2011560"/>
                  <a:pt x="4114786" y="2017820"/>
                  <a:pt x="4104825" y="2017820"/>
                </a:cubicBezTo>
                <a:cubicBezTo>
                  <a:pt x="4100006" y="2017820"/>
                  <a:pt x="4094630" y="2016887"/>
                  <a:pt x="4092878" y="2015747"/>
                </a:cubicBezTo>
                <a:cubicBezTo>
                  <a:pt x="4091126" y="2014607"/>
                  <a:pt x="4089692" y="2011109"/>
                  <a:pt x="4089692" y="2007973"/>
                </a:cubicBezTo>
                <a:cubicBezTo>
                  <a:pt x="4089692" y="2004732"/>
                  <a:pt x="4092098" y="2002851"/>
                  <a:pt x="4095570" y="2002474"/>
                </a:cubicBezTo>
                <a:close/>
                <a:moveTo>
                  <a:pt x="1217833" y="2000454"/>
                </a:moveTo>
                <a:cubicBezTo>
                  <a:pt x="1210044" y="2000821"/>
                  <a:pt x="1205885" y="2009373"/>
                  <a:pt x="1210056" y="2016447"/>
                </a:cubicBezTo>
                <a:cubicBezTo>
                  <a:pt x="1211510" y="2018912"/>
                  <a:pt x="1216531" y="2020767"/>
                  <a:pt x="1221212" y="2020569"/>
                </a:cubicBezTo>
                <a:cubicBezTo>
                  <a:pt x="1229190" y="2020231"/>
                  <a:pt x="1229200" y="2020119"/>
                  <a:pt x="1221362" y="2018786"/>
                </a:cubicBezTo>
                <a:cubicBezTo>
                  <a:pt x="1211694" y="2017142"/>
                  <a:pt x="1209807" y="2003426"/>
                  <a:pt x="1218973" y="2001423"/>
                </a:cubicBezTo>
                <a:cubicBezTo>
                  <a:pt x="1222463" y="2000661"/>
                  <a:pt x="1221990" y="2000258"/>
                  <a:pt x="1217833" y="2000454"/>
                </a:cubicBezTo>
                <a:close/>
                <a:moveTo>
                  <a:pt x="2574889" y="1986724"/>
                </a:moveTo>
                <a:cubicBezTo>
                  <a:pt x="2577517" y="1986724"/>
                  <a:pt x="2579668" y="1988041"/>
                  <a:pt x="2579668" y="1989650"/>
                </a:cubicBezTo>
                <a:cubicBezTo>
                  <a:pt x="2579668" y="1991260"/>
                  <a:pt x="2577517" y="1993441"/>
                  <a:pt x="2574889" y="1994498"/>
                </a:cubicBezTo>
                <a:cubicBezTo>
                  <a:pt x="2572261" y="1995555"/>
                  <a:pt x="2570110" y="1994238"/>
                  <a:pt x="2570110" y="1991572"/>
                </a:cubicBezTo>
                <a:cubicBezTo>
                  <a:pt x="2570110" y="1988906"/>
                  <a:pt x="2572261" y="1986724"/>
                  <a:pt x="2574889" y="1986724"/>
                </a:cubicBezTo>
                <a:close/>
                <a:moveTo>
                  <a:pt x="2065623" y="1983615"/>
                </a:moveTo>
                <a:cubicBezTo>
                  <a:pt x="2069373" y="1983615"/>
                  <a:pt x="2075659" y="1987813"/>
                  <a:pt x="2079592" y="1992943"/>
                </a:cubicBezTo>
                <a:cubicBezTo>
                  <a:pt x="2083525" y="1998074"/>
                  <a:pt x="2086371" y="2002144"/>
                  <a:pt x="2085915" y="2001988"/>
                </a:cubicBezTo>
                <a:cubicBezTo>
                  <a:pt x="2085460" y="2001831"/>
                  <a:pt x="2079177" y="1999383"/>
                  <a:pt x="2071954" y="1996546"/>
                </a:cubicBezTo>
                <a:cubicBezTo>
                  <a:pt x="2057958" y="1991050"/>
                  <a:pt x="2054318" y="1983615"/>
                  <a:pt x="2065623" y="1983615"/>
                </a:cubicBezTo>
                <a:close/>
                <a:moveTo>
                  <a:pt x="1677310" y="1979977"/>
                </a:moveTo>
                <a:cubicBezTo>
                  <a:pt x="1678951" y="1979222"/>
                  <a:pt x="1683571" y="1979667"/>
                  <a:pt x="1690856" y="1981457"/>
                </a:cubicBezTo>
                <a:cubicBezTo>
                  <a:pt x="1703891" y="1984659"/>
                  <a:pt x="1711167" y="1992943"/>
                  <a:pt x="1700944" y="1992943"/>
                </a:cubicBezTo>
                <a:cubicBezTo>
                  <a:pt x="1696569" y="1992943"/>
                  <a:pt x="1696156" y="2002612"/>
                  <a:pt x="1700413" y="2005382"/>
                </a:cubicBezTo>
                <a:cubicBezTo>
                  <a:pt x="1705855" y="2008923"/>
                  <a:pt x="1714748" y="2021141"/>
                  <a:pt x="1714748" y="2025076"/>
                </a:cubicBezTo>
                <a:cubicBezTo>
                  <a:pt x="1714748" y="2027403"/>
                  <a:pt x="1719049" y="2032534"/>
                  <a:pt x="1724306" y="2036478"/>
                </a:cubicBezTo>
                <a:cubicBezTo>
                  <a:pt x="1729562" y="2040422"/>
                  <a:pt x="1733863" y="2045384"/>
                  <a:pt x="1733863" y="2047504"/>
                </a:cubicBezTo>
                <a:cubicBezTo>
                  <a:pt x="1733863" y="2049625"/>
                  <a:pt x="1737088" y="2052166"/>
                  <a:pt x="1741031" y="2053150"/>
                </a:cubicBezTo>
                <a:cubicBezTo>
                  <a:pt x="1748256" y="2054954"/>
                  <a:pt x="1751275" y="2064474"/>
                  <a:pt x="1744614" y="2064452"/>
                </a:cubicBezTo>
                <a:cubicBezTo>
                  <a:pt x="1742643" y="2064445"/>
                  <a:pt x="1725327" y="2054300"/>
                  <a:pt x="1706135" y="2041907"/>
                </a:cubicBezTo>
                <a:cubicBezTo>
                  <a:pt x="1671947" y="2019832"/>
                  <a:pt x="1662404" y="2012395"/>
                  <a:pt x="1662258" y="2007714"/>
                </a:cubicBezTo>
                <a:cubicBezTo>
                  <a:pt x="1662134" y="2003779"/>
                  <a:pt x="1675594" y="2005131"/>
                  <a:pt x="1677736" y="2009269"/>
                </a:cubicBezTo>
                <a:cubicBezTo>
                  <a:pt x="1678842" y="2011407"/>
                  <a:pt x="1681322" y="2007726"/>
                  <a:pt x="1683246" y="2001090"/>
                </a:cubicBezTo>
                <a:cubicBezTo>
                  <a:pt x="1685410" y="1993622"/>
                  <a:pt x="1684795" y="1987756"/>
                  <a:pt x="1681632" y="1985697"/>
                </a:cubicBezTo>
                <a:cubicBezTo>
                  <a:pt x="1677005" y="1982686"/>
                  <a:pt x="1675668" y="1980731"/>
                  <a:pt x="1677310" y="1979977"/>
                </a:cubicBezTo>
                <a:close/>
                <a:moveTo>
                  <a:pt x="921866" y="1977992"/>
                </a:moveTo>
                <a:cubicBezTo>
                  <a:pt x="924691" y="1978604"/>
                  <a:pt x="927003" y="1980435"/>
                  <a:pt x="927003" y="1982060"/>
                </a:cubicBezTo>
                <a:cubicBezTo>
                  <a:pt x="927003" y="1983685"/>
                  <a:pt x="924691" y="1985515"/>
                  <a:pt x="921866" y="1986128"/>
                </a:cubicBezTo>
                <a:cubicBezTo>
                  <a:pt x="919041" y="1986741"/>
                  <a:pt x="916729" y="1984910"/>
                  <a:pt x="916729" y="1982060"/>
                </a:cubicBezTo>
                <a:cubicBezTo>
                  <a:pt x="916729" y="1979209"/>
                  <a:pt x="919041" y="1977378"/>
                  <a:pt x="921866" y="1977992"/>
                </a:cubicBezTo>
                <a:close/>
                <a:moveTo>
                  <a:pt x="2559819" y="1968866"/>
                </a:moveTo>
                <a:cubicBezTo>
                  <a:pt x="2562760" y="1968593"/>
                  <a:pt x="2565332" y="1969726"/>
                  <a:pt x="2565332" y="1972472"/>
                </a:cubicBezTo>
                <a:cubicBezTo>
                  <a:pt x="2565332" y="1975180"/>
                  <a:pt x="2561927" y="1977395"/>
                  <a:pt x="2557766" y="1977395"/>
                </a:cubicBezTo>
                <a:cubicBezTo>
                  <a:pt x="2553604" y="1977395"/>
                  <a:pt x="2551051" y="1975734"/>
                  <a:pt x="2552091" y="1973703"/>
                </a:cubicBezTo>
                <a:cubicBezTo>
                  <a:pt x="2553568" y="1970820"/>
                  <a:pt x="2556878" y="1969139"/>
                  <a:pt x="2559819" y="1968866"/>
                </a:cubicBezTo>
                <a:close/>
                <a:moveTo>
                  <a:pt x="4070466" y="1965002"/>
                </a:moveTo>
                <a:cubicBezTo>
                  <a:pt x="4077266" y="1962267"/>
                  <a:pt x="4089692" y="1968124"/>
                  <a:pt x="4089692" y="1974064"/>
                </a:cubicBezTo>
                <a:cubicBezTo>
                  <a:pt x="4089692" y="1979066"/>
                  <a:pt x="4077388" y="1978071"/>
                  <a:pt x="4070276" y="1972494"/>
                </a:cubicBezTo>
                <a:cubicBezTo>
                  <a:pt x="4065116" y="1968449"/>
                  <a:pt x="4065149" y="1967140"/>
                  <a:pt x="4070466" y="1965002"/>
                </a:cubicBezTo>
                <a:close/>
                <a:moveTo>
                  <a:pt x="1494039" y="1934847"/>
                </a:moveTo>
                <a:lnTo>
                  <a:pt x="1503197" y="1935092"/>
                </a:lnTo>
                <a:cubicBezTo>
                  <a:pt x="1504786" y="1936125"/>
                  <a:pt x="1501963" y="1936860"/>
                  <a:pt x="1496926" y="1936725"/>
                </a:cubicBezTo>
                <a:close/>
                <a:moveTo>
                  <a:pt x="1494039" y="1934846"/>
                </a:moveTo>
                <a:lnTo>
                  <a:pt x="1494039" y="1934847"/>
                </a:lnTo>
                <a:lnTo>
                  <a:pt x="1494039" y="1934847"/>
                </a:lnTo>
                <a:close/>
                <a:moveTo>
                  <a:pt x="2726789" y="1933960"/>
                </a:moveTo>
                <a:cubicBezTo>
                  <a:pt x="2728661" y="1934015"/>
                  <a:pt x="2733956" y="1935918"/>
                  <a:pt x="2738554" y="1938190"/>
                </a:cubicBezTo>
                <a:cubicBezTo>
                  <a:pt x="2747744" y="1942729"/>
                  <a:pt x="2750102" y="1958738"/>
                  <a:pt x="2741582" y="1958738"/>
                </a:cubicBezTo>
                <a:cubicBezTo>
                  <a:pt x="2738467" y="1958738"/>
                  <a:pt x="2737196" y="1961974"/>
                  <a:pt x="2738529" y="1966512"/>
                </a:cubicBezTo>
                <a:cubicBezTo>
                  <a:pt x="2740686" y="1973851"/>
                  <a:pt x="2731678" y="1977821"/>
                  <a:pt x="2726182" y="1971954"/>
                </a:cubicBezTo>
                <a:cubicBezTo>
                  <a:pt x="2722570" y="1968098"/>
                  <a:pt x="2723117" y="1933853"/>
                  <a:pt x="2726789" y="1933960"/>
                </a:cubicBezTo>
                <a:close/>
                <a:moveTo>
                  <a:pt x="4257306" y="1933023"/>
                </a:moveTo>
                <a:cubicBezTo>
                  <a:pt x="4260108" y="1933562"/>
                  <a:pt x="4261720" y="1937580"/>
                  <a:pt x="4261720" y="1944995"/>
                </a:cubicBezTo>
                <a:cubicBezTo>
                  <a:pt x="4261720" y="1953591"/>
                  <a:pt x="4264242" y="1956509"/>
                  <a:pt x="4274228" y="1959470"/>
                </a:cubicBezTo>
                <a:cubicBezTo>
                  <a:pt x="4285196" y="1962722"/>
                  <a:pt x="4287791" y="1962331"/>
                  <a:pt x="4295303" y="1956294"/>
                </a:cubicBezTo>
                <a:cubicBezTo>
                  <a:pt x="4306498" y="1947297"/>
                  <a:pt x="4312549" y="1947594"/>
                  <a:pt x="4316302" y="1957326"/>
                </a:cubicBezTo>
                <a:cubicBezTo>
                  <a:pt x="4320164" y="1967339"/>
                  <a:pt x="4315913" y="1971932"/>
                  <a:pt x="4304889" y="1969655"/>
                </a:cubicBezTo>
                <a:cubicBezTo>
                  <a:pt x="4298233" y="1968280"/>
                  <a:pt x="4295846" y="1969880"/>
                  <a:pt x="4294295" y="1976756"/>
                </a:cubicBezTo>
                <a:cubicBezTo>
                  <a:pt x="4293195" y="1981637"/>
                  <a:pt x="4294953" y="1987247"/>
                  <a:pt x="4298203" y="1989223"/>
                </a:cubicBezTo>
                <a:cubicBezTo>
                  <a:pt x="4305698" y="1993779"/>
                  <a:pt x="4312076" y="2020514"/>
                  <a:pt x="4306519" y="2024079"/>
                </a:cubicBezTo>
                <a:cubicBezTo>
                  <a:pt x="4304174" y="2025584"/>
                  <a:pt x="4298667" y="2025413"/>
                  <a:pt x="4293976" y="2023691"/>
                </a:cubicBezTo>
                <a:cubicBezTo>
                  <a:pt x="4287997" y="2021496"/>
                  <a:pt x="4285613" y="2016728"/>
                  <a:pt x="4285613" y="2006966"/>
                </a:cubicBezTo>
                <a:cubicBezTo>
                  <a:pt x="4285613" y="1999455"/>
                  <a:pt x="4283430" y="1992432"/>
                  <a:pt x="4280762" y="1991360"/>
                </a:cubicBezTo>
                <a:cubicBezTo>
                  <a:pt x="4278094" y="1990287"/>
                  <a:pt x="4272828" y="1984607"/>
                  <a:pt x="4269060" y="1978738"/>
                </a:cubicBezTo>
                <a:cubicBezTo>
                  <a:pt x="4264589" y="1971775"/>
                  <a:pt x="4258982" y="1968067"/>
                  <a:pt x="4252925" y="1968067"/>
                </a:cubicBezTo>
                <a:cubicBezTo>
                  <a:pt x="4239572" y="1968067"/>
                  <a:pt x="4236035" y="1955176"/>
                  <a:pt x="4245750" y="1941919"/>
                </a:cubicBezTo>
                <a:cubicBezTo>
                  <a:pt x="4250511" y="1935421"/>
                  <a:pt x="4254504" y="1932483"/>
                  <a:pt x="4257306" y="1933023"/>
                </a:cubicBezTo>
                <a:close/>
                <a:moveTo>
                  <a:pt x="2553985" y="1930752"/>
                </a:moveTo>
                <a:cubicBezTo>
                  <a:pt x="2558984" y="1930752"/>
                  <a:pt x="2560726" y="1933295"/>
                  <a:pt x="2559676" y="1939063"/>
                </a:cubicBezTo>
                <a:cubicBezTo>
                  <a:pt x="2557809" y="1949328"/>
                  <a:pt x="2548120" y="1951989"/>
                  <a:pt x="2543925" y="1943389"/>
                </a:cubicBezTo>
                <a:cubicBezTo>
                  <a:pt x="2540196" y="1935744"/>
                  <a:pt x="2544171" y="1930752"/>
                  <a:pt x="2553985" y="1930752"/>
                </a:cubicBezTo>
                <a:close/>
                <a:moveTo>
                  <a:pt x="2426565" y="1923373"/>
                </a:moveTo>
                <a:cubicBezTo>
                  <a:pt x="2429217" y="1921619"/>
                  <a:pt x="2433290" y="1921323"/>
                  <a:pt x="2436945" y="1923701"/>
                </a:cubicBezTo>
                <a:cubicBezTo>
                  <a:pt x="2442796" y="1927508"/>
                  <a:pt x="2439407" y="1936971"/>
                  <a:pt x="2432193" y="1936971"/>
                </a:cubicBezTo>
                <a:cubicBezTo>
                  <a:pt x="2429764" y="1936971"/>
                  <a:pt x="2426400" y="1934638"/>
                  <a:pt x="2424719" y="1931786"/>
                </a:cubicBezTo>
                <a:cubicBezTo>
                  <a:pt x="2422685" y="1928336"/>
                  <a:pt x="2423914" y="1925126"/>
                  <a:pt x="2426565" y="1923373"/>
                </a:cubicBezTo>
                <a:close/>
                <a:moveTo>
                  <a:pt x="1516872" y="1919817"/>
                </a:moveTo>
                <a:cubicBezTo>
                  <a:pt x="1514370" y="1919996"/>
                  <a:pt x="1512204" y="1921492"/>
                  <a:pt x="1508505" y="1924437"/>
                </a:cubicBezTo>
                <a:cubicBezTo>
                  <a:pt x="1499979" y="1931223"/>
                  <a:pt x="1490156" y="1932833"/>
                  <a:pt x="1490156" y="1927445"/>
                </a:cubicBezTo>
                <a:cubicBezTo>
                  <a:pt x="1490156" y="1925587"/>
                  <a:pt x="1483349" y="1924565"/>
                  <a:pt x="1474626" y="1925113"/>
                </a:cubicBezTo>
                <a:cubicBezTo>
                  <a:pt x="1461729" y="1925922"/>
                  <a:pt x="1459096" y="1927381"/>
                  <a:pt x="1459096" y="1933721"/>
                </a:cubicBezTo>
                <a:cubicBezTo>
                  <a:pt x="1459096" y="1939305"/>
                  <a:pt x="1462303" y="1941843"/>
                  <a:pt x="1471042" y="1943175"/>
                </a:cubicBezTo>
                <a:cubicBezTo>
                  <a:pt x="1479919" y="1944527"/>
                  <a:pt x="1484122" y="1947949"/>
                  <a:pt x="1487400" y="1956492"/>
                </a:cubicBezTo>
                <a:cubicBezTo>
                  <a:pt x="1493064" y="1971250"/>
                  <a:pt x="1507329" y="1974877"/>
                  <a:pt x="1519252" y="1964591"/>
                </a:cubicBezTo>
                <a:cubicBezTo>
                  <a:pt x="1529668" y="1955605"/>
                  <a:pt x="1535579" y="1958540"/>
                  <a:pt x="1530659" y="1970254"/>
                </a:cubicBezTo>
                <a:cubicBezTo>
                  <a:pt x="1524061" y="1985965"/>
                  <a:pt x="1528013" y="2000217"/>
                  <a:pt x="1541086" y="2007852"/>
                </a:cubicBezTo>
                <a:cubicBezTo>
                  <a:pt x="1552390" y="2014453"/>
                  <a:pt x="1553746" y="2014592"/>
                  <a:pt x="1559229" y="2009713"/>
                </a:cubicBezTo>
                <a:cubicBezTo>
                  <a:pt x="1563387" y="2006013"/>
                  <a:pt x="1566169" y="2005508"/>
                  <a:pt x="1568555" y="2008020"/>
                </a:cubicBezTo>
                <a:cubicBezTo>
                  <a:pt x="1573529" y="2013257"/>
                  <a:pt x="1590339" y="2012392"/>
                  <a:pt x="1593680" y="2006728"/>
                </a:cubicBezTo>
                <a:cubicBezTo>
                  <a:pt x="1595260" y="2004047"/>
                  <a:pt x="1594118" y="2000269"/>
                  <a:pt x="1591141" y="1998332"/>
                </a:cubicBezTo>
                <a:cubicBezTo>
                  <a:pt x="1588163" y="1996394"/>
                  <a:pt x="1585727" y="1992277"/>
                  <a:pt x="1585727" y="1989182"/>
                </a:cubicBezTo>
                <a:cubicBezTo>
                  <a:pt x="1585727" y="1986086"/>
                  <a:pt x="1581427" y="1981158"/>
                  <a:pt x="1576170" y="1978229"/>
                </a:cubicBezTo>
                <a:cubicBezTo>
                  <a:pt x="1570914" y="1975300"/>
                  <a:pt x="1566613" y="1971102"/>
                  <a:pt x="1566613" y="1968900"/>
                </a:cubicBezTo>
                <a:cubicBezTo>
                  <a:pt x="1566613" y="1966698"/>
                  <a:pt x="1562422" y="1962561"/>
                  <a:pt x="1557301" y="1959707"/>
                </a:cubicBezTo>
                <a:cubicBezTo>
                  <a:pt x="1552179" y="1956854"/>
                  <a:pt x="1548939" y="1953518"/>
                  <a:pt x="1550101" y="1952294"/>
                </a:cubicBezTo>
                <a:cubicBezTo>
                  <a:pt x="1553963" y="1948229"/>
                  <a:pt x="1538246" y="1928134"/>
                  <a:pt x="1527259" y="1923090"/>
                </a:cubicBezTo>
                <a:cubicBezTo>
                  <a:pt x="1522213" y="1920773"/>
                  <a:pt x="1519374" y="1919637"/>
                  <a:pt x="1516872" y="1919817"/>
                </a:cubicBezTo>
                <a:close/>
                <a:moveTo>
                  <a:pt x="572123" y="1915204"/>
                </a:moveTo>
                <a:cubicBezTo>
                  <a:pt x="582148" y="1915204"/>
                  <a:pt x="598580" y="1929224"/>
                  <a:pt x="594093" y="1933949"/>
                </a:cubicBezTo>
                <a:cubicBezTo>
                  <a:pt x="589190" y="1939112"/>
                  <a:pt x="578242" y="1937273"/>
                  <a:pt x="575062" y="1930752"/>
                </a:cubicBezTo>
                <a:cubicBezTo>
                  <a:pt x="573394" y="1927331"/>
                  <a:pt x="570023" y="1924532"/>
                  <a:pt x="567572" y="1924532"/>
                </a:cubicBezTo>
                <a:cubicBezTo>
                  <a:pt x="565121" y="1924532"/>
                  <a:pt x="563116" y="1922433"/>
                  <a:pt x="563116" y="1919868"/>
                </a:cubicBezTo>
                <a:cubicBezTo>
                  <a:pt x="563116" y="1917302"/>
                  <a:pt x="567169" y="1915204"/>
                  <a:pt x="572123" y="1915204"/>
                </a:cubicBezTo>
                <a:close/>
                <a:moveTo>
                  <a:pt x="4486313" y="1912094"/>
                </a:moveTo>
                <a:cubicBezTo>
                  <a:pt x="4488941" y="1912094"/>
                  <a:pt x="4491091" y="1913493"/>
                  <a:pt x="4491091" y="1915204"/>
                </a:cubicBezTo>
                <a:cubicBezTo>
                  <a:pt x="4491091" y="1916914"/>
                  <a:pt x="4488941" y="1918313"/>
                  <a:pt x="4486313" y="1918313"/>
                </a:cubicBezTo>
                <a:cubicBezTo>
                  <a:pt x="4483684" y="1918313"/>
                  <a:pt x="4481534" y="1916914"/>
                  <a:pt x="4481534" y="1915204"/>
                </a:cubicBezTo>
                <a:cubicBezTo>
                  <a:pt x="4481534" y="1913493"/>
                  <a:pt x="4483684" y="1912094"/>
                  <a:pt x="4486313" y="1912094"/>
                </a:cubicBezTo>
                <a:close/>
                <a:moveTo>
                  <a:pt x="3179377" y="1912094"/>
                </a:moveTo>
                <a:cubicBezTo>
                  <a:pt x="3183837" y="1912094"/>
                  <a:pt x="3186545" y="1915031"/>
                  <a:pt x="3186545" y="1919868"/>
                </a:cubicBezTo>
                <a:cubicBezTo>
                  <a:pt x="3186545" y="1924705"/>
                  <a:pt x="3183837" y="1927642"/>
                  <a:pt x="3179377" y="1927642"/>
                </a:cubicBezTo>
                <a:cubicBezTo>
                  <a:pt x="3174917" y="1927642"/>
                  <a:pt x="3172209" y="1924705"/>
                  <a:pt x="3172209" y="1919868"/>
                </a:cubicBezTo>
                <a:cubicBezTo>
                  <a:pt x="3172209" y="1915031"/>
                  <a:pt x="3174917" y="1912094"/>
                  <a:pt x="3179377" y="1912094"/>
                </a:cubicBezTo>
                <a:close/>
                <a:moveTo>
                  <a:pt x="2902221" y="1912094"/>
                </a:moveTo>
                <a:cubicBezTo>
                  <a:pt x="2906163" y="1912094"/>
                  <a:pt x="2909388" y="1913411"/>
                  <a:pt x="2909388" y="1915020"/>
                </a:cubicBezTo>
                <a:cubicBezTo>
                  <a:pt x="2909388" y="1918941"/>
                  <a:pt x="2901926" y="1921750"/>
                  <a:pt x="2898109" y="1919265"/>
                </a:cubicBezTo>
                <a:cubicBezTo>
                  <a:pt x="2892727" y="1915763"/>
                  <a:pt x="2894831" y="1912094"/>
                  <a:pt x="2902221" y="1912094"/>
                </a:cubicBezTo>
                <a:close/>
                <a:moveTo>
                  <a:pt x="2202048" y="1910924"/>
                </a:moveTo>
                <a:cubicBezTo>
                  <a:pt x="2205385" y="1908753"/>
                  <a:pt x="2208763" y="1908927"/>
                  <a:pt x="2212674" y="1911472"/>
                </a:cubicBezTo>
                <a:cubicBezTo>
                  <a:pt x="2215828" y="1913525"/>
                  <a:pt x="2224430" y="1915204"/>
                  <a:pt x="2231788" y="1915204"/>
                </a:cubicBezTo>
                <a:cubicBezTo>
                  <a:pt x="2240864" y="1915204"/>
                  <a:pt x="2245168" y="1916803"/>
                  <a:pt x="2245168" y="1920175"/>
                </a:cubicBezTo>
                <a:cubicBezTo>
                  <a:pt x="2245168" y="1925086"/>
                  <a:pt x="2258921" y="1946396"/>
                  <a:pt x="2264034" y="1949409"/>
                </a:cubicBezTo>
                <a:cubicBezTo>
                  <a:pt x="2268503" y="1952043"/>
                  <a:pt x="2278126" y="1962896"/>
                  <a:pt x="2285652" y="1973790"/>
                </a:cubicBezTo>
                <a:cubicBezTo>
                  <a:pt x="2290884" y="1981364"/>
                  <a:pt x="2291495" y="1985798"/>
                  <a:pt x="2287906" y="1990161"/>
                </a:cubicBezTo>
                <a:cubicBezTo>
                  <a:pt x="2284063" y="1994835"/>
                  <a:pt x="2284725" y="1996580"/>
                  <a:pt x="2290931" y="1998130"/>
                </a:cubicBezTo>
                <a:cubicBezTo>
                  <a:pt x="2297557" y="1999784"/>
                  <a:pt x="2298365" y="2002947"/>
                  <a:pt x="2295796" y="2017171"/>
                </a:cubicBezTo>
                <a:cubicBezTo>
                  <a:pt x="2293103" y="2032079"/>
                  <a:pt x="2293935" y="2034784"/>
                  <a:pt x="2302392" y="2038639"/>
                </a:cubicBezTo>
                <a:cubicBezTo>
                  <a:pt x="2307714" y="2041065"/>
                  <a:pt x="2312068" y="2045489"/>
                  <a:pt x="2312068" y="2048470"/>
                </a:cubicBezTo>
                <a:cubicBezTo>
                  <a:pt x="2312068" y="2051452"/>
                  <a:pt x="2314488" y="2055466"/>
                  <a:pt x="2317446" y="2057391"/>
                </a:cubicBezTo>
                <a:cubicBezTo>
                  <a:pt x="2323078" y="2061056"/>
                  <a:pt x="2319247" y="2083287"/>
                  <a:pt x="2313047" y="2082925"/>
                </a:cubicBezTo>
                <a:cubicBezTo>
                  <a:pt x="2311194" y="2082816"/>
                  <a:pt x="2304841" y="2081462"/>
                  <a:pt x="2298928" y="2079915"/>
                </a:cubicBezTo>
                <a:lnTo>
                  <a:pt x="2298928" y="2079915"/>
                </a:lnTo>
                <a:cubicBezTo>
                  <a:pt x="2293014" y="2078368"/>
                  <a:pt x="2287808" y="2074609"/>
                  <a:pt x="2287358" y="2071561"/>
                </a:cubicBezTo>
                <a:cubicBezTo>
                  <a:pt x="2286909" y="2068513"/>
                  <a:pt x="2286299" y="2063784"/>
                  <a:pt x="2286003" y="2061052"/>
                </a:cubicBezTo>
                <a:cubicBezTo>
                  <a:pt x="2285480" y="2056234"/>
                  <a:pt x="2263405" y="2040952"/>
                  <a:pt x="2254030" y="2038918"/>
                </a:cubicBezTo>
                <a:cubicBezTo>
                  <a:pt x="2251148" y="2038293"/>
                  <a:pt x="2251636" y="2032459"/>
                  <a:pt x="2255320" y="2023494"/>
                </a:cubicBezTo>
                <a:cubicBezTo>
                  <a:pt x="2260061" y="2011960"/>
                  <a:pt x="2260032" y="2005441"/>
                  <a:pt x="2255175" y="1990904"/>
                </a:cubicBezTo>
                <a:cubicBezTo>
                  <a:pt x="2251836" y="1980909"/>
                  <a:pt x="2247416" y="1970586"/>
                  <a:pt x="2245355" y="1967964"/>
                </a:cubicBezTo>
                <a:cubicBezTo>
                  <a:pt x="2243293" y="1965343"/>
                  <a:pt x="2240135" y="1958841"/>
                  <a:pt x="2238337" y="1953516"/>
                </a:cubicBezTo>
                <a:cubicBezTo>
                  <a:pt x="2236540" y="1948191"/>
                  <a:pt x="2230891" y="1941374"/>
                  <a:pt x="2225784" y="1938366"/>
                </a:cubicBezTo>
                <a:cubicBezTo>
                  <a:pt x="2220676" y="1935358"/>
                  <a:pt x="2216497" y="1931232"/>
                  <a:pt x="2216497" y="1929197"/>
                </a:cubicBezTo>
                <a:cubicBezTo>
                  <a:pt x="2216497" y="1927162"/>
                  <a:pt x="2212145" y="1922934"/>
                  <a:pt x="2206827" y="1919802"/>
                </a:cubicBezTo>
                <a:cubicBezTo>
                  <a:pt x="2200231" y="1915918"/>
                  <a:pt x="2198712" y="1913095"/>
                  <a:pt x="2202048" y="1910924"/>
                </a:cubicBezTo>
                <a:close/>
                <a:moveTo>
                  <a:pt x="4111355" y="1907215"/>
                </a:moveTo>
                <a:cubicBezTo>
                  <a:pt x="4114381" y="1906719"/>
                  <a:pt x="4118005" y="1908776"/>
                  <a:pt x="4121387" y="1913522"/>
                </a:cubicBezTo>
                <a:cubicBezTo>
                  <a:pt x="4127507" y="1922110"/>
                  <a:pt x="4125546" y="1924532"/>
                  <a:pt x="4112471" y="1924532"/>
                </a:cubicBezTo>
                <a:cubicBezTo>
                  <a:pt x="4105440" y="1924532"/>
                  <a:pt x="4103734" y="1922658"/>
                  <a:pt x="4104905" y="1916221"/>
                </a:cubicBezTo>
                <a:cubicBezTo>
                  <a:pt x="4105899" y="1910758"/>
                  <a:pt x="4108329" y="1907711"/>
                  <a:pt x="4111355" y="1907215"/>
                </a:cubicBezTo>
                <a:close/>
                <a:moveTo>
                  <a:pt x="4430165" y="1900217"/>
                </a:moveTo>
                <a:cubicBezTo>
                  <a:pt x="4439321" y="1901063"/>
                  <a:pt x="4440982" y="1903189"/>
                  <a:pt x="4441359" y="1914545"/>
                </a:cubicBezTo>
                <a:cubicBezTo>
                  <a:pt x="4441601" y="1921879"/>
                  <a:pt x="4440502" y="1928403"/>
                  <a:pt x="4438915" y="1929041"/>
                </a:cubicBezTo>
                <a:cubicBezTo>
                  <a:pt x="4437328" y="1929679"/>
                  <a:pt x="4430140" y="1927410"/>
                  <a:pt x="4422942" y="1923998"/>
                </a:cubicBezTo>
                <a:cubicBezTo>
                  <a:pt x="4410123" y="1917921"/>
                  <a:pt x="4405178" y="1908984"/>
                  <a:pt x="4414634" y="1908984"/>
                </a:cubicBezTo>
                <a:cubicBezTo>
                  <a:pt x="4417263" y="1908984"/>
                  <a:pt x="4419413" y="1906788"/>
                  <a:pt x="4419413" y="1904104"/>
                </a:cubicBezTo>
                <a:cubicBezTo>
                  <a:pt x="4419413" y="1900821"/>
                  <a:pt x="4422933" y="1899549"/>
                  <a:pt x="4430165" y="1900217"/>
                </a:cubicBezTo>
                <a:close/>
                <a:moveTo>
                  <a:pt x="2423853" y="1899656"/>
                </a:moveTo>
                <a:cubicBezTo>
                  <a:pt x="2427514" y="1899656"/>
                  <a:pt x="2431747" y="1901754"/>
                  <a:pt x="2433261" y="1904320"/>
                </a:cubicBezTo>
                <a:cubicBezTo>
                  <a:pt x="2435131" y="1907493"/>
                  <a:pt x="2433002" y="1908984"/>
                  <a:pt x="2426604" y="1908984"/>
                </a:cubicBezTo>
                <a:cubicBezTo>
                  <a:pt x="2421428" y="1908984"/>
                  <a:pt x="2417197" y="1906886"/>
                  <a:pt x="2417197" y="1904320"/>
                </a:cubicBezTo>
                <a:cubicBezTo>
                  <a:pt x="2417197" y="1901754"/>
                  <a:pt x="2420192" y="1899656"/>
                  <a:pt x="2423853" y="1899656"/>
                </a:cubicBezTo>
                <a:close/>
                <a:moveTo>
                  <a:pt x="2154581" y="1894909"/>
                </a:moveTo>
                <a:cubicBezTo>
                  <a:pt x="2160561" y="1892504"/>
                  <a:pt x="2173281" y="1913496"/>
                  <a:pt x="2170316" y="1920877"/>
                </a:cubicBezTo>
                <a:cubicBezTo>
                  <a:pt x="2168975" y="1924212"/>
                  <a:pt x="2170217" y="1927880"/>
                  <a:pt x="2173074" y="1929029"/>
                </a:cubicBezTo>
                <a:cubicBezTo>
                  <a:pt x="2175931" y="1930178"/>
                  <a:pt x="2178269" y="1935762"/>
                  <a:pt x="2178269" y="1941438"/>
                </a:cubicBezTo>
                <a:cubicBezTo>
                  <a:pt x="2178269" y="1947114"/>
                  <a:pt x="2181279" y="1953383"/>
                  <a:pt x="2184959" y="1955370"/>
                </a:cubicBezTo>
                <a:cubicBezTo>
                  <a:pt x="2188638" y="1957358"/>
                  <a:pt x="2191649" y="1964006"/>
                  <a:pt x="2191649" y="1970146"/>
                </a:cubicBezTo>
                <a:cubicBezTo>
                  <a:pt x="2191649" y="1976285"/>
                  <a:pt x="2193676" y="1982177"/>
                  <a:pt x="2196154" y="1983239"/>
                </a:cubicBezTo>
                <a:cubicBezTo>
                  <a:pt x="2198632" y="1984301"/>
                  <a:pt x="2202018" y="1989717"/>
                  <a:pt x="2203680" y="1995276"/>
                </a:cubicBezTo>
                <a:cubicBezTo>
                  <a:pt x="2207201" y="2007053"/>
                  <a:pt x="2196458" y="2009658"/>
                  <a:pt x="2187797" y="1999128"/>
                </a:cubicBezTo>
                <a:cubicBezTo>
                  <a:pt x="2184968" y="1995687"/>
                  <a:pt x="2183193" y="1991140"/>
                  <a:pt x="2183853" y="1989021"/>
                </a:cubicBezTo>
                <a:cubicBezTo>
                  <a:pt x="2185958" y="1982259"/>
                  <a:pt x="2173482" y="1971176"/>
                  <a:pt x="2163765" y="1971176"/>
                </a:cubicBezTo>
                <a:cubicBezTo>
                  <a:pt x="2158601" y="1971176"/>
                  <a:pt x="2154376" y="1969077"/>
                  <a:pt x="2154376" y="1966512"/>
                </a:cubicBezTo>
                <a:cubicBezTo>
                  <a:pt x="2154376" y="1963946"/>
                  <a:pt x="2156527" y="1961847"/>
                  <a:pt x="2159154" y="1961847"/>
                </a:cubicBezTo>
                <a:cubicBezTo>
                  <a:pt x="2165227" y="1961847"/>
                  <a:pt x="2165461" y="1950278"/>
                  <a:pt x="2159416" y="1948891"/>
                </a:cubicBezTo>
                <a:cubicBezTo>
                  <a:pt x="2153510" y="1947536"/>
                  <a:pt x="2148998" y="1897154"/>
                  <a:pt x="2154581" y="1894909"/>
                </a:cubicBezTo>
                <a:close/>
                <a:moveTo>
                  <a:pt x="548780" y="1891882"/>
                </a:moveTo>
                <a:cubicBezTo>
                  <a:pt x="551408" y="1890825"/>
                  <a:pt x="553559" y="1892141"/>
                  <a:pt x="553559" y="1894808"/>
                </a:cubicBezTo>
                <a:cubicBezTo>
                  <a:pt x="553559" y="1897474"/>
                  <a:pt x="551408" y="1899656"/>
                  <a:pt x="548780" y="1899656"/>
                </a:cubicBezTo>
                <a:cubicBezTo>
                  <a:pt x="546152" y="1899656"/>
                  <a:pt x="544001" y="1898339"/>
                  <a:pt x="544001" y="1896729"/>
                </a:cubicBezTo>
                <a:cubicBezTo>
                  <a:pt x="544001" y="1895120"/>
                  <a:pt x="546152" y="1892939"/>
                  <a:pt x="548780" y="1891882"/>
                </a:cubicBezTo>
                <a:close/>
                <a:moveTo>
                  <a:pt x="2464724" y="1890696"/>
                </a:moveTo>
                <a:cubicBezTo>
                  <a:pt x="2467822" y="1891369"/>
                  <a:pt x="2469761" y="1894351"/>
                  <a:pt x="2469761" y="1899472"/>
                </a:cubicBezTo>
                <a:cubicBezTo>
                  <a:pt x="2469761" y="1910868"/>
                  <a:pt x="2463751" y="1913585"/>
                  <a:pt x="2454039" y="1906579"/>
                </a:cubicBezTo>
                <a:cubicBezTo>
                  <a:pt x="2447882" y="1902137"/>
                  <a:pt x="2447656" y="1900272"/>
                  <a:pt x="2452732" y="1895769"/>
                </a:cubicBezTo>
                <a:cubicBezTo>
                  <a:pt x="2457369" y="1891656"/>
                  <a:pt x="2461626" y="1890022"/>
                  <a:pt x="2464724" y="1890696"/>
                </a:cubicBezTo>
                <a:close/>
                <a:moveTo>
                  <a:pt x="3733972" y="1880998"/>
                </a:moveTo>
                <a:cubicBezTo>
                  <a:pt x="3737759" y="1880998"/>
                  <a:pt x="3740857" y="1883097"/>
                  <a:pt x="3740857" y="1885663"/>
                </a:cubicBezTo>
                <a:cubicBezTo>
                  <a:pt x="3740857" y="1890346"/>
                  <a:pt x="3730770" y="1892055"/>
                  <a:pt x="3725059" y="1888338"/>
                </a:cubicBezTo>
                <a:cubicBezTo>
                  <a:pt x="3720599" y="1885436"/>
                  <a:pt x="3725988" y="1880998"/>
                  <a:pt x="3733972" y="1880998"/>
                </a:cubicBezTo>
                <a:close/>
                <a:moveTo>
                  <a:pt x="2992448" y="1878497"/>
                </a:moveTo>
                <a:cubicBezTo>
                  <a:pt x="2994154" y="1878013"/>
                  <a:pt x="2998121" y="1878436"/>
                  <a:pt x="3005437" y="1879457"/>
                </a:cubicBezTo>
                <a:cubicBezTo>
                  <a:pt x="3014373" y="1880704"/>
                  <a:pt x="3021931" y="1881911"/>
                  <a:pt x="3022232" y="1882139"/>
                </a:cubicBezTo>
                <a:cubicBezTo>
                  <a:pt x="3022533" y="1882367"/>
                  <a:pt x="3024185" y="1889731"/>
                  <a:pt x="3025904" y="1898505"/>
                </a:cubicBezTo>
                <a:cubicBezTo>
                  <a:pt x="3028915" y="1913876"/>
                  <a:pt x="3028577" y="1914513"/>
                  <a:pt x="3016617" y="1916000"/>
                </a:cubicBezTo>
                <a:cubicBezTo>
                  <a:pt x="3009622" y="1916871"/>
                  <a:pt x="3003471" y="1916016"/>
                  <a:pt x="3002521" y="1914042"/>
                </a:cubicBezTo>
                <a:cubicBezTo>
                  <a:pt x="3001593" y="1912116"/>
                  <a:pt x="2999940" y="1905642"/>
                  <a:pt x="2998847" y="1899656"/>
                </a:cubicBezTo>
                <a:cubicBezTo>
                  <a:pt x="2997753" y="1893670"/>
                  <a:pt x="2995133" y="1886166"/>
                  <a:pt x="2993024" y="1882981"/>
                </a:cubicBezTo>
                <a:cubicBezTo>
                  <a:pt x="2991297" y="1880373"/>
                  <a:pt x="2990742" y="1878981"/>
                  <a:pt x="2992448" y="1878497"/>
                </a:cubicBezTo>
                <a:close/>
                <a:moveTo>
                  <a:pt x="1436574" y="1878027"/>
                </a:moveTo>
                <a:cubicBezTo>
                  <a:pt x="1431432" y="1878462"/>
                  <a:pt x="1426444" y="1880078"/>
                  <a:pt x="1424961" y="1882592"/>
                </a:cubicBezTo>
                <a:cubicBezTo>
                  <a:pt x="1423435" y="1885180"/>
                  <a:pt x="1424885" y="1889411"/>
                  <a:pt x="1428181" y="1891996"/>
                </a:cubicBezTo>
                <a:cubicBezTo>
                  <a:pt x="1436578" y="1898580"/>
                  <a:pt x="1439510" y="1895360"/>
                  <a:pt x="1432681" y="1887057"/>
                </a:cubicBezTo>
                <a:cubicBezTo>
                  <a:pt x="1427398" y="1880633"/>
                  <a:pt x="1427868" y="1880252"/>
                  <a:pt x="1439317" y="1881676"/>
                </a:cubicBezTo>
                <a:cubicBezTo>
                  <a:pt x="1446094" y="1882520"/>
                  <a:pt x="1450501" y="1882012"/>
                  <a:pt x="1449112" y="1880549"/>
                </a:cubicBezTo>
                <a:cubicBezTo>
                  <a:pt x="1447012" y="1878338"/>
                  <a:pt x="1441716" y="1877592"/>
                  <a:pt x="1436574" y="1878027"/>
                </a:cubicBezTo>
                <a:close/>
                <a:moveTo>
                  <a:pt x="4253200" y="1876262"/>
                </a:moveTo>
                <a:cubicBezTo>
                  <a:pt x="4257713" y="1875124"/>
                  <a:pt x="4267108" y="1875429"/>
                  <a:pt x="4274077" y="1876941"/>
                </a:cubicBezTo>
                <a:cubicBezTo>
                  <a:pt x="4284635" y="1879231"/>
                  <a:pt x="4287051" y="1881874"/>
                  <a:pt x="4288561" y="1892782"/>
                </a:cubicBezTo>
                <a:cubicBezTo>
                  <a:pt x="4290140" y="1904191"/>
                  <a:pt x="4289146" y="1905875"/>
                  <a:pt x="4280826" y="1905875"/>
                </a:cubicBezTo>
                <a:cubicBezTo>
                  <a:pt x="4273914" y="1905875"/>
                  <a:pt x="4271278" y="1903799"/>
                  <a:pt x="4271278" y="1898360"/>
                </a:cubicBezTo>
                <a:cubicBezTo>
                  <a:pt x="4271278" y="1893752"/>
                  <a:pt x="4266194" y="1888425"/>
                  <a:pt x="4258136" y="1884589"/>
                </a:cubicBezTo>
                <a:cubicBezTo>
                  <a:pt x="4246766" y="1879174"/>
                  <a:pt x="4246101" y="1878053"/>
                  <a:pt x="4253200" y="1876262"/>
                </a:cubicBezTo>
                <a:close/>
                <a:moveTo>
                  <a:pt x="2140815" y="1872514"/>
                </a:moveTo>
                <a:cubicBezTo>
                  <a:pt x="2144022" y="1873044"/>
                  <a:pt x="2148091" y="1875210"/>
                  <a:pt x="2151538" y="1878765"/>
                </a:cubicBezTo>
                <a:cubicBezTo>
                  <a:pt x="2155140" y="1882482"/>
                  <a:pt x="2154901" y="1885010"/>
                  <a:pt x="2150684" y="1887754"/>
                </a:cubicBezTo>
                <a:cubicBezTo>
                  <a:pt x="2147459" y="1889853"/>
                  <a:pt x="2144564" y="1890241"/>
                  <a:pt x="2144253" y="1888616"/>
                </a:cubicBezTo>
                <a:cubicBezTo>
                  <a:pt x="2143942" y="1886992"/>
                  <a:pt x="2143942" y="1884613"/>
                  <a:pt x="2144253" y="1883330"/>
                </a:cubicBezTo>
                <a:cubicBezTo>
                  <a:pt x="2144564" y="1882048"/>
                  <a:pt x="2142668" y="1880998"/>
                  <a:pt x="2140040" y="1880998"/>
                </a:cubicBezTo>
                <a:cubicBezTo>
                  <a:pt x="2137412" y="1880998"/>
                  <a:pt x="2135262" y="1878783"/>
                  <a:pt x="2135262" y="1876075"/>
                </a:cubicBezTo>
                <a:cubicBezTo>
                  <a:pt x="2135262" y="1873089"/>
                  <a:pt x="2137608" y="1871984"/>
                  <a:pt x="2140815" y="1872514"/>
                </a:cubicBezTo>
                <a:close/>
                <a:moveTo>
                  <a:pt x="532055" y="1871669"/>
                </a:moveTo>
                <a:cubicBezTo>
                  <a:pt x="535997" y="1871669"/>
                  <a:pt x="539223" y="1873768"/>
                  <a:pt x="539223" y="1876334"/>
                </a:cubicBezTo>
                <a:cubicBezTo>
                  <a:pt x="539223" y="1878899"/>
                  <a:pt x="535997" y="1880998"/>
                  <a:pt x="532055" y="1880998"/>
                </a:cubicBezTo>
                <a:cubicBezTo>
                  <a:pt x="528113" y="1880998"/>
                  <a:pt x="524887" y="1878899"/>
                  <a:pt x="524887" y="1876334"/>
                </a:cubicBezTo>
                <a:cubicBezTo>
                  <a:pt x="524887" y="1873768"/>
                  <a:pt x="528113" y="1871669"/>
                  <a:pt x="532055" y="1871669"/>
                </a:cubicBezTo>
                <a:close/>
                <a:moveTo>
                  <a:pt x="4494855" y="1870931"/>
                </a:moveTo>
                <a:cubicBezTo>
                  <a:pt x="4504039" y="1872923"/>
                  <a:pt x="4501583" y="1877889"/>
                  <a:pt x="4491413" y="1877889"/>
                </a:cubicBezTo>
                <a:cubicBezTo>
                  <a:pt x="4486334" y="1877889"/>
                  <a:pt x="4480813" y="1880687"/>
                  <a:pt x="4479145" y="1884108"/>
                </a:cubicBezTo>
                <a:cubicBezTo>
                  <a:pt x="4474639" y="1893346"/>
                  <a:pt x="4467198" y="1891635"/>
                  <a:pt x="4467198" y="1881361"/>
                </a:cubicBezTo>
                <a:cubicBezTo>
                  <a:pt x="4467198" y="1874488"/>
                  <a:pt x="4469751" y="1872077"/>
                  <a:pt x="4478131" y="1871034"/>
                </a:cubicBezTo>
                <a:cubicBezTo>
                  <a:pt x="4484143" y="1870286"/>
                  <a:pt x="4491670" y="1870240"/>
                  <a:pt x="4494855" y="1870931"/>
                </a:cubicBezTo>
                <a:close/>
                <a:moveTo>
                  <a:pt x="2240390" y="1866172"/>
                </a:moveTo>
                <a:cubicBezTo>
                  <a:pt x="2232359" y="1862908"/>
                  <a:pt x="2230833" y="1863066"/>
                  <a:pt x="2230833" y="1867162"/>
                </a:cubicBezTo>
                <a:cubicBezTo>
                  <a:pt x="2230833" y="1869843"/>
                  <a:pt x="2232983" y="1871171"/>
                  <a:pt x="2235611" y="1870115"/>
                </a:cubicBezTo>
                <a:cubicBezTo>
                  <a:pt x="2238240" y="1869058"/>
                  <a:pt x="2240390" y="1869675"/>
                  <a:pt x="2240390" y="1871486"/>
                </a:cubicBezTo>
                <a:cubicBezTo>
                  <a:pt x="2240390" y="1873297"/>
                  <a:pt x="2242541" y="1874779"/>
                  <a:pt x="2245168" y="1874779"/>
                </a:cubicBezTo>
                <a:cubicBezTo>
                  <a:pt x="2247797" y="1874779"/>
                  <a:pt x="2249947" y="1873716"/>
                  <a:pt x="2249947" y="1872417"/>
                </a:cubicBezTo>
                <a:cubicBezTo>
                  <a:pt x="2249947" y="1871118"/>
                  <a:pt x="2245647" y="1868308"/>
                  <a:pt x="2240390" y="1866172"/>
                </a:cubicBezTo>
                <a:close/>
                <a:moveTo>
                  <a:pt x="1957064" y="1860378"/>
                </a:moveTo>
                <a:cubicBezTo>
                  <a:pt x="1956848" y="1860242"/>
                  <a:pt x="1956312" y="1861629"/>
                  <a:pt x="1955360" y="1864481"/>
                </a:cubicBezTo>
                <a:cubicBezTo>
                  <a:pt x="1954111" y="1868224"/>
                  <a:pt x="1949458" y="1871992"/>
                  <a:pt x="1945020" y="1872854"/>
                </a:cubicBezTo>
                <a:cubicBezTo>
                  <a:pt x="1939213" y="1873983"/>
                  <a:pt x="1939631" y="1874245"/>
                  <a:pt x="1946509" y="1873791"/>
                </a:cubicBezTo>
                <a:cubicBezTo>
                  <a:pt x="1952996" y="1873363"/>
                  <a:pt x="1956317" y="1870674"/>
                  <a:pt x="1956849" y="1865418"/>
                </a:cubicBezTo>
                <a:cubicBezTo>
                  <a:pt x="1957177" y="1862174"/>
                  <a:pt x="1957281" y="1860514"/>
                  <a:pt x="1957064" y="1860378"/>
                </a:cubicBezTo>
                <a:close/>
                <a:moveTo>
                  <a:pt x="2211289" y="1859786"/>
                </a:moveTo>
                <a:cubicBezTo>
                  <a:pt x="2210482" y="1859686"/>
                  <a:pt x="2208596" y="1860819"/>
                  <a:pt x="2205066" y="1863116"/>
                </a:cubicBezTo>
                <a:cubicBezTo>
                  <a:pt x="2195885" y="1869090"/>
                  <a:pt x="2195095" y="1872683"/>
                  <a:pt x="2203356" y="1870894"/>
                </a:cubicBezTo>
                <a:cubicBezTo>
                  <a:pt x="2206641" y="1870182"/>
                  <a:pt x="2210099" y="1867015"/>
                  <a:pt x="2211039" y="1863858"/>
                </a:cubicBezTo>
                <a:cubicBezTo>
                  <a:pt x="2211825" y="1861220"/>
                  <a:pt x="2212096" y="1859886"/>
                  <a:pt x="2211289" y="1859786"/>
                </a:cubicBezTo>
                <a:close/>
                <a:moveTo>
                  <a:pt x="2199827" y="1854003"/>
                </a:moveTo>
                <a:cubicBezTo>
                  <a:pt x="2194601" y="1854352"/>
                  <a:pt x="2190093" y="1856721"/>
                  <a:pt x="2189810" y="1859266"/>
                </a:cubicBezTo>
                <a:cubicBezTo>
                  <a:pt x="2189526" y="1861813"/>
                  <a:pt x="2190172" y="1862232"/>
                  <a:pt x="2191243" y="1860199"/>
                </a:cubicBezTo>
                <a:cubicBezTo>
                  <a:pt x="2192315" y="1858167"/>
                  <a:pt x="2196823" y="1855798"/>
                  <a:pt x="2201260" y="1854936"/>
                </a:cubicBezTo>
                <a:cubicBezTo>
                  <a:pt x="2207113" y="1853799"/>
                  <a:pt x="2206718" y="1853543"/>
                  <a:pt x="2199827" y="1854003"/>
                </a:cubicBezTo>
                <a:close/>
                <a:moveTo>
                  <a:pt x="2878328" y="1846792"/>
                </a:moveTo>
                <a:cubicBezTo>
                  <a:pt x="2882270" y="1846792"/>
                  <a:pt x="2885495" y="1848891"/>
                  <a:pt x="2885495" y="1851457"/>
                </a:cubicBezTo>
                <a:cubicBezTo>
                  <a:pt x="2885495" y="1854022"/>
                  <a:pt x="2882270" y="1856121"/>
                  <a:pt x="2878328" y="1856121"/>
                </a:cubicBezTo>
                <a:cubicBezTo>
                  <a:pt x="2874385" y="1856121"/>
                  <a:pt x="2871160" y="1854022"/>
                  <a:pt x="2871160" y="1851457"/>
                </a:cubicBezTo>
                <a:cubicBezTo>
                  <a:pt x="2871160" y="1848891"/>
                  <a:pt x="2874385" y="1846792"/>
                  <a:pt x="2878328" y="1846792"/>
                </a:cubicBezTo>
                <a:close/>
                <a:moveTo>
                  <a:pt x="4488702" y="1842559"/>
                </a:moveTo>
                <a:cubicBezTo>
                  <a:pt x="4496879" y="1844600"/>
                  <a:pt x="4496871" y="1844585"/>
                  <a:pt x="4492970" y="1851203"/>
                </a:cubicBezTo>
                <a:cubicBezTo>
                  <a:pt x="4488527" y="1858736"/>
                  <a:pt x="4481534" y="1857050"/>
                  <a:pt x="4481534" y="1848445"/>
                </a:cubicBezTo>
                <a:cubicBezTo>
                  <a:pt x="4481534" y="1842899"/>
                  <a:pt x="4483523" y="1841265"/>
                  <a:pt x="4488702" y="1842559"/>
                </a:cubicBezTo>
                <a:close/>
                <a:moveTo>
                  <a:pt x="1933606" y="1837464"/>
                </a:moveTo>
                <a:cubicBezTo>
                  <a:pt x="1923992" y="1837464"/>
                  <a:pt x="1922466" y="1844114"/>
                  <a:pt x="1929984" y="1853256"/>
                </a:cubicBezTo>
                <a:cubicBezTo>
                  <a:pt x="1933984" y="1858119"/>
                  <a:pt x="1936804" y="1858669"/>
                  <a:pt x="1944320" y="1856051"/>
                </a:cubicBezTo>
                <a:cubicBezTo>
                  <a:pt x="1949466" y="1854259"/>
                  <a:pt x="1953676" y="1851023"/>
                  <a:pt x="1953676" y="1848860"/>
                </a:cubicBezTo>
                <a:cubicBezTo>
                  <a:pt x="1953676" y="1843189"/>
                  <a:pt x="1943594" y="1837464"/>
                  <a:pt x="1933606" y="1837464"/>
                </a:cubicBezTo>
                <a:close/>
                <a:moveTo>
                  <a:pt x="2484042" y="1835931"/>
                </a:moveTo>
                <a:cubicBezTo>
                  <a:pt x="2481444" y="1836976"/>
                  <a:pt x="2479318" y="1839148"/>
                  <a:pt x="2479318" y="1840757"/>
                </a:cubicBezTo>
                <a:cubicBezTo>
                  <a:pt x="2479318" y="1845230"/>
                  <a:pt x="2482743" y="1844244"/>
                  <a:pt x="2485920" y="1838857"/>
                </a:cubicBezTo>
                <a:cubicBezTo>
                  <a:pt x="2487551" y="1836090"/>
                  <a:pt x="2486750" y="1834842"/>
                  <a:pt x="2484042" y="1835931"/>
                </a:cubicBezTo>
                <a:close/>
                <a:moveTo>
                  <a:pt x="2265237" y="1833546"/>
                </a:moveTo>
                <a:cubicBezTo>
                  <a:pt x="2260713" y="1831126"/>
                  <a:pt x="2257009" y="1831536"/>
                  <a:pt x="2251606" y="1835052"/>
                </a:cubicBezTo>
                <a:cubicBezTo>
                  <a:pt x="2241989" y="1841310"/>
                  <a:pt x="2247345" y="1853012"/>
                  <a:pt x="2259826" y="1853012"/>
                </a:cubicBezTo>
                <a:cubicBezTo>
                  <a:pt x="2264906" y="1853012"/>
                  <a:pt x="2269061" y="1854411"/>
                  <a:pt x="2269061" y="1856121"/>
                </a:cubicBezTo>
                <a:cubicBezTo>
                  <a:pt x="2269061" y="1860084"/>
                  <a:pt x="2270702" y="1860028"/>
                  <a:pt x="2285780" y="1855557"/>
                </a:cubicBezTo>
                <a:cubicBezTo>
                  <a:pt x="2301997" y="1850749"/>
                  <a:pt x="2300473" y="1839480"/>
                  <a:pt x="2283397" y="1837943"/>
                </a:cubicBezTo>
                <a:cubicBezTo>
                  <a:pt x="2276826" y="1837352"/>
                  <a:pt x="2268655" y="1835373"/>
                  <a:pt x="2265237" y="1833546"/>
                </a:cubicBezTo>
                <a:close/>
                <a:moveTo>
                  <a:pt x="1616788" y="1831245"/>
                </a:moveTo>
                <a:cubicBezTo>
                  <a:pt x="1620730" y="1831245"/>
                  <a:pt x="1623956" y="1833343"/>
                  <a:pt x="1623956" y="1835909"/>
                </a:cubicBezTo>
                <a:cubicBezTo>
                  <a:pt x="1623956" y="1838474"/>
                  <a:pt x="1620730" y="1840573"/>
                  <a:pt x="1616788" y="1840573"/>
                </a:cubicBezTo>
                <a:cubicBezTo>
                  <a:pt x="1612845" y="1840573"/>
                  <a:pt x="1609620" y="1838474"/>
                  <a:pt x="1609620" y="1835909"/>
                </a:cubicBezTo>
                <a:cubicBezTo>
                  <a:pt x="1609620" y="1833343"/>
                  <a:pt x="1612845" y="1831245"/>
                  <a:pt x="1616788" y="1831245"/>
                </a:cubicBezTo>
                <a:close/>
                <a:moveTo>
                  <a:pt x="2850906" y="1829696"/>
                </a:moveTo>
                <a:cubicBezTo>
                  <a:pt x="2852696" y="1830545"/>
                  <a:pt x="2852464" y="1832216"/>
                  <a:pt x="2849298" y="1834276"/>
                </a:cubicBezTo>
                <a:cubicBezTo>
                  <a:pt x="2846823" y="1835887"/>
                  <a:pt x="2841947" y="1836059"/>
                  <a:pt x="2838464" y="1834657"/>
                </a:cubicBezTo>
                <a:cubicBezTo>
                  <a:pt x="2833487" y="1832656"/>
                  <a:pt x="2833898" y="1831669"/>
                  <a:pt x="2840383" y="1830049"/>
                </a:cubicBezTo>
                <a:cubicBezTo>
                  <a:pt x="2845304" y="1828820"/>
                  <a:pt x="2849116" y="1828847"/>
                  <a:pt x="2850906" y="1829696"/>
                </a:cubicBezTo>
                <a:close/>
                <a:moveTo>
                  <a:pt x="2820985" y="1824559"/>
                </a:moveTo>
                <a:cubicBezTo>
                  <a:pt x="2823482" y="1824559"/>
                  <a:pt x="2826295" y="1826063"/>
                  <a:pt x="2827237" y="1827902"/>
                </a:cubicBezTo>
                <a:cubicBezTo>
                  <a:pt x="2828179" y="1829740"/>
                  <a:pt x="2825365" y="1831245"/>
                  <a:pt x="2820985" y="1831245"/>
                </a:cubicBezTo>
                <a:cubicBezTo>
                  <a:pt x="2816605" y="1831245"/>
                  <a:pt x="2813791" y="1829740"/>
                  <a:pt x="2814733" y="1827902"/>
                </a:cubicBezTo>
                <a:cubicBezTo>
                  <a:pt x="2815675" y="1826063"/>
                  <a:pt x="2818488" y="1824559"/>
                  <a:pt x="2820985" y="1824559"/>
                </a:cubicBezTo>
                <a:close/>
                <a:moveTo>
                  <a:pt x="1788751" y="1820808"/>
                </a:moveTo>
                <a:cubicBezTo>
                  <a:pt x="1793259" y="1819682"/>
                  <a:pt x="1795261" y="1820161"/>
                  <a:pt x="1793555" y="1821957"/>
                </a:cubicBezTo>
                <a:cubicBezTo>
                  <a:pt x="1791946" y="1823651"/>
                  <a:pt x="1796033" y="1826374"/>
                  <a:pt x="1802635" y="1828007"/>
                </a:cubicBezTo>
                <a:cubicBezTo>
                  <a:pt x="1809238" y="1829641"/>
                  <a:pt x="1817749" y="1834889"/>
                  <a:pt x="1821548" y="1839670"/>
                </a:cubicBezTo>
                <a:cubicBezTo>
                  <a:pt x="1825347" y="1844450"/>
                  <a:pt x="1832976" y="1851024"/>
                  <a:pt x="1838502" y="1854278"/>
                </a:cubicBezTo>
                <a:cubicBezTo>
                  <a:pt x="1844027" y="1857533"/>
                  <a:pt x="1848548" y="1862662"/>
                  <a:pt x="1848548" y="1865678"/>
                </a:cubicBezTo>
                <a:cubicBezTo>
                  <a:pt x="1848548" y="1875882"/>
                  <a:pt x="1854303" y="1880998"/>
                  <a:pt x="1865784" y="1880998"/>
                </a:cubicBezTo>
                <a:cubicBezTo>
                  <a:pt x="1881945" y="1880998"/>
                  <a:pt x="1880451" y="1889672"/>
                  <a:pt x="1864078" y="1890898"/>
                </a:cubicBezTo>
                <a:cubicBezTo>
                  <a:pt x="1854669" y="1891602"/>
                  <a:pt x="1850504" y="1893869"/>
                  <a:pt x="1849410" y="1898878"/>
                </a:cubicBezTo>
                <a:cubicBezTo>
                  <a:pt x="1847679" y="1906812"/>
                  <a:pt x="1847110" y="1906845"/>
                  <a:pt x="1825850" y="1900245"/>
                </a:cubicBezTo>
                <a:cubicBezTo>
                  <a:pt x="1817308" y="1897593"/>
                  <a:pt x="1810320" y="1893647"/>
                  <a:pt x="1810320" y="1891475"/>
                </a:cubicBezTo>
                <a:cubicBezTo>
                  <a:pt x="1810320" y="1889303"/>
                  <a:pt x="1806556" y="1885976"/>
                  <a:pt x="1801957" y="1884082"/>
                </a:cubicBezTo>
                <a:cubicBezTo>
                  <a:pt x="1795969" y="1881615"/>
                  <a:pt x="1795291" y="1880173"/>
                  <a:pt x="1799568" y="1879004"/>
                </a:cubicBezTo>
                <a:cubicBezTo>
                  <a:pt x="1802853" y="1878105"/>
                  <a:pt x="1805541" y="1874859"/>
                  <a:pt x="1805541" y="1871791"/>
                </a:cubicBezTo>
                <a:cubicBezTo>
                  <a:pt x="1805541" y="1863913"/>
                  <a:pt x="1795388" y="1859529"/>
                  <a:pt x="1784038" y="1862506"/>
                </a:cubicBezTo>
                <a:cubicBezTo>
                  <a:pt x="1769998" y="1866189"/>
                  <a:pt x="1767313" y="1865941"/>
                  <a:pt x="1767313" y="1860962"/>
                </a:cubicBezTo>
                <a:cubicBezTo>
                  <a:pt x="1767313" y="1858494"/>
                  <a:pt x="1771833" y="1854414"/>
                  <a:pt x="1777358" y="1851895"/>
                </a:cubicBezTo>
                <a:cubicBezTo>
                  <a:pt x="1785808" y="1848044"/>
                  <a:pt x="1786896" y="1845365"/>
                  <a:pt x="1784212" y="1835027"/>
                </a:cubicBezTo>
                <a:cubicBezTo>
                  <a:pt x="1781684" y="1825288"/>
                  <a:pt x="1782626" y="1822337"/>
                  <a:pt x="1788751" y="1820808"/>
                </a:cubicBezTo>
                <a:close/>
                <a:moveTo>
                  <a:pt x="849829" y="1818806"/>
                </a:moveTo>
                <a:cubicBezTo>
                  <a:pt x="856201" y="1818806"/>
                  <a:pt x="859386" y="1820879"/>
                  <a:pt x="859386" y="1825025"/>
                </a:cubicBezTo>
                <a:cubicBezTo>
                  <a:pt x="859386" y="1832074"/>
                  <a:pt x="854431" y="1832995"/>
                  <a:pt x="846006" y="1827513"/>
                </a:cubicBezTo>
                <a:cubicBezTo>
                  <a:pt x="837582" y="1822031"/>
                  <a:pt x="838998" y="1818806"/>
                  <a:pt x="849829" y="1818806"/>
                </a:cubicBezTo>
                <a:close/>
                <a:moveTo>
                  <a:pt x="2475884" y="1812686"/>
                </a:moveTo>
                <a:cubicBezTo>
                  <a:pt x="2467795" y="1812780"/>
                  <a:pt x="2467787" y="1812990"/>
                  <a:pt x="2475734" y="1816916"/>
                </a:cubicBezTo>
                <a:cubicBezTo>
                  <a:pt x="2480333" y="1819188"/>
                  <a:pt x="2484266" y="1822991"/>
                  <a:pt x="2484474" y="1825368"/>
                </a:cubicBezTo>
                <a:cubicBezTo>
                  <a:pt x="2484761" y="1828660"/>
                  <a:pt x="2485438" y="1828739"/>
                  <a:pt x="2487314" y="1825700"/>
                </a:cubicBezTo>
                <a:cubicBezTo>
                  <a:pt x="2488668" y="1823506"/>
                  <a:pt x="2488566" y="1819658"/>
                  <a:pt x="2487086" y="1817149"/>
                </a:cubicBezTo>
                <a:cubicBezTo>
                  <a:pt x="2485607" y="1814640"/>
                  <a:pt x="2480566" y="1812632"/>
                  <a:pt x="2475884" y="1812686"/>
                </a:cubicBezTo>
                <a:close/>
                <a:moveTo>
                  <a:pt x="4801086" y="1810192"/>
                </a:moveTo>
                <a:cubicBezTo>
                  <a:pt x="4815802" y="1809424"/>
                  <a:pt x="4816925" y="1809963"/>
                  <a:pt x="4814041" y="1816411"/>
                </a:cubicBezTo>
                <a:cubicBezTo>
                  <a:pt x="4804847" y="1836962"/>
                  <a:pt x="4805192" y="1843017"/>
                  <a:pt x="4815762" y="1846698"/>
                </a:cubicBezTo>
                <a:cubicBezTo>
                  <a:pt x="4823637" y="1849440"/>
                  <a:pt x="4825792" y="1852652"/>
                  <a:pt x="4824675" y="1859976"/>
                </a:cubicBezTo>
                <a:cubicBezTo>
                  <a:pt x="4823233" y="1869426"/>
                  <a:pt x="4816310" y="1873922"/>
                  <a:pt x="4809761" y="1869661"/>
                </a:cubicBezTo>
                <a:cubicBezTo>
                  <a:pt x="4807955" y="1868485"/>
                  <a:pt x="4806476" y="1863658"/>
                  <a:pt x="4806476" y="1858935"/>
                </a:cubicBezTo>
                <a:cubicBezTo>
                  <a:pt x="4806476" y="1854211"/>
                  <a:pt x="4803251" y="1848248"/>
                  <a:pt x="4799308" y="1845682"/>
                </a:cubicBezTo>
                <a:cubicBezTo>
                  <a:pt x="4795366" y="1843116"/>
                  <a:pt x="4792141" y="1836720"/>
                  <a:pt x="4792141" y="1831467"/>
                </a:cubicBezTo>
                <a:cubicBezTo>
                  <a:pt x="4792141" y="1825050"/>
                  <a:pt x="4789789" y="1821916"/>
                  <a:pt x="4784972" y="1821916"/>
                </a:cubicBezTo>
                <a:cubicBezTo>
                  <a:pt x="4781030" y="1821916"/>
                  <a:pt x="4777838" y="1820866"/>
                  <a:pt x="4777878" y="1819583"/>
                </a:cubicBezTo>
                <a:cubicBezTo>
                  <a:pt x="4778045" y="1814184"/>
                  <a:pt x="4785964" y="1810980"/>
                  <a:pt x="4801086" y="1810192"/>
                </a:cubicBezTo>
                <a:close/>
                <a:moveTo>
                  <a:pt x="485230" y="1806764"/>
                </a:moveTo>
                <a:cubicBezTo>
                  <a:pt x="487461" y="1806089"/>
                  <a:pt x="490806" y="1807201"/>
                  <a:pt x="495260" y="1810099"/>
                </a:cubicBezTo>
                <a:cubicBezTo>
                  <a:pt x="504054" y="1815822"/>
                  <a:pt x="502082" y="1821916"/>
                  <a:pt x="491437" y="1821916"/>
                </a:cubicBezTo>
                <a:cubicBezTo>
                  <a:pt x="484429" y="1821916"/>
                  <a:pt x="481880" y="1819843"/>
                  <a:pt x="481880" y="1814142"/>
                </a:cubicBezTo>
                <a:cubicBezTo>
                  <a:pt x="481880" y="1809898"/>
                  <a:pt x="482998" y="1807438"/>
                  <a:pt x="485230" y="1806764"/>
                </a:cubicBezTo>
                <a:close/>
                <a:moveTo>
                  <a:pt x="4885604" y="1803258"/>
                </a:moveTo>
                <a:cubicBezTo>
                  <a:pt x="4886764" y="1803258"/>
                  <a:pt x="4887712" y="1804657"/>
                  <a:pt x="4887712" y="1806368"/>
                </a:cubicBezTo>
                <a:cubicBezTo>
                  <a:pt x="4887712" y="1808078"/>
                  <a:pt x="4885434" y="1809477"/>
                  <a:pt x="4882651" y="1809477"/>
                </a:cubicBezTo>
                <a:cubicBezTo>
                  <a:pt x="4879868" y="1809477"/>
                  <a:pt x="4878920" y="1808078"/>
                  <a:pt x="4880544" y="1806368"/>
                </a:cubicBezTo>
                <a:cubicBezTo>
                  <a:pt x="4882168" y="1804657"/>
                  <a:pt x="4884446" y="1803258"/>
                  <a:pt x="4885604" y="1803258"/>
                </a:cubicBezTo>
                <a:close/>
                <a:moveTo>
                  <a:pt x="4558697" y="1802477"/>
                </a:moveTo>
                <a:cubicBezTo>
                  <a:pt x="4570084" y="1804415"/>
                  <a:pt x="4582074" y="1816971"/>
                  <a:pt x="4583282" y="1828221"/>
                </a:cubicBezTo>
                <a:cubicBezTo>
                  <a:pt x="4583827" y="1833298"/>
                  <a:pt x="4585886" y="1837454"/>
                  <a:pt x="4587857" y="1837458"/>
                </a:cubicBezTo>
                <a:cubicBezTo>
                  <a:pt x="4589828" y="1837461"/>
                  <a:pt x="4591441" y="1839563"/>
                  <a:pt x="4591441" y="1842128"/>
                </a:cubicBezTo>
                <a:cubicBezTo>
                  <a:pt x="4591441" y="1844694"/>
                  <a:pt x="4588216" y="1846792"/>
                  <a:pt x="4584273" y="1846792"/>
                </a:cubicBezTo>
                <a:cubicBezTo>
                  <a:pt x="4580331" y="1846792"/>
                  <a:pt x="4577105" y="1844694"/>
                  <a:pt x="4577105" y="1842128"/>
                </a:cubicBezTo>
                <a:cubicBezTo>
                  <a:pt x="4577105" y="1839563"/>
                  <a:pt x="4574722" y="1837464"/>
                  <a:pt x="4571809" y="1837464"/>
                </a:cubicBezTo>
                <a:cubicBezTo>
                  <a:pt x="4568500" y="1837464"/>
                  <a:pt x="4567675" y="1834450"/>
                  <a:pt x="4569610" y="1829431"/>
                </a:cubicBezTo>
                <a:cubicBezTo>
                  <a:pt x="4572046" y="1823116"/>
                  <a:pt x="4570727" y="1821061"/>
                  <a:pt x="4563439" y="1819821"/>
                </a:cubicBezTo>
                <a:cubicBezTo>
                  <a:pt x="4557812" y="1818864"/>
                  <a:pt x="4553409" y="1814866"/>
                  <a:pt x="4552231" y="1809646"/>
                </a:cubicBezTo>
                <a:cubicBezTo>
                  <a:pt x="4550656" y="1802664"/>
                  <a:pt x="4551873" y="1801316"/>
                  <a:pt x="4558697" y="1802477"/>
                </a:cubicBezTo>
                <a:close/>
                <a:moveTo>
                  <a:pt x="4141007" y="1802036"/>
                </a:moveTo>
                <a:cubicBezTo>
                  <a:pt x="4134563" y="1799391"/>
                  <a:pt x="4130558" y="1800160"/>
                  <a:pt x="4122093" y="1805668"/>
                </a:cubicBezTo>
                <a:cubicBezTo>
                  <a:pt x="4112854" y="1811681"/>
                  <a:pt x="4112199" y="1813539"/>
                  <a:pt x="4117410" y="1818968"/>
                </a:cubicBezTo>
                <a:cubicBezTo>
                  <a:pt x="4120741" y="1822439"/>
                  <a:pt x="4122191" y="1826621"/>
                  <a:pt x="4120633" y="1828262"/>
                </a:cubicBezTo>
                <a:cubicBezTo>
                  <a:pt x="4119074" y="1829902"/>
                  <a:pt x="4120077" y="1831245"/>
                  <a:pt x="4122860" y="1831245"/>
                </a:cubicBezTo>
                <a:cubicBezTo>
                  <a:pt x="4125644" y="1831245"/>
                  <a:pt x="4127921" y="1832877"/>
                  <a:pt x="4127921" y="1834871"/>
                </a:cubicBezTo>
                <a:cubicBezTo>
                  <a:pt x="4127921" y="1839741"/>
                  <a:pt x="4143440" y="1849713"/>
                  <a:pt x="4149424" y="1848687"/>
                </a:cubicBezTo>
                <a:cubicBezTo>
                  <a:pt x="4152053" y="1848237"/>
                  <a:pt x="4154828" y="1843778"/>
                  <a:pt x="4155591" y="1838779"/>
                </a:cubicBezTo>
                <a:cubicBezTo>
                  <a:pt x="4157714" y="1824884"/>
                  <a:pt x="4150132" y="1805781"/>
                  <a:pt x="4141007" y="1802036"/>
                </a:cubicBezTo>
                <a:close/>
                <a:moveTo>
                  <a:pt x="481880" y="1793929"/>
                </a:moveTo>
                <a:cubicBezTo>
                  <a:pt x="484508" y="1793929"/>
                  <a:pt x="486659" y="1795246"/>
                  <a:pt x="486659" y="1796856"/>
                </a:cubicBezTo>
                <a:cubicBezTo>
                  <a:pt x="486659" y="1798465"/>
                  <a:pt x="484508" y="1800646"/>
                  <a:pt x="481880" y="1801704"/>
                </a:cubicBezTo>
                <a:cubicBezTo>
                  <a:pt x="479252" y="1802760"/>
                  <a:pt x="477102" y="1801444"/>
                  <a:pt x="477102" y="1798777"/>
                </a:cubicBezTo>
                <a:cubicBezTo>
                  <a:pt x="477102" y="1796111"/>
                  <a:pt x="479252" y="1793929"/>
                  <a:pt x="481880" y="1793929"/>
                </a:cubicBezTo>
                <a:close/>
                <a:moveTo>
                  <a:pt x="3459339" y="1789098"/>
                </a:moveTo>
                <a:cubicBezTo>
                  <a:pt x="3468519" y="1785406"/>
                  <a:pt x="3474103" y="1792817"/>
                  <a:pt x="3476078" y="1811312"/>
                </a:cubicBezTo>
                <a:cubicBezTo>
                  <a:pt x="3477137" y="1821237"/>
                  <a:pt x="3480161" y="1830762"/>
                  <a:pt x="3482799" y="1832478"/>
                </a:cubicBezTo>
                <a:cubicBezTo>
                  <a:pt x="3490958" y="1837787"/>
                  <a:pt x="3488337" y="1846792"/>
                  <a:pt x="3478634" y="1846792"/>
                </a:cubicBezTo>
                <a:cubicBezTo>
                  <a:pt x="3472422" y="1846792"/>
                  <a:pt x="3468758" y="1843813"/>
                  <a:pt x="3466688" y="1837075"/>
                </a:cubicBezTo>
                <a:cubicBezTo>
                  <a:pt x="3465045" y="1831730"/>
                  <a:pt x="3463701" y="1823335"/>
                  <a:pt x="3463701" y="1818417"/>
                </a:cubicBezTo>
                <a:cubicBezTo>
                  <a:pt x="3463701" y="1813500"/>
                  <a:pt x="3461551" y="1809477"/>
                  <a:pt x="3458922" y="1809477"/>
                </a:cubicBezTo>
                <a:cubicBezTo>
                  <a:pt x="3452453" y="1809477"/>
                  <a:pt x="3452816" y="1791721"/>
                  <a:pt x="3459339" y="1789098"/>
                </a:cubicBezTo>
                <a:close/>
                <a:moveTo>
                  <a:pt x="4735309" y="1787710"/>
                </a:moveTo>
                <a:cubicBezTo>
                  <a:pt x="4737656" y="1787710"/>
                  <a:pt x="4739576" y="1791209"/>
                  <a:pt x="4739576" y="1795484"/>
                </a:cubicBezTo>
                <a:cubicBezTo>
                  <a:pt x="4739576" y="1803169"/>
                  <a:pt x="4733102" y="1805910"/>
                  <a:pt x="4727897" y="1800429"/>
                </a:cubicBezTo>
                <a:cubicBezTo>
                  <a:pt x="4724443" y="1796793"/>
                  <a:pt x="4729736" y="1787710"/>
                  <a:pt x="4735309" y="1787710"/>
                </a:cubicBezTo>
                <a:close/>
                <a:moveTo>
                  <a:pt x="3485487" y="1787710"/>
                </a:moveTo>
                <a:cubicBezTo>
                  <a:pt x="3486646" y="1787710"/>
                  <a:pt x="3487594" y="1789109"/>
                  <a:pt x="3487594" y="1790820"/>
                </a:cubicBezTo>
                <a:cubicBezTo>
                  <a:pt x="3487594" y="1792530"/>
                  <a:pt x="3485317" y="1793929"/>
                  <a:pt x="3482533" y="1793929"/>
                </a:cubicBezTo>
                <a:cubicBezTo>
                  <a:pt x="3479750" y="1793929"/>
                  <a:pt x="3478802" y="1792530"/>
                  <a:pt x="3480426" y="1790820"/>
                </a:cubicBezTo>
                <a:cubicBezTo>
                  <a:pt x="3482051" y="1789109"/>
                  <a:pt x="3484328" y="1787710"/>
                  <a:pt x="3485487" y="1787710"/>
                </a:cubicBezTo>
                <a:close/>
                <a:moveTo>
                  <a:pt x="745426" y="1786384"/>
                </a:moveTo>
                <a:cubicBezTo>
                  <a:pt x="746341" y="1785889"/>
                  <a:pt x="755271" y="1786146"/>
                  <a:pt x="765269" y="1786957"/>
                </a:cubicBezTo>
                <a:cubicBezTo>
                  <a:pt x="780551" y="1788195"/>
                  <a:pt x="783217" y="1789488"/>
                  <a:pt x="781995" y="1795067"/>
                </a:cubicBezTo>
                <a:cubicBezTo>
                  <a:pt x="779878" y="1804727"/>
                  <a:pt x="763206" y="1804834"/>
                  <a:pt x="752594" y="1795256"/>
                </a:cubicBezTo>
                <a:cubicBezTo>
                  <a:pt x="747736" y="1790872"/>
                  <a:pt x="744511" y="1786879"/>
                  <a:pt x="745426" y="1786384"/>
                </a:cubicBezTo>
                <a:close/>
                <a:moveTo>
                  <a:pt x="1738452" y="1786232"/>
                </a:moveTo>
                <a:cubicBezTo>
                  <a:pt x="1744056" y="1783978"/>
                  <a:pt x="1752727" y="1789062"/>
                  <a:pt x="1752904" y="1794707"/>
                </a:cubicBezTo>
                <a:cubicBezTo>
                  <a:pt x="1753005" y="1797931"/>
                  <a:pt x="1751346" y="1797668"/>
                  <a:pt x="1741220" y="1792849"/>
                </a:cubicBezTo>
                <a:cubicBezTo>
                  <a:pt x="1734540" y="1789671"/>
                  <a:pt x="1733872" y="1788074"/>
                  <a:pt x="1738452" y="1786232"/>
                </a:cubicBezTo>
                <a:close/>
                <a:moveTo>
                  <a:pt x="4755267" y="1778492"/>
                </a:moveTo>
                <a:cubicBezTo>
                  <a:pt x="4755633" y="1778473"/>
                  <a:pt x="4756189" y="1779737"/>
                  <a:pt x="4757206" y="1782269"/>
                </a:cubicBezTo>
                <a:cubicBezTo>
                  <a:pt x="4758408" y="1785262"/>
                  <a:pt x="4763284" y="1787711"/>
                  <a:pt x="4768041" y="1787711"/>
                </a:cubicBezTo>
                <a:cubicBezTo>
                  <a:pt x="4777121" y="1787711"/>
                  <a:pt x="4785191" y="1800091"/>
                  <a:pt x="4778395" y="1803593"/>
                </a:cubicBezTo>
                <a:cubicBezTo>
                  <a:pt x="4776264" y="1804692"/>
                  <a:pt x="4775031" y="1804981"/>
                  <a:pt x="4775656" y="1804236"/>
                </a:cubicBezTo>
                <a:cubicBezTo>
                  <a:pt x="4776280" y="1803491"/>
                  <a:pt x="4771644" y="1799532"/>
                  <a:pt x="4765351" y="1795437"/>
                </a:cubicBezTo>
                <a:cubicBezTo>
                  <a:pt x="4759060" y="1791343"/>
                  <a:pt x="4754161" y="1785480"/>
                  <a:pt x="4754466" y="1782410"/>
                </a:cubicBezTo>
                <a:cubicBezTo>
                  <a:pt x="4754724" y="1779812"/>
                  <a:pt x="4754901" y="1778511"/>
                  <a:pt x="4755267" y="1778492"/>
                </a:cubicBezTo>
                <a:close/>
                <a:moveTo>
                  <a:pt x="1898138" y="1775272"/>
                </a:moveTo>
                <a:cubicBezTo>
                  <a:pt x="1889421" y="1775272"/>
                  <a:pt x="1886777" y="1776961"/>
                  <a:pt x="1886777" y="1782528"/>
                </a:cubicBezTo>
                <a:cubicBezTo>
                  <a:pt x="1886777" y="1794729"/>
                  <a:pt x="1900260" y="1798038"/>
                  <a:pt x="1913875" y="1789178"/>
                </a:cubicBezTo>
                <a:cubicBezTo>
                  <a:pt x="1923328" y="1783027"/>
                  <a:pt x="1914552" y="1775272"/>
                  <a:pt x="1898138" y="1775272"/>
                </a:cubicBezTo>
                <a:close/>
                <a:moveTo>
                  <a:pt x="881994" y="1773558"/>
                </a:moveTo>
                <a:cubicBezTo>
                  <a:pt x="883331" y="1774699"/>
                  <a:pt x="882983" y="1776709"/>
                  <a:pt x="879916" y="1778704"/>
                </a:cubicBezTo>
                <a:cubicBezTo>
                  <a:pt x="876484" y="1780938"/>
                  <a:pt x="873811" y="1780991"/>
                  <a:pt x="871794" y="1778867"/>
                </a:cubicBezTo>
                <a:cubicBezTo>
                  <a:pt x="870140" y="1777126"/>
                  <a:pt x="871116" y="1774765"/>
                  <a:pt x="873962" y="1773621"/>
                </a:cubicBezTo>
                <a:cubicBezTo>
                  <a:pt x="877635" y="1772143"/>
                  <a:pt x="880657" y="1772416"/>
                  <a:pt x="881994" y="1773558"/>
                </a:cubicBezTo>
                <a:close/>
                <a:moveTo>
                  <a:pt x="2410029" y="1769053"/>
                </a:moveTo>
                <a:cubicBezTo>
                  <a:pt x="2406087" y="1769053"/>
                  <a:pt x="2402861" y="1770452"/>
                  <a:pt x="2402861" y="1772162"/>
                </a:cubicBezTo>
                <a:cubicBezTo>
                  <a:pt x="2402861" y="1773873"/>
                  <a:pt x="2406087" y="1775272"/>
                  <a:pt x="2410029" y="1775272"/>
                </a:cubicBezTo>
                <a:cubicBezTo>
                  <a:pt x="2413971" y="1775272"/>
                  <a:pt x="2417197" y="1773873"/>
                  <a:pt x="2417197" y="1772162"/>
                </a:cubicBezTo>
                <a:cubicBezTo>
                  <a:pt x="2417197" y="1770452"/>
                  <a:pt x="2413971" y="1769053"/>
                  <a:pt x="2410029" y="1769053"/>
                </a:cubicBezTo>
                <a:close/>
                <a:moveTo>
                  <a:pt x="2243160" y="1760354"/>
                </a:moveTo>
                <a:cubicBezTo>
                  <a:pt x="2228197" y="1761746"/>
                  <a:pt x="2226787" y="1779842"/>
                  <a:pt x="2240881" y="1789605"/>
                </a:cubicBezTo>
                <a:cubicBezTo>
                  <a:pt x="2253136" y="1798094"/>
                  <a:pt x="2264283" y="1799326"/>
                  <a:pt x="2264283" y="1792191"/>
                </a:cubicBezTo>
                <a:cubicBezTo>
                  <a:pt x="2264283" y="1789380"/>
                  <a:pt x="2266551" y="1788255"/>
                  <a:pt x="2269681" y="1789515"/>
                </a:cubicBezTo>
                <a:cubicBezTo>
                  <a:pt x="2272650" y="1790708"/>
                  <a:pt x="2274110" y="1790441"/>
                  <a:pt x="2272924" y="1788920"/>
                </a:cubicBezTo>
                <a:cubicBezTo>
                  <a:pt x="2271738" y="1787400"/>
                  <a:pt x="2266792" y="1780142"/>
                  <a:pt x="2261933" y="1772793"/>
                </a:cubicBezTo>
                <a:cubicBezTo>
                  <a:pt x="2255076" y="1762421"/>
                  <a:pt x="2250874" y="1759637"/>
                  <a:pt x="2243160" y="1760354"/>
                </a:cubicBezTo>
                <a:close/>
                <a:moveTo>
                  <a:pt x="2297733" y="1759724"/>
                </a:moveTo>
                <a:cubicBezTo>
                  <a:pt x="2285950" y="1759724"/>
                  <a:pt x="2281263" y="1766206"/>
                  <a:pt x="2285362" y="1776834"/>
                </a:cubicBezTo>
                <a:cubicBezTo>
                  <a:pt x="2287283" y="1781815"/>
                  <a:pt x="2291720" y="1784601"/>
                  <a:pt x="2297733" y="1784601"/>
                </a:cubicBezTo>
                <a:cubicBezTo>
                  <a:pt x="2303745" y="1784601"/>
                  <a:pt x="2308182" y="1781815"/>
                  <a:pt x="2310103" y="1776834"/>
                </a:cubicBezTo>
                <a:cubicBezTo>
                  <a:pt x="2314202" y="1766206"/>
                  <a:pt x="2309515" y="1759724"/>
                  <a:pt x="2297733" y="1759724"/>
                </a:cubicBezTo>
                <a:close/>
                <a:moveTo>
                  <a:pt x="2353745" y="1755399"/>
                </a:moveTo>
                <a:cubicBezTo>
                  <a:pt x="2342658" y="1750900"/>
                  <a:pt x="2336135" y="1757170"/>
                  <a:pt x="2336034" y="1772421"/>
                </a:cubicBezTo>
                <a:cubicBezTo>
                  <a:pt x="2335949" y="1785448"/>
                  <a:pt x="2339160" y="1788306"/>
                  <a:pt x="2352490" y="1787064"/>
                </a:cubicBezTo>
                <a:cubicBezTo>
                  <a:pt x="2360616" y="1786307"/>
                  <a:pt x="2362243" y="1783878"/>
                  <a:pt x="2362243" y="1772501"/>
                </a:cubicBezTo>
                <a:cubicBezTo>
                  <a:pt x="2362243" y="1762780"/>
                  <a:pt x="2359796" y="1757854"/>
                  <a:pt x="2353745" y="1755399"/>
                </a:cubicBezTo>
                <a:close/>
                <a:moveTo>
                  <a:pt x="1964784" y="1750930"/>
                </a:moveTo>
                <a:cubicBezTo>
                  <a:pt x="1946429" y="1753204"/>
                  <a:pt x="1953163" y="1812567"/>
                  <a:pt x="1971780" y="1812603"/>
                </a:cubicBezTo>
                <a:cubicBezTo>
                  <a:pt x="1976278" y="1812612"/>
                  <a:pt x="1986409" y="1816080"/>
                  <a:pt x="1994294" y="1820310"/>
                </a:cubicBezTo>
                <a:cubicBezTo>
                  <a:pt x="2010175" y="1828831"/>
                  <a:pt x="2019444" y="1829161"/>
                  <a:pt x="2026887" y="1821469"/>
                </a:cubicBezTo>
                <a:cubicBezTo>
                  <a:pt x="2030573" y="1817660"/>
                  <a:pt x="2029791" y="1815029"/>
                  <a:pt x="2023815" y="1811141"/>
                </a:cubicBezTo>
                <a:cubicBezTo>
                  <a:pt x="2019406" y="1808271"/>
                  <a:pt x="2015798" y="1803925"/>
                  <a:pt x="2015798" y="1801481"/>
                </a:cubicBezTo>
                <a:cubicBezTo>
                  <a:pt x="2015798" y="1799038"/>
                  <a:pt x="2013417" y="1797039"/>
                  <a:pt x="2010508" y="1797039"/>
                </a:cubicBezTo>
                <a:cubicBezTo>
                  <a:pt x="2007599" y="1797039"/>
                  <a:pt x="2006487" y="1794887"/>
                  <a:pt x="2008038" y="1792257"/>
                </a:cubicBezTo>
                <a:cubicBezTo>
                  <a:pt x="2009589" y="1789627"/>
                  <a:pt x="2007923" y="1786742"/>
                  <a:pt x="2004334" y="1785846"/>
                </a:cubicBezTo>
                <a:cubicBezTo>
                  <a:pt x="2000747" y="1784950"/>
                  <a:pt x="1996514" y="1778942"/>
                  <a:pt x="1994930" y="1772495"/>
                </a:cubicBezTo>
                <a:cubicBezTo>
                  <a:pt x="1991676" y="1759251"/>
                  <a:pt x="1977791" y="1749319"/>
                  <a:pt x="1964784" y="1750930"/>
                </a:cubicBezTo>
                <a:close/>
                <a:moveTo>
                  <a:pt x="4531152" y="1747286"/>
                </a:moveTo>
                <a:cubicBezTo>
                  <a:pt x="4534788" y="1747286"/>
                  <a:pt x="4539003" y="1750373"/>
                  <a:pt x="4540519" y="1754147"/>
                </a:cubicBezTo>
                <a:cubicBezTo>
                  <a:pt x="4543727" y="1762128"/>
                  <a:pt x="4543812" y="1762057"/>
                  <a:pt x="4532904" y="1760478"/>
                </a:cubicBezTo>
                <a:cubicBezTo>
                  <a:pt x="4523056" y="1759053"/>
                  <a:pt x="4521493" y="1747286"/>
                  <a:pt x="4531152" y="1747286"/>
                </a:cubicBezTo>
                <a:close/>
                <a:moveTo>
                  <a:pt x="1651113" y="1743593"/>
                </a:moveTo>
                <a:lnTo>
                  <a:pt x="1651113" y="1743593"/>
                </a:lnTo>
                <a:lnTo>
                  <a:pt x="1648226" y="1745472"/>
                </a:lnTo>
                <a:cubicBezTo>
                  <a:pt x="1648019" y="1748750"/>
                  <a:pt x="1649148" y="1750586"/>
                  <a:pt x="1650736" y="1749553"/>
                </a:cubicBezTo>
                <a:lnTo>
                  <a:pt x="1651113" y="1743593"/>
                </a:lnTo>
                <a:lnTo>
                  <a:pt x="1651113" y="1743593"/>
                </a:lnTo>
                <a:close/>
                <a:moveTo>
                  <a:pt x="4791245" y="1742052"/>
                </a:moveTo>
                <a:cubicBezTo>
                  <a:pt x="4787432" y="1743045"/>
                  <a:pt x="4788564" y="1743781"/>
                  <a:pt x="4794132" y="1743930"/>
                </a:cubicBezTo>
                <a:cubicBezTo>
                  <a:pt x="4799169" y="1744066"/>
                  <a:pt x="4801992" y="1743331"/>
                  <a:pt x="4800403" y="1742297"/>
                </a:cubicBezTo>
                <a:lnTo>
                  <a:pt x="4800403" y="1742297"/>
                </a:lnTo>
                <a:cubicBezTo>
                  <a:pt x="4798815" y="1741264"/>
                  <a:pt x="4794694" y="1741153"/>
                  <a:pt x="4791245" y="1742052"/>
                </a:cubicBezTo>
                <a:close/>
                <a:moveTo>
                  <a:pt x="2756474" y="1736402"/>
                </a:moveTo>
                <a:cubicBezTo>
                  <a:pt x="2739893" y="1736402"/>
                  <a:pt x="2734147" y="1744773"/>
                  <a:pt x="2745043" y="1753054"/>
                </a:cubicBezTo>
                <a:cubicBezTo>
                  <a:pt x="2755243" y="1760805"/>
                  <a:pt x="2764956" y="1760691"/>
                  <a:pt x="2772663" y="1752727"/>
                </a:cubicBezTo>
                <a:cubicBezTo>
                  <a:pt x="2779791" y="1745361"/>
                  <a:pt x="2770907" y="1736402"/>
                  <a:pt x="2756474" y="1736402"/>
                </a:cubicBezTo>
                <a:close/>
                <a:moveTo>
                  <a:pt x="1952162" y="1734264"/>
                </a:moveTo>
                <a:cubicBezTo>
                  <a:pt x="1953542" y="1736509"/>
                  <a:pt x="1953373" y="1739191"/>
                  <a:pt x="1951785" y="1740224"/>
                </a:cubicBezTo>
                <a:cubicBezTo>
                  <a:pt x="1950197" y="1741258"/>
                  <a:pt x="1949068" y="1739421"/>
                  <a:pt x="1949275" y="1736143"/>
                </a:cubicBezTo>
                <a:cubicBezTo>
                  <a:pt x="1949504" y="1732520"/>
                  <a:pt x="1950637" y="1731784"/>
                  <a:pt x="1952162" y="1734264"/>
                </a:cubicBezTo>
                <a:close/>
                <a:moveTo>
                  <a:pt x="4931049" y="1733425"/>
                </a:moveTo>
                <a:cubicBezTo>
                  <a:pt x="4937677" y="1736091"/>
                  <a:pt x="4936440" y="1737957"/>
                  <a:pt x="4928047" y="1737957"/>
                </a:cubicBezTo>
                <a:cubicBezTo>
                  <a:pt x="4923950" y="1737957"/>
                  <a:pt x="4921948" y="1736535"/>
                  <a:pt x="4923599" y="1734797"/>
                </a:cubicBezTo>
                <a:cubicBezTo>
                  <a:pt x="4925250" y="1733058"/>
                  <a:pt x="4928602" y="1732441"/>
                  <a:pt x="4931049" y="1733425"/>
                </a:cubicBezTo>
                <a:close/>
                <a:moveTo>
                  <a:pt x="2960200" y="1732845"/>
                </a:moveTo>
                <a:cubicBezTo>
                  <a:pt x="2964429" y="1731926"/>
                  <a:pt x="2969309" y="1732490"/>
                  <a:pt x="2971919" y="1735172"/>
                </a:cubicBezTo>
                <a:cubicBezTo>
                  <a:pt x="2978726" y="1742168"/>
                  <a:pt x="2977036" y="1744176"/>
                  <a:pt x="2964342" y="1744176"/>
                </a:cubicBezTo>
                <a:cubicBezTo>
                  <a:pt x="2956799" y="1744176"/>
                  <a:pt x="2952395" y="1742420"/>
                  <a:pt x="2952395" y="1739414"/>
                </a:cubicBezTo>
                <a:cubicBezTo>
                  <a:pt x="2952395" y="1736166"/>
                  <a:pt x="2955971" y="1733764"/>
                  <a:pt x="2960200" y="1732845"/>
                </a:cubicBezTo>
                <a:close/>
                <a:moveTo>
                  <a:pt x="4867863" y="1732537"/>
                </a:moveTo>
                <a:cubicBezTo>
                  <a:pt x="4870804" y="1732263"/>
                  <a:pt x="4873376" y="1733397"/>
                  <a:pt x="4873376" y="1736143"/>
                </a:cubicBezTo>
                <a:cubicBezTo>
                  <a:pt x="4873376" y="1738851"/>
                  <a:pt x="4869971" y="1741066"/>
                  <a:pt x="4865810" y="1741066"/>
                </a:cubicBezTo>
                <a:cubicBezTo>
                  <a:pt x="4861648" y="1741066"/>
                  <a:pt x="4859095" y="1739405"/>
                  <a:pt x="4860136" y="1737374"/>
                </a:cubicBezTo>
                <a:cubicBezTo>
                  <a:pt x="4861612" y="1734491"/>
                  <a:pt x="4864922" y="1732810"/>
                  <a:pt x="4867863" y="1732537"/>
                </a:cubicBezTo>
                <a:close/>
                <a:moveTo>
                  <a:pt x="4732408" y="1725518"/>
                </a:moveTo>
                <a:cubicBezTo>
                  <a:pt x="4736351" y="1725518"/>
                  <a:pt x="4739576" y="1727700"/>
                  <a:pt x="4739576" y="1730366"/>
                </a:cubicBezTo>
                <a:cubicBezTo>
                  <a:pt x="4739576" y="1733033"/>
                  <a:pt x="4741727" y="1734349"/>
                  <a:pt x="4744355" y="1733292"/>
                </a:cubicBezTo>
                <a:cubicBezTo>
                  <a:pt x="4746983" y="1732235"/>
                  <a:pt x="4749133" y="1732852"/>
                  <a:pt x="4749133" y="1734664"/>
                </a:cubicBezTo>
                <a:cubicBezTo>
                  <a:pt x="4749133" y="1738080"/>
                  <a:pt x="4747600" y="1738194"/>
                  <a:pt x="4733603" y="1735813"/>
                </a:cubicBezTo>
                <a:cubicBezTo>
                  <a:pt x="4723404" y="1734079"/>
                  <a:pt x="4722411" y="1725518"/>
                  <a:pt x="4732408" y="1725518"/>
                </a:cubicBezTo>
                <a:close/>
                <a:moveTo>
                  <a:pt x="1946509" y="1725518"/>
                </a:moveTo>
                <a:cubicBezTo>
                  <a:pt x="1943210" y="1725518"/>
                  <a:pt x="1937834" y="1727617"/>
                  <a:pt x="1934562" y="1730183"/>
                </a:cubicBezTo>
                <a:cubicBezTo>
                  <a:pt x="1929816" y="1733904"/>
                  <a:pt x="1929816" y="1735790"/>
                  <a:pt x="1934562" y="1739512"/>
                </a:cubicBezTo>
                <a:cubicBezTo>
                  <a:pt x="1937834" y="1742077"/>
                  <a:pt x="1943210" y="1744176"/>
                  <a:pt x="1946509" y="1744176"/>
                </a:cubicBezTo>
                <a:cubicBezTo>
                  <a:pt x="1949807" y="1744176"/>
                  <a:pt x="1955183" y="1742077"/>
                  <a:pt x="1958455" y="1739512"/>
                </a:cubicBezTo>
                <a:cubicBezTo>
                  <a:pt x="1963201" y="1735790"/>
                  <a:pt x="1963201" y="1733904"/>
                  <a:pt x="1958455" y="1730183"/>
                </a:cubicBezTo>
                <a:cubicBezTo>
                  <a:pt x="1955183" y="1727617"/>
                  <a:pt x="1949807" y="1725518"/>
                  <a:pt x="1946509" y="1725518"/>
                </a:cubicBezTo>
                <a:close/>
                <a:moveTo>
                  <a:pt x="3022276" y="1722409"/>
                </a:moveTo>
                <a:cubicBezTo>
                  <a:pt x="3029771" y="1722409"/>
                  <a:pt x="3030568" y="1724906"/>
                  <a:pt x="3029037" y="1743603"/>
                </a:cubicBezTo>
                <a:cubicBezTo>
                  <a:pt x="3028344" y="1752066"/>
                  <a:pt x="3030605" y="1758957"/>
                  <a:pt x="3035159" y="1762260"/>
                </a:cubicBezTo>
                <a:cubicBezTo>
                  <a:pt x="3043931" y="1768623"/>
                  <a:pt x="3043995" y="1790820"/>
                  <a:pt x="3035241" y="1790820"/>
                </a:cubicBezTo>
                <a:cubicBezTo>
                  <a:pt x="3031912" y="1790820"/>
                  <a:pt x="3026772" y="1787882"/>
                  <a:pt x="3023819" y="1784291"/>
                </a:cubicBezTo>
                <a:cubicBezTo>
                  <a:pt x="3019811" y="1779418"/>
                  <a:pt x="3015270" y="1778157"/>
                  <a:pt x="3005915" y="1779321"/>
                </a:cubicBezTo>
                <a:cubicBezTo>
                  <a:pt x="2997672" y="1780346"/>
                  <a:pt x="2991324" y="1779122"/>
                  <a:pt x="2987375" y="1775744"/>
                </a:cubicBezTo>
                <a:cubicBezTo>
                  <a:pt x="2979256" y="1768799"/>
                  <a:pt x="2979606" y="1765943"/>
                  <a:pt x="2988576" y="1765943"/>
                </a:cubicBezTo>
                <a:cubicBezTo>
                  <a:pt x="3002379" y="1765943"/>
                  <a:pt x="3011380" y="1756303"/>
                  <a:pt x="3013562" y="1739185"/>
                </a:cubicBezTo>
                <a:cubicBezTo>
                  <a:pt x="3015027" y="1727691"/>
                  <a:pt x="3017770" y="1722409"/>
                  <a:pt x="3022276" y="1722409"/>
                </a:cubicBezTo>
                <a:close/>
                <a:moveTo>
                  <a:pt x="809212" y="1706861"/>
                </a:moveTo>
                <a:cubicBezTo>
                  <a:pt x="813154" y="1706861"/>
                  <a:pt x="816379" y="1708960"/>
                  <a:pt x="816379" y="1711525"/>
                </a:cubicBezTo>
                <a:cubicBezTo>
                  <a:pt x="816379" y="1714091"/>
                  <a:pt x="813154" y="1716190"/>
                  <a:pt x="809212" y="1716190"/>
                </a:cubicBezTo>
                <a:cubicBezTo>
                  <a:pt x="805269" y="1716190"/>
                  <a:pt x="802044" y="1714091"/>
                  <a:pt x="802044" y="1711525"/>
                </a:cubicBezTo>
                <a:cubicBezTo>
                  <a:pt x="802044" y="1708960"/>
                  <a:pt x="805269" y="1706861"/>
                  <a:pt x="809212" y="1706861"/>
                </a:cubicBezTo>
                <a:close/>
                <a:moveTo>
                  <a:pt x="3149272" y="1700642"/>
                </a:moveTo>
                <a:cubicBezTo>
                  <a:pt x="3162660" y="1700642"/>
                  <a:pt x="3159994" y="1712584"/>
                  <a:pt x="3145657" y="1716835"/>
                </a:cubicBezTo>
                <a:cubicBezTo>
                  <a:pt x="3135447" y="1719863"/>
                  <a:pt x="3133780" y="1722096"/>
                  <a:pt x="3135507" y="1730434"/>
                </a:cubicBezTo>
                <a:cubicBezTo>
                  <a:pt x="3138242" y="1743643"/>
                  <a:pt x="3142166" y="1747286"/>
                  <a:pt x="3153659" y="1747286"/>
                </a:cubicBezTo>
                <a:cubicBezTo>
                  <a:pt x="3158915" y="1747286"/>
                  <a:pt x="3161887" y="1745886"/>
                  <a:pt x="3160263" y="1744176"/>
                </a:cubicBezTo>
                <a:cubicBezTo>
                  <a:pt x="3158638" y="1742466"/>
                  <a:pt x="3161846" y="1741066"/>
                  <a:pt x="3167391" y="1741066"/>
                </a:cubicBezTo>
                <a:cubicBezTo>
                  <a:pt x="3176363" y="1741066"/>
                  <a:pt x="3177265" y="1742522"/>
                  <a:pt x="3175584" y="1754282"/>
                </a:cubicBezTo>
                <a:cubicBezTo>
                  <a:pt x="3174157" y="1764270"/>
                  <a:pt x="3171471" y="1767761"/>
                  <a:pt x="3164590" y="1768577"/>
                </a:cubicBezTo>
                <a:cubicBezTo>
                  <a:pt x="3159582" y="1769171"/>
                  <a:pt x="3153441" y="1770920"/>
                  <a:pt x="3150944" y="1772464"/>
                </a:cubicBezTo>
                <a:cubicBezTo>
                  <a:pt x="3144031" y="1776740"/>
                  <a:pt x="3139976" y="1775899"/>
                  <a:pt x="3132061" y="1768546"/>
                </a:cubicBezTo>
                <a:cubicBezTo>
                  <a:pt x="3128080" y="1764847"/>
                  <a:pt x="3125993" y="1760587"/>
                  <a:pt x="3127423" y="1759081"/>
                </a:cubicBezTo>
                <a:cubicBezTo>
                  <a:pt x="3128854" y="1757574"/>
                  <a:pt x="3127452" y="1754323"/>
                  <a:pt x="3124304" y="1751857"/>
                </a:cubicBezTo>
                <a:cubicBezTo>
                  <a:pt x="3121158" y="1749390"/>
                  <a:pt x="3119443" y="1742581"/>
                  <a:pt x="3120494" y="1736727"/>
                </a:cubicBezTo>
                <a:cubicBezTo>
                  <a:pt x="3122106" y="1727737"/>
                  <a:pt x="3120347" y="1725292"/>
                  <a:pt x="3109171" y="1720996"/>
                </a:cubicBezTo>
                <a:cubicBezTo>
                  <a:pt x="3097374" y="1716462"/>
                  <a:pt x="3096577" y="1715167"/>
                  <a:pt x="3101819" y="1709053"/>
                </a:cubicBezTo>
                <a:cubicBezTo>
                  <a:pt x="3105053" y="1705282"/>
                  <a:pt x="3108027" y="1701750"/>
                  <a:pt x="3108428" y="1701204"/>
                </a:cubicBezTo>
                <a:cubicBezTo>
                  <a:pt x="3108829" y="1700658"/>
                  <a:pt x="3113613" y="1702022"/>
                  <a:pt x="3119060" y="1704235"/>
                </a:cubicBezTo>
                <a:cubicBezTo>
                  <a:pt x="3126875" y="1707411"/>
                  <a:pt x="3130198" y="1707457"/>
                  <a:pt x="3134817" y="1704451"/>
                </a:cubicBezTo>
                <a:cubicBezTo>
                  <a:pt x="3138037" y="1702356"/>
                  <a:pt x="3144541" y="1700642"/>
                  <a:pt x="3149272" y="1700642"/>
                </a:cubicBezTo>
                <a:close/>
                <a:moveTo>
                  <a:pt x="3474515" y="1682583"/>
                </a:moveTo>
                <a:cubicBezTo>
                  <a:pt x="3470018" y="1683951"/>
                  <a:pt x="3466412" y="1687205"/>
                  <a:pt x="3466797" y="1691398"/>
                </a:cubicBezTo>
                <a:cubicBezTo>
                  <a:pt x="3468606" y="1711069"/>
                  <a:pt x="3471536" y="1718144"/>
                  <a:pt x="3479963" y="1723186"/>
                </a:cubicBezTo>
                <a:cubicBezTo>
                  <a:pt x="3490631" y="1729571"/>
                  <a:pt x="3497835" y="1730049"/>
                  <a:pt x="3505752" y="1724896"/>
                </a:cubicBezTo>
                <a:cubicBezTo>
                  <a:pt x="3512697" y="1720378"/>
                  <a:pt x="3513363" y="1709970"/>
                  <a:pt x="3506708" y="1709970"/>
                </a:cubicBezTo>
                <a:cubicBezTo>
                  <a:pt x="3497836" y="1709970"/>
                  <a:pt x="3501849" y="1701381"/>
                  <a:pt x="3511487" y="1699741"/>
                </a:cubicBezTo>
                <a:cubicBezTo>
                  <a:pt x="3521799" y="1697986"/>
                  <a:pt x="3523606" y="1692529"/>
                  <a:pt x="3516338" y="1685094"/>
                </a:cubicBezTo>
                <a:cubicBezTo>
                  <a:pt x="3512458" y="1681125"/>
                  <a:pt x="3510236" y="1681052"/>
                  <a:pt x="3501435" y="1684603"/>
                </a:cubicBezTo>
                <a:cubicBezTo>
                  <a:pt x="3493548" y="1687786"/>
                  <a:pt x="3490257" y="1687897"/>
                  <a:pt x="3487575" y="1685074"/>
                </a:cubicBezTo>
                <a:cubicBezTo>
                  <a:pt x="3484399" y="1681730"/>
                  <a:pt x="3479012" y="1681214"/>
                  <a:pt x="3474515" y="1682583"/>
                </a:cubicBezTo>
                <a:close/>
                <a:moveTo>
                  <a:pt x="4842315" y="1672655"/>
                </a:moveTo>
                <a:cubicBezTo>
                  <a:pt x="4850906" y="1672655"/>
                  <a:pt x="4854262" y="1674331"/>
                  <a:pt x="4854262" y="1678620"/>
                </a:cubicBezTo>
                <a:cubicBezTo>
                  <a:pt x="4854262" y="1681901"/>
                  <a:pt x="4855567" y="1686798"/>
                  <a:pt x="4857162" y="1689504"/>
                </a:cubicBezTo>
                <a:cubicBezTo>
                  <a:pt x="4860845" y="1695749"/>
                  <a:pt x="4854587" y="1695780"/>
                  <a:pt x="4840989" y="1689582"/>
                </a:cubicBezTo>
                <a:cubicBezTo>
                  <a:pt x="4826085" y="1682788"/>
                  <a:pt x="4826879" y="1672655"/>
                  <a:pt x="4842315" y="1672655"/>
                </a:cubicBezTo>
                <a:close/>
                <a:moveTo>
                  <a:pt x="600897" y="1669546"/>
                </a:moveTo>
                <a:cubicBezTo>
                  <a:pt x="595897" y="1669546"/>
                  <a:pt x="595013" y="1679937"/>
                  <a:pt x="599751" y="1683021"/>
                </a:cubicBezTo>
                <a:cubicBezTo>
                  <a:pt x="601504" y="1684161"/>
                  <a:pt x="606342" y="1684931"/>
                  <a:pt x="610503" y="1684733"/>
                </a:cubicBezTo>
                <a:cubicBezTo>
                  <a:pt x="616150" y="1684464"/>
                  <a:pt x="615836" y="1683997"/>
                  <a:pt x="609263" y="1682895"/>
                </a:cubicBezTo>
                <a:cubicBezTo>
                  <a:pt x="603350" y="1681902"/>
                  <a:pt x="601241" y="1679467"/>
                  <a:pt x="602843" y="1675481"/>
                </a:cubicBezTo>
                <a:cubicBezTo>
                  <a:pt x="604155" y="1672217"/>
                  <a:pt x="603279" y="1669546"/>
                  <a:pt x="600897" y="1669546"/>
                </a:cubicBezTo>
                <a:close/>
                <a:moveTo>
                  <a:pt x="4910626" y="1650888"/>
                </a:moveTo>
                <a:cubicBezTo>
                  <a:pt x="4922391" y="1650888"/>
                  <a:pt x="4931339" y="1663825"/>
                  <a:pt x="4934031" y="1684727"/>
                </a:cubicBezTo>
                <a:cubicBezTo>
                  <a:pt x="4936508" y="1703948"/>
                  <a:pt x="4935848" y="1706861"/>
                  <a:pt x="4929022" y="1706861"/>
                </a:cubicBezTo>
                <a:cubicBezTo>
                  <a:pt x="4923895" y="1706861"/>
                  <a:pt x="4921161" y="1704247"/>
                  <a:pt x="4921161" y="1699346"/>
                </a:cubicBezTo>
                <a:cubicBezTo>
                  <a:pt x="4921161" y="1695213"/>
                  <a:pt x="4919318" y="1691365"/>
                  <a:pt x="4917066" y="1690794"/>
                </a:cubicBezTo>
                <a:cubicBezTo>
                  <a:pt x="4911456" y="1689375"/>
                  <a:pt x="4905247" y="1650888"/>
                  <a:pt x="4910626" y="1650888"/>
                </a:cubicBezTo>
                <a:close/>
                <a:moveTo>
                  <a:pt x="3179377" y="1650888"/>
                </a:moveTo>
                <a:cubicBezTo>
                  <a:pt x="3183837" y="1650888"/>
                  <a:pt x="3186545" y="1653825"/>
                  <a:pt x="3186545" y="1658662"/>
                </a:cubicBezTo>
                <a:cubicBezTo>
                  <a:pt x="3186545" y="1662938"/>
                  <a:pt x="3186007" y="1666326"/>
                  <a:pt x="3185350" y="1666191"/>
                </a:cubicBezTo>
                <a:cubicBezTo>
                  <a:pt x="3184693" y="1666056"/>
                  <a:pt x="3181467" y="1665239"/>
                  <a:pt x="3178182" y="1664377"/>
                </a:cubicBezTo>
                <a:cubicBezTo>
                  <a:pt x="3169736" y="1662159"/>
                  <a:pt x="3170734" y="1650888"/>
                  <a:pt x="3179377" y="1650888"/>
                </a:cubicBezTo>
                <a:close/>
                <a:moveTo>
                  <a:pt x="4672677" y="1647779"/>
                </a:moveTo>
                <a:cubicBezTo>
                  <a:pt x="4667982" y="1647779"/>
                  <a:pt x="4662836" y="1649992"/>
                  <a:pt x="4661241" y="1652697"/>
                </a:cubicBezTo>
                <a:cubicBezTo>
                  <a:pt x="4656762" y="1660293"/>
                  <a:pt x="4657812" y="1672655"/>
                  <a:pt x="4662935" y="1672655"/>
                </a:cubicBezTo>
                <a:cubicBezTo>
                  <a:pt x="4665462" y="1672655"/>
                  <a:pt x="4669846" y="1678253"/>
                  <a:pt x="4672677" y="1685094"/>
                </a:cubicBezTo>
                <a:cubicBezTo>
                  <a:pt x="4678150" y="1698322"/>
                  <a:pt x="4690112" y="1701678"/>
                  <a:pt x="4701095" y="1693066"/>
                </a:cubicBezTo>
                <a:cubicBezTo>
                  <a:pt x="4707283" y="1688214"/>
                  <a:pt x="4700467" y="1675765"/>
                  <a:pt x="4691623" y="1675765"/>
                </a:cubicBezTo>
                <a:cubicBezTo>
                  <a:pt x="4689087" y="1675765"/>
                  <a:pt x="4687012" y="1671681"/>
                  <a:pt x="4687012" y="1666690"/>
                </a:cubicBezTo>
                <a:cubicBezTo>
                  <a:pt x="4687012" y="1653741"/>
                  <a:pt x="4682492" y="1647779"/>
                  <a:pt x="4672677" y="1647779"/>
                </a:cubicBezTo>
                <a:close/>
                <a:moveTo>
                  <a:pt x="2916652" y="1638614"/>
                </a:moveTo>
                <a:cubicBezTo>
                  <a:pt x="2912816" y="1638467"/>
                  <a:pt x="2909543" y="1639691"/>
                  <a:pt x="2908174" y="1642337"/>
                </a:cubicBezTo>
                <a:cubicBezTo>
                  <a:pt x="2906595" y="1645391"/>
                  <a:pt x="2904512" y="1645336"/>
                  <a:pt x="2898448" y="1642080"/>
                </a:cubicBezTo>
                <a:cubicBezTo>
                  <a:pt x="2894076" y="1639732"/>
                  <a:pt x="2886492" y="1638812"/>
                  <a:pt x="2880947" y="1639957"/>
                </a:cubicBezTo>
                <a:cubicBezTo>
                  <a:pt x="2872887" y="1641622"/>
                  <a:pt x="2871160" y="1644594"/>
                  <a:pt x="2871160" y="1656799"/>
                </a:cubicBezTo>
                <a:cubicBezTo>
                  <a:pt x="2871160" y="1664950"/>
                  <a:pt x="2872593" y="1672552"/>
                  <a:pt x="2874345" y="1673692"/>
                </a:cubicBezTo>
                <a:cubicBezTo>
                  <a:pt x="2879634" y="1677133"/>
                  <a:pt x="2894240" y="1676023"/>
                  <a:pt x="2898228" y="1671878"/>
                </a:cubicBezTo>
                <a:cubicBezTo>
                  <a:pt x="2900285" y="1669740"/>
                  <a:pt x="2902024" y="1665892"/>
                  <a:pt x="2902094" y="1663326"/>
                </a:cubicBezTo>
                <a:cubicBezTo>
                  <a:pt x="2902163" y="1660761"/>
                  <a:pt x="2906903" y="1658228"/>
                  <a:pt x="2912625" y="1657698"/>
                </a:cubicBezTo>
                <a:cubicBezTo>
                  <a:pt x="2928024" y="1656271"/>
                  <a:pt x="2935972" y="1648971"/>
                  <a:pt x="2928502" y="1643114"/>
                </a:cubicBezTo>
                <a:cubicBezTo>
                  <a:pt x="2924885" y="1640278"/>
                  <a:pt x="2920487" y="1638760"/>
                  <a:pt x="2916652" y="1638614"/>
                </a:cubicBezTo>
                <a:close/>
                <a:moveTo>
                  <a:pt x="642049" y="1621019"/>
                </a:moveTo>
                <a:cubicBezTo>
                  <a:pt x="639583" y="1619486"/>
                  <a:pt x="635256" y="1619823"/>
                  <a:pt x="627548" y="1621082"/>
                </a:cubicBezTo>
                <a:cubicBezTo>
                  <a:pt x="617382" y="1622742"/>
                  <a:pt x="615354" y="1624679"/>
                  <a:pt x="616573" y="1631562"/>
                </a:cubicBezTo>
                <a:cubicBezTo>
                  <a:pt x="617639" y="1637575"/>
                  <a:pt x="621163" y="1640291"/>
                  <a:pt x="628821" y="1640998"/>
                </a:cubicBezTo>
                <a:cubicBezTo>
                  <a:pt x="635543" y="1641619"/>
                  <a:pt x="639573" y="1644147"/>
                  <a:pt x="639573" y="1647741"/>
                </a:cubicBezTo>
                <a:cubicBezTo>
                  <a:pt x="639573" y="1661800"/>
                  <a:pt x="650468" y="1667431"/>
                  <a:pt x="662510" y="1659595"/>
                </a:cubicBezTo>
                <a:cubicBezTo>
                  <a:pt x="671470" y="1653765"/>
                  <a:pt x="669286" y="1647883"/>
                  <a:pt x="657036" y="1644852"/>
                </a:cubicBezTo>
                <a:cubicBezTo>
                  <a:pt x="648677" y="1642784"/>
                  <a:pt x="645718" y="1639561"/>
                  <a:pt x="645396" y="1632171"/>
                </a:cubicBezTo>
                <a:cubicBezTo>
                  <a:pt x="645124" y="1625954"/>
                  <a:pt x="644516" y="1622552"/>
                  <a:pt x="642049" y="1621019"/>
                </a:cubicBezTo>
                <a:close/>
                <a:moveTo>
                  <a:pt x="4540050" y="1611025"/>
                </a:moveTo>
                <a:cubicBezTo>
                  <a:pt x="4524696" y="1609603"/>
                  <a:pt x="4520117" y="1619269"/>
                  <a:pt x="4532943" y="1626028"/>
                </a:cubicBezTo>
                <a:cubicBezTo>
                  <a:pt x="4541162" y="1630359"/>
                  <a:pt x="4542466" y="1633590"/>
                  <a:pt x="4540279" y="1644201"/>
                </a:cubicBezTo>
                <a:cubicBezTo>
                  <a:pt x="4538516" y="1652753"/>
                  <a:pt x="4539443" y="1657107"/>
                  <a:pt x="4543026" y="1657107"/>
                </a:cubicBezTo>
                <a:cubicBezTo>
                  <a:pt x="4546000" y="1657107"/>
                  <a:pt x="4548434" y="1661565"/>
                  <a:pt x="4548434" y="1667013"/>
                </a:cubicBezTo>
                <a:cubicBezTo>
                  <a:pt x="4548434" y="1672904"/>
                  <a:pt x="4552646" y="1679836"/>
                  <a:pt x="4558824" y="1684116"/>
                </a:cubicBezTo>
                <a:cubicBezTo>
                  <a:pt x="4571613" y="1692974"/>
                  <a:pt x="4575577" y="1693127"/>
                  <a:pt x="4579583" y="1684913"/>
                </a:cubicBezTo>
                <a:cubicBezTo>
                  <a:pt x="4583384" y="1677118"/>
                  <a:pt x="4577707" y="1647779"/>
                  <a:pt x="4572397" y="1647779"/>
                </a:cubicBezTo>
                <a:cubicBezTo>
                  <a:pt x="4570300" y="1647779"/>
                  <a:pt x="4567235" y="1644280"/>
                  <a:pt x="4565586" y="1640005"/>
                </a:cubicBezTo>
                <a:cubicBezTo>
                  <a:pt x="4563937" y="1635729"/>
                  <a:pt x="4559395" y="1632231"/>
                  <a:pt x="4555493" y="1632231"/>
                </a:cubicBezTo>
                <a:cubicBezTo>
                  <a:pt x="4550425" y="1632231"/>
                  <a:pt x="4548744" y="1629343"/>
                  <a:pt x="4549610" y="1622126"/>
                </a:cubicBezTo>
                <a:cubicBezTo>
                  <a:pt x="4550619" y="1613720"/>
                  <a:pt x="4549013" y="1611854"/>
                  <a:pt x="4540050" y="1611025"/>
                </a:cubicBezTo>
                <a:close/>
                <a:moveTo>
                  <a:pt x="3706077" y="1606119"/>
                </a:moveTo>
                <a:cubicBezTo>
                  <a:pt x="3699512" y="1603470"/>
                  <a:pt x="3696539" y="1603751"/>
                  <a:pt x="3693009" y="1607354"/>
                </a:cubicBezTo>
                <a:cubicBezTo>
                  <a:pt x="3686713" y="1613781"/>
                  <a:pt x="3687067" y="1646994"/>
                  <a:pt x="3693446" y="1648378"/>
                </a:cubicBezTo>
                <a:cubicBezTo>
                  <a:pt x="3696280" y="1648993"/>
                  <a:pt x="3698968" y="1654356"/>
                  <a:pt x="3699419" y="1660298"/>
                </a:cubicBezTo>
                <a:cubicBezTo>
                  <a:pt x="3700160" y="1670041"/>
                  <a:pt x="3698890" y="1671201"/>
                  <a:pt x="3686478" y="1672123"/>
                </a:cubicBezTo>
                <a:cubicBezTo>
                  <a:pt x="3672918" y="1673131"/>
                  <a:pt x="3672758" y="1673374"/>
                  <a:pt x="3675544" y="1688685"/>
                </a:cubicBezTo>
                <a:cubicBezTo>
                  <a:pt x="3677655" y="1700286"/>
                  <a:pt x="3681446" y="1705798"/>
                  <a:pt x="3690501" y="1710433"/>
                </a:cubicBezTo>
                <a:cubicBezTo>
                  <a:pt x="3697172" y="1713847"/>
                  <a:pt x="3702629" y="1719255"/>
                  <a:pt x="3702629" y="1722451"/>
                </a:cubicBezTo>
                <a:cubicBezTo>
                  <a:pt x="3702629" y="1725647"/>
                  <a:pt x="3704780" y="1729126"/>
                  <a:pt x="3707408" y="1730183"/>
                </a:cubicBezTo>
                <a:cubicBezTo>
                  <a:pt x="3710036" y="1731240"/>
                  <a:pt x="3712187" y="1734726"/>
                  <a:pt x="3712187" y="1737931"/>
                </a:cubicBezTo>
                <a:cubicBezTo>
                  <a:pt x="3712187" y="1741135"/>
                  <a:pt x="3716487" y="1744645"/>
                  <a:pt x="3721744" y="1745731"/>
                </a:cubicBezTo>
                <a:cubicBezTo>
                  <a:pt x="3727000" y="1746816"/>
                  <a:pt x="3731301" y="1750409"/>
                  <a:pt x="3731301" y="1753714"/>
                </a:cubicBezTo>
                <a:cubicBezTo>
                  <a:pt x="3731301" y="1757019"/>
                  <a:pt x="3733451" y="1759724"/>
                  <a:pt x="3736079" y="1759724"/>
                </a:cubicBezTo>
                <a:cubicBezTo>
                  <a:pt x="3738707" y="1759724"/>
                  <a:pt x="3740858" y="1762989"/>
                  <a:pt x="3740858" y="1766980"/>
                </a:cubicBezTo>
                <a:cubicBezTo>
                  <a:pt x="3740858" y="1770970"/>
                  <a:pt x="3742291" y="1775168"/>
                  <a:pt x="3744044" y="1776308"/>
                </a:cubicBezTo>
                <a:cubicBezTo>
                  <a:pt x="3749950" y="1780152"/>
                  <a:pt x="3763706" y="1778419"/>
                  <a:pt x="3766628" y="1773463"/>
                </a:cubicBezTo>
                <a:cubicBezTo>
                  <a:pt x="3770937" y="1766155"/>
                  <a:pt x="3770138" y="1753505"/>
                  <a:pt x="3765368" y="1753505"/>
                </a:cubicBezTo>
                <a:cubicBezTo>
                  <a:pt x="3763079" y="1753505"/>
                  <a:pt x="3759746" y="1745109"/>
                  <a:pt x="3757962" y="1734847"/>
                </a:cubicBezTo>
                <a:cubicBezTo>
                  <a:pt x="3756178" y="1724586"/>
                  <a:pt x="3752899" y="1716190"/>
                  <a:pt x="3750675" y="1716190"/>
                </a:cubicBezTo>
                <a:cubicBezTo>
                  <a:pt x="3748450" y="1716190"/>
                  <a:pt x="3745108" y="1704995"/>
                  <a:pt x="3743247" y="1691313"/>
                </a:cubicBezTo>
                <a:cubicBezTo>
                  <a:pt x="3741386" y="1677631"/>
                  <a:pt x="3737936" y="1666436"/>
                  <a:pt x="3735582" y="1666436"/>
                </a:cubicBezTo>
                <a:cubicBezTo>
                  <a:pt x="3733227" y="1666436"/>
                  <a:pt x="3731300" y="1662410"/>
                  <a:pt x="3731300" y="1657488"/>
                </a:cubicBezTo>
                <a:cubicBezTo>
                  <a:pt x="3731300" y="1652567"/>
                  <a:pt x="3728181" y="1646856"/>
                  <a:pt x="3724368" y="1644797"/>
                </a:cubicBezTo>
                <a:cubicBezTo>
                  <a:pt x="3720430" y="1642669"/>
                  <a:pt x="3716820" y="1634251"/>
                  <a:pt x="3716006" y="1625301"/>
                </a:cubicBezTo>
                <a:cubicBezTo>
                  <a:pt x="3715005" y="1614277"/>
                  <a:pt x="3712025" y="1608520"/>
                  <a:pt x="3706077" y="1606119"/>
                </a:cubicBezTo>
                <a:close/>
                <a:moveTo>
                  <a:pt x="3659504" y="1595744"/>
                </a:moveTo>
                <a:cubicBezTo>
                  <a:pt x="3656085" y="1595108"/>
                  <a:pt x="3652368" y="1595490"/>
                  <a:pt x="3648869" y="1597380"/>
                </a:cubicBezTo>
                <a:cubicBezTo>
                  <a:pt x="3637673" y="1603427"/>
                  <a:pt x="3643558" y="1619792"/>
                  <a:pt x="3656929" y="1619792"/>
                </a:cubicBezTo>
                <a:cubicBezTo>
                  <a:pt x="3660395" y="1619792"/>
                  <a:pt x="3665522" y="1617995"/>
                  <a:pt x="3668323" y="1615799"/>
                </a:cubicBezTo>
                <a:cubicBezTo>
                  <a:pt x="3677340" y="1608729"/>
                  <a:pt x="3669762" y="1597652"/>
                  <a:pt x="3659504" y="1595744"/>
                </a:cubicBezTo>
                <a:close/>
                <a:moveTo>
                  <a:pt x="342346" y="1588696"/>
                </a:moveTo>
                <a:cubicBezTo>
                  <a:pt x="335741" y="1588696"/>
                  <a:pt x="333745" y="1591163"/>
                  <a:pt x="333745" y="1599326"/>
                </a:cubicBezTo>
                <a:cubicBezTo>
                  <a:pt x="333745" y="1613800"/>
                  <a:pt x="337942" y="1619792"/>
                  <a:pt x="348080" y="1619792"/>
                </a:cubicBezTo>
                <a:cubicBezTo>
                  <a:pt x="352775" y="1619792"/>
                  <a:pt x="357921" y="1617579"/>
                  <a:pt x="359515" y="1614874"/>
                </a:cubicBezTo>
                <a:cubicBezTo>
                  <a:pt x="367514" y="1601310"/>
                  <a:pt x="359241" y="1588696"/>
                  <a:pt x="342346" y="1588696"/>
                </a:cubicBezTo>
                <a:close/>
                <a:moveTo>
                  <a:pt x="4786718" y="1551895"/>
                </a:moveTo>
                <a:cubicBezTo>
                  <a:pt x="4775739" y="1552906"/>
                  <a:pt x="4775465" y="1553647"/>
                  <a:pt x="4777142" y="1577813"/>
                </a:cubicBezTo>
                <a:cubicBezTo>
                  <a:pt x="4778091" y="1591495"/>
                  <a:pt x="4780778" y="1603156"/>
                  <a:pt x="4783114" y="1603726"/>
                </a:cubicBezTo>
                <a:cubicBezTo>
                  <a:pt x="4785451" y="1604296"/>
                  <a:pt x="4787362" y="1606701"/>
                  <a:pt x="4787362" y="1609070"/>
                </a:cubicBezTo>
                <a:cubicBezTo>
                  <a:pt x="4787362" y="1614987"/>
                  <a:pt x="4800662" y="1611266"/>
                  <a:pt x="4804003" y="1604415"/>
                </a:cubicBezTo>
                <a:cubicBezTo>
                  <a:pt x="4809093" y="1593980"/>
                  <a:pt x="4808574" y="1557722"/>
                  <a:pt x="4803286" y="1554281"/>
                </a:cubicBezTo>
                <a:cubicBezTo>
                  <a:pt x="4800391" y="1552396"/>
                  <a:pt x="4792935" y="1551323"/>
                  <a:pt x="4786718" y="1551895"/>
                </a:cubicBezTo>
                <a:close/>
                <a:moveTo>
                  <a:pt x="672231" y="1511613"/>
                </a:moveTo>
                <a:cubicBezTo>
                  <a:pt x="667506" y="1509867"/>
                  <a:pt x="662021" y="1510551"/>
                  <a:pt x="658138" y="1514537"/>
                </a:cubicBezTo>
                <a:cubicBezTo>
                  <a:pt x="652404" y="1520426"/>
                  <a:pt x="652915" y="1535066"/>
                  <a:pt x="658939" y="1537489"/>
                </a:cubicBezTo>
                <a:cubicBezTo>
                  <a:pt x="661706" y="1538602"/>
                  <a:pt x="663088" y="1541134"/>
                  <a:pt x="662011" y="1543115"/>
                </a:cubicBezTo>
                <a:cubicBezTo>
                  <a:pt x="660933" y="1545096"/>
                  <a:pt x="668884" y="1553014"/>
                  <a:pt x="679678" y="1560710"/>
                </a:cubicBezTo>
                <a:lnTo>
                  <a:pt x="699305" y="1574703"/>
                </a:lnTo>
                <a:lnTo>
                  <a:pt x="685001" y="1575760"/>
                </a:lnTo>
                <a:cubicBezTo>
                  <a:pt x="673607" y="1576602"/>
                  <a:pt x="668018" y="1574728"/>
                  <a:pt x="657524" y="1566549"/>
                </a:cubicBezTo>
                <a:cubicBezTo>
                  <a:pt x="650279" y="1560901"/>
                  <a:pt x="644215" y="1557627"/>
                  <a:pt x="644048" y="1559272"/>
                </a:cubicBezTo>
                <a:cubicBezTo>
                  <a:pt x="643882" y="1560918"/>
                  <a:pt x="641749" y="1559026"/>
                  <a:pt x="639310" y="1555068"/>
                </a:cubicBezTo>
                <a:cubicBezTo>
                  <a:pt x="636871" y="1551110"/>
                  <a:pt x="633017" y="1548619"/>
                  <a:pt x="630746" y="1549532"/>
                </a:cubicBezTo>
                <a:cubicBezTo>
                  <a:pt x="628475" y="1550446"/>
                  <a:pt x="627633" y="1547737"/>
                  <a:pt x="628874" y="1543513"/>
                </a:cubicBezTo>
                <a:cubicBezTo>
                  <a:pt x="630114" y="1539289"/>
                  <a:pt x="633029" y="1535833"/>
                  <a:pt x="635351" y="1535833"/>
                </a:cubicBezTo>
                <a:cubicBezTo>
                  <a:pt x="644401" y="1535833"/>
                  <a:pt x="638948" y="1527317"/>
                  <a:pt x="627777" y="1524005"/>
                </a:cubicBezTo>
                <a:cubicBezTo>
                  <a:pt x="617640" y="1521000"/>
                  <a:pt x="614953" y="1521464"/>
                  <a:pt x="608663" y="1527308"/>
                </a:cubicBezTo>
                <a:cubicBezTo>
                  <a:pt x="599649" y="1535682"/>
                  <a:pt x="599158" y="1542403"/>
                  <a:pt x="607715" y="1540266"/>
                </a:cubicBezTo>
                <a:cubicBezTo>
                  <a:pt x="612419" y="1539091"/>
                  <a:pt x="613525" y="1541157"/>
                  <a:pt x="611944" y="1548166"/>
                </a:cubicBezTo>
                <a:cubicBezTo>
                  <a:pt x="610747" y="1553477"/>
                  <a:pt x="612594" y="1559845"/>
                  <a:pt x="616139" y="1562625"/>
                </a:cubicBezTo>
                <a:cubicBezTo>
                  <a:pt x="619623" y="1565357"/>
                  <a:pt x="624709" y="1570004"/>
                  <a:pt x="627440" y="1572953"/>
                </a:cubicBezTo>
                <a:cubicBezTo>
                  <a:pt x="645934" y="1592919"/>
                  <a:pt x="653033" y="1598282"/>
                  <a:pt x="655821" y="1594394"/>
                </a:cubicBezTo>
                <a:cubicBezTo>
                  <a:pt x="657456" y="1592116"/>
                  <a:pt x="657895" y="1593400"/>
                  <a:pt x="656798" y="1597248"/>
                </a:cubicBezTo>
                <a:cubicBezTo>
                  <a:pt x="655701" y="1601096"/>
                  <a:pt x="656711" y="1604244"/>
                  <a:pt x="659043" y="1604244"/>
                </a:cubicBezTo>
                <a:cubicBezTo>
                  <a:pt x="661375" y="1604244"/>
                  <a:pt x="664696" y="1608092"/>
                  <a:pt x="666423" y="1612796"/>
                </a:cubicBezTo>
                <a:cubicBezTo>
                  <a:pt x="668149" y="1617499"/>
                  <a:pt x="671679" y="1623096"/>
                  <a:pt x="674267" y="1625234"/>
                </a:cubicBezTo>
                <a:cubicBezTo>
                  <a:pt x="676854" y="1627372"/>
                  <a:pt x="677304" y="1629121"/>
                  <a:pt x="675266" y="1629121"/>
                </a:cubicBezTo>
                <a:cubicBezTo>
                  <a:pt x="673228" y="1629121"/>
                  <a:pt x="676190" y="1631734"/>
                  <a:pt x="681849" y="1634927"/>
                </a:cubicBezTo>
                <a:cubicBezTo>
                  <a:pt x="687507" y="1638121"/>
                  <a:pt x="692137" y="1643485"/>
                  <a:pt x="692137" y="1646848"/>
                </a:cubicBezTo>
                <a:cubicBezTo>
                  <a:pt x="692137" y="1656986"/>
                  <a:pt x="698346" y="1658856"/>
                  <a:pt x="719666" y="1655139"/>
                </a:cubicBezTo>
                <a:cubicBezTo>
                  <a:pt x="725685" y="1654089"/>
                  <a:pt x="731734" y="1649977"/>
                  <a:pt x="733325" y="1645852"/>
                </a:cubicBezTo>
                <a:cubicBezTo>
                  <a:pt x="736667" y="1637187"/>
                  <a:pt x="743014" y="1636493"/>
                  <a:pt x="754899" y="1643491"/>
                </a:cubicBezTo>
                <a:cubicBezTo>
                  <a:pt x="772676" y="1653961"/>
                  <a:pt x="786651" y="1640387"/>
                  <a:pt x="770242" y="1628588"/>
                </a:cubicBezTo>
                <a:cubicBezTo>
                  <a:pt x="760653" y="1621694"/>
                  <a:pt x="750158" y="1621243"/>
                  <a:pt x="746429" y="1627566"/>
                </a:cubicBezTo>
                <a:cubicBezTo>
                  <a:pt x="740224" y="1638088"/>
                  <a:pt x="714201" y="1627283"/>
                  <a:pt x="708540" y="1611834"/>
                </a:cubicBezTo>
                <a:cubicBezTo>
                  <a:pt x="706697" y="1606805"/>
                  <a:pt x="702059" y="1600341"/>
                  <a:pt x="698233" y="1597471"/>
                </a:cubicBezTo>
                <a:cubicBezTo>
                  <a:pt x="693309" y="1593777"/>
                  <a:pt x="692633" y="1590677"/>
                  <a:pt x="695916" y="1586859"/>
                </a:cubicBezTo>
                <a:cubicBezTo>
                  <a:pt x="700142" y="1581945"/>
                  <a:pt x="700848" y="1582064"/>
                  <a:pt x="703836" y="1588190"/>
                </a:cubicBezTo>
                <a:cubicBezTo>
                  <a:pt x="705640" y="1591889"/>
                  <a:pt x="710197" y="1594915"/>
                  <a:pt x="713962" y="1594915"/>
                </a:cubicBezTo>
                <a:cubicBezTo>
                  <a:pt x="717728" y="1594915"/>
                  <a:pt x="720808" y="1596797"/>
                  <a:pt x="720808" y="1599098"/>
                </a:cubicBezTo>
                <a:cubicBezTo>
                  <a:pt x="720808" y="1601398"/>
                  <a:pt x="725229" y="1605884"/>
                  <a:pt x="730633" y="1609066"/>
                </a:cubicBezTo>
                <a:cubicBezTo>
                  <a:pt x="739024" y="1614008"/>
                  <a:pt x="741905" y="1614263"/>
                  <a:pt x="750387" y="1610816"/>
                </a:cubicBezTo>
                <a:cubicBezTo>
                  <a:pt x="757988" y="1607727"/>
                  <a:pt x="761142" y="1607649"/>
                  <a:pt x="763834" y="1610483"/>
                </a:cubicBezTo>
                <a:cubicBezTo>
                  <a:pt x="770081" y="1617061"/>
                  <a:pt x="785319" y="1612606"/>
                  <a:pt x="785319" y="1604202"/>
                </a:cubicBezTo>
                <a:cubicBezTo>
                  <a:pt x="785319" y="1597512"/>
                  <a:pt x="782904" y="1596340"/>
                  <a:pt x="767399" y="1595505"/>
                </a:cubicBezTo>
                <a:cubicBezTo>
                  <a:pt x="749653" y="1594549"/>
                  <a:pt x="749479" y="1594408"/>
                  <a:pt x="749479" y="1580956"/>
                </a:cubicBezTo>
                <a:cubicBezTo>
                  <a:pt x="749479" y="1569804"/>
                  <a:pt x="746598" y="1565384"/>
                  <a:pt x="733385" y="1556267"/>
                </a:cubicBezTo>
                <a:cubicBezTo>
                  <a:pt x="724533" y="1550159"/>
                  <a:pt x="714110" y="1545162"/>
                  <a:pt x="710224" y="1545162"/>
                </a:cubicBezTo>
                <a:cubicBezTo>
                  <a:pt x="697565" y="1545162"/>
                  <a:pt x="683368" y="1534241"/>
                  <a:pt x="681759" y="1523267"/>
                </a:cubicBezTo>
                <a:cubicBezTo>
                  <a:pt x="680919" y="1517535"/>
                  <a:pt x="676955" y="1513359"/>
                  <a:pt x="672231" y="1511613"/>
                </a:cubicBezTo>
                <a:close/>
                <a:moveTo>
                  <a:pt x="326861" y="1397376"/>
                </a:moveTo>
                <a:cubicBezTo>
                  <a:pt x="331319" y="1398322"/>
                  <a:pt x="333745" y="1400705"/>
                  <a:pt x="333745" y="1404441"/>
                </a:cubicBezTo>
                <a:cubicBezTo>
                  <a:pt x="333745" y="1407534"/>
                  <a:pt x="337157" y="1413236"/>
                  <a:pt x="341327" y="1417110"/>
                </a:cubicBezTo>
                <a:cubicBezTo>
                  <a:pt x="347334" y="1422691"/>
                  <a:pt x="347709" y="1425096"/>
                  <a:pt x="343132" y="1428686"/>
                </a:cubicBezTo>
                <a:cubicBezTo>
                  <a:pt x="339954" y="1431178"/>
                  <a:pt x="334621" y="1433216"/>
                  <a:pt x="331281" y="1433216"/>
                </a:cubicBezTo>
                <a:cubicBezTo>
                  <a:pt x="327942" y="1433216"/>
                  <a:pt x="324042" y="1435198"/>
                  <a:pt x="322613" y="1437620"/>
                </a:cubicBezTo>
                <a:cubicBezTo>
                  <a:pt x="319352" y="1443151"/>
                  <a:pt x="324287" y="1477235"/>
                  <a:pt x="328955" y="1481415"/>
                </a:cubicBezTo>
                <a:cubicBezTo>
                  <a:pt x="330865" y="1483126"/>
                  <a:pt x="333840" y="1488373"/>
                  <a:pt x="335566" y="1493076"/>
                </a:cubicBezTo>
                <a:cubicBezTo>
                  <a:pt x="337293" y="1497779"/>
                  <a:pt x="340815" y="1501627"/>
                  <a:pt x="343393" y="1501627"/>
                </a:cubicBezTo>
                <a:cubicBezTo>
                  <a:pt x="351068" y="1501627"/>
                  <a:pt x="348932" y="1528392"/>
                  <a:pt x="340913" y="1532723"/>
                </a:cubicBezTo>
                <a:cubicBezTo>
                  <a:pt x="330238" y="1538489"/>
                  <a:pt x="331858" y="1550335"/>
                  <a:pt x="343596" y="1552332"/>
                </a:cubicBezTo>
                <a:cubicBezTo>
                  <a:pt x="349015" y="1553254"/>
                  <a:pt x="353061" y="1555866"/>
                  <a:pt x="352588" y="1558137"/>
                </a:cubicBezTo>
                <a:cubicBezTo>
                  <a:pt x="350687" y="1567250"/>
                  <a:pt x="353361" y="1570039"/>
                  <a:pt x="363998" y="1570039"/>
                </a:cubicBezTo>
                <a:cubicBezTo>
                  <a:pt x="378249" y="1570039"/>
                  <a:pt x="388688" y="1582105"/>
                  <a:pt x="384294" y="1593498"/>
                </a:cubicBezTo>
                <a:cubicBezTo>
                  <a:pt x="381806" y="1599949"/>
                  <a:pt x="383322" y="1602920"/>
                  <a:pt x="390851" y="1606352"/>
                </a:cubicBezTo>
                <a:cubicBezTo>
                  <a:pt x="402371" y="1611603"/>
                  <a:pt x="403595" y="1618390"/>
                  <a:pt x="393477" y="1620917"/>
                </a:cubicBezTo>
                <a:cubicBezTo>
                  <a:pt x="383227" y="1623476"/>
                  <a:pt x="384628" y="1636496"/>
                  <a:pt x="395866" y="1643114"/>
                </a:cubicBezTo>
                <a:cubicBezTo>
                  <a:pt x="401123" y="1646210"/>
                  <a:pt x="405423" y="1652024"/>
                  <a:pt x="405423" y="1656035"/>
                </a:cubicBezTo>
                <a:cubicBezTo>
                  <a:pt x="405423" y="1661764"/>
                  <a:pt x="402831" y="1663326"/>
                  <a:pt x="393327" y="1663326"/>
                </a:cubicBezTo>
                <a:cubicBezTo>
                  <a:pt x="380763" y="1663326"/>
                  <a:pt x="370489" y="1672852"/>
                  <a:pt x="380671" y="1675060"/>
                </a:cubicBezTo>
                <a:cubicBezTo>
                  <a:pt x="383772" y="1675733"/>
                  <a:pt x="386309" y="1680486"/>
                  <a:pt x="386309" y="1685623"/>
                </a:cubicBezTo>
                <a:cubicBezTo>
                  <a:pt x="386309" y="1693093"/>
                  <a:pt x="389109" y="1695651"/>
                  <a:pt x="400295" y="1698398"/>
                </a:cubicBezTo>
                <a:cubicBezTo>
                  <a:pt x="413769" y="1701708"/>
                  <a:pt x="424537" y="1711699"/>
                  <a:pt x="424537" y="1720891"/>
                </a:cubicBezTo>
                <a:cubicBezTo>
                  <a:pt x="424537" y="1723316"/>
                  <a:pt x="428838" y="1726797"/>
                  <a:pt x="434095" y="1728628"/>
                </a:cubicBezTo>
                <a:cubicBezTo>
                  <a:pt x="439351" y="1730458"/>
                  <a:pt x="443652" y="1734799"/>
                  <a:pt x="443652" y="1738274"/>
                </a:cubicBezTo>
                <a:cubicBezTo>
                  <a:pt x="443652" y="1741748"/>
                  <a:pt x="449028" y="1749177"/>
                  <a:pt x="455598" y="1754783"/>
                </a:cubicBezTo>
                <a:cubicBezTo>
                  <a:pt x="479473" y="1775152"/>
                  <a:pt x="465394" y="1778718"/>
                  <a:pt x="437419" y="1759389"/>
                </a:cubicBezTo>
                <a:cubicBezTo>
                  <a:pt x="427420" y="1752481"/>
                  <a:pt x="414620" y="1740984"/>
                  <a:pt x="408973" y="1733841"/>
                </a:cubicBezTo>
                <a:cubicBezTo>
                  <a:pt x="403327" y="1726698"/>
                  <a:pt x="394843" y="1719026"/>
                  <a:pt x="390119" y="1716791"/>
                </a:cubicBezTo>
                <a:cubicBezTo>
                  <a:pt x="385395" y="1714556"/>
                  <a:pt x="381530" y="1709474"/>
                  <a:pt x="381530" y="1705499"/>
                </a:cubicBezTo>
                <a:cubicBezTo>
                  <a:pt x="381530" y="1700892"/>
                  <a:pt x="375465" y="1695259"/>
                  <a:pt x="364806" y="1689969"/>
                </a:cubicBezTo>
                <a:cubicBezTo>
                  <a:pt x="355534" y="1685367"/>
                  <a:pt x="348080" y="1678901"/>
                  <a:pt x="348080" y="1675458"/>
                </a:cubicBezTo>
                <a:cubicBezTo>
                  <a:pt x="348080" y="1672043"/>
                  <a:pt x="342704" y="1666006"/>
                  <a:pt x="336134" y="1662044"/>
                </a:cubicBezTo>
                <a:cubicBezTo>
                  <a:pt x="329564" y="1658081"/>
                  <a:pt x="324188" y="1653232"/>
                  <a:pt x="324188" y="1651267"/>
                </a:cubicBezTo>
                <a:cubicBezTo>
                  <a:pt x="324188" y="1649302"/>
                  <a:pt x="321500" y="1644732"/>
                  <a:pt x="318215" y="1641111"/>
                </a:cubicBezTo>
                <a:cubicBezTo>
                  <a:pt x="313436" y="1635844"/>
                  <a:pt x="313436" y="1634246"/>
                  <a:pt x="318215" y="1633120"/>
                </a:cubicBezTo>
                <a:cubicBezTo>
                  <a:pt x="325328" y="1631443"/>
                  <a:pt x="326230" y="1617871"/>
                  <a:pt x="319409" y="1615128"/>
                </a:cubicBezTo>
                <a:cubicBezTo>
                  <a:pt x="316781" y="1614071"/>
                  <a:pt x="314631" y="1609659"/>
                  <a:pt x="314631" y="1605324"/>
                </a:cubicBezTo>
                <a:cubicBezTo>
                  <a:pt x="314631" y="1600100"/>
                  <a:pt x="311459" y="1596903"/>
                  <a:pt x="305224" y="1595842"/>
                </a:cubicBezTo>
                <a:cubicBezTo>
                  <a:pt x="297087" y="1594457"/>
                  <a:pt x="295958" y="1591845"/>
                  <a:pt x="296862" y="1576484"/>
                </a:cubicBezTo>
                <a:cubicBezTo>
                  <a:pt x="297860" y="1559510"/>
                  <a:pt x="297095" y="1558243"/>
                  <a:pt x="279554" y="1547776"/>
                </a:cubicBezTo>
                <a:cubicBezTo>
                  <a:pt x="266347" y="1539896"/>
                  <a:pt x="261658" y="1534792"/>
                  <a:pt x="262828" y="1529568"/>
                </a:cubicBezTo>
                <a:cubicBezTo>
                  <a:pt x="264475" y="1522222"/>
                  <a:pt x="286462" y="1511606"/>
                  <a:pt x="300904" y="1511183"/>
                </a:cubicBezTo>
                <a:cubicBezTo>
                  <a:pt x="305182" y="1511058"/>
                  <a:pt x="310913" y="1509207"/>
                  <a:pt x="313639" y="1507069"/>
                </a:cubicBezTo>
                <a:cubicBezTo>
                  <a:pt x="320794" y="1501459"/>
                  <a:pt x="308006" y="1482979"/>
                  <a:pt x="296942" y="1482940"/>
                </a:cubicBezTo>
                <a:cubicBezTo>
                  <a:pt x="292215" y="1482924"/>
                  <a:pt x="280822" y="1477339"/>
                  <a:pt x="271623" y="1470532"/>
                </a:cubicBezTo>
                <a:cubicBezTo>
                  <a:pt x="258844" y="1461074"/>
                  <a:pt x="251365" y="1458147"/>
                  <a:pt x="239918" y="1458124"/>
                </a:cubicBezTo>
                <a:cubicBezTo>
                  <a:pt x="229171" y="1458102"/>
                  <a:pt x="222685" y="1455856"/>
                  <a:pt x="216967" y="1450178"/>
                </a:cubicBezTo>
                <a:cubicBezTo>
                  <a:pt x="205843" y="1439130"/>
                  <a:pt x="211185" y="1430107"/>
                  <a:pt x="228847" y="1430107"/>
                </a:cubicBezTo>
                <a:cubicBezTo>
                  <a:pt x="240057" y="1430107"/>
                  <a:pt x="243408" y="1428441"/>
                  <a:pt x="246042" y="1421555"/>
                </a:cubicBezTo>
                <a:cubicBezTo>
                  <a:pt x="249191" y="1413326"/>
                  <a:pt x="260001" y="1405535"/>
                  <a:pt x="268558" y="1405329"/>
                </a:cubicBezTo>
                <a:cubicBezTo>
                  <a:pt x="270814" y="1405274"/>
                  <a:pt x="271429" y="1408421"/>
                  <a:pt x="269925" y="1412321"/>
                </a:cubicBezTo>
                <a:cubicBezTo>
                  <a:pt x="263157" y="1429868"/>
                  <a:pt x="282681" y="1442035"/>
                  <a:pt x="300637" y="1431460"/>
                </a:cubicBezTo>
                <a:cubicBezTo>
                  <a:pt x="311859" y="1424851"/>
                  <a:pt x="312220" y="1419801"/>
                  <a:pt x="302182" y="1409832"/>
                </a:cubicBezTo>
                <a:cubicBezTo>
                  <a:pt x="294770" y="1402471"/>
                  <a:pt x="294958" y="1402104"/>
                  <a:pt x="307785" y="1398931"/>
                </a:cubicBezTo>
                <a:cubicBezTo>
                  <a:pt x="315913" y="1396920"/>
                  <a:pt x="322403" y="1396430"/>
                  <a:pt x="326861" y="1397376"/>
                </a:cubicBezTo>
                <a:close/>
                <a:moveTo>
                  <a:pt x="4750382" y="1379389"/>
                </a:moveTo>
                <a:cubicBezTo>
                  <a:pt x="4739644" y="1378908"/>
                  <a:pt x="4737372" y="1380002"/>
                  <a:pt x="4738180" y="1385263"/>
                </a:cubicBezTo>
                <a:cubicBezTo>
                  <a:pt x="4739098" y="1391234"/>
                  <a:pt x="4737223" y="1391622"/>
                  <a:pt x="4713590" y="1390346"/>
                </a:cubicBezTo>
                <a:cubicBezTo>
                  <a:pt x="4690536" y="1389102"/>
                  <a:pt x="4687677" y="1389638"/>
                  <a:pt x="4684689" y="1395766"/>
                </a:cubicBezTo>
                <a:cubicBezTo>
                  <a:pt x="4682545" y="1400161"/>
                  <a:pt x="4684059" y="1404498"/>
                  <a:pt x="4688971" y="1408030"/>
                </a:cubicBezTo>
                <a:cubicBezTo>
                  <a:pt x="4697533" y="1414187"/>
                  <a:pt x="4698991" y="1420778"/>
                  <a:pt x="4691791" y="1420778"/>
                </a:cubicBezTo>
                <a:cubicBezTo>
                  <a:pt x="4682728" y="1420778"/>
                  <a:pt x="4687035" y="1429693"/>
                  <a:pt x="4697102" y="1431772"/>
                </a:cubicBezTo>
                <a:cubicBezTo>
                  <a:pt x="4708575" y="1434141"/>
                  <a:pt x="4727820" y="1424341"/>
                  <a:pt x="4716878" y="1421701"/>
                </a:cubicBezTo>
                <a:cubicBezTo>
                  <a:pt x="4706667" y="1419237"/>
                  <a:pt x="4710312" y="1411442"/>
                  <a:pt x="4723163" y="1408263"/>
                </a:cubicBezTo>
                <a:cubicBezTo>
                  <a:pt x="4739918" y="1404117"/>
                  <a:pt x="4739193" y="1403874"/>
                  <a:pt x="4747199" y="1416342"/>
                </a:cubicBezTo>
                <a:cubicBezTo>
                  <a:pt x="4754270" y="1427355"/>
                  <a:pt x="4752614" y="1439436"/>
                  <a:pt x="4744033" y="1439436"/>
                </a:cubicBezTo>
                <a:cubicBezTo>
                  <a:pt x="4738290" y="1439436"/>
                  <a:pt x="4738200" y="1447919"/>
                  <a:pt x="4743928" y="1449283"/>
                </a:cubicBezTo>
                <a:cubicBezTo>
                  <a:pt x="4746323" y="1449853"/>
                  <a:pt x="4748873" y="1455917"/>
                  <a:pt x="4749597" y="1462758"/>
                </a:cubicBezTo>
                <a:cubicBezTo>
                  <a:pt x="4750320" y="1469599"/>
                  <a:pt x="4752866" y="1476898"/>
                  <a:pt x="4755253" y="1478979"/>
                </a:cubicBezTo>
                <a:cubicBezTo>
                  <a:pt x="4757641" y="1481059"/>
                  <a:pt x="4758665" y="1484557"/>
                  <a:pt x="4757528" y="1486752"/>
                </a:cubicBezTo>
                <a:cubicBezTo>
                  <a:pt x="4756392" y="1488948"/>
                  <a:pt x="4758877" y="1492449"/>
                  <a:pt x="4763050" y="1494532"/>
                </a:cubicBezTo>
                <a:cubicBezTo>
                  <a:pt x="4772686" y="1499343"/>
                  <a:pt x="4772430" y="1499350"/>
                  <a:pt x="4780535" y="1494076"/>
                </a:cubicBezTo>
                <a:cubicBezTo>
                  <a:pt x="4788457" y="1488921"/>
                  <a:pt x="4789476" y="1481077"/>
                  <a:pt x="4782583" y="1478306"/>
                </a:cubicBezTo>
                <a:cubicBezTo>
                  <a:pt x="4779955" y="1477249"/>
                  <a:pt x="4777805" y="1470169"/>
                  <a:pt x="4777805" y="1462574"/>
                </a:cubicBezTo>
                <a:cubicBezTo>
                  <a:pt x="4777805" y="1454979"/>
                  <a:pt x="4779955" y="1448764"/>
                  <a:pt x="4782583" y="1448764"/>
                </a:cubicBezTo>
                <a:cubicBezTo>
                  <a:pt x="4789293" y="1448764"/>
                  <a:pt x="4788546" y="1438341"/>
                  <a:pt x="4781508" y="1433761"/>
                </a:cubicBezTo>
                <a:cubicBezTo>
                  <a:pt x="4777329" y="1431041"/>
                  <a:pt x="4777069" y="1428418"/>
                  <a:pt x="4780599" y="1424588"/>
                </a:cubicBezTo>
                <a:cubicBezTo>
                  <a:pt x="4787283" y="1417334"/>
                  <a:pt x="4788878" y="1395901"/>
                  <a:pt x="4782733" y="1395901"/>
                </a:cubicBezTo>
                <a:cubicBezTo>
                  <a:pt x="4780022" y="1395901"/>
                  <a:pt x="4777805" y="1394402"/>
                  <a:pt x="4777805" y="1392570"/>
                </a:cubicBezTo>
                <a:cubicBezTo>
                  <a:pt x="4777805" y="1386661"/>
                  <a:pt x="4763937" y="1379995"/>
                  <a:pt x="4750382" y="1379389"/>
                </a:cubicBezTo>
                <a:close/>
                <a:moveTo>
                  <a:pt x="202371" y="1375534"/>
                </a:moveTo>
                <a:cubicBezTo>
                  <a:pt x="206980" y="1374749"/>
                  <a:pt x="213603" y="1375303"/>
                  <a:pt x="221658" y="1377295"/>
                </a:cubicBezTo>
                <a:cubicBezTo>
                  <a:pt x="232663" y="1380018"/>
                  <a:pt x="234041" y="1381295"/>
                  <a:pt x="228454" y="1383594"/>
                </a:cubicBezTo>
                <a:cubicBezTo>
                  <a:pt x="216894" y="1388352"/>
                  <a:pt x="195167" y="1387188"/>
                  <a:pt x="195167" y="1381811"/>
                </a:cubicBezTo>
                <a:cubicBezTo>
                  <a:pt x="195167" y="1378445"/>
                  <a:pt x="197762" y="1376320"/>
                  <a:pt x="202371" y="1375534"/>
                </a:cubicBezTo>
                <a:close/>
                <a:moveTo>
                  <a:pt x="242871" y="1369503"/>
                </a:moveTo>
                <a:cubicBezTo>
                  <a:pt x="245455" y="1368463"/>
                  <a:pt x="255131" y="1368537"/>
                  <a:pt x="264375" y="1369665"/>
                </a:cubicBezTo>
                <a:cubicBezTo>
                  <a:pt x="278991" y="1371449"/>
                  <a:pt x="281181" y="1372887"/>
                  <a:pt x="281181" y="1380699"/>
                </a:cubicBezTo>
                <a:cubicBezTo>
                  <a:pt x="281181" y="1387414"/>
                  <a:pt x="278915" y="1389682"/>
                  <a:pt x="272208" y="1389682"/>
                </a:cubicBezTo>
                <a:cubicBezTo>
                  <a:pt x="267274" y="1389682"/>
                  <a:pt x="260560" y="1387583"/>
                  <a:pt x="257288" y="1385018"/>
                </a:cubicBezTo>
                <a:cubicBezTo>
                  <a:pt x="254016" y="1382453"/>
                  <a:pt x="248377" y="1380353"/>
                  <a:pt x="244756" y="1380353"/>
                </a:cubicBezTo>
                <a:cubicBezTo>
                  <a:pt x="237218" y="1380353"/>
                  <a:pt x="235825" y="1372336"/>
                  <a:pt x="242871" y="1369503"/>
                </a:cubicBezTo>
                <a:close/>
                <a:moveTo>
                  <a:pt x="4821346" y="1321271"/>
                </a:moveTo>
                <a:cubicBezTo>
                  <a:pt x="4834542" y="1321271"/>
                  <a:pt x="4840431" y="1333482"/>
                  <a:pt x="4839491" y="1358883"/>
                </a:cubicBezTo>
                <a:cubicBezTo>
                  <a:pt x="4838542" y="1384509"/>
                  <a:pt x="4834433" y="1391106"/>
                  <a:pt x="4825891" y="1380719"/>
                </a:cubicBezTo>
                <a:cubicBezTo>
                  <a:pt x="4823164" y="1377403"/>
                  <a:pt x="4819514" y="1362671"/>
                  <a:pt x="4817778" y="1347981"/>
                </a:cubicBezTo>
                <a:cubicBezTo>
                  <a:pt x="4815196" y="1326124"/>
                  <a:pt x="4815845" y="1321271"/>
                  <a:pt x="4821346" y="1321271"/>
                </a:cubicBezTo>
                <a:close/>
                <a:moveTo>
                  <a:pt x="139018" y="1287627"/>
                </a:moveTo>
                <a:cubicBezTo>
                  <a:pt x="159346" y="1289505"/>
                  <a:pt x="154969" y="1311729"/>
                  <a:pt x="134240" y="1311895"/>
                </a:cubicBezTo>
                <a:cubicBezTo>
                  <a:pt x="130428" y="1311926"/>
                  <a:pt x="128267" y="1307364"/>
                  <a:pt x="128267" y="1299288"/>
                </a:cubicBezTo>
                <a:cubicBezTo>
                  <a:pt x="128267" y="1287943"/>
                  <a:pt x="129380" y="1286736"/>
                  <a:pt x="139018" y="1287627"/>
                </a:cubicBezTo>
                <a:close/>
                <a:moveTo>
                  <a:pt x="220804" y="1225397"/>
                </a:moveTo>
                <a:cubicBezTo>
                  <a:pt x="227413" y="1224568"/>
                  <a:pt x="229027" y="1225997"/>
                  <a:pt x="227805" y="1231594"/>
                </a:cubicBezTo>
                <a:cubicBezTo>
                  <a:pt x="226785" y="1236269"/>
                  <a:pt x="230060" y="1240891"/>
                  <a:pt x="236974" y="1244534"/>
                </a:cubicBezTo>
                <a:cubicBezTo>
                  <a:pt x="242890" y="1247652"/>
                  <a:pt x="247731" y="1252619"/>
                  <a:pt x="247731" y="1255573"/>
                </a:cubicBezTo>
                <a:cubicBezTo>
                  <a:pt x="247731" y="1258528"/>
                  <a:pt x="250136" y="1262510"/>
                  <a:pt x="253076" y="1264423"/>
                </a:cubicBezTo>
                <a:cubicBezTo>
                  <a:pt x="257018" y="1266988"/>
                  <a:pt x="255763" y="1273414"/>
                  <a:pt x="248298" y="1288891"/>
                </a:cubicBezTo>
                <a:cubicBezTo>
                  <a:pt x="236183" y="1314006"/>
                  <a:pt x="235807" y="1319231"/>
                  <a:pt x="245725" y="1324588"/>
                </a:cubicBezTo>
                <a:cubicBezTo>
                  <a:pt x="251537" y="1327727"/>
                  <a:pt x="256488" y="1327876"/>
                  <a:pt x="267228" y="1325238"/>
                </a:cubicBezTo>
                <a:cubicBezTo>
                  <a:pt x="280246" y="1322041"/>
                  <a:pt x="281181" y="1322314"/>
                  <a:pt x="281181" y="1329315"/>
                </a:cubicBezTo>
                <a:cubicBezTo>
                  <a:pt x="281181" y="1335721"/>
                  <a:pt x="278888" y="1336819"/>
                  <a:pt x="265521" y="1336819"/>
                </a:cubicBezTo>
                <a:cubicBezTo>
                  <a:pt x="254794" y="1336819"/>
                  <a:pt x="244916" y="1339758"/>
                  <a:pt x="234165" y="1346148"/>
                </a:cubicBezTo>
                <a:cubicBezTo>
                  <a:pt x="211730" y="1359482"/>
                  <a:pt x="204724" y="1358434"/>
                  <a:pt x="204724" y="1341742"/>
                </a:cubicBezTo>
                <a:cubicBezTo>
                  <a:pt x="204724" y="1334148"/>
                  <a:pt x="202264" y="1327475"/>
                  <a:pt x="199223" y="1326815"/>
                </a:cubicBezTo>
                <a:cubicBezTo>
                  <a:pt x="196197" y="1326159"/>
                  <a:pt x="192702" y="1317621"/>
                  <a:pt x="191456" y="1307841"/>
                </a:cubicBezTo>
                <a:cubicBezTo>
                  <a:pt x="190209" y="1298062"/>
                  <a:pt x="187309" y="1289304"/>
                  <a:pt x="185010" y="1288380"/>
                </a:cubicBezTo>
                <a:cubicBezTo>
                  <a:pt x="182712" y="1287455"/>
                  <a:pt x="180831" y="1282583"/>
                  <a:pt x="180831" y="1277553"/>
                </a:cubicBezTo>
                <a:cubicBezTo>
                  <a:pt x="180831" y="1269930"/>
                  <a:pt x="182772" y="1268408"/>
                  <a:pt x="192495" y="1268408"/>
                </a:cubicBezTo>
                <a:cubicBezTo>
                  <a:pt x="207956" y="1268408"/>
                  <a:pt x="211290" y="1264130"/>
                  <a:pt x="211793" y="1243644"/>
                </a:cubicBezTo>
                <a:cubicBezTo>
                  <a:pt x="212135" y="1229720"/>
                  <a:pt x="213839" y="1226270"/>
                  <a:pt x="220804" y="1225397"/>
                </a:cubicBezTo>
                <a:close/>
                <a:moveTo>
                  <a:pt x="168287" y="1221764"/>
                </a:moveTo>
                <a:cubicBezTo>
                  <a:pt x="175114" y="1221764"/>
                  <a:pt x="180831" y="1234695"/>
                  <a:pt x="180831" y="1250139"/>
                </a:cubicBezTo>
                <a:cubicBezTo>
                  <a:pt x="180831" y="1259749"/>
                  <a:pt x="173790" y="1261218"/>
                  <a:pt x="153354" y="1255873"/>
                </a:cubicBezTo>
                <a:cubicBezTo>
                  <a:pt x="140011" y="1252383"/>
                  <a:pt x="139707" y="1248313"/>
                  <a:pt x="152361" y="1242546"/>
                </a:cubicBezTo>
                <a:cubicBezTo>
                  <a:pt x="157728" y="1240099"/>
                  <a:pt x="161774" y="1236872"/>
                  <a:pt x="161352" y="1235373"/>
                </a:cubicBezTo>
                <a:cubicBezTo>
                  <a:pt x="159257" y="1227932"/>
                  <a:pt x="162401" y="1221764"/>
                  <a:pt x="168287" y="1221764"/>
                </a:cubicBezTo>
                <a:close/>
                <a:moveTo>
                  <a:pt x="4905631" y="1208142"/>
                </a:moveTo>
                <a:cubicBezTo>
                  <a:pt x="4925002" y="1211155"/>
                  <a:pt x="4925940" y="1211853"/>
                  <a:pt x="4925940" y="1223243"/>
                </a:cubicBezTo>
                <a:cubicBezTo>
                  <a:pt x="4925940" y="1228986"/>
                  <a:pt x="4928477" y="1234235"/>
                  <a:pt x="4931578" y="1234907"/>
                </a:cubicBezTo>
                <a:cubicBezTo>
                  <a:pt x="4935257" y="1235705"/>
                  <a:pt x="4935824" y="1238227"/>
                  <a:pt x="4933209" y="1242163"/>
                </a:cubicBezTo>
                <a:cubicBezTo>
                  <a:pt x="4931005" y="1245481"/>
                  <a:pt x="4929588" y="1249335"/>
                  <a:pt x="4930062" y="1250727"/>
                </a:cubicBezTo>
                <a:cubicBezTo>
                  <a:pt x="4930535" y="1252119"/>
                  <a:pt x="4928556" y="1258975"/>
                  <a:pt x="4925666" y="1265962"/>
                </a:cubicBezTo>
                <a:cubicBezTo>
                  <a:pt x="4920830" y="1277648"/>
                  <a:pt x="4921321" y="1279189"/>
                  <a:pt x="4931790" y="1285198"/>
                </a:cubicBezTo>
                <a:cubicBezTo>
                  <a:pt x="4938050" y="1288791"/>
                  <a:pt x="4947230" y="1293230"/>
                  <a:pt x="4952191" y="1295062"/>
                </a:cubicBezTo>
                <a:cubicBezTo>
                  <a:pt x="4957152" y="1296894"/>
                  <a:pt x="4963205" y="1302287"/>
                  <a:pt x="4965643" y="1307047"/>
                </a:cubicBezTo>
                <a:cubicBezTo>
                  <a:pt x="4969227" y="1314045"/>
                  <a:pt x="4968232" y="1316900"/>
                  <a:pt x="4960436" y="1321973"/>
                </a:cubicBezTo>
                <a:cubicBezTo>
                  <a:pt x="4949613" y="1329015"/>
                  <a:pt x="4940275" y="1327120"/>
                  <a:pt x="4940275" y="1317881"/>
                </a:cubicBezTo>
                <a:cubicBezTo>
                  <a:pt x="4940275" y="1314507"/>
                  <a:pt x="4937051" y="1310942"/>
                  <a:pt x="4933108" y="1309957"/>
                </a:cubicBezTo>
                <a:cubicBezTo>
                  <a:pt x="4929166" y="1308973"/>
                  <a:pt x="4925940" y="1304933"/>
                  <a:pt x="4925940" y="1300981"/>
                </a:cubicBezTo>
                <a:cubicBezTo>
                  <a:pt x="4925940" y="1283296"/>
                  <a:pt x="4908645" y="1278054"/>
                  <a:pt x="4891856" y="1290651"/>
                </a:cubicBezTo>
                <a:cubicBezTo>
                  <a:pt x="4882018" y="1298033"/>
                  <a:pt x="4880812" y="1301393"/>
                  <a:pt x="4887094" y="1303920"/>
                </a:cubicBezTo>
                <a:cubicBezTo>
                  <a:pt x="4889383" y="1304841"/>
                  <a:pt x="4892493" y="1309620"/>
                  <a:pt x="4894005" y="1314541"/>
                </a:cubicBezTo>
                <a:cubicBezTo>
                  <a:pt x="4897089" y="1324573"/>
                  <a:pt x="4919003" y="1332506"/>
                  <a:pt x="4935756" y="1329655"/>
                </a:cubicBezTo>
                <a:cubicBezTo>
                  <a:pt x="4948791" y="1327437"/>
                  <a:pt x="4953360" y="1335348"/>
                  <a:pt x="4943244" y="1342622"/>
                </a:cubicBezTo>
                <a:cubicBezTo>
                  <a:pt x="4938227" y="1346229"/>
                  <a:pt x="4935497" y="1353794"/>
                  <a:pt x="4935497" y="1364089"/>
                </a:cubicBezTo>
                <a:cubicBezTo>
                  <a:pt x="4935497" y="1382186"/>
                  <a:pt x="4931310" y="1385551"/>
                  <a:pt x="4918301" y="1377914"/>
                </a:cubicBezTo>
                <a:lnTo>
                  <a:pt x="4918301" y="1377914"/>
                </a:lnTo>
                <a:cubicBezTo>
                  <a:pt x="4913304" y="1374980"/>
                  <a:pt x="4906527" y="1372439"/>
                  <a:pt x="4903241" y="1372268"/>
                </a:cubicBezTo>
                <a:cubicBezTo>
                  <a:pt x="4899956" y="1372097"/>
                  <a:pt x="4894043" y="1371748"/>
                  <a:pt x="4890101" y="1371491"/>
                </a:cubicBezTo>
                <a:cubicBezTo>
                  <a:pt x="4885832" y="1371213"/>
                  <a:pt x="4882933" y="1367880"/>
                  <a:pt x="4882933" y="1363250"/>
                </a:cubicBezTo>
                <a:cubicBezTo>
                  <a:pt x="4882933" y="1358975"/>
                  <a:pt x="4880782" y="1355477"/>
                  <a:pt x="4878155" y="1355477"/>
                </a:cubicBezTo>
                <a:cubicBezTo>
                  <a:pt x="4875526" y="1355477"/>
                  <a:pt x="4873376" y="1352761"/>
                  <a:pt x="4873376" y="1349441"/>
                </a:cubicBezTo>
                <a:cubicBezTo>
                  <a:pt x="4873376" y="1346121"/>
                  <a:pt x="4875526" y="1342540"/>
                  <a:pt x="4878155" y="1341483"/>
                </a:cubicBezTo>
                <a:cubicBezTo>
                  <a:pt x="4884705" y="1338849"/>
                  <a:pt x="4884220" y="1321271"/>
                  <a:pt x="4877597" y="1321271"/>
                </a:cubicBezTo>
                <a:cubicBezTo>
                  <a:pt x="4874614" y="1321271"/>
                  <a:pt x="4873363" y="1318529"/>
                  <a:pt x="4874760" y="1315052"/>
                </a:cubicBezTo>
                <a:cubicBezTo>
                  <a:pt x="4876135" y="1311631"/>
                  <a:pt x="4875311" y="1308833"/>
                  <a:pt x="4872929" y="1308833"/>
                </a:cubicBezTo>
                <a:cubicBezTo>
                  <a:pt x="4870547" y="1308833"/>
                  <a:pt x="4868597" y="1300973"/>
                  <a:pt x="4868597" y="1291367"/>
                </a:cubicBezTo>
                <a:cubicBezTo>
                  <a:pt x="4868597" y="1274997"/>
                  <a:pt x="4869246" y="1274012"/>
                  <a:pt x="4878927" y="1275660"/>
                </a:cubicBezTo>
                <a:cubicBezTo>
                  <a:pt x="4901437" y="1279490"/>
                  <a:pt x="4916030" y="1264624"/>
                  <a:pt x="4899999" y="1254193"/>
                </a:cubicBezTo>
                <a:cubicBezTo>
                  <a:pt x="4891359" y="1248570"/>
                  <a:pt x="4887998" y="1248618"/>
                  <a:pt x="4878005" y="1254503"/>
                </a:cubicBezTo>
                <a:cubicBezTo>
                  <a:pt x="4867050" y="1260954"/>
                  <a:pt x="4852453" y="1256969"/>
                  <a:pt x="4826785" y="1240520"/>
                </a:cubicBezTo>
                <a:cubicBezTo>
                  <a:pt x="4813779" y="1232185"/>
                  <a:pt x="4806476" y="1224745"/>
                  <a:pt x="4806476" y="1219829"/>
                </a:cubicBezTo>
                <a:cubicBezTo>
                  <a:pt x="4806476" y="1212741"/>
                  <a:pt x="4807757" y="1212310"/>
                  <a:pt x="4823201" y="1214196"/>
                </a:cubicBezTo>
                <a:cubicBezTo>
                  <a:pt x="4834164" y="1215534"/>
                  <a:pt x="4839926" y="1215047"/>
                  <a:pt x="4839926" y="1212782"/>
                </a:cubicBezTo>
                <a:cubicBezTo>
                  <a:pt x="4839926" y="1207056"/>
                  <a:pt x="4854950" y="1208890"/>
                  <a:pt x="4864064" y="1215729"/>
                </a:cubicBezTo>
                <a:cubicBezTo>
                  <a:pt x="4871460" y="1221278"/>
                  <a:pt x="4873926" y="1221593"/>
                  <a:pt x="4882544" y="1218091"/>
                </a:cubicBezTo>
                <a:cubicBezTo>
                  <a:pt x="4888015" y="1215868"/>
                  <a:pt x="4892490" y="1212260"/>
                  <a:pt x="4892490" y="1210073"/>
                </a:cubicBezTo>
                <a:cubicBezTo>
                  <a:pt x="4892490" y="1207314"/>
                  <a:pt x="4896510" y="1206723"/>
                  <a:pt x="4905631" y="1208142"/>
                </a:cubicBezTo>
                <a:close/>
                <a:moveTo>
                  <a:pt x="8464" y="1196887"/>
                </a:moveTo>
                <a:cubicBezTo>
                  <a:pt x="18164" y="1196887"/>
                  <a:pt x="18710" y="1198158"/>
                  <a:pt x="17384" y="1217629"/>
                </a:cubicBezTo>
                <a:cubicBezTo>
                  <a:pt x="16489" y="1230762"/>
                  <a:pt x="13779" y="1238843"/>
                  <a:pt x="9997" y="1239656"/>
                </a:cubicBezTo>
                <a:cubicBezTo>
                  <a:pt x="5776" y="1240563"/>
                  <a:pt x="4005" y="1236532"/>
                  <a:pt x="3959" y="1225910"/>
                </a:cubicBezTo>
                <a:cubicBezTo>
                  <a:pt x="3921" y="1217644"/>
                  <a:pt x="2597" y="1207732"/>
                  <a:pt x="1013" y="1203884"/>
                </a:cubicBezTo>
                <a:cubicBezTo>
                  <a:pt x="-1325" y="1198207"/>
                  <a:pt x="80" y="1196887"/>
                  <a:pt x="8464" y="1196887"/>
                </a:cubicBezTo>
                <a:close/>
                <a:moveTo>
                  <a:pt x="4864366" y="1070856"/>
                </a:moveTo>
                <a:cubicBezTo>
                  <a:pt x="4867492" y="1070087"/>
                  <a:pt x="4871934" y="1070427"/>
                  <a:pt x="4874987" y="1072541"/>
                </a:cubicBezTo>
                <a:cubicBezTo>
                  <a:pt x="4879221" y="1075474"/>
                  <a:pt x="4879121" y="1076730"/>
                  <a:pt x="4874571" y="1077816"/>
                </a:cubicBezTo>
                <a:cubicBezTo>
                  <a:pt x="4871286" y="1078600"/>
                  <a:pt x="4868598" y="1084022"/>
                  <a:pt x="4868598" y="1089865"/>
                </a:cubicBezTo>
                <a:cubicBezTo>
                  <a:pt x="4868598" y="1095709"/>
                  <a:pt x="4866448" y="1100490"/>
                  <a:pt x="4863819" y="1100490"/>
                </a:cubicBezTo>
                <a:cubicBezTo>
                  <a:pt x="4856447" y="1100490"/>
                  <a:pt x="4858169" y="1111696"/>
                  <a:pt x="4866208" y="1116038"/>
                </a:cubicBezTo>
                <a:cubicBezTo>
                  <a:pt x="4875529" y="1121072"/>
                  <a:pt x="4875350" y="1127318"/>
                  <a:pt x="4865817" y="1129699"/>
                </a:cubicBezTo>
                <a:cubicBezTo>
                  <a:pt x="4861659" y="1130736"/>
                  <a:pt x="4857896" y="1131476"/>
                  <a:pt x="4857454" y="1131340"/>
                </a:cubicBezTo>
                <a:cubicBezTo>
                  <a:pt x="4857015" y="1131206"/>
                  <a:pt x="4853962" y="1130389"/>
                  <a:pt x="4850677" y="1129526"/>
                </a:cubicBezTo>
                <a:lnTo>
                  <a:pt x="4850678" y="1129526"/>
                </a:lnTo>
                <a:cubicBezTo>
                  <a:pt x="4843057" y="1127526"/>
                  <a:pt x="4842884" y="1109138"/>
                  <a:pt x="4850439" y="1104221"/>
                </a:cubicBezTo>
                <a:cubicBezTo>
                  <a:pt x="4854898" y="1101319"/>
                  <a:pt x="4854898" y="1100490"/>
                  <a:pt x="4850439" y="1100490"/>
                </a:cubicBezTo>
                <a:cubicBezTo>
                  <a:pt x="4847285" y="1100490"/>
                  <a:pt x="4844705" y="1097691"/>
                  <a:pt x="4844705" y="1094271"/>
                </a:cubicBezTo>
                <a:cubicBezTo>
                  <a:pt x="4844705" y="1090850"/>
                  <a:pt x="4846855" y="1088052"/>
                  <a:pt x="4849483" y="1088052"/>
                </a:cubicBezTo>
                <a:cubicBezTo>
                  <a:pt x="4852111" y="1088052"/>
                  <a:pt x="4854262" y="1085953"/>
                  <a:pt x="4854262" y="1083387"/>
                </a:cubicBezTo>
                <a:cubicBezTo>
                  <a:pt x="4854262" y="1080822"/>
                  <a:pt x="4856539" y="1078723"/>
                  <a:pt x="4859322" y="1078723"/>
                </a:cubicBezTo>
                <a:cubicBezTo>
                  <a:pt x="4862106" y="1078723"/>
                  <a:pt x="4863145" y="1077420"/>
                  <a:pt x="4861634" y="1075828"/>
                </a:cubicBezTo>
                <a:cubicBezTo>
                  <a:pt x="4859427" y="1073505"/>
                  <a:pt x="4861239" y="1071626"/>
                  <a:pt x="4864366" y="1070856"/>
                </a:cubicBezTo>
                <a:close/>
                <a:moveTo>
                  <a:pt x="37815" y="1016531"/>
                </a:moveTo>
                <a:cubicBezTo>
                  <a:pt x="45888" y="1016531"/>
                  <a:pt x="55301" y="1018280"/>
                  <a:pt x="58734" y="1020418"/>
                </a:cubicBezTo>
                <a:cubicBezTo>
                  <a:pt x="62166" y="1022556"/>
                  <a:pt x="69539" y="1026363"/>
                  <a:pt x="75117" y="1028879"/>
                </a:cubicBezTo>
                <a:cubicBezTo>
                  <a:pt x="80695" y="1031394"/>
                  <a:pt x="85328" y="1035592"/>
                  <a:pt x="85412" y="1038207"/>
                </a:cubicBezTo>
                <a:cubicBezTo>
                  <a:pt x="85495" y="1040823"/>
                  <a:pt x="88721" y="1045679"/>
                  <a:pt x="92579" y="1048999"/>
                </a:cubicBezTo>
                <a:cubicBezTo>
                  <a:pt x="96438" y="1052318"/>
                  <a:pt x="99595" y="1057496"/>
                  <a:pt x="99595" y="1060505"/>
                </a:cubicBezTo>
                <a:cubicBezTo>
                  <a:pt x="99595" y="1063514"/>
                  <a:pt x="103287" y="1067320"/>
                  <a:pt x="107798" y="1068963"/>
                </a:cubicBezTo>
                <a:cubicBezTo>
                  <a:pt x="114792" y="1071509"/>
                  <a:pt x="115119" y="1073023"/>
                  <a:pt x="110015" y="1079228"/>
                </a:cubicBezTo>
                <a:cubicBezTo>
                  <a:pt x="106723" y="1083231"/>
                  <a:pt x="103570" y="1092789"/>
                  <a:pt x="103007" y="1100468"/>
                </a:cubicBezTo>
                <a:cubicBezTo>
                  <a:pt x="102139" y="1112320"/>
                  <a:pt x="103619" y="1114900"/>
                  <a:pt x="112802" y="1117544"/>
                </a:cubicBezTo>
                <a:cubicBezTo>
                  <a:pt x="118752" y="1119257"/>
                  <a:pt x="122650" y="1122302"/>
                  <a:pt x="121466" y="1124310"/>
                </a:cubicBezTo>
                <a:cubicBezTo>
                  <a:pt x="120282" y="1126318"/>
                  <a:pt x="122247" y="1128694"/>
                  <a:pt x="125835" y="1129590"/>
                </a:cubicBezTo>
                <a:cubicBezTo>
                  <a:pt x="130430" y="1130738"/>
                  <a:pt x="131942" y="1135863"/>
                  <a:pt x="130954" y="1146950"/>
                </a:cubicBezTo>
                <a:cubicBezTo>
                  <a:pt x="130183" y="1155603"/>
                  <a:pt x="130875" y="1162693"/>
                  <a:pt x="132493" y="1162706"/>
                </a:cubicBezTo>
                <a:cubicBezTo>
                  <a:pt x="139357" y="1162763"/>
                  <a:pt x="147381" y="1180681"/>
                  <a:pt x="147381" y="1195952"/>
                </a:cubicBezTo>
                <a:cubicBezTo>
                  <a:pt x="147381" y="1213799"/>
                  <a:pt x="149312" y="1212947"/>
                  <a:pt x="115126" y="1210186"/>
                </a:cubicBezTo>
                <a:cubicBezTo>
                  <a:pt x="101567" y="1209091"/>
                  <a:pt x="99595" y="1207772"/>
                  <a:pt x="99595" y="1199800"/>
                </a:cubicBezTo>
                <a:cubicBezTo>
                  <a:pt x="99595" y="1194777"/>
                  <a:pt x="97275" y="1190668"/>
                  <a:pt x="94440" y="1190668"/>
                </a:cubicBezTo>
                <a:cubicBezTo>
                  <a:pt x="91069" y="1190668"/>
                  <a:pt x="89828" y="1182589"/>
                  <a:pt x="90855" y="1167339"/>
                </a:cubicBezTo>
                <a:cubicBezTo>
                  <a:pt x="91720" y="1154508"/>
                  <a:pt x="90812" y="1144013"/>
                  <a:pt x="88844" y="1144017"/>
                </a:cubicBezTo>
                <a:cubicBezTo>
                  <a:pt x="86873" y="1144020"/>
                  <a:pt x="85260" y="1133797"/>
                  <a:pt x="85260" y="1121297"/>
                </a:cubicBezTo>
                <a:cubicBezTo>
                  <a:pt x="85260" y="1097067"/>
                  <a:pt x="80915" y="1090301"/>
                  <a:pt x="61286" y="1083959"/>
                </a:cubicBezTo>
                <a:cubicBezTo>
                  <a:pt x="50619" y="1080513"/>
                  <a:pt x="49179" y="1077778"/>
                  <a:pt x="47031" y="1056880"/>
                </a:cubicBezTo>
                <a:cubicBezTo>
                  <a:pt x="44854" y="1035694"/>
                  <a:pt x="43689" y="1033546"/>
                  <a:pt x="33890" y="1032640"/>
                </a:cubicBezTo>
                <a:cubicBezTo>
                  <a:pt x="26108" y="1031921"/>
                  <a:pt x="23138" y="1029559"/>
                  <a:pt x="23138" y="1024089"/>
                </a:cubicBezTo>
                <a:cubicBezTo>
                  <a:pt x="23138" y="1017725"/>
                  <a:pt x="25458" y="1016531"/>
                  <a:pt x="37815" y="1016531"/>
                </a:cubicBezTo>
                <a:close/>
                <a:moveTo>
                  <a:pt x="4874381" y="1000983"/>
                </a:moveTo>
                <a:cubicBezTo>
                  <a:pt x="4882772" y="1000983"/>
                  <a:pt x="4883415" y="1002392"/>
                  <a:pt x="4880412" y="1014199"/>
                </a:cubicBezTo>
                <a:cubicBezTo>
                  <a:pt x="4876403" y="1029969"/>
                  <a:pt x="4874762" y="1032079"/>
                  <a:pt x="4866511" y="1032079"/>
                </a:cubicBezTo>
                <a:cubicBezTo>
                  <a:pt x="4863046" y="1032079"/>
                  <a:pt x="4857533" y="1034178"/>
                  <a:pt x="4854262" y="1036743"/>
                </a:cubicBezTo>
                <a:cubicBezTo>
                  <a:pt x="4850990" y="1039309"/>
                  <a:pt x="4846425" y="1041408"/>
                  <a:pt x="4844120" y="1041408"/>
                </a:cubicBezTo>
                <a:cubicBezTo>
                  <a:pt x="4841813" y="1041408"/>
                  <a:pt x="4839926" y="1039309"/>
                  <a:pt x="4839926" y="1036743"/>
                </a:cubicBezTo>
                <a:cubicBezTo>
                  <a:pt x="4839926" y="1034178"/>
                  <a:pt x="4837775" y="1032079"/>
                  <a:pt x="4835148" y="1032079"/>
                </a:cubicBezTo>
                <a:cubicBezTo>
                  <a:pt x="4832519" y="1032079"/>
                  <a:pt x="4830369" y="1030097"/>
                  <a:pt x="4830369" y="1027674"/>
                </a:cubicBezTo>
                <a:cubicBezTo>
                  <a:pt x="4830369" y="1025251"/>
                  <a:pt x="4827831" y="1022718"/>
                  <a:pt x="4824731" y="1022045"/>
                </a:cubicBezTo>
                <a:cubicBezTo>
                  <a:pt x="4813577" y="1019626"/>
                  <a:pt x="4825056" y="1010312"/>
                  <a:pt x="4839191" y="1010312"/>
                </a:cubicBezTo>
                <a:cubicBezTo>
                  <a:pt x="4846836" y="1010312"/>
                  <a:pt x="4855768" y="1008213"/>
                  <a:pt x="4859040" y="1005647"/>
                </a:cubicBezTo>
                <a:cubicBezTo>
                  <a:pt x="4862312" y="1003082"/>
                  <a:pt x="4869215" y="1000983"/>
                  <a:pt x="4874381" y="1000983"/>
                </a:cubicBezTo>
                <a:close/>
                <a:moveTo>
                  <a:pt x="113430" y="980972"/>
                </a:moveTo>
                <a:cubicBezTo>
                  <a:pt x="118349" y="978993"/>
                  <a:pt x="124281" y="986992"/>
                  <a:pt x="119973" y="989795"/>
                </a:cubicBezTo>
                <a:cubicBezTo>
                  <a:pt x="114846" y="993132"/>
                  <a:pt x="109152" y="991752"/>
                  <a:pt x="109152" y="987173"/>
                </a:cubicBezTo>
                <a:cubicBezTo>
                  <a:pt x="109152" y="984709"/>
                  <a:pt x="111077" y="981918"/>
                  <a:pt x="113430" y="980972"/>
                </a:cubicBezTo>
                <a:close/>
                <a:moveTo>
                  <a:pt x="4827170" y="905179"/>
                </a:moveTo>
                <a:cubicBezTo>
                  <a:pt x="4836786" y="904688"/>
                  <a:pt x="4847723" y="905455"/>
                  <a:pt x="4852206" y="907875"/>
                </a:cubicBezTo>
                <a:cubicBezTo>
                  <a:pt x="4856818" y="910366"/>
                  <a:pt x="4859040" y="917979"/>
                  <a:pt x="4859040" y="931291"/>
                </a:cubicBezTo>
                <a:cubicBezTo>
                  <a:pt x="4859040" y="948963"/>
                  <a:pt x="4857565" y="951997"/>
                  <a:pt x="4844866" y="960451"/>
                </a:cubicBezTo>
                <a:cubicBezTo>
                  <a:pt x="4830530" y="969994"/>
                  <a:pt x="4825006" y="971580"/>
                  <a:pt x="4819219" y="967814"/>
                </a:cubicBezTo>
                <a:cubicBezTo>
                  <a:pt x="4817467" y="966674"/>
                  <a:pt x="4816033" y="961876"/>
                  <a:pt x="4816033" y="957153"/>
                </a:cubicBezTo>
                <a:cubicBezTo>
                  <a:pt x="4816033" y="952429"/>
                  <a:pt x="4812808" y="946465"/>
                  <a:pt x="4808865" y="943900"/>
                </a:cubicBezTo>
                <a:cubicBezTo>
                  <a:pt x="4800883" y="938706"/>
                  <a:pt x="4798908" y="913914"/>
                  <a:pt x="4806476" y="913914"/>
                </a:cubicBezTo>
                <a:cubicBezTo>
                  <a:pt x="4809104" y="913914"/>
                  <a:pt x="4810717" y="912165"/>
                  <a:pt x="4810060" y="910027"/>
                </a:cubicBezTo>
                <a:cubicBezTo>
                  <a:pt x="4809258" y="907419"/>
                  <a:pt x="4817554" y="905670"/>
                  <a:pt x="4827170" y="905179"/>
                </a:cubicBezTo>
                <a:close/>
                <a:moveTo>
                  <a:pt x="1511005" y="847238"/>
                </a:moveTo>
                <a:lnTo>
                  <a:pt x="1552305" y="847238"/>
                </a:lnTo>
                <a:cubicBezTo>
                  <a:pt x="1578846" y="847238"/>
                  <a:pt x="1601915" y="852943"/>
                  <a:pt x="1621510" y="864353"/>
                </a:cubicBezTo>
                <a:cubicBezTo>
                  <a:pt x="1641106" y="875763"/>
                  <a:pt x="1656175" y="891886"/>
                  <a:pt x="1666717" y="912722"/>
                </a:cubicBezTo>
                <a:cubicBezTo>
                  <a:pt x="1677259" y="933558"/>
                  <a:pt x="1682530" y="956999"/>
                  <a:pt x="1682530" y="983044"/>
                </a:cubicBezTo>
                <a:cubicBezTo>
                  <a:pt x="1682530" y="1027692"/>
                  <a:pt x="1671058" y="1063225"/>
                  <a:pt x="1648113" y="1089642"/>
                </a:cubicBezTo>
                <a:cubicBezTo>
                  <a:pt x="1625169" y="1116059"/>
                  <a:pt x="1594473" y="1129267"/>
                  <a:pt x="1556026" y="1129267"/>
                </a:cubicBezTo>
                <a:lnTo>
                  <a:pt x="1511005" y="1129267"/>
                </a:lnTo>
                <a:close/>
                <a:moveTo>
                  <a:pt x="2654006" y="832727"/>
                </a:moveTo>
                <a:lnTo>
                  <a:pt x="2687120" y="832727"/>
                </a:lnTo>
                <a:cubicBezTo>
                  <a:pt x="2710436" y="832727"/>
                  <a:pt x="2727551" y="837936"/>
                  <a:pt x="2738465" y="848354"/>
                </a:cubicBezTo>
                <a:cubicBezTo>
                  <a:pt x="2749380" y="858772"/>
                  <a:pt x="2754837" y="872911"/>
                  <a:pt x="2754837" y="890770"/>
                </a:cubicBezTo>
                <a:cubicBezTo>
                  <a:pt x="2754837" y="909126"/>
                  <a:pt x="2748263" y="924381"/>
                  <a:pt x="2735117" y="936535"/>
                </a:cubicBezTo>
                <a:cubicBezTo>
                  <a:pt x="2721970" y="948689"/>
                  <a:pt x="2704607" y="954766"/>
                  <a:pt x="2683027" y="954766"/>
                </a:cubicBezTo>
                <a:lnTo>
                  <a:pt x="2654006" y="954766"/>
                </a:lnTo>
                <a:close/>
                <a:moveTo>
                  <a:pt x="4747939" y="793232"/>
                </a:moveTo>
                <a:cubicBezTo>
                  <a:pt x="4752538" y="793809"/>
                  <a:pt x="4756301" y="796341"/>
                  <a:pt x="4756301" y="798859"/>
                </a:cubicBezTo>
                <a:cubicBezTo>
                  <a:pt x="4756301" y="801378"/>
                  <a:pt x="4752538" y="803910"/>
                  <a:pt x="4747939" y="804487"/>
                </a:cubicBezTo>
                <a:cubicBezTo>
                  <a:pt x="4742071" y="805222"/>
                  <a:pt x="4739576" y="803543"/>
                  <a:pt x="4739576" y="798859"/>
                </a:cubicBezTo>
                <a:cubicBezTo>
                  <a:pt x="4739576" y="794176"/>
                  <a:pt x="4742071" y="792497"/>
                  <a:pt x="4747939" y="793232"/>
                </a:cubicBezTo>
                <a:close/>
                <a:moveTo>
                  <a:pt x="4594359" y="777140"/>
                </a:moveTo>
                <a:cubicBezTo>
                  <a:pt x="4586384" y="777098"/>
                  <a:pt x="4585651" y="778815"/>
                  <a:pt x="4588069" y="791863"/>
                </a:cubicBezTo>
                <a:cubicBezTo>
                  <a:pt x="4590587" y="805454"/>
                  <a:pt x="4605412" y="831791"/>
                  <a:pt x="4613510" y="837061"/>
                </a:cubicBezTo>
                <a:cubicBezTo>
                  <a:pt x="4618101" y="840048"/>
                  <a:pt x="4620164" y="839721"/>
                  <a:pt x="4636837" y="833363"/>
                </a:cubicBezTo>
                <a:cubicBezTo>
                  <a:pt x="4644722" y="830357"/>
                  <a:pt x="4651905" y="825437"/>
                  <a:pt x="4652800" y="822430"/>
                </a:cubicBezTo>
                <a:cubicBezTo>
                  <a:pt x="4654564" y="816504"/>
                  <a:pt x="4636220" y="801842"/>
                  <a:pt x="4628346" y="802884"/>
                </a:cubicBezTo>
                <a:cubicBezTo>
                  <a:pt x="4625687" y="803236"/>
                  <a:pt x="4621471" y="798628"/>
                  <a:pt x="4618978" y="792645"/>
                </a:cubicBezTo>
                <a:cubicBezTo>
                  <a:pt x="4614055" y="780828"/>
                  <a:pt x="4608315" y="777213"/>
                  <a:pt x="4594359" y="777140"/>
                </a:cubicBezTo>
                <a:close/>
                <a:moveTo>
                  <a:pt x="4816033" y="730448"/>
                </a:moveTo>
                <a:cubicBezTo>
                  <a:pt x="4818661" y="730448"/>
                  <a:pt x="4820812" y="732547"/>
                  <a:pt x="4820812" y="735113"/>
                </a:cubicBezTo>
                <a:cubicBezTo>
                  <a:pt x="4820812" y="737678"/>
                  <a:pt x="4818661" y="739777"/>
                  <a:pt x="4816033" y="739777"/>
                </a:cubicBezTo>
                <a:cubicBezTo>
                  <a:pt x="4813405" y="739777"/>
                  <a:pt x="4811255" y="737678"/>
                  <a:pt x="4811255" y="735113"/>
                </a:cubicBezTo>
                <a:cubicBezTo>
                  <a:pt x="4811255" y="732547"/>
                  <a:pt x="4813405" y="730448"/>
                  <a:pt x="4816033" y="730448"/>
                </a:cubicBezTo>
                <a:close/>
                <a:moveTo>
                  <a:pt x="4718230" y="724229"/>
                </a:moveTo>
                <a:cubicBezTo>
                  <a:pt x="4722287" y="724229"/>
                  <a:pt x="4749133" y="742872"/>
                  <a:pt x="4749133" y="745689"/>
                </a:cubicBezTo>
                <a:cubicBezTo>
                  <a:pt x="4749133" y="750272"/>
                  <a:pt x="4738394" y="750020"/>
                  <a:pt x="4729097" y="745219"/>
                </a:cubicBezTo>
                <a:cubicBezTo>
                  <a:pt x="4723004" y="742072"/>
                  <a:pt x="4713766" y="724229"/>
                  <a:pt x="4718230" y="724229"/>
                </a:cubicBezTo>
                <a:close/>
                <a:moveTo>
                  <a:pt x="3636271" y="721478"/>
                </a:moveTo>
                <a:lnTo>
                  <a:pt x="3636271" y="1255027"/>
                </a:lnTo>
                <a:lnTo>
                  <a:pt x="3980808" y="1255027"/>
                </a:lnTo>
                <a:lnTo>
                  <a:pt x="3980808" y="1129267"/>
                </a:lnTo>
                <a:lnTo>
                  <a:pt x="3797005" y="1129267"/>
                </a:lnTo>
                <a:lnTo>
                  <a:pt x="3797005" y="1050760"/>
                </a:lnTo>
                <a:lnTo>
                  <a:pt x="3958112" y="1050760"/>
                </a:lnTo>
                <a:lnTo>
                  <a:pt x="3958112" y="925001"/>
                </a:lnTo>
                <a:lnTo>
                  <a:pt x="3797005" y="925001"/>
                </a:lnTo>
                <a:lnTo>
                  <a:pt x="3797005" y="847238"/>
                </a:lnTo>
                <a:lnTo>
                  <a:pt x="3968530" y="847238"/>
                </a:lnTo>
                <a:lnTo>
                  <a:pt x="3968530" y="721478"/>
                </a:lnTo>
                <a:close/>
                <a:moveTo>
                  <a:pt x="3017146" y="721478"/>
                </a:moveTo>
                <a:lnTo>
                  <a:pt x="3017146" y="1255027"/>
                </a:lnTo>
                <a:lnTo>
                  <a:pt x="3165974" y="1255027"/>
                </a:lnTo>
                <a:lnTo>
                  <a:pt x="3165974" y="1031041"/>
                </a:lnTo>
                <a:cubicBezTo>
                  <a:pt x="3165974" y="998299"/>
                  <a:pt x="3165230" y="968781"/>
                  <a:pt x="3163742" y="942488"/>
                </a:cubicBezTo>
                <a:lnTo>
                  <a:pt x="3165230" y="942488"/>
                </a:lnTo>
                <a:cubicBezTo>
                  <a:pt x="3174656" y="958859"/>
                  <a:pt x="3186810" y="977215"/>
                  <a:pt x="3201693" y="997554"/>
                </a:cubicBezTo>
                <a:lnTo>
                  <a:pt x="3389961" y="1255027"/>
                </a:lnTo>
                <a:lnTo>
                  <a:pt x="3530975" y="1255027"/>
                </a:lnTo>
                <a:lnTo>
                  <a:pt x="3530975" y="721478"/>
                </a:lnTo>
                <a:lnTo>
                  <a:pt x="3382147" y="721478"/>
                </a:lnTo>
                <a:lnTo>
                  <a:pt x="3382147" y="960719"/>
                </a:lnTo>
                <a:cubicBezTo>
                  <a:pt x="3382147" y="987509"/>
                  <a:pt x="3382891" y="1006360"/>
                  <a:pt x="3384379" y="1017274"/>
                </a:cubicBezTo>
                <a:lnTo>
                  <a:pt x="3382891" y="1017274"/>
                </a:lnTo>
                <a:cubicBezTo>
                  <a:pt x="3381403" y="1013802"/>
                  <a:pt x="3379232" y="1009833"/>
                  <a:pt x="3376380" y="1005368"/>
                </a:cubicBezTo>
                <a:cubicBezTo>
                  <a:pt x="3373528" y="1000903"/>
                  <a:pt x="3370489" y="996314"/>
                  <a:pt x="3367264" y="991601"/>
                </a:cubicBezTo>
                <a:cubicBezTo>
                  <a:pt x="3364040" y="986888"/>
                  <a:pt x="3360815" y="982300"/>
                  <a:pt x="3357590" y="977835"/>
                </a:cubicBezTo>
                <a:cubicBezTo>
                  <a:pt x="3354366" y="973370"/>
                  <a:pt x="3351637" y="969525"/>
                  <a:pt x="3349405" y="966301"/>
                </a:cubicBezTo>
                <a:lnTo>
                  <a:pt x="3168951" y="721478"/>
                </a:lnTo>
                <a:close/>
                <a:moveTo>
                  <a:pt x="2493271" y="721478"/>
                </a:moveTo>
                <a:lnTo>
                  <a:pt x="2493271" y="1255027"/>
                </a:lnTo>
                <a:lnTo>
                  <a:pt x="2654006" y="1255027"/>
                </a:lnTo>
                <a:lnTo>
                  <a:pt x="2654006" y="1067504"/>
                </a:lnTo>
                <a:lnTo>
                  <a:pt x="2660331" y="1067504"/>
                </a:lnTo>
                <a:cubicBezTo>
                  <a:pt x="2674717" y="1067504"/>
                  <a:pt x="2688050" y="1073953"/>
                  <a:pt x="2700328" y="1086851"/>
                </a:cubicBezTo>
                <a:cubicBezTo>
                  <a:pt x="2712607" y="1099750"/>
                  <a:pt x="2722591" y="1117485"/>
                  <a:pt x="2730280" y="1140057"/>
                </a:cubicBezTo>
                <a:lnTo>
                  <a:pt x="2770091" y="1255027"/>
                </a:lnTo>
                <a:lnTo>
                  <a:pt x="2951290" y="1255027"/>
                </a:lnTo>
                <a:lnTo>
                  <a:pt x="2898828" y="1119221"/>
                </a:lnTo>
                <a:cubicBezTo>
                  <a:pt x="2886921" y="1088464"/>
                  <a:pt x="2873465" y="1065271"/>
                  <a:pt x="2858458" y="1049644"/>
                </a:cubicBezTo>
                <a:cubicBezTo>
                  <a:pt x="2843451" y="1034017"/>
                  <a:pt x="2824662" y="1022731"/>
                  <a:pt x="2802090" y="1015786"/>
                </a:cubicBezTo>
                <a:lnTo>
                  <a:pt x="2802090" y="1014298"/>
                </a:lnTo>
                <a:cubicBezTo>
                  <a:pt x="2843017" y="1003135"/>
                  <a:pt x="2873837" y="985152"/>
                  <a:pt x="2894549" y="960347"/>
                </a:cubicBezTo>
                <a:cubicBezTo>
                  <a:pt x="2915261" y="935543"/>
                  <a:pt x="2925617" y="904785"/>
                  <a:pt x="2925617" y="868074"/>
                </a:cubicBezTo>
                <a:cubicBezTo>
                  <a:pt x="2925617" y="819209"/>
                  <a:pt x="2907819" y="782560"/>
                  <a:pt x="2872225" y="758127"/>
                </a:cubicBezTo>
                <a:cubicBezTo>
                  <a:pt x="2836630" y="733695"/>
                  <a:pt x="2781502" y="721478"/>
                  <a:pt x="2706840" y="721478"/>
                </a:cubicBezTo>
                <a:close/>
                <a:moveTo>
                  <a:pt x="1925343" y="721478"/>
                </a:moveTo>
                <a:lnTo>
                  <a:pt x="1925343" y="1014298"/>
                </a:lnTo>
                <a:cubicBezTo>
                  <a:pt x="1925343" y="1097889"/>
                  <a:pt x="1945001" y="1160459"/>
                  <a:pt x="1984316" y="1202007"/>
                </a:cubicBezTo>
                <a:cubicBezTo>
                  <a:pt x="2023632" y="1243555"/>
                  <a:pt x="2081240" y="1264329"/>
                  <a:pt x="2157143" y="1264329"/>
                </a:cubicBezTo>
                <a:cubicBezTo>
                  <a:pt x="2238502" y="1264329"/>
                  <a:pt x="2298716" y="1243555"/>
                  <a:pt x="2337783" y="1202007"/>
                </a:cubicBezTo>
                <a:cubicBezTo>
                  <a:pt x="2376850" y="1160459"/>
                  <a:pt x="2396384" y="1096897"/>
                  <a:pt x="2396384" y="1011321"/>
                </a:cubicBezTo>
                <a:lnTo>
                  <a:pt x="2396384" y="721478"/>
                </a:lnTo>
                <a:lnTo>
                  <a:pt x="2234533" y="721478"/>
                </a:lnTo>
                <a:lnTo>
                  <a:pt x="2234533" y="1023971"/>
                </a:lnTo>
                <a:cubicBezTo>
                  <a:pt x="2234533" y="1057954"/>
                  <a:pt x="2228270" y="1083627"/>
                  <a:pt x="2215744" y="1100990"/>
                </a:cubicBezTo>
                <a:cubicBezTo>
                  <a:pt x="2203217" y="1118353"/>
                  <a:pt x="2184924" y="1127035"/>
                  <a:pt x="2160864" y="1127035"/>
                </a:cubicBezTo>
                <a:cubicBezTo>
                  <a:pt x="2137051" y="1127035"/>
                  <a:pt x="2118758" y="1117795"/>
                  <a:pt x="2105983" y="1099316"/>
                </a:cubicBezTo>
                <a:cubicBezTo>
                  <a:pt x="2093209" y="1080836"/>
                  <a:pt x="2086822" y="1054481"/>
                  <a:pt x="2086822" y="1020251"/>
                </a:cubicBezTo>
                <a:lnTo>
                  <a:pt x="2086822" y="721478"/>
                </a:lnTo>
                <a:close/>
                <a:moveTo>
                  <a:pt x="1350271" y="721478"/>
                </a:moveTo>
                <a:lnTo>
                  <a:pt x="1350271" y="1255027"/>
                </a:lnTo>
                <a:lnTo>
                  <a:pt x="1576118" y="1255027"/>
                </a:lnTo>
                <a:cubicBezTo>
                  <a:pt x="1631184" y="1255027"/>
                  <a:pt x="1679801" y="1243741"/>
                  <a:pt x="1721969" y="1221169"/>
                </a:cubicBezTo>
                <a:cubicBezTo>
                  <a:pt x="1764137" y="1198596"/>
                  <a:pt x="1796569" y="1166536"/>
                  <a:pt x="1819266" y="1124989"/>
                </a:cubicBezTo>
                <a:cubicBezTo>
                  <a:pt x="1841962" y="1083441"/>
                  <a:pt x="1853310" y="1035630"/>
                  <a:pt x="1853310" y="981555"/>
                </a:cubicBezTo>
                <a:cubicBezTo>
                  <a:pt x="1853310" y="808171"/>
                  <a:pt x="1759300" y="721478"/>
                  <a:pt x="1571281" y="721478"/>
                </a:cubicBezTo>
                <a:close/>
                <a:moveTo>
                  <a:pt x="931171" y="721478"/>
                </a:moveTo>
                <a:lnTo>
                  <a:pt x="931171" y="1255027"/>
                </a:lnTo>
                <a:lnTo>
                  <a:pt x="1275708" y="1255027"/>
                </a:lnTo>
                <a:lnTo>
                  <a:pt x="1275708" y="1129267"/>
                </a:lnTo>
                <a:lnTo>
                  <a:pt x="1091906" y="1129267"/>
                </a:lnTo>
                <a:lnTo>
                  <a:pt x="1091906" y="1050760"/>
                </a:lnTo>
                <a:lnTo>
                  <a:pt x="1253012" y="1050760"/>
                </a:lnTo>
                <a:lnTo>
                  <a:pt x="1253012" y="925001"/>
                </a:lnTo>
                <a:lnTo>
                  <a:pt x="1091906" y="925001"/>
                </a:lnTo>
                <a:lnTo>
                  <a:pt x="1091906" y="847238"/>
                </a:lnTo>
                <a:lnTo>
                  <a:pt x="1263430" y="847238"/>
                </a:lnTo>
                <a:lnTo>
                  <a:pt x="1263430" y="721478"/>
                </a:lnTo>
                <a:close/>
                <a:moveTo>
                  <a:pt x="4692297" y="641840"/>
                </a:moveTo>
                <a:cubicBezTo>
                  <a:pt x="4695357" y="641077"/>
                  <a:pt x="4699248" y="641667"/>
                  <a:pt x="4702579" y="643959"/>
                </a:cubicBezTo>
                <a:cubicBezTo>
                  <a:pt x="4714693" y="652295"/>
                  <a:pt x="4721100" y="664350"/>
                  <a:pt x="4719608" y="676000"/>
                </a:cubicBezTo>
                <a:cubicBezTo>
                  <a:pt x="4717596" y="691711"/>
                  <a:pt x="4708327" y="693251"/>
                  <a:pt x="4699405" y="679355"/>
                </a:cubicBezTo>
                <a:cubicBezTo>
                  <a:pt x="4694518" y="671745"/>
                  <a:pt x="4689198" y="668256"/>
                  <a:pt x="4682477" y="668256"/>
                </a:cubicBezTo>
                <a:cubicBezTo>
                  <a:pt x="4671013" y="668256"/>
                  <a:pt x="4669557" y="661374"/>
                  <a:pt x="4679844" y="655818"/>
                </a:cubicBezTo>
                <a:cubicBezTo>
                  <a:pt x="4683787" y="653689"/>
                  <a:pt x="4687012" y="650102"/>
                  <a:pt x="4687012" y="647847"/>
                </a:cubicBezTo>
                <a:cubicBezTo>
                  <a:pt x="4687012" y="644723"/>
                  <a:pt x="4689239" y="642605"/>
                  <a:pt x="4692297" y="641840"/>
                </a:cubicBezTo>
                <a:close/>
                <a:moveTo>
                  <a:pt x="4687012" y="579633"/>
                </a:moveTo>
                <a:cubicBezTo>
                  <a:pt x="4689641" y="578576"/>
                  <a:pt x="4691791" y="579893"/>
                  <a:pt x="4691791" y="582559"/>
                </a:cubicBezTo>
                <a:cubicBezTo>
                  <a:pt x="4691791" y="585226"/>
                  <a:pt x="4689641" y="587407"/>
                  <a:pt x="4687012" y="587407"/>
                </a:cubicBezTo>
                <a:cubicBezTo>
                  <a:pt x="4684384" y="587407"/>
                  <a:pt x="4682234" y="586090"/>
                  <a:pt x="4682234" y="584481"/>
                </a:cubicBezTo>
                <a:cubicBezTo>
                  <a:pt x="4682234" y="582872"/>
                  <a:pt x="4684384" y="580690"/>
                  <a:pt x="4687012" y="579633"/>
                </a:cubicBezTo>
                <a:close/>
                <a:moveTo>
                  <a:pt x="4748301" y="578078"/>
                </a:moveTo>
                <a:cubicBezTo>
                  <a:pt x="4760216" y="578078"/>
                  <a:pt x="4779720" y="592112"/>
                  <a:pt x="4776170" y="598132"/>
                </a:cubicBezTo>
                <a:cubicBezTo>
                  <a:pt x="4772450" y="604441"/>
                  <a:pt x="4749133" y="604578"/>
                  <a:pt x="4749133" y="598291"/>
                </a:cubicBezTo>
                <a:cubicBezTo>
                  <a:pt x="4749133" y="595725"/>
                  <a:pt x="4746983" y="593626"/>
                  <a:pt x="4744355" y="593626"/>
                </a:cubicBezTo>
                <a:cubicBezTo>
                  <a:pt x="4741727" y="593626"/>
                  <a:pt x="4739576" y="590128"/>
                  <a:pt x="4739576" y="585852"/>
                </a:cubicBezTo>
                <a:cubicBezTo>
                  <a:pt x="4739576" y="580399"/>
                  <a:pt x="4742181" y="578078"/>
                  <a:pt x="4748301" y="578078"/>
                </a:cubicBezTo>
                <a:close/>
                <a:moveTo>
                  <a:pt x="4414634" y="543873"/>
                </a:moveTo>
                <a:cubicBezTo>
                  <a:pt x="4421392" y="543873"/>
                  <a:pt x="4420593" y="566738"/>
                  <a:pt x="4413679" y="571237"/>
                </a:cubicBezTo>
                <a:cubicBezTo>
                  <a:pt x="4405809" y="576358"/>
                  <a:pt x="4403172" y="575989"/>
                  <a:pt x="4392677" y="568295"/>
                </a:cubicBezTo>
                <a:cubicBezTo>
                  <a:pt x="4386130" y="563495"/>
                  <a:pt x="4385251" y="561240"/>
                  <a:pt x="4389547" y="560262"/>
                </a:cubicBezTo>
                <a:cubicBezTo>
                  <a:pt x="4392832" y="559514"/>
                  <a:pt x="4395520" y="556920"/>
                  <a:pt x="4395520" y="554497"/>
                </a:cubicBezTo>
                <a:cubicBezTo>
                  <a:pt x="4395520" y="552074"/>
                  <a:pt x="4398746" y="550092"/>
                  <a:pt x="4402688" y="550092"/>
                </a:cubicBezTo>
                <a:cubicBezTo>
                  <a:pt x="4406630" y="550092"/>
                  <a:pt x="4409856" y="548693"/>
                  <a:pt x="4409856" y="546982"/>
                </a:cubicBezTo>
                <a:cubicBezTo>
                  <a:pt x="4409856" y="545272"/>
                  <a:pt x="4412006" y="543873"/>
                  <a:pt x="4414634" y="543873"/>
                </a:cubicBezTo>
                <a:close/>
                <a:moveTo>
                  <a:pt x="4529398" y="517472"/>
                </a:moveTo>
                <a:cubicBezTo>
                  <a:pt x="4534742" y="519622"/>
                  <a:pt x="4531234" y="525215"/>
                  <a:pt x="4524541" y="525215"/>
                </a:cubicBezTo>
                <a:cubicBezTo>
                  <a:pt x="4522223" y="525215"/>
                  <a:pt x="4519090" y="523913"/>
                  <a:pt x="4517577" y="522320"/>
                </a:cubicBezTo>
                <a:cubicBezTo>
                  <a:pt x="4514043" y="518600"/>
                  <a:pt x="4523033" y="514912"/>
                  <a:pt x="4529398" y="517472"/>
                </a:cubicBezTo>
                <a:close/>
                <a:moveTo>
                  <a:pt x="4357292" y="486345"/>
                </a:moveTo>
                <a:cubicBezTo>
                  <a:pt x="4354663" y="485288"/>
                  <a:pt x="4352513" y="485905"/>
                  <a:pt x="4352513" y="487716"/>
                </a:cubicBezTo>
                <a:cubicBezTo>
                  <a:pt x="4352513" y="489528"/>
                  <a:pt x="4354663" y="491010"/>
                  <a:pt x="4357292" y="491010"/>
                </a:cubicBezTo>
                <a:cubicBezTo>
                  <a:pt x="4359920" y="491010"/>
                  <a:pt x="4362070" y="490393"/>
                  <a:pt x="4362070" y="489638"/>
                </a:cubicBezTo>
                <a:cubicBezTo>
                  <a:pt x="4362070" y="488884"/>
                  <a:pt x="4359920" y="487402"/>
                  <a:pt x="4357292" y="486345"/>
                </a:cubicBezTo>
                <a:close/>
                <a:moveTo>
                  <a:pt x="4560512" y="438329"/>
                </a:moveTo>
                <a:cubicBezTo>
                  <a:pt x="4564374" y="438832"/>
                  <a:pt x="4568645" y="441462"/>
                  <a:pt x="4570329" y="445829"/>
                </a:cubicBezTo>
                <a:cubicBezTo>
                  <a:pt x="4572228" y="450752"/>
                  <a:pt x="4570667" y="455218"/>
                  <a:pt x="4565983" y="458267"/>
                </a:cubicBezTo>
                <a:cubicBezTo>
                  <a:pt x="4555029" y="465395"/>
                  <a:pt x="4546823" y="464230"/>
                  <a:pt x="4550201" y="456027"/>
                </a:cubicBezTo>
                <a:cubicBezTo>
                  <a:pt x="4551785" y="452179"/>
                  <a:pt x="4553112" y="446581"/>
                  <a:pt x="4553147" y="443588"/>
                </a:cubicBezTo>
                <a:cubicBezTo>
                  <a:pt x="4553197" y="439448"/>
                  <a:pt x="4556650" y="437825"/>
                  <a:pt x="4560512" y="438329"/>
                </a:cubicBezTo>
                <a:close/>
                <a:moveTo>
                  <a:pt x="4379670" y="428235"/>
                </a:moveTo>
                <a:lnTo>
                  <a:pt x="4379670" y="428235"/>
                </a:lnTo>
                <a:lnTo>
                  <a:pt x="4376783" y="430113"/>
                </a:lnTo>
                <a:cubicBezTo>
                  <a:pt x="4376576" y="433391"/>
                  <a:pt x="4377705" y="435228"/>
                  <a:pt x="4379293" y="434195"/>
                </a:cubicBezTo>
                <a:lnTo>
                  <a:pt x="4379670" y="428235"/>
                </a:lnTo>
                <a:lnTo>
                  <a:pt x="4379670" y="428235"/>
                </a:lnTo>
                <a:close/>
                <a:moveTo>
                  <a:pt x="4664425" y="410856"/>
                </a:moveTo>
                <a:cubicBezTo>
                  <a:pt x="4666919" y="411817"/>
                  <a:pt x="4667995" y="414283"/>
                  <a:pt x="4668775" y="418685"/>
                </a:cubicBezTo>
                <a:cubicBezTo>
                  <a:pt x="4670757" y="429857"/>
                  <a:pt x="4685813" y="431878"/>
                  <a:pt x="4696752" y="422441"/>
                </a:cubicBezTo>
                <a:cubicBezTo>
                  <a:pt x="4710937" y="410204"/>
                  <a:pt x="4720462" y="416401"/>
                  <a:pt x="4720462" y="437865"/>
                </a:cubicBezTo>
                <a:cubicBezTo>
                  <a:pt x="4720462" y="448080"/>
                  <a:pt x="4718137" y="457372"/>
                  <a:pt x="4715295" y="458515"/>
                </a:cubicBezTo>
                <a:cubicBezTo>
                  <a:pt x="4712454" y="459658"/>
                  <a:pt x="4703520" y="456592"/>
                  <a:pt x="4695444" y="451702"/>
                </a:cubicBezTo>
                <a:cubicBezTo>
                  <a:pt x="4685621" y="445754"/>
                  <a:pt x="4681740" y="444605"/>
                  <a:pt x="4683722" y="448229"/>
                </a:cubicBezTo>
                <a:cubicBezTo>
                  <a:pt x="4685352" y="451210"/>
                  <a:pt x="4683915" y="455332"/>
                  <a:pt x="4680529" y="457390"/>
                </a:cubicBezTo>
                <a:cubicBezTo>
                  <a:pt x="4675524" y="460433"/>
                  <a:pt x="4675753" y="462181"/>
                  <a:pt x="4681755" y="466742"/>
                </a:cubicBezTo>
                <a:cubicBezTo>
                  <a:pt x="4690722" y="473557"/>
                  <a:pt x="4705417" y="474064"/>
                  <a:pt x="4709177" y="467688"/>
                </a:cubicBezTo>
                <a:cubicBezTo>
                  <a:pt x="4712075" y="462772"/>
                  <a:pt x="4725241" y="461129"/>
                  <a:pt x="4725241" y="465683"/>
                </a:cubicBezTo>
                <a:cubicBezTo>
                  <a:pt x="4725241" y="467146"/>
                  <a:pt x="4732229" y="469641"/>
                  <a:pt x="4740771" y="471229"/>
                </a:cubicBezTo>
                <a:cubicBezTo>
                  <a:pt x="4751199" y="473166"/>
                  <a:pt x="4756788" y="476305"/>
                  <a:pt x="4757783" y="480781"/>
                </a:cubicBezTo>
                <a:cubicBezTo>
                  <a:pt x="4758598" y="484448"/>
                  <a:pt x="4762361" y="489121"/>
                  <a:pt x="4766145" y="491165"/>
                </a:cubicBezTo>
                <a:cubicBezTo>
                  <a:pt x="4769930" y="493208"/>
                  <a:pt x="4773026" y="497408"/>
                  <a:pt x="4773026" y="500497"/>
                </a:cubicBezTo>
                <a:cubicBezTo>
                  <a:pt x="4773026" y="503586"/>
                  <a:pt x="4776097" y="508111"/>
                  <a:pt x="4779848" y="510553"/>
                </a:cubicBezTo>
                <a:cubicBezTo>
                  <a:pt x="4788542" y="516211"/>
                  <a:pt x="4795132" y="537654"/>
                  <a:pt x="4788176" y="537654"/>
                </a:cubicBezTo>
                <a:cubicBezTo>
                  <a:pt x="4785410" y="537654"/>
                  <a:pt x="4781771" y="536204"/>
                  <a:pt x="4780089" y="534433"/>
                </a:cubicBezTo>
                <a:cubicBezTo>
                  <a:pt x="4778406" y="532662"/>
                  <a:pt x="4769140" y="531434"/>
                  <a:pt x="4759498" y="531705"/>
                </a:cubicBezTo>
                <a:cubicBezTo>
                  <a:pt x="4749855" y="531976"/>
                  <a:pt x="4724805" y="531104"/>
                  <a:pt x="4703832" y="529767"/>
                </a:cubicBezTo>
                <a:cubicBezTo>
                  <a:pt x="4667680" y="527464"/>
                  <a:pt x="4666128" y="527617"/>
                  <a:pt x="4673966" y="532717"/>
                </a:cubicBezTo>
                <a:cubicBezTo>
                  <a:pt x="4678513" y="535677"/>
                  <a:pt x="4682234" y="539637"/>
                  <a:pt x="4682234" y="541518"/>
                </a:cubicBezTo>
                <a:cubicBezTo>
                  <a:pt x="4682234" y="543399"/>
                  <a:pt x="4685804" y="547505"/>
                  <a:pt x="4690169" y="550644"/>
                </a:cubicBezTo>
                <a:cubicBezTo>
                  <a:pt x="4700704" y="558219"/>
                  <a:pt x="4696942" y="559948"/>
                  <a:pt x="4677723" y="556361"/>
                </a:cubicBezTo>
                <a:cubicBezTo>
                  <a:pt x="4667641" y="554479"/>
                  <a:pt x="4658766" y="554499"/>
                  <a:pt x="4653266" y="556414"/>
                </a:cubicBezTo>
                <a:cubicBezTo>
                  <a:pt x="4638578" y="561530"/>
                  <a:pt x="4635773" y="559912"/>
                  <a:pt x="4632869" y="544650"/>
                </a:cubicBezTo>
                <a:cubicBezTo>
                  <a:pt x="4631324" y="536526"/>
                  <a:pt x="4630745" y="524982"/>
                  <a:pt x="4631584" y="518996"/>
                </a:cubicBezTo>
                <a:cubicBezTo>
                  <a:pt x="4632422" y="513010"/>
                  <a:pt x="4631550" y="497618"/>
                  <a:pt x="4629647" y="484790"/>
                </a:cubicBezTo>
                <a:cubicBezTo>
                  <a:pt x="4627744" y="471963"/>
                  <a:pt x="4628046" y="460139"/>
                  <a:pt x="4630318" y="458514"/>
                </a:cubicBezTo>
                <a:cubicBezTo>
                  <a:pt x="4632589" y="456890"/>
                  <a:pt x="4634448" y="453042"/>
                  <a:pt x="4634448" y="449963"/>
                </a:cubicBezTo>
                <a:cubicBezTo>
                  <a:pt x="4634448" y="446884"/>
                  <a:pt x="4636598" y="444366"/>
                  <a:pt x="4639227" y="444366"/>
                </a:cubicBezTo>
                <a:cubicBezTo>
                  <a:pt x="4641855" y="444366"/>
                  <a:pt x="4644005" y="437519"/>
                  <a:pt x="4644005" y="429150"/>
                </a:cubicBezTo>
                <a:cubicBezTo>
                  <a:pt x="4644005" y="418145"/>
                  <a:pt x="4646096" y="413413"/>
                  <a:pt x="4651564" y="412048"/>
                </a:cubicBezTo>
                <a:cubicBezTo>
                  <a:pt x="4658019" y="410436"/>
                  <a:pt x="4661931" y="409894"/>
                  <a:pt x="4664425" y="410856"/>
                </a:cubicBezTo>
                <a:close/>
                <a:moveTo>
                  <a:pt x="1642529" y="393562"/>
                </a:moveTo>
                <a:cubicBezTo>
                  <a:pt x="1626877" y="393074"/>
                  <a:pt x="1626382" y="393415"/>
                  <a:pt x="1627464" y="403941"/>
                </a:cubicBezTo>
                <a:cubicBezTo>
                  <a:pt x="1628079" y="409927"/>
                  <a:pt x="1628734" y="417414"/>
                  <a:pt x="1628919" y="420579"/>
                </a:cubicBezTo>
                <a:cubicBezTo>
                  <a:pt x="1629856" y="436590"/>
                  <a:pt x="1651717" y="439039"/>
                  <a:pt x="1672169" y="425424"/>
                </a:cubicBezTo>
                <a:cubicBezTo>
                  <a:pt x="1688084" y="414829"/>
                  <a:pt x="1688677" y="407960"/>
                  <a:pt x="1674131" y="402719"/>
                </a:cubicBezTo>
                <a:cubicBezTo>
                  <a:pt x="1668874" y="400826"/>
                  <a:pt x="1663255" y="398104"/>
                  <a:pt x="1661643" y="396672"/>
                </a:cubicBezTo>
                <a:cubicBezTo>
                  <a:pt x="1660032" y="395239"/>
                  <a:pt x="1651431" y="393840"/>
                  <a:pt x="1642529" y="393562"/>
                </a:cubicBezTo>
                <a:close/>
                <a:moveTo>
                  <a:pt x="4075781" y="392176"/>
                </a:moveTo>
                <a:cubicBezTo>
                  <a:pt x="4065405" y="392368"/>
                  <a:pt x="4062576" y="393630"/>
                  <a:pt x="4064647" y="397143"/>
                </a:cubicBezTo>
                <a:cubicBezTo>
                  <a:pt x="4066459" y="400216"/>
                  <a:pt x="4065481" y="401070"/>
                  <a:pt x="4061833" y="399603"/>
                </a:cubicBezTo>
                <a:cubicBezTo>
                  <a:pt x="4053785" y="396366"/>
                  <a:pt x="4054943" y="402651"/>
                  <a:pt x="4063410" y="408161"/>
                </a:cubicBezTo>
                <a:cubicBezTo>
                  <a:pt x="4071290" y="413289"/>
                  <a:pt x="4072942" y="419489"/>
                  <a:pt x="4066429" y="419489"/>
                </a:cubicBezTo>
                <a:cubicBezTo>
                  <a:pt x="4058379" y="419489"/>
                  <a:pt x="4056397" y="445538"/>
                  <a:pt x="4063878" y="453005"/>
                </a:cubicBezTo>
                <a:cubicBezTo>
                  <a:pt x="4067782" y="456901"/>
                  <a:pt x="4069764" y="461364"/>
                  <a:pt x="4068284" y="462923"/>
                </a:cubicBezTo>
                <a:cubicBezTo>
                  <a:pt x="4065678" y="465667"/>
                  <a:pt x="4088678" y="481681"/>
                  <a:pt x="4095226" y="481681"/>
                </a:cubicBezTo>
                <a:cubicBezTo>
                  <a:pt x="4097009" y="481681"/>
                  <a:pt x="4101869" y="480831"/>
                  <a:pt x="4106026" y="479793"/>
                </a:cubicBezTo>
                <a:cubicBezTo>
                  <a:pt x="4114504" y="477677"/>
                  <a:pt x="4116862" y="455379"/>
                  <a:pt x="4108945" y="452195"/>
                </a:cubicBezTo>
                <a:cubicBezTo>
                  <a:pt x="4106393" y="451169"/>
                  <a:pt x="4102891" y="443390"/>
                  <a:pt x="4101162" y="434909"/>
                </a:cubicBezTo>
                <a:cubicBezTo>
                  <a:pt x="4099433" y="426428"/>
                  <a:pt x="4096145" y="419489"/>
                  <a:pt x="4093855" y="419489"/>
                </a:cubicBezTo>
                <a:cubicBezTo>
                  <a:pt x="4091566" y="419489"/>
                  <a:pt x="4089692" y="413286"/>
                  <a:pt x="4089692" y="405704"/>
                </a:cubicBezTo>
                <a:cubicBezTo>
                  <a:pt x="4089692" y="392494"/>
                  <a:pt x="4089111" y="391929"/>
                  <a:pt x="4075781" y="392176"/>
                </a:cubicBezTo>
                <a:close/>
                <a:moveTo>
                  <a:pt x="4419413" y="371290"/>
                </a:moveTo>
                <a:cubicBezTo>
                  <a:pt x="4423355" y="371290"/>
                  <a:pt x="4427268" y="374439"/>
                  <a:pt x="4428108" y="378287"/>
                </a:cubicBezTo>
                <a:cubicBezTo>
                  <a:pt x="4429283" y="383672"/>
                  <a:pt x="4427280" y="385283"/>
                  <a:pt x="4419413" y="385283"/>
                </a:cubicBezTo>
                <a:cubicBezTo>
                  <a:pt x="4411546" y="385283"/>
                  <a:pt x="4409543" y="383672"/>
                  <a:pt x="4410718" y="378287"/>
                </a:cubicBezTo>
                <a:cubicBezTo>
                  <a:pt x="4411558" y="374439"/>
                  <a:pt x="4415471" y="371290"/>
                  <a:pt x="4419413" y="371290"/>
                </a:cubicBezTo>
                <a:close/>
                <a:moveTo>
                  <a:pt x="4580810" y="370170"/>
                </a:moveTo>
                <a:cubicBezTo>
                  <a:pt x="4587549" y="368637"/>
                  <a:pt x="4601384" y="378202"/>
                  <a:pt x="4604231" y="389617"/>
                </a:cubicBezTo>
                <a:cubicBezTo>
                  <a:pt x="4606549" y="398912"/>
                  <a:pt x="4605599" y="400831"/>
                  <a:pt x="4598677" y="400831"/>
                </a:cubicBezTo>
                <a:cubicBezTo>
                  <a:pt x="4592367" y="400831"/>
                  <a:pt x="4590880" y="398949"/>
                  <a:pt x="4592590" y="393126"/>
                </a:cubicBezTo>
                <a:cubicBezTo>
                  <a:pt x="4594232" y="387536"/>
                  <a:pt x="4592417" y="384917"/>
                  <a:pt x="4585980" y="383588"/>
                </a:cubicBezTo>
                <a:cubicBezTo>
                  <a:pt x="4581099" y="382580"/>
                  <a:pt x="4577105" y="379050"/>
                  <a:pt x="4577105" y="375745"/>
                </a:cubicBezTo>
                <a:cubicBezTo>
                  <a:pt x="4577105" y="372425"/>
                  <a:pt x="4578563" y="370681"/>
                  <a:pt x="4580810" y="370170"/>
                </a:cubicBezTo>
                <a:close/>
                <a:moveTo>
                  <a:pt x="2412418" y="363516"/>
                </a:moveTo>
                <a:cubicBezTo>
                  <a:pt x="2409790" y="363516"/>
                  <a:pt x="2407639" y="365513"/>
                  <a:pt x="2407639" y="367953"/>
                </a:cubicBezTo>
                <a:cubicBezTo>
                  <a:pt x="2407639" y="370393"/>
                  <a:pt x="2403876" y="373029"/>
                  <a:pt x="2399277" y="373811"/>
                </a:cubicBezTo>
                <a:cubicBezTo>
                  <a:pt x="2392855" y="374903"/>
                  <a:pt x="2392633" y="375317"/>
                  <a:pt x="2398321" y="375594"/>
                </a:cubicBezTo>
                <a:cubicBezTo>
                  <a:pt x="2402395" y="375792"/>
                  <a:pt x="2408309" y="374276"/>
                  <a:pt x="2411462" y="372223"/>
                </a:cubicBezTo>
                <a:cubicBezTo>
                  <a:pt x="2418440" y="367682"/>
                  <a:pt x="2418897" y="363516"/>
                  <a:pt x="2412418" y="363516"/>
                </a:cubicBezTo>
                <a:close/>
                <a:moveTo>
                  <a:pt x="2723906" y="324808"/>
                </a:moveTo>
                <a:cubicBezTo>
                  <a:pt x="2721984" y="325305"/>
                  <a:pt x="2720177" y="326933"/>
                  <a:pt x="2717730" y="329887"/>
                </a:cubicBezTo>
                <a:cubicBezTo>
                  <a:pt x="2714451" y="333846"/>
                  <a:pt x="2711538" y="340297"/>
                  <a:pt x="2711256" y="344223"/>
                </a:cubicBezTo>
                <a:cubicBezTo>
                  <a:pt x="2710834" y="350101"/>
                  <a:pt x="2712883" y="351200"/>
                  <a:pt x="2722857" y="350443"/>
                </a:cubicBezTo>
                <a:cubicBezTo>
                  <a:pt x="2732515" y="349709"/>
                  <a:pt x="2735262" y="347578"/>
                  <a:pt x="2736409" y="339929"/>
                </a:cubicBezTo>
                <a:cubicBezTo>
                  <a:pt x="2737261" y="334251"/>
                  <a:pt x="2734959" y="328775"/>
                  <a:pt x="2730770" y="326513"/>
                </a:cubicBezTo>
                <a:cubicBezTo>
                  <a:pt x="2727864" y="324944"/>
                  <a:pt x="2725828" y="324310"/>
                  <a:pt x="2723906" y="324808"/>
                </a:cubicBezTo>
                <a:close/>
                <a:moveTo>
                  <a:pt x="1685343" y="317672"/>
                </a:moveTo>
                <a:cubicBezTo>
                  <a:pt x="1688284" y="317398"/>
                  <a:pt x="1690856" y="318532"/>
                  <a:pt x="1690856" y="321278"/>
                </a:cubicBezTo>
                <a:cubicBezTo>
                  <a:pt x="1690856" y="323985"/>
                  <a:pt x="1687451" y="326201"/>
                  <a:pt x="1683290" y="326201"/>
                </a:cubicBezTo>
                <a:cubicBezTo>
                  <a:pt x="1679128" y="326201"/>
                  <a:pt x="1676575" y="324539"/>
                  <a:pt x="1677615" y="322508"/>
                </a:cubicBezTo>
                <a:cubicBezTo>
                  <a:pt x="1679092" y="319626"/>
                  <a:pt x="1682402" y="317945"/>
                  <a:pt x="1685343" y="317672"/>
                </a:cubicBezTo>
                <a:close/>
                <a:moveTo>
                  <a:pt x="4626305" y="307544"/>
                </a:moveTo>
                <a:cubicBezTo>
                  <a:pt x="4633714" y="307544"/>
                  <a:pt x="4696569" y="348346"/>
                  <a:pt x="4696569" y="353156"/>
                </a:cubicBezTo>
                <a:cubicBezTo>
                  <a:pt x="4696569" y="355067"/>
                  <a:pt x="4693344" y="357437"/>
                  <a:pt x="4689401" y="358422"/>
                </a:cubicBezTo>
                <a:cubicBezTo>
                  <a:pt x="4684934" y="359537"/>
                  <a:pt x="4682234" y="364280"/>
                  <a:pt x="4682234" y="371009"/>
                </a:cubicBezTo>
                <a:cubicBezTo>
                  <a:pt x="4682234" y="384494"/>
                  <a:pt x="4678273" y="386158"/>
                  <a:pt x="4661728" y="379625"/>
                </a:cubicBezTo>
                <a:cubicBezTo>
                  <a:pt x="4654532" y="376784"/>
                  <a:pt x="4649683" y="372696"/>
                  <a:pt x="4650953" y="370542"/>
                </a:cubicBezTo>
                <a:cubicBezTo>
                  <a:pt x="4652223" y="368388"/>
                  <a:pt x="4651179" y="366626"/>
                  <a:pt x="4648634" y="366626"/>
                </a:cubicBezTo>
                <a:cubicBezTo>
                  <a:pt x="4646088" y="366626"/>
                  <a:pt x="4644005" y="363084"/>
                  <a:pt x="4644005" y="358754"/>
                </a:cubicBezTo>
                <a:cubicBezTo>
                  <a:pt x="4644005" y="354062"/>
                  <a:pt x="4640627" y="350107"/>
                  <a:pt x="4635643" y="348962"/>
                </a:cubicBezTo>
                <a:cubicBezTo>
                  <a:pt x="4621989" y="345826"/>
                  <a:pt x="4605777" y="334865"/>
                  <a:pt x="4605777" y="328769"/>
                </a:cubicBezTo>
                <a:cubicBezTo>
                  <a:pt x="4605777" y="325646"/>
                  <a:pt x="4607694" y="323092"/>
                  <a:pt x="4610037" y="323092"/>
                </a:cubicBezTo>
                <a:cubicBezTo>
                  <a:pt x="4612381" y="323092"/>
                  <a:pt x="4615647" y="319593"/>
                  <a:pt x="4617296" y="315318"/>
                </a:cubicBezTo>
                <a:cubicBezTo>
                  <a:pt x="4618945" y="311042"/>
                  <a:pt x="4622999" y="307544"/>
                  <a:pt x="4626305" y="307544"/>
                </a:cubicBezTo>
                <a:close/>
                <a:moveTo>
                  <a:pt x="2303706" y="299909"/>
                </a:moveTo>
                <a:cubicBezTo>
                  <a:pt x="2318051" y="302730"/>
                  <a:pt x="2323395" y="306275"/>
                  <a:pt x="2319494" y="310382"/>
                </a:cubicBezTo>
                <a:cubicBezTo>
                  <a:pt x="2315948" y="314115"/>
                  <a:pt x="2301141" y="314944"/>
                  <a:pt x="2296140" y="311690"/>
                </a:cubicBezTo>
                <a:cubicBezTo>
                  <a:pt x="2294388" y="310550"/>
                  <a:pt x="2292954" y="306957"/>
                  <a:pt x="2292954" y="303706"/>
                </a:cubicBezTo>
                <a:cubicBezTo>
                  <a:pt x="2292954" y="299023"/>
                  <a:pt x="2295187" y="298235"/>
                  <a:pt x="2303706" y="299909"/>
                </a:cubicBezTo>
                <a:close/>
                <a:moveTo>
                  <a:pt x="4381543" y="298811"/>
                </a:moveTo>
                <a:cubicBezTo>
                  <a:pt x="4384368" y="299424"/>
                  <a:pt x="4386680" y="301255"/>
                  <a:pt x="4386680" y="302879"/>
                </a:cubicBezTo>
                <a:cubicBezTo>
                  <a:pt x="4386680" y="304504"/>
                  <a:pt x="4384368" y="306335"/>
                  <a:pt x="4381543" y="306947"/>
                </a:cubicBezTo>
                <a:cubicBezTo>
                  <a:pt x="4378718" y="307561"/>
                  <a:pt x="4376406" y="305730"/>
                  <a:pt x="4376406" y="302879"/>
                </a:cubicBezTo>
                <a:cubicBezTo>
                  <a:pt x="4376406" y="300029"/>
                  <a:pt x="4378718" y="298198"/>
                  <a:pt x="4381543" y="298811"/>
                </a:cubicBezTo>
                <a:close/>
                <a:moveTo>
                  <a:pt x="4476435" y="286832"/>
                </a:moveTo>
                <a:cubicBezTo>
                  <a:pt x="4480279" y="287232"/>
                  <a:pt x="4483420" y="288767"/>
                  <a:pt x="4488180" y="291676"/>
                </a:cubicBezTo>
                <a:cubicBezTo>
                  <a:pt x="4494062" y="295272"/>
                  <a:pt x="4504474" y="298215"/>
                  <a:pt x="4511317" y="298215"/>
                </a:cubicBezTo>
                <a:cubicBezTo>
                  <a:pt x="4531112" y="298215"/>
                  <a:pt x="4538877" y="301427"/>
                  <a:pt x="4538877" y="309615"/>
                </a:cubicBezTo>
                <a:cubicBezTo>
                  <a:pt x="4538877" y="313993"/>
                  <a:pt x="4536807" y="316407"/>
                  <a:pt x="4534015" y="315284"/>
                </a:cubicBezTo>
                <a:cubicBezTo>
                  <a:pt x="4531341" y="314209"/>
                  <a:pt x="4517270" y="314295"/>
                  <a:pt x="4502745" y="315476"/>
                </a:cubicBezTo>
                <a:cubicBezTo>
                  <a:pt x="4472509" y="317934"/>
                  <a:pt x="4449607" y="329796"/>
                  <a:pt x="4444782" y="345498"/>
                </a:cubicBezTo>
                <a:cubicBezTo>
                  <a:pt x="4441114" y="357432"/>
                  <a:pt x="4409856" y="366600"/>
                  <a:pt x="4409856" y="355742"/>
                </a:cubicBezTo>
                <a:cubicBezTo>
                  <a:pt x="4409856" y="353177"/>
                  <a:pt x="4412006" y="351078"/>
                  <a:pt x="4414634" y="351078"/>
                </a:cubicBezTo>
                <a:cubicBezTo>
                  <a:pt x="4421148" y="351078"/>
                  <a:pt x="4420679" y="336765"/>
                  <a:pt x="4413935" y="329738"/>
                </a:cubicBezTo>
                <a:cubicBezTo>
                  <a:pt x="4407912" y="323462"/>
                  <a:pt x="4412278" y="306229"/>
                  <a:pt x="4419188" y="309008"/>
                </a:cubicBezTo>
                <a:cubicBezTo>
                  <a:pt x="4421538" y="309953"/>
                  <a:pt x="4427962" y="306612"/>
                  <a:pt x="4433464" y="301585"/>
                </a:cubicBezTo>
                <a:cubicBezTo>
                  <a:pt x="4438965" y="296557"/>
                  <a:pt x="4451120" y="290800"/>
                  <a:pt x="4460475" y="288790"/>
                </a:cubicBezTo>
                <a:cubicBezTo>
                  <a:pt x="4468044" y="287165"/>
                  <a:pt x="4472591" y="286432"/>
                  <a:pt x="4476435" y="286832"/>
                </a:cubicBezTo>
                <a:close/>
                <a:moveTo>
                  <a:pt x="3714954" y="277719"/>
                </a:moveTo>
                <a:cubicBezTo>
                  <a:pt x="3706514" y="276913"/>
                  <a:pt x="3701422" y="284621"/>
                  <a:pt x="3705232" y="292434"/>
                </a:cubicBezTo>
                <a:cubicBezTo>
                  <a:pt x="3709055" y="300272"/>
                  <a:pt x="3725122" y="299765"/>
                  <a:pt x="3729064" y="291682"/>
                </a:cubicBezTo>
                <a:cubicBezTo>
                  <a:pt x="3732434" y="284774"/>
                  <a:pt x="3726410" y="278813"/>
                  <a:pt x="3714954" y="277719"/>
                </a:cubicBezTo>
                <a:close/>
                <a:moveTo>
                  <a:pt x="4101425" y="267119"/>
                </a:moveTo>
                <a:cubicBezTo>
                  <a:pt x="4109838" y="267119"/>
                  <a:pt x="4141936" y="288576"/>
                  <a:pt x="4142127" y="294328"/>
                </a:cubicBezTo>
                <a:cubicBezTo>
                  <a:pt x="4142198" y="296466"/>
                  <a:pt x="4144309" y="298215"/>
                  <a:pt x="4146819" y="298215"/>
                </a:cubicBezTo>
                <a:cubicBezTo>
                  <a:pt x="4151089" y="298215"/>
                  <a:pt x="4159685" y="318746"/>
                  <a:pt x="4157560" y="323869"/>
                </a:cubicBezTo>
                <a:cubicBezTo>
                  <a:pt x="4157027" y="325152"/>
                  <a:pt x="4158742" y="326201"/>
                  <a:pt x="4161371" y="326201"/>
                </a:cubicBezTo>
                <a:cubicBezTo>
                  <a:pt x="4163999" y="326201"/>
                  <a:pt x="4166149" y="329700"/>
                  <a:pt x="4166149" y="333975"/>
                </a:cubicBezTo>
                <a:cubicBezTo>
                  <a:pt x="4166149" y="338812"/>
                  <a:pt x="4163442" y="341749"/>
                  <a:pt x="4158982" y="341749"/>
                </a:cubicBezTo>
                <a:cubicBezTo>
                  <a:pt x="4155039" y="341749"/>
                  <a:pt x="4151813" y="339631"/>
                  <a:pt x="4151813" y="337042"/>
                </a:cubicBezTo>
                <a:cubicBezTo>
                  <a:pt x="4151813" y="334454"/>
                  <a:pt x="4149820" y="329906"/>
                  <a:pt x="4147384" y="326936"/>
                </a:cubicBezTo>
                <a:cubicBezTo>
                  <a:pt x="4144947" y="323966"/>
                  <a:pt x="4141777" y="319067"/>
                  <a:pt x="4140338" y="316048"/>
                </a:cubicBezTo>
                <a:cubicBezTo>
                  <a:pt x="4138900" y="313029"/>
                  <a:pt x="4132621" y="309298"/>
                  <a:pt x="4126387" y="307755"/>
                </a:cubicBezTo>
                <a:cubicBezTo>
                  <a:pt x="4120152" y="306213"/>
                  <a:pt x="4111177" y="299587"/>
                  <a:pt x="4106443" y="293031"/>
                </a:cubicBezTo>
                <a:cubicBezTo>
                  <a:pt x="4101710" y="286476"/>
                  <a:pt x="4095691" y="280204"/>
                  <a:pt x="4093068" y="279094"/>
                </a:cubicBezTo>
                <a:cubicBezTo>
                  <a:pt x="4086336" y="276244"/>
                  <a:pt x="4092704" y="267119"/>
                  <a:pt x="4101425" y="267119"/>
                </a:cubicBezTo>
                <a:close/>
                <a:moveTo>
                  <a:pt x="2741091" y="253171"/>
                </a:moveTo>
                <a:cubicBezTo>
                  <a:pt x="2736384" y="252664"/>
                  <a:pt x="2731766" y="253316"/>
                  <a:pt x="2724635" y="254848"/>
                </a:cubicBezTo>
                <a:cubicBezTo>
                  <a:pt x="2713314" y="257279"/>
                  <a:pt x="2706488" y="257363"/>
                  <a:pt x="2702339" y="255122"/>
                </a:cubicBezTo>
                <a:cubicBezTo>
                  <a:pt x="2697318" y="252411"/>
                  <a:pt x="2670275" y="258367"/>
                  <a:pt x="2651751" y="266264"/>
                </a:cubicBezTo>
                <a:cubicBezTo>
                  <a:pt x="2646645" y="268441"/>
                  <a:pt x="2642033" y="305837"/>
                  <a:pt x="2646511" y="308751"/>
                </a:cubicBezTo>
                <a:cubicBezTo>
                  <a:pt x="2649171" y="310481"/>
                  <a:pt x="2651346" y="314955"/>
                  <a:pt x="2651346" y="318694"/>
                </a:cubicBezTo>
                <a:cubicBezTo>
                  <a:pt x="2651346" y="324853"/>
                  <a:pt x="2656761" y="333533"/>
                  <a:pt x="2667184" y="344081"/>
                </a:cubicBezTo>
                <a:cubicBezTo>
                  <a:pt x="2672228" y="349187"/>
                  <a:pt x="2679117" y="348999"/>
                  <a:pt x="2687527" y="343526"/>
                </a:cubicBezTo>
                <a:cubicBezTo>
                  <a:pt x="2696405" y="337748"/>
                  <a:pt x="2696242" y="327983"/>
                  <a:pt x="2687185" y="323092"/>
                </a:cubicBezTo>
                <a:cubicBezTo>
                  <a:pt x="2677715" y="317976"/>
                  <a:pt x="2677996" y="312593"/>
                  <a:pt x="2687610" y="314993"/>
                </a:cubicBezTo>
                <a:cubicBezTo>
                  <a:pt x="2691823" y="316045"/>
                  <a:pt x="2700617" y="314117"/>
                  <a:pt x="2707368" y="310662"/>
                </a:cubicBezTo>
                <a:cubicBezTo>
                  <a:pt x="2714060" y="307236"/>
                  <a:pt x="2717094" y="304434"/>
                  <a:pt x="2714112" y="304434"/>
                </a:cubicBezTo>
                <a:cubicBezTo>
                  <a:pt x="2710790" y="304434"/>
                  <a:pt x="2708689" y="298410"/>
                  <a:pt x="2708689" y="288886"/>
                </a:cubicBezTo>
                <a:cubicBezTo>
                  <a:pt x="2708689" y="277139"/>
                  <a:pt x="2710441" y="273338"/>
                  <a:pt x="2715857" y="273338"/>
                </a:cubicBezTo>
                <a:cubicBezTo>
                  <a:pt x="2719799" y="273338"/>
                  <a:pt x="2723024" y="275143"/>
                  <a:pt x="2723024" y="277350"/>
                </a:cubicBezTo>
                <a:cubicBezTo>
                  <a:pt x="2723024" y="279556"/>
                  <a:pt x="2731241" y="287270"/>
                  <a:pt x="2741285" y="294491"/>
                </a:cubicBezTo>
                <a:lnTo>
                  <a:pt x="2759545" y="307621"/>
                </a:lnTo>
                <a:lnTo>
                  <a:pt x="2774735" y="302690"/>
                </a:lnTo>
                <a:cubicBezTo>
                  <a:pt x="2790200" y="297670"/>
                  <a:pt x="2795885" y="285431"/>
                  <a:pt x="2784820" y="280981"/>
                </a:cubicBezTo>
                <a:cubicBezTo>
                  <a:pt x="2782013" y="279852"/>
                  <a:pt x="2780962" y="276815"/>
                  <a:pt x="2782485" y="274232"/>
                </a:cubicBezTo>
                <a:cubicBezTo>
                  <a:pt x="2784381" y="271018"/>
                  <a:pt x="2783052" y="270086"/>
                  <a:pt x="2778275" y="271279"/>
                </a:cubicBezTo>
                <a:cubicBezTo>
                  <a:pt x="2774136" y="272313"/>
                  <a:pt x="2772094" y="271505"/>
                  <a:pt x="2773258" y="269293"/>
                </a:cubicBezTo>
                <a:cubicBezTo>
                  <a:pt x="2774336" y="267242"/>
                  <a:pt x="2767508" y="262364"/>
                  <a:pt x="2758084" y="258454"/>
                </a:cubicBezTo>
                <a:cubicBezTo>
                  <a:pt x="2750595" y="255346"/>
                  <a:pt x="2745799" y="253679"/>
                  <a:pt x="2741091" y="253171"/>
                </a:cubicBezTo>
                <a:close/>
                <a:moveTo>
                  <a:pt x="3709829" y="245352"/>
                </a:moveTo>
                <a:cubicBezTo>
                  <a:pt x="3699213" y="245352"/>
                  <a:pt x="3691453" y="259962"/>
                  <a:pt x="3699075" y="265598"/>
                </a:cubicBezTo>
                <a:cubicBezTo>
                  <a:pt x="3708165" y="272318"/>
                  <a:pt x="3716461" y="271061"/>
                  <a:pt x="3719778" y="262461"/>
                </a:cubicBezTo>
                <a:cubicBezTo>
                  <a:pt x="3723587" y="252587"/>
                  <a:pt x="3719379" y="245352"/>
                  <a:pt x="3709829" y="245352"/>
                </a:cubicBezTo>
                <a:close/>
                <a:moveTo>
                  <a:pt x="2703457" y="240870"/>
                </a:moveTo>
                <a:cubicBezTo>
                  <a:pt x="2701131" y="241805"/>
                  <a:pt x="2701893" y="244455"/>
                  <a:pt x="2705153" y="246757"/>
                </a:cubicBezTo>
                <a:cubicBezTo>
                  <a:pt x="2712483" y="251937"/>
                  <a:pt x="2714643" y="250963"/>
                  <a:pt x="2710690" y="244260"/>
                </a:cubicBezTo>
                <a:cubicBezTo>
                  <a:pt x="2709038" y="241460"/>
                  <a:pt x="2705784" y="239934"/>
                  <a:pt x="2703457" y="240870"/>
                </a:cubicBezTo>
                <a:close/>
                <a:moveTo>
                  <a:pt x="2815616" y="236925"/>
                </a:moveTo>
                <a:cubicBezTo>
                  <a:pt x="2810163" y="240474"/>
                  <a:pt x="2818169" y="248467"/>
                  <a:pt x="2826808" y="248101"/>
                </a:cubicBezTo>
                <a:cubicBezTo>
                  <a:pt x="2834786" y="247763"/>
                  <a:pt x="2834795" y="247651"/>
                  <a:pt x="2826958" y="246318"/>
                </a:cubicBezTo>
                <a:cubicBezTo>
                  <a:pt x="2822359" y="245535"/>
                  <a:pt x="2818595" y="242666"/>
                  <a:pt x="2818595" y="239941"/>
                </a:cubicBezTo>
                <a:cubicBezTo>
                  <a:pt x="2818595" y="237216"/>
                  <a:pt x="2817255" y="235859"/>
                  <a:pt x="2815616" y="236925"/>
                </a:cubicBezTo>
                <a:close/>
                <a:moveTo>
                  <a:pt x="2825479" y="230507"/>
                </a:moveTo>
                <a:cubicBezTo>
                  <a:pt x="2823883" y="231545"/>
                  <a:pt x="2826520" y="235019"/>
                  <a:pt x="2831338" y="238226"/>
                </a:cubicBezTo>
                <a:cubicBezTo>
                  <a:pt x="2836157" y="241432"/>
                  <a:pt x="2840886" y="242811"/>
                  <a:pt x="2841849" y="241289"/>
                </a:cubicBezTo>
                <a:cubicBezTo>
                  <a:pt x="2842810" y="239767"/>
                  <a:pt x="2840174" y="236294"/>
                  <a:pt x="2835989" y="233570"/>
                </a:cubicBezTo>
                <a:cubicBezTo>
                  <a:pt x="2831804" y="230847"/>
                  <a:pt x="2827074" y="229469"/>
                  <a:pt x="2825479" y="230507"/>
                </a:cubicBezTo>
                <a:close/>
                <a:moveTo>
                  <a:pt x="3740412" y="228428"/>
                </a:moveTo>
                <a:cubicBezTo>
                  <a:pt x="3738029" y="229387"/>
                  <a:pt x="3736079" y="232187"/>
                  <a:pt x="3736079" y="234652"/>
                </a:cubicBezTo>
                <a:cubicBezTo>
                  <a:pt x="3736079" y="241088"/>
                  <a:pt x="3739326" y="240170"/>
                  <a:pt x="3742244" y="232909"/>
                </a:cubicBezTo>
                <a:cubicBezTo>
                  <a:pt x="3743619" y="229486"/>
                  <a:pt x="3742795" y="227470"/>
                  <a:pt x="3740412" y="228428"/>
                </a:cubicBezTo>
                <a:close/>
                <a:moveTo>
                  <a:pt x="4140210" y="214256"/>
                </a:moveTo>
                <a:cubicBezTo>
                  <a:pt x="4143779" y="214256"/>
                  <a:pt x="4149262" y="217404"/>
                  <a:pt x="4152395" y="221252"/>
                </a:cubicBezTo>
                <a:cubicBezTo>
                  <a:pt x="4155529" y="225100"/>
                  <a:pt x="4162253" y="230623"/>
                  <a:pt x="4167338" y="233526"/>
                </a:cubicBezTo>
                <a:cubicBezTo>
                  <a:pt x="4172423" y="236428"/>
                  <a:pt x="4175185" y="240276"/>
                  <a:pt x="4173474" y="242077"/>
                </a:cubicBezTo>
                <a:cubicBezTo>
                  <a:pt x="4169094" y="246689"/>
                  <a:pt x="4155316" y="245938"/>
                  <a:pt x="4148229" y="240700"/>
                </a:cubicBezTo>
                <a:cubicBezTo>
                  <a:pt x="4144944" y="238272"/>
                  <a:pt x="4142256" y="234998"/>
                  <a:pt x="4142256" y="233425"/>
                </a:cubicBezTo>
                <a:cubicBezTo>
                  <a:pt x="4142256" y="231852"/>
                  <a:pt x="4139159" y="228892"/>
                  <a:pt x="4135373" y="226848"/>
                </a:cubicBezTo>
                <a:cubicBezTo>
                  <a:pt x="4127436" y="222561"/>
                  <a:pt x="4130626" y="214256"/>
                  <a:pt x="4140210" y="214256"/>
                </a:cubicBezTo>
                <a:close/>
                <a:moveTo>
                  <a:pt x="2640694" y="193328"/>
                </a:moveTo>
                <a:cubicBezTo>
                  <a:pt x="2643776" y="193033"/>
                  <a:pt x="2646567" y="194659"/>
                  <a:pt x="2646567" y="198449"/>
                </a:cubicBezTo>
                <a:cubicBezTo>
                  <a:pt x="2646567" y="202268"/>
                  <a:pt x="2643482" y="204927"/>
                  <a:pt x="2639049" y="204927"/>
                </a:cubicBezTo>
                <a:cubicBezTo>
                  <a:pt x="2634600" y="204927"/>
                  <a:pt x="2632161" y="202811"/>
                  <a:pt x="2633076" y="199743"/>
                </a:cubicBezTo>
                <a:cubicBezTo>
                  <a:pt x="2634239" y="195842"/>
                  <a:pt x="2637612" y="193624"/>
                  <a:pt x="2640694" y="193328"/>
                </a:cubicBezTo>
                <a:close/>
                <a:moveTo>
                  <a:pt x="3698895" y="167660"/>
                </a:moveTo>
                <a:cubicBezTo>
                  <a:pt x="3687148" y="167608"/>
                  <a:pt x="3680808" y="174084"/>
                  <a:pt x="3685243" y="181605"/>
                </a:cubicBezTo>
                <a:cubicBezTo>
                  <a:pt x="3686756" y="184171"/>
                  <a:pt x="3690748" y="186159"/>
                  <a:pt x="3694116" y="186024"/>
                </a:cubicBezTo>
                <a:cubicBezTo>
                  <a:pt x="3698912" y="185832"/>
                  <a:pt x="3698945" y="185439"/>
                  <a:pt x="3694267" y="184210"/>
                </a:cubicBezTo>
                <a:lnTo>
                  <a:pt x="3694266" y="184210"/>
                </a:lnTo>
                <a:cubicBezTo>
                  <a:pt x="3690981" y="183347"/>
                  <a:pt x="3688293" y="179877"/>
                  <a:pt x="3688293" y="176498"/>
                </a:cubicBezTo>
                <a:cubicBezTo>
                  <a:pt x="3688293" y="173119"/>
                  <a:pt x="3690009" y="171044"/>
                  <a:pt x="3692106" y="171888"/>
                </a:cubicBezTo>
                <a:cubicBezTo>
                  <a:pt x="3694202" y="172731"/>
                  <a:pt x="3699040" y="172135"/>
                  <a:pt x="3702857" y="170564"/>
                </a:cubicBezTo>
                <a:cubicBezTo>
                  <a:pt x="3708259" y="168340"/>
                  <a:pt x="3707381" y="167696"/>
                  <a:pt x="3698895" y="167660"/>
                </a:cubicBezTo>
                <a:close/>
                <a:moveTo>
                  <a:pt x="3804719" y="161393"/>
                </a:moveTo>
                <a:cubicBezTo>
                  <a:pt x="3801234" y="161393"/>
                  <a:pt x="3797033" y="164891"/>
                  <a:pt x="3795384" y="169166"/>
                </a:cubicBezTo>
                <a:cubicBezTo>
                  <a:pt x="3792750" y="175996"/>
                  <a:pt x="3789813" y="176941"/>
                  <a:pt x="3771198" y="176941"/>
                </a:cubicBezTo>
                <a:cubicBezTo>
                  <a:pt x="3759546" y="176941"/>
                  <a:pt x="3747209" y="178644"/>
                  <a:pt x="3743783" y="180727"/>
                </a:cubicBezTo>
                <a:cubicBezTo>
                  <a:pt x="3735609" y="185696"/>
                  <a:pt x="3741945" y="204761"/>
                  <a:pt x="3753892" y="211146"/>
                </a:cubicBezTo>
                <a:cubicBezTo>
                  <a:pt x="3760700" y="214784"/>
                  <a:pt x="3761969" y="218376"/>
                  <a:pt x="3759659" y="227471"/>
                </a:cubicBezTo>
                <a:cubicBezTo>
                  <a:pt x="3757465" y="236113"/>
                  <a:pt x="3758359" y="239132"/>
                  <a:pt x="3763113" y="239132"/>
                </a:cubicBezTo>
                <a:cubicBezTo>
                  <a:pt x="3766649" y="239132"/>
                  <a:pt x="3769529" y="242390"/>
                  <a:pt x="3769529" y="246388"/>
                </a:cubicBezTo>
                <a:cubicBezTo>
                  <a:pt x="3769529" y="255553"/>
                  <a:pt x="3773736" y="258292"/>
                  <a:pt x="3786057" y="257144"/>
                </a:cubicBezTo>
                <a:cubicBezTo>
                  <a:pt x="3794554" y="256352"/>
                  <a:pt x="3795998" y="253632"/>
                  <a:pt x="3797258" y="236023"/>
                </a:cubicBezTo>
                <a:cubicBezTo>
                  <a:pt x="3798054" y="224906"/>
                  <a:pt x="3800742" y="214481"/>
                  <a:pt x="3803231" y="212856"/>
                </a:cubicBezTo>
                <a:cubicBezTo>
                  <a:pt x="3805720" y="211232"/>
                  <a:pt x="3807757" y="206684"/>
                  <a:pt x="3807757" y="202750"/>
                </a:cubicBezTo>
                <a:cubicBezTo>
                  <a:pt x="3807757" y="198542"/>
                  <a:pt x="3810639" y="195598"/>
                  <a:pt x="3814757" y="195598"/>
                </a:cubicBezTo>
                <a:cubicBezTo>
                  <a:pt x="3823033" y="195598"/>
                  <a:pt x="3831536" y="186403"/>
                  <a:pt x="3829914" y="179209"/>
                </a:cubicBezTo>
                <a:cubicBezTo>
                  <a:pt x="3828398" y="172490"/>
                  <a:pt x="3812705" y="161393"/>
                  <a:pt x="3804719" y="161393"/>
                </a:cubicBezTo>
                <a:close/>
                <a:moveTo>
                  <a:pt x="3551698" y="158283"/>
                </a:moveTo>
                <a:cubicBezTo>
                  <a:pt x="3544055" y="158283"/>
                  <a:pt x="3527308" y="163961"/>
                  <a:pt x="3517304" y="169944"/>
                </a:cubicBezTo>
                <a:cubicBezTo>
                  <a:pt x="3513729" y="172082"/>
                  <a:pt x="3508210" y="173831"/>
                  <a:pt x="3505039" y="173831"/>
                </a:cubicBezTo>
                <a:cubicBezTo>
                  <a:pt x="3497688" y="173831"/>
                  <a:pt x="3484761" y="183601"/>
                  <a:pt x="3480469" y="192400"/>
                </a:cubicBezTo>
                <a:cubicBezTo>
                  <a:pt x="3478209" y="197034"/>
                  <a:pt x="3479955" y="201038"/>
                  <a:pt x="3485958" y="204986"/>
                </a:cubicBezTo>
                <a:cubicBezTo>
                  <a:pt x="3495416" y="211207"/>
                  <a:pt x="3506708" y="212979"/>
                  <a:pt x="3506708" y="208243"/>
                </a:cubicBezTo>
                <a:cubicBezTo>
                  <a:pt x="3506708" y="206646"/>
                  <a:pt x="3512622" y="204897"/>
                  <a:pt x="3519849" y="204356"/>
                </a:cubicBezTo>
                <a:cubicBezTo>
                  <a:pt x="3530171" y="203583"/>
                  <a:pt x="3533315" y="201537"/>
                  <a:pt x="3534502" y="194821"/>
                </a:cubicBezTo>
                <a:cubicBezTo>
                  <a:pt x="3536407" y="184050"/>
                  <a:pt x="3554494" y="182376"/>
                  <a:pt x="3554494" y="192970"/>
                </a:cubicBezTo>
                <a:cubicBezTo>
                  <a:pt x="3554494" y="199475"/>
                  <a:pt x="3554775" y="199506"/>
                  <a:pt x="3564051" y="194043"/>
                </a:cubicBezTo>
                <a:cubicBezTo>
                  <a:pt x="3581594" y="183713"/>
                  <a:pt x="3572810" y="158283"/>
                  <a:pt x="3551698" y="158283"/>
                </a:cubicBezTo>
                <a:close/>
                <a:moveTo>
                  <a:pt x="4082126" y="148954"/>
                </a:moveTo>
                <a:cubicBezTo>
                  <a:pt x="4086288" y="148954"/>
                  <a:pt x="4089692" y="150937"/>
                  <a:pt x="4089692" y="153360"/>
                </a:cubicBezTo>
                <a:cubicBezTo>
                  <a:pt x="4089692" y="155782"/>
                  <a:pt x="4092224" y="158314"/>
                  <a:pt x="4095317" y="158985"/>
                </a:cubicBezTo>
                <a:cubicBezTo>
                  <a:pt x="4098411" y="159656"/>
                  <a:pt x="4099359" y="161872"/>
                  <a:pt x="4097424" y="163908"/>
                </a:cubicBezTo>
                <a:cubicBezTo>
                  <a:pt x="4092400" y="169198"/>
                  <a:pt x="4086501" y="168483"/>
                  <a:pt x="4083079" y="162170"/>
                </a:cubicBezTo>
                <a:cubicBezTo>
                  <a:pt x="4081457" y="159177"/>
                  <a:pt x="4078876" y="154979"/>
                  <a:pt x="4077345" y="152841"/>
                </a:cubicBezTo>
                <a:cubicBezTo>
                  <a:pt x="4075743" y="150605"/>
                  <a:pt x="4077774" y="148954"/>
                  <a:pt x="4082126" y="148954"/>
                </a:cubicBezTo>
                <a:close/>
                <a:moveTo>
                  <a:pt x="2922393" y="138410"/>
                </a:moveTo>
                <a:cubicBezTo>
                  <a:pt x="2911307" y="133911"/>
                  <a:pt x="2904783" y="140181"/>
                  <a:pt x="2904683" y="155433"/>
                </a:cubicBezTo>
                <a:cubicBezTo>
                  <a:pt x="2904598" y="168459"/>
                  <a:pt x="2907809" y="171317"/>
                  <a:pt x="2921138" y="170075"/>
                </a:cubicBezTo>
                <a:cubicBezTo>
                  <a:pt x="2929264" y="169318"/>
                  <a:pt x="2930892" y="166889"/>
                  <a:pt x="2930892" y="155512"/>
                </a:cubicBezTo>
                <a:cubicBezTo>
                  <a:pt x="2930892" y="145791"/>
                  <a:pt x="2928444" y="140865"/>
                  <a:pt x="2922393" y="138410"/>
                </a:cubicBezTo>
                <a:close/>
                <a:moveTo>
                  <a:pt x="2626719" y="109329"/>
                </a:moveTo>
                <a:cubicBezTo>
                  <a:pt x="2629660" y="109055"/>
                  <a:pt x="2632232" y="110189"/>
                  <a:pt x="2632232" y="112935"/>
                </a:cubicBezTo>
                <a:cubicBezTo>
                  <a:pt x="2632232" y="115643"/>
                  <a:pt x="2628827" y="117858"/>
                  <a:pt x="2624666" y="117858"/>
                </a:cubicBezTo>
                <a:cubicBezTo>
                  <a:pt x="2620504" y="117858"/>
                  <a:pt x="2617951" y="116197"/>
                  <a:pt x="2618991" y="114166"/>
                </a:cubicBezTo>
                <a:cubicBezTo>
                  <a:pt x="2620468" y="111283"/>
                  <a:pt x="2623778" y="109602"/>
                  <a:pt x="2626719" y="109329"/>
                </a:cubicBezTo>
                <a:close/>
                <a:moveTo>
                  <a:pt x="4001289" y="105420"/>
                </a:moveTo>
                <a:cubicBezTo>
                  <a:pt x="4005271" y="105420"/>
                  <a:pt x="4008457" y="108184"/>
                  <a:pt x="4008457" y="111639"/>
                </a:cubicBezTo>
                <a:cubicBezTo>
                  <a:pt x="4008457" y="115094"/>
                  <a:pt x="4005271" y="117858"/>
                  <a:pt x="4001289" y="117858"/>
                </a:cubicBezTo>
                <a:cubicBezTo>
                  <a:pt x="3997307" y="117858"/>
                  <a:pt x="3994121" y="115094"/>
                  <a:pt x="3994121" y="111639"/>
                </a:cubicBezTo>
                <a:cubicBezTo>
                  <a:pt x="3994121" y="108184"/>
                  <a:pt x="3997307" y="105420"/>
                  <a:pt x="4001289" y="105420"/>
                </a:cubicBezTo>
                <a:close/>
                <a:moveTo>
                  <a:pt x="2686601" y="93140"/>
                </a:moveTo>
                <a:cubicBezTo>
                  <a:pt x="2690218" y="92703"/>
                  <a:pt x="2694484" y="93713"/>
                  <a:pt x="2697083" y="96450"/>
                </a:cubicBezTo>
                <a:cubicBezTo>
                  <a:pt x="2699066" y="98537"/>
                  <a:pt x="2708519" y="99321"/>
                  <a:pt x="2720829" y="98418"/>
                </a:cubicBezTo>
                <a:cubicBezTo>
                  <a:pt x="2739180" y="97072"/>
                  <a:pt x="2742347" y="97856"/>
                  <a:pt x="2751652" y="106047"/>
                </a:cubicBezTo>
                <a:cubicBezTo>
                  <a:pt x="2757357" y="111067"/>
                  <a:pt x="2760843" y="117178"/>
                  <a:pt x="2759399" y="119627"/>
                </a:cubicBezTo>
                <a:cubicBezTo>
                  <a:pt x="2755600" y="126068"/>
                  <a:pt x="2749874" y="125099"/>
                  <a:pt x="2744466" y="117099"/>
                </a:cubicBezTo>
                <a:cubicBezTo>
                  <a:pt x="2736981" y="106026"/>
                  <a:pt x="2723466" y="106315"/>
                  <a:pt x="2719990" y="117624"/>
                </a:cubicBezTo>
                <a:cubicBezTo>
                  <a:pt x="2716555" y="128801"/>
                  <a:pt x="2699132" y="131568"/>
                  <a:pt x="2699132" y="120938"/>
                </a:cubicBezTo>
                <a:cubicBezTo>
                  <a:pt x="2699132" y="117500"/>
                  <a:pt x="2694831" y="112292"/>
                  <a:pt x="2689574" y="109363"/>
                </a:cubicBezTo>
                <a:cubicBezTo>
                  <a:pt x="2684318" y="106434"/>
                  <a:pt x="2680017" y="101550"/>
                  <a:pt x="2680017" y="98510"/>
                </a:cubicBezTo>
                <a:cubicBezTo>
                  <a:pt x="2680017" y="95459"/>
                  <a:pt x="2682984" y="93576"/>
                  <a:pt x="2686601" y="93140"/>
                </a:cubicBezTo>
                <a:close/>
                <a:moveTo>
                  <a:pt x="2744246" y="86762"/>
                </a:moveTo>
                <a:cubicBezTo>
                  <a:pt x="2748343" y="86762"/>
                  <a:pt x="2751696" y="88162"/>
                  <a:pt x="2751696" y="89872"/>
                </a:cubicBezTo>
                <a:cubicBezTo>
                  <a:pt x="2751696" y="91582"/>
                  <a:pt x="2749672" y="92982"/>
                  <a:pt x="2747199" y="92982"/>
                </a:cubicBezTo>
                <a:cubicBezTo>
                  <a:pt x="2744726" y="92982"/>
                  <a:pt x="2741374" y="91582"/>
                  <a:pt x="2739750" y="89872"/>
                </a:cubicBezTo>
                <a:cubicBezTo>
                  <a:pt x="2738125" y="88162"/>
                  <a:pt x="2740148" y="86762"/>
                  <a:pt x="2744246" y="86762"/>
                </a:cubicBezTo>
                <a:close/>
                <a:moveTo>
                  <a:pt x="2793017" y="84373"/>
                </a:moveTo>
                <a:cubicBezTo>
                  <a:pt x="2804688" y="83994"/>
                  <a:pt x="2817494" y="84877"/>
                  <a:pt x="2822033" y="87328"/>
                </a:cubicBezTo>
                <a:cubicBezTo>
                  <a:pt x="2827456" y="90257"/>
                  <a:pt x="2825898" y="91673"/>
                  <a:pt x="2813528" y="95057"/>
                </a:cubicBezTo>
                <a:cubicBezTo>
                  <a:pt x="2795405" y="100016"/>
                  <a:pt x="2796013" y="99986"/>
                  <a:pt x="2792314" y="96091"/>
                </a:cubicBezTo>
                <a:cubicBezTo>
                  <a:pt x="2790689" y="94381"/>
                  <a:pt x="2785186" y="92982"/>
                  <a:pt x="2780085" y="92982"/>
                </a:cubicBezTo>
                <a:cubicBezTo>
                  <a:pt x="2774984" y="92982"/>
                  <a:pt x="2770810" y="91187"/>
                  <a:pt x="2770810" y="88994"/>
                </a:cubicBezTo>
                <a:cubicBezTo>
                  <a:pt x="2770810" y="86395"/>
                  <a:pt x="2781346" y="84753"/>
                  <a:pt x="2793017" y="84373"/>
                </a:cubicBezTo>
                <a:close/>
                <a:moveTo>
                  <a:pt x="2897167" y="81874"/>
                </a:moveTo>
                <a:cubicBezTo>
                  <a:pt x="2904039" y="82760"/>
                  <a:pt x="2909388" y="86221"/>
                  <a:pt x="2909388" y="91764"/>
                </a:cubicBezTo>
                <a:cubicBezTo>
                  <a:pt x="2909388" y="95854"/>
                  <a:pt x="2907279" y="99201"/>
                  <a:pt x="2904701" y="99201"/>
                </a:cubicBezTo>
                <a:cubicBezTo>
                  <a:pt x="2902123" y="99201"/>
                  <a:pt x="2898664" y="102699"/>
                  <a:pt x="2897015" y="106975"/>
                </a:cubicBezTo>
                <a:cubicBezTo>
                  <a:pt x="2894261" y="114114"/>
                  <a:pt x="2876847" y="118493"/>
                  <a:pt x="2875372" y="112416"/>
                </a:cubicBezTo>
                <a:cubicBezTo>
                  <a:pt x="2875061" y="111134"/>
                  <a:pt x="2875061" y="109035"/>
                  <a:pt x="2875372" y="107752"/>
                </a:cubicBezTo>
                <a:cubicBezTo>
                  <a:pt x="2875683" y="106470"/>
                  <a:pt x="2873788" y="105420"/>
                  <a:pt x="2871160" y="105420"/>
                </a:cubicBezTo>
                <a:cubicBezTo>
                  <a:pt x="2863349" y="105420"/>
                  <a:pt x="2866021" y="95066"/>
                  <a:pt x="2875802" y="87432"/>
                </a:cubicBezTo>
                <a:cubicBezTo>
                  <a:pt x="2881897" y="82676"/>
                  <a:pt x="2890294" y="80987"/>
                  <a:pt x="2897167" y="81874"/>
                </a:cubicBezTo>
                <a:close/>
                <a:moveTo>
                  <a:pt x="3600288" y="80543"/>
                </a:moveTo>
                <a:cubicBezTo>
                  <a:pt x="3608727" y="80543"/>
                  <a:pt x="3607257" y="87237"/>
                  <a:pt x="3598397" y="89159"/>
                </a:cubicBezTo>
                <a:cubicBezTo>
                  <a:pt x="3595276" y="89836"/>
                  <a:pt x="3592722" y="88175"/>
                  <a:pt x="3592722" y="85467"/>
                </a:cubicBezTo>
                <a:cubicBezTo>
                  <a:pt x="3592722" y="82759"/>
                  <a:pt x="3596127" y="80543"/>
                  <a:pt x="3600288" y="80543"/>
                </a:cubicBezTo>
                <a:close/>
                <a:moveTo>
                  <a:pt x="3926487" y="75123"/>
                </a:moveTo>
                <a:cubicBezTo>
                  <a:pt x="3929428" y="74850"/>
                  <a:pt x="3932000" y="75984"/>
                  <a:pt x="3932000" y="78729"/>
                </a:cubicBezTo>
                <a:cubicBezTo>
                  <a:pt x="3932000" y="81437"/>
                  <a:pt x="3928595" y="83653"/>
                  <a:pt x="3924434" y="83653"/>
                </a:cubicBezTo>
                <a:cubicBezTo>
                  <a:pt x="3920272" y="83653"/>
                  <a:pt x="3917719" y="81991"/>
                  <a:pt x="3918759" y="79960"/>
                </a:cubicBezTo>
                <a:cubicBezTo>
                  <a:pt x="3920236" y="77077"/>
                  <a:pt x="3923546" y="75397"/>
                  <a:pt x="3926487" y="75123"/>
                </a:cubicBezTo>
                <a:close/>
                <a:moveTo>
                  <a:pt x="2674822" y="60164"/>
                </a:moveTo>
                <a:cubicBezTo>
                  <a:pt x="2682699" y="63331"/>
                  <a:pt x="2681051" y="74324"/>
                  <a:pt x="2672700" y="74324"/>
                </a:cubicBezTo>
                <a:cubicBezTo>
                  <a:pt x="2668675" y="74324"/>
                  <a:pt x="2664089" y="72131"/>
                  <a:pt x="2662508" y="69451"/>
                </a:cubicBezTo>
                <a:cubicBezTo>
                  <a:pt x="2659059" y="63602"/>
                  <a:pt x="2667516" y="57225"/>
                  <a:pt x="2674822" y="60164"/>
                </a:cubicBezTo>
                <a:close/>
                <a:moveTo>
                  <a:pt x="3007651" y="56169"/>
                </a:moveTo>
                <a:cubicBezTo>
                  <a:pt x="2997651" y="57316"/>
                  <a:pt x="2986677" y="76886"/>
                  <a:pt x="2994157" y="80230"/>
                </a:cubicBezTo>
                <a:cubicBezTo>
                  <a:pt x="3000783" y="83193"/>
                  <a:pt x="3009035" y="99407"/>
                  <a:pt x="3012518" y="116303"/>
                </a:cubicBezTo>
                <a:cubicBezTo>
                  <a:pt x="3016510" y="135672"/>
                  <a:pt x="3021847" y="140620"/>
                  <a:pt x="3034133" y="136341"/>
                </a:cubicBezTo>
                <a:cubicBezTo>
                  <a:pt x="3040917" y="133978"/>
                  <a:pt x="3043188" y="129752"/>
                  <a:pt x="3043188" y="119487"/>
                </a:cubicBezTo>
                <a:cubicBezTo>
                  <a:pt x="3043188" y="111952"/>
                  <a:pt x="3045338" y="104922"/>
                  <a:pt x="3047966" y="103865"/>
                </a:cubicBezTo>
                <a:cubicBezTo>
                  <a:pt x="3055368" y="100888"/>
                  <a:pt x="3053602" y="86781"/>
                  <a:pt x="3045577" y="84777"/>
                </a:cubicBezTo>
                <a:cubicBezTo>
                  <a:pt x="3041635" y="83793"/>
                  <a:pt x="3038409" y="80980"/>
                  <a:pt x="3038409" y="78526"/>
                </a:cubicBezTo>
                <a:cubicBezTo>
                  <a:pt x="3038409" y="70522"/>
                  <a:pt x="3021959" y="61915"/>
                  <a:pt x="3009472" y="63384"/>
                </a:cubicBezTo>
                <a:cubicBezTo>
                  <a:pt x="2998058" y="64727"/>
                  <a:pt x="2998009" y="64649"/>
                  <a:pt x="3007349" y="59933"/>
                </a:cubicBezTo>
                <a:cubicBezTo>
                  <a:pt x="3016598" y="55263"/>
                  <a:pt x="3016608" y="55142"/>
                  <a:pt x="3007651" y="56169"/>
                </a:cubicBezTo>
                <a:close/>
                <a:moveTo>
                  <a:pt x="3505687" y="45138"/>
                </a:moveTo>
                <a:cubicBezTo>
                  <a:pt x="3511345" y="44229"/>
                  <a:pt x="3516265" y="47992"/>
                  <a:pt x="3516265" y="57100"/>
                </a:cubicBezTo>
                <a:cubicBezTo>
                  <a:pt x="3516265" y="62734"/>
                  <a:pt x="3519491" y="69085"/>
                  <a:pt x="3523433" y="71214"/>
                </a:cubicBezTo>
                <a:cubicBezTo>
                  <a:pt x="3527375" y="73344"/>
                  <a:pt x="3530601" y="78512"/>
                  <a:pt x="3530601" y="82701"/>
                </a:cubicBezTo>
                <a:cubicBezTo>
                  <a:pt x="3530601" y="86889"/>
                  <a:pt x="3533827" y="92415"/>
                  <a:pt x="3537769" y="94981"/>
                </a:cubicBezTo>
                <a:cubicBezTo>
                  <a:pt x="3545177" y="99802"/>
                  <a:pt x="3547679" y="108910"/>
                  <a:pt x="3541352" y="108032"/>
                </a:cubicBezTo>
                <a:cubicBezTo>
                  <a:pt x="3539381" y="107758"/>
                  <a:pt x="3530949" y="106978"/>
                  <a:pt x="3522615" y="106299"/>
                </a:cubicBezTo>
                <a:cubicBezTo>
                  <a:pt x="3500719" y="104513"/>
                  <a:pt x="3481268" y="90911"/>
                  <a:pt x="3484815" y="79866"/>
                </a:cubicBezTo>
                <a:cubicBezTo>
                  <a:pt x="3486344" y="75108"/>
                  <a:pt x="3488981" y="66713"/>
                  <a:pt x="3490678" y="61212"/>
                </a:cubicBezTo>
                <a:cubicBezTo>
                  <a:pt x="3493631" y="51629"/>
                  <a:pt x="3500028" y="46047"/>
                  <a:pt x="3505687" y="45138"/>
                </a:cubicBezTo>
                <a:close/>
                <a:moveTo>
                  <a:pt x="3738468" y="30790"/>
                </a:moveTo>
                <a:cubicBezTo>
                  <a:pt x="3742411" y="30790"/>
                  <a:pt x="3745636" y="32889"/>
                  <a:pt x="3745636" y="35454"/>
                </a:cubicBezTo>
                <a:cubicBezTo>
                  <a:pt x="3745636" y="38020"/>
                  <a:pt x="3747315" y="40119"/>
                  <a:pt x="3749367" y="40119"/>
                </a:cubicBezTo>
                <a:cubicBezTo>
                  <a:pt x="3754295" y="40119"/>
                  <a:pt x="3764819" y="58417"/>
                  <a:pt x="3760743" y="59898"/>
                </a:cubicBezTo>
                <a:cubicBezTo>
                  <a:pt x="3759005" y="60530"/>
                  <a:pt x="3754882" y="60416"/>
                  <a:pt x="3751579" y="59646"/>
                </a:cubicBezTo>
                <a:cubicBezTo>
                  <a:pt x="3748278" y="58875"/>
                  <a:pt x="3746792" y="56965"/>
                  <a:pt x="3748277" y="55401"/>
                </a:cubicBezTo>
                <a:cubicBezTo>
                  <a:pt x="3749763" y="53837"/>
                  <a:pt x="3748702" y="52557"/>
                  <a:pt x="3745918" y="52557"/>
                </a:cubicBezTo>
                <a:cubicBezTo>
                  <a:pt x="3743135" y="52557"/>
                  <a:pt x="3740857" y="49758"/>
                  <a:pt x="3740857" y="46338"/>
                </a:cubicBezTo>
                <a:cubicBezTo>
                  <a:pt x="3740857" y="42917"/>
                  <a:pt x="3738707" y="40119"/>
                  <a:pt x="3736079" y="40119"/>
                </a:cubicBezTo>
                <a:cubicBezTo>
                  <a:pt x="3733450" y="40119"/>
                  <a:pt x="3731300" y="38020"/>
                  <a:pt x="3731300" y="35454"/>
                </a:cubicBezTo>
                <a:cubicBezTo>
                  <a:pt x="3731300" y="32889"/>
                  <a:pt x="3734526" y="30790"/>
                  <a:pt x="3738468" y="30790"/>
                </a:cubicBezTo>
                <a:close/>
                <a:moveTo>
                  <a:pt x="3412939" y="19530"/>
                </a:moveTo>
                <a:cubicBezTo>
                  <a:pt x="3414154" y="18955"/>
                  <a:pt x="3416750" y="19923"/>
                  <a:pt x="3420245" y="22664"/>
                </a:cubicBezTo>
                <a:cubicBezTo>
                  <a:pt x="3423638" y="25324"/>
                  <a:pt x="3424116" y="27859"/>
                  <a:pt x="3421427" y="28940"/>
                </a:cubicBezTo>
                <a:cubicBezTo>
                  <a:pt x="3418947" y="29938"/>
                  <a:pt x="3415566" y="28463"/>
                  <a:pt x="3413915" y="25662"/>
                </a:cubicBezTo>
                <a:cubicBezTo>
                  <a:pt x="3411888" y="22226"/>
                  <a:pt x="3411723" y="20106"/>
                  <a:pt x="3412939" y="19530"/>
                </a:cubicBezTo>
                <a:close/>
                <a:moveTo>
                  <a:pt x="3815324" y="3266"/>
                </a:moveTo>
                <a:cubicBezTo>
                  <a:pt x="3817790" y="3772"/>
                  <a:pt x="3820586" y="5475"/>
                  <a:pt x="3826871" y="9023"/>
                </a:cubicBezTo>
                <a:cubicBezTo>
                  <a:pt x="3832932" y="12443"/>
                  <a:pt x="3840787" y="15242"/>
                  <a:pt x="3844328" y="15242"/>
                </a:cubicBezTo>
                <a:cubicBezTo>
                  <a:pt x="3847868" y="15242"/>
                  <a:pt x="3850764" y="16641"/>
                  <a:pt x="3850764" y="18351"/>
                </a:cubicBezTo>
                <a:cubicBezTo>
                  <a:pt x="3850764" y="20062"/>
                  <a:pt x="3853990" y="21461"/>
                  <a:pt x="3857932" y="21461"/>
                </a:cubicBezTo>
                <a:cubicBezTo>
                  <a:pt x="3861973" y="21461"/>
                  <a:pt x="3865100" y="24243"/>
                  <a:pt x="3865100" y="27839"/>
                </a:cubicBezTo>
                <a:cubicBezTo>
                  <a:pt x="3865100" y="33686"/>
                  <a:pt x="3896185" y="55617"/>
                  <a:pt x="3904523" y="55651"/>
                </a:cubicBezTo>
                <a:cubicBezTo>
                  <a:pt x="3906495" y="55660"/>
                  <a:pt x="3908107" y="57917"/>
                  <a:pt x="3908107" y="60668"/>
                </a:cubicBezTo>
                <a:cubicBezTo>
                  <a:pt x="3908107" y="64390"/>
                  <a:pt x="3905183" y="65192"/>
                  <a:pt x="3896679" y="63803"/>
                </a:cubicBezTo>
                <a:cubicBezTo>
                  <a:pt x="3886437" y="62130"/>
                  <a:pt x="3885042" y="63099"/>
                  <a:pt x="3883242" y="73133"/>
                </a:cubicBezTo>
                <a:cubicBezTo>
                  <a:pt x="3881735" y="81532"/>
                  <a:pt x="3883396" y="85210"/>
                  <a:pt x="3889892" y="87849"/>
                </a:cubicBezTo>
                <a:cubicBezTo>
                  <a:pt x="3899706" y="91838"/>
                  <a:pt x="3901165" y="99365"/>
                  <a:pt x="3893137" y="104589"/>
                </a:cubicBezTo>
                <a:cubicBezTo>
                  <a:pt x="3885925" y="109282"/>
                  <a:pt x="3891400" y="117858"/>
                  <a:pt x="3901608" y="117858"/>
                </a:cubicBezTo>
                <a:cubicBezTo>
                  <a:pt x="3906083" y="117858"/>
                  <a:pt x="3913808" y="115465"/>
                  <a:pt x="3918774" y="112540"/>
                </a:cubicBezTo>
                <a:cubicBezTo>
                  <a:pt x="3926388" y="108056"/>
                  <a:pt x="3928459" y="107911"/>
                  <a:pt x="3931976" y="111614"/>
                </a:cubicBezTo>
                <a:cubicBezTo>
                  <a:pt x="3934270" y="114030"/>
                  <a:pt x="3934939" y="117279"/>
                  <a:pt x="3933462" y="118835"/>
                </a:cubicBezTo>
                <a:cubicBezTo>
                  <a:pt x="3929927" y="122557"/>
                  <a:pt x="3941275" y="127080"/>
                  <a:pt x="3954297" y="127139"/>
                </a:cubicBezTo>
                <a:cubicBezTo>
                  <a:pt x="3966186" y="127194"/>
                  <a:pt x="4001179" y="147473"/>
                  <a:pt x="4005355" y="156728"/>
                </a:cubicBezTo>
                <a:cubicBezTo>
                  <a:pt x="4006899" y="160149"/>
                  <a:pt x="4006304" y="168195"/>
                  <a:pt x="4004034" y="174608"/>
                </a:cubicBezTo>
                <a:cubicBezTo>
                  <a:pt x="4001631" y="181396"/>
                  <a:pt x="4001693" y="186269"/>
                  <a:pt x="4004181" y="186269"/>
                </a:cubicBezTo>
                <a:cubicBezTo>
                  <a:pt x="4006533" y="186269"/>
                  <a:pt x="4008457" y="188368"/>
                  <a:pt x="4008457" y="190934"/>
                </a:cubicBezTo>
                <a:cubicBezTo>
                  <a:pt x="4008457" y="193499"/>
                  <a:pt x="4010607" y="195598"/>
                  <a:pt x="4013236" y="195598"/>
                </a:cubicBezTo>
                <a:cubicBezTo>
                  <a:pt x="4015864" y="195598"/>
                  <a:pt x="4018014" y="200735"/>
                  <a:pt x="4018014" y="207014"/>
                </a:cubicBezTo>
                <a:cubicBezTo>
                  <a:pt x="4018014" y="213293"/>
                  <a:pt x="4021000" y="220639"/>
                  <a:pt x="4024650" y="223340"/>
                </a:cubicBezTo>
                <a:cubicBezTo>
                  <a:pt x="4028300" y="226040"/>
                  <a:pt x="4032771" y="232797"/>
                  <a:pt x="4034587" y="238355"/>
                </a:cubicBezTo>
                <a:cubicBezTo>
                  <a:pt x="4037214" y="246398"/>
                  <a:pt x="4036347" y="248461"/>
                  <a:pt x="4030340" y="248461"/>
                </a:cubicBezTo>
                <a:cubicBezTo>
                  <a:pt x="4026189" y="248461"/>
                  <a:pt x="4023330" y="246932"/>
                  <a:pt x="4023987" y="245062"/>
                </a:cubicBezTo>
                <a:cubicBezTo>
                  <a:pt x="4026106" y="239036"/>
                  <a:pt x="4009494" y="234075"/>
                  <a:pt x="4000095" y="237927"/>
                </a:cubicBezTo>
                <a:cubicBezTo>
                  <a:pt x="3988528" y="242667"/>
                  <a:pt x="3987323" y="249849"/>
                  <a:pt x="3996160" y="261377"/>
                </a:cubicBezTo>
                <a:cubicBezTo>
                  <a:pt x="4000295" y="266771"/>
                  <a:pt x="4003679" y="274596"/>
                  <a:pt x="4003679" y="278767"/>
                </a:cubicBezTo>
                <a:cubicBezTo>
                  <a:pt x="4003679" y="282938"/>
                  <a:pt x="4007979" y="289908"/>
                  <a:pt x="4013236" y="294257"/>
                </a:cubicBezTo>
                <a:cubicBezTo>
                  <a:pt x="4018492" y="298605"/>
                  <a:pt x="4022793" y="304691"/>
                  <a:pt x="4022793" y="307779"/>
                </a:cubicBezTo>
                <a:cubicBezTo>
                  <a:pt x="4022793" y="310868"/>
                  <a:pt x="4024943" y="314261"/>
                  <a:pt x="4027571" y="315318"/>
                </a:cubicBezTo>
                <a:cubicBezTo>
                  <a:pt x="4030199" y="316374"/>
                  <a:pt x="4032350" y="320438"/>
                  <a:pt x="4032350" y="324348"/>
                </a:cubicBezTo>
                <a:cubicBezTo>
                  <a:pt x="4032350" y="333107"/>
                  <a:pt x="4047711" y="342667"/>
                  <a:pt x="4059471" y="341226"/>
                </a:cubicBezTo>
                <a:cubicBezTo>
                  <a:pt x="4064266" y="340639"/>
                  <a:pt x="4070312" y="337018"/>
                  <a:pt x="4072906" y="333180"/>
                </a:cubicBezTo>
                <a:cubicBezTo>
                  <a:pt x="4075793" y="328908"/>
                  <a:pt x="4081818" y="326201"/>
                  <a:pt x="4088436" y="326201"/>
                </a:cubicBezTo>
                <a:cubicBezTo>
                  <a:pt x="4105353" y="326201"/>
                  <a:pt x="4102134" y="337352"/>
                  <a:pt x="4082839" y="345582"/>
                </a:cubicBezTo>
                <a:cubicBezTo>
                  <a:pt x="4064530" y="353392"/>
                  <a:pt x="4054979" y="371547"/>
                  <a:pt x="4066647" y="376361"/>
                </a:cubicBezTo>
                <a:cubicBezTo>
                  <a:pt x="4076172" y="380291"/>
                  <a:pt x="4090972" y="379413"/>
                  <a:pt x="4101357" y="374301"/>
                </a:cubicBezTo>
                <a:cubicBezTo>
                  <a:pt x="4119153" y="365542"/>
                  <a:pt x="4137166" y="369947"/>
                  <a:pt x="4144426" y="384832"/>
                </a:cubicBezTo>
                <a:cubicBezTo>
                  <a:pt x="4149008" y="394227"/>
                  <a:pt x="4167909" y="392835"/>
                  <a:pt x="4170067" y="382944"/>
                </a:cubicBezTo>
                <a:cubicBezTo>
                  <a:pt x="4170908" y="379092"/>
                  <a:pt x="4178972" y="372279"/>
                  <a:pt x="4187987" y="367804"/>
                </a:cubicBezTo>
                <a:cubicBezTo>
                  <a:pt x="4201388" y="361153"/>
                  <a:pt x="4204366" y="357609"/>
                  <a:pt x="4204313" y="348377"/>
                </a:cubicBezTo>
                <a:cubicBezTo>
                  <a:pt x="4204233" y="334673"/>
                  <a:pt x="4199695" y="322686"/>
                  <a:pt x="4195261" y="324469"/>
                </a:cubicBezTo>
                <a:cubicBezTo>
                  <a:pt x="4190001" y="326585"/>
                  <a:pt x="4194079" y="281906"/>
                  <a:pt x="4199465" y="278401"/>
                </a:cubicBezTo>
                <a:cubicBezTo>
                  <a:pt x="4202167" y="276642"/>
                  <a:pt x="4204378" y="272856"/>
                  <a:pt x="4204378" y="269987"/>
                </a:cubicBezTo>
                <a:cubicBezTo>
                  <a:pt x="4204378" y="267118"/>
                  <a:pt x="4207344" y="263169"/>
                  <a:pt x="4210970" y="261211"/>
                </a:cubicBezTo>
                <a:cubicBezTo>
                  <a:pt x="4219556" y="256574"/>
                  <a:pt x="4223885" y="242044"/>
                  <a:pt x="4219663" y="232034"/>
                </a:cubicBezTo>
                <a:cubicBezTo>
                  <a:pt x="4217826" y="227680"/>
                  <a:pt x="4208398" y="218387"/>
                  <a:pt x="4198711" y="211382"/>
                </a:cubicBezTo>
                <a:cubicBezTo>
                  <a:pt x="4189025" y="204377"/>
                  <a:pt x="4179578" y="195511"/>
                  <a:pt x="4177719" y="191680"/>
                </a:cubicBezTo>
                <a:cubicBezTo>
                  <a:pt x="4175860" y="187849"/>
                  <a:pt x="4170346" y="182451"/>
                  <a:pt x="4165465" y="179686"/>
                </a:cubicBezTo>
                <a:cubicBezTo>
                  <a:pt x="4160585" y="176919"/>
                  <a:pt x="4156592" y="172472"/>
                  <a:pt x="4156592" y="169801"/>
                </a:cubicBezTo>
                <a:cubicBezTo>
                  <a:pt x="4156592" y="167131"/>
                  <a:pt x="4153904" y="163043"/>
                  <a:pt x="4150619" y="160717"/>
                </a:cubicBezTo>
                <a:cubicBezTo>
                  <a:pt x="4138313" y="152003"/>
                  <a:pt x="4133121" y="142900"/>
                  <a:pt x="4134987" y="133304"/>
                </a:cubicBezTo>
                <a:cubicBezTo>
                  <a:pt x="4137342" y="121199"/>
                  <a:pt x="4140681" y="118699"/>
                  <a:pt x="4148070" y="123507"/>
                </a:cubicBezTo>
                <a:cubicBezTo>
                  <a:pt x="4151180" y="125531"/>
                  <a:pt x="4158864" y="127187"/>
                  <a:pt x="4165144" y="127187"/>
                </a:cubicBezTo>
                <a:cubicBezTo>
                  <a:pt x="4177771" y="127187"/>
                  <a:pt x="4194414" y="138145"/>
                  <a:pt x="4194662" y="146622"/>
                </a:cubicBezTo>
                <a:cubicBezTo>
                  <a:pt x="4194749" y="149615"/>
                  <a:pt x="4196971" y="152064"/>
                  <a:pt x="4199599" y="152064"/>
                </a:cubicBezTo>
                <a:cubicBezTo>
                  <a:pt x="4202228" y="152064"/>
                  <a:pt x="4204378" y="154214"/>
                  <a:pt x="4204378" y="156841"/>
                </a:cubicBezTo>
                <a:cubicBezTo>
                  <a:pt x="4204378" y="159469"/>
                  <a:pt x="4220606" y="171942"/>
                  <a:pt x="4240441" y="184560"/>
                </a:cubicBezTo>
                <a:lnTo>
                  <a:pt x="4276504" y="207501"/>
                </a:lnTo>
                <a:lnTo>
                  <a:pt x="4275086" y="227203"/>
                </a:lnTo>
                <a:lnTo>
                  <a:pt x="4273667" y="246907"/>
                </a:lnTo>
                <a:lnTo>
                  <a:pt x="4288002" y="247959"/>
                </a:lnTo>
                <a:cubicBezTo>
                  <a:pt x="4308752" y="249482"/>
                  <a:pt x="4314285" y="253800"/>
                  <a:pt x="4314285" y="268468"/>
                </a:cubicBezTo>
                <a:cubicBezTo>
                  <a:pt x="4314285" y="277406"/>
                  <a:pt x="4317437" y="283696"/>
                  <a:pt x="4324327" y="288509"/>
                </a:cubicBezTo>
                <a:cubicBezTo>
                  <a:pt x="4331623" y="293605"/>
                  <a:pt x="4333845" y="298442"/>
                  <a:pt x="4332454" y="306198"/>
                </a:cubicBezTo>
                <a:cubicBezTo>
                  <a:pt x="4331401" y="312069"/>
                  <a:pt x="4332258" y="316872"/>
                  <a:pt x="4334358" y="316872"/>
                </a:cubicBezTo>
                <a:cubicBezTo>
                  <a:pt x="4336459" y="316872"/>
                  <a:pt x="4338177" y="321070"/>
                  <a:pt x="4338177" y="326201"/>
                </a:cubicBezTo>
                <a:cubicBezTo>
                  <a:pt x="4338177" y="333506"/>
                  <a:pt x="4336071" y="335530"/>
                  <a:pt x="4328466" y="335530"/>
                </a:cubicBezTo>
                <a:cubicBezTo>
                  <a:pt x="4314276" y="335530"/>
                  <a:pt x="4308917" y="347363"/>
                  <a:pt x="4317903" y="358852"/>
                </a:cubicBezTo>
                <a:cubicBezTo>
                  <a:pt x="4321916" y="363983"/>
                  <a:pt x="4326723" y="370280"/>
                  <a:pt x="4328586" y="372845"/>
                </a:cubicBezTo>
                <a:cubicBezTo>
                  <a:pt x="4330449" y="375410"/>
                  <a:pt x="4337647" y="377951"/>
                  <a:pt x="4344580" y="378490"/>
                </a:cubicBezTo>
                <a:cubicBezTo>
                  <a:pt x="4351514" y="379030"/>
                  <a:pt x="4360265" y="382330"/>
                  <a:pt x="4364025" y="385824"/>
                </a:cubicBezTo>
                <a:cubicBezTo>
                  <a:pt x="4367786" y="389318"/>
                  <a:pt x="4373186" y="391243"/>
                  <a:pt x="4376024" y="390101"/>
                </a:cubicBezTo>
                <a:cubicBezTo>
                  <a:pt x="4386631" y="385835"/>
                  <a:pt x="4390953" y="391864"/>
                  <a:pt x="4383318" y="400276"/>
                </a:cubicBezTo>
                <a:cubicBezTo>
                  <a:pt x="4377430" y="406761"/>
                  <a:pt x="4376855" y="410524"/>
                  <a:pt x="4380734" y="417164"/>
                </a:cubicBezTo>
                <a:cubicBezTo>
                  <a:pt x="4387339" y="428468"/>
                  <a:pt x="4397648" y="427946"/>
                  <a:pt x="4416150" y="415371"/>
                </a:cubicBezTo>
                <a:cubicBezTo>
                  <a:pt x="4424515" y="409685"/>
                  <a:pt x="4435123" y="404132"/>
                  <a:pt x="4439722" y="403030"/>
                </a:cubicBezTo>
                <a:cubicBezTo>
                  <a:pt x="4444321" y="401928"/>
                  <a:pt x="4448084" y="398267"/>
                  <a:pt x="4448084" y="394893"/>
                </a:cubicBezTo>
                <a:cubicBezTo>
                  <a:pt x="4448084" y="391520"/>
                  <a:pt x="4450329" y="387857"/>
                  <a:pt x="4453072" y="386754"/>
                </a:cubicBezTo>
                <a:cubicBezTo>
                  <a:pt x="4461278" y="383454"/>
                  <a:pt x="4471977" y="391636"/>
                  <a:pt x="4471977" y="401212"/>
                </a:cubicBezTo>
                <a:cubicBezTo>
                  <a:pt x="4471977" y="406134"/>
                  <a:pt x="4474127" y="410160"/>
                  <a:pt x="4476756" y="410160"/>
                </a:cubicBezTo>
                <a:cubicBezTo>
                  <a:pt x="4479383" y="410160"/>
                  <a:pt x="4481534" y="412088"/>
                  <a:pt x="4481534" y="414444"/>
                </a:cubicBezTo>
                <a:cubicBezTo>
                  <a:pt x="4481534" y="416800"/>
                  <a:pt x="4484621" y="420395"/>
                  <a:pt x="4488395" y="422433"/>
                </a:cubicBezTo>
                <a:cubicBezTo>
                  <a:pt x="4492168" y="424470"/>
                  <a:pt x="4496640" y="430239"/>
                  <a:pt x="4498332" y="435252"/>
                </a:cubicBezTo>
                <a:cubicBezTo>
                  <a:pt x="4500023" y="440264"/>
                  <a:pt x="4503157" y="444366"/>
                  <a:pt x="4505296" y="444366"/>
                </a:cubicBezTo>
                <a:cubicBezTo>
                  <a:pt x="4512530" y="444366"/>
                  <a:pt x="4515582" y="455045"/>
                  <a:pt x="4509271" y="458277"/>
                </a:cubicBezTo>
                <a:cubicBezTo>
                  <a:pt x="4505842" y="460032"/>
                  <a:pt x="4502351" y="467066"/>
                  <a:pt x="4501510" y="473907"/>
                </a:cubicBezTo>
                <a:cubicBezTo>
                  <a:pt x="4500670" y="480748"/>
                  <a:pt x="4495832" y="489234"/>
                  <a:pt x="4490759" y="492765"/>
                </a:cubicBezTo>
                <a:cubicBezTo>
                  <a:pt x="4483466" y="497840"/>
                  <a:pt x="4481653" y="503375"/>
                  <a:pt x="4482100" y="519196"/>
                </a:cubicBezTo>
                <a:cubicBezTo>
                  <a:pt x="4482959" y="549623"/>
                  <a:pt x="4486577" y="557052"/>
                  <a:pt x="4501825" y="559704"/>
                </a:cubicBezTo>
                <a:cubicBezTo>
                  <a:pt x="4512424" y="561547"/>
                  <a:pt x="4516692" y="560543"/>
                  <a:pt x="4524016" y="554484"/>
                </a:cubicBezTo>
                <a:cubicBezTo>
                  <a:pt x="4534663" y="545676"/>
                  <a:pt x="4547456" y="544729"/>
                  <a:pt x="4551819" y="552424"/>
                </a:cubicBezTo>
                <a:cubicBezTo>
                  <a:pt x="4553516" y="555417"/>
                  <a:pt x="4556364" y="558566"/>
                  <a:pt x="4558148" y="559421"/>
                </a:cubicBezTo>
                <a:cubicBezTo>
                  <a:pt x="4559932" y="560276"/>
                  <a:pt x="4562845" y="566125"/>
                  <a:pt x="4564623" y="572418"/>
                </a:cubicBezTo>
                <a:cubicBezTo>
                  <a:pt x="4567427" y="582344"/>
                  <a:pt x="4566098" y="584921"/>
                  <a:pt x="4554597" y="591861"/>
                </a:cubicBezTo>
                <a:cubicBezTo>
                  <a:pt x="4534671" y="603884"/>
                  <a:pt x="4528191" y="600332"/>
                  <a:pt x="4536704" y="582053"/>
                </a:cubicBezTo>
                <a:cubicBezTo>
                  <a:pt x="4542883" y="568783"/>
                  <a:pt x="4504844" y="564136"/>
                  <a:pt x="4497223" y="577230"/>
                </a:cubicBezTo>
                <a:cubicBezTo>
                  <a:pt x="4493243" y="584070"/>
                  <a:pt x="4483726" y="590517"/>
                  <a:pt x="4477608" y="590517"/>
                </a:cubicBezTo>
                <a:cubicBezTo>
                  <a:pt x="4470370" y="590517"/>
                  <a:pt x="4467466" y="582522"/>
                  <a:pt x="4470413" y="570707"/>
                </a:cubicBezTo>
                <a:cubicBezTo>
                  <a:pt x="4472425" y="562640"/>
                  <a:pt x="4470526" y="557500"/>
                  <a:pt x="4462989" y="550612"/>
                </a:cubicBezTo>
                <a:cubicBezTo>
                  <a:pt x="4457420" y="545522"/>
                  <a:pt x="4452863" y="539790"/>
                  <a:pt x="4452863" y="537874"/>
                </a:cubicBezTo>
                <a:cubicBezTo>
                  <a:pt x="4452863" y="535958"/>
                  <a:pt x="4447253" y="533002"/>
                  <a:pt x="4440397" y="531306"/>
                </a:cubicBezTo>
                <a:cubicBezTo>
                  <a:pt x="4430744" y="528918"/>
                  <a:pt x="4429121" y="527289"/>
                  <a:pt x="4433205" y="524087"/>
                </a:cubicBezTo>
                <a:cubicBezTo>
                  <a:pt x="4436932" y="521164"/>
                  <a:pt x="4437138" y="513072"/>
                  <a:pt x="4433908" y="496492"/>
                </a:cubicBezTo>
                <a:cubicBezTo>
                  <a:pt x="4431206" y="482625"/>
                  <a:pt x="4431063" y="469117"/>
                  <a:pt x="4433557" y="463457"/>
                </a:cubicBezTo>
                <a:cubicBezTo>
                  <a:pt x="4435878" y="458191"/>
                  <a:pt x="4436189" y="450017"/>
                  <a:pt x="4434248" y="445294"/>
                </a:cubicBezTo>
                <a:cubicBezTo>
                  <a:pt x="4431348" y="438238"/>
                  <a:pt x="4427035" y="436232"/>
                  <a:pt x="4410072" y="434049"/>
                </a:cubicBezTo>
                <a:cubicBezTo>
                  <a:pt x="4388145" y="431227"/>
                  <a:pt x="4381407" y="433856"/>
                  <a:pt x="4381257" y="445292"/>
                </a:cubicBezTo>
                <a:cubicBezTo>
                  <a:pt x="4381219" y="448367"/>
                  <a:pt x="4375497" y="454066"/>
                  <a:pt x="4368547" y="457957"/>
                </a:cubicBezTo>
                <a:cubicBezTo>
                  <a:pt x="4357231" y="464291"/>
                  <a:pt x="4356316" y="466307"/>
                  <a:pt x="4359789" y="477242"/>
                </a:cubicBezTo>
                <a:cubicBezTo>
                  <a:pt x="4361921" y="483959"/>
                  <a:pt x="4363167" y="491335"/>
                  <a:pt x="4362556" y="493633"/>
                </a:cubicBezTo>
                <a:cubicBezTo>
                  <a:pt x="4361730" y="496742"/>
                  <a:pt x="4365196" y="497276"/>
                  <a:pt x="4376093" y="495719"/>
                </a:cubicBezTo>
                <a:cubicBezTo>
                  <a:pt x="4387208" y="494130"/>
                  <a:pt x="4390741" y="494718"/>
                  <a:pt x="4390741" y="498156"/>
                </a:cubicBezTo>
                <a:cubicBezTo>
                  <a:pt x="4390741" y="500648"/>
                  <a:pt x="4393967" y="504428"/>
                  <a:pt x="4397909" y="506558"/>
                </a:cubicBezTo>
                <a:cubicBezTo>
                  <a:pt x="4401851" y="508687"/>
                  <a:pt x="4405077" y="513755"/>
                  <a:pt x="4405077" y="517822"/>
                </a:cubicBezTo>
                <a:cubicBezTo>
                  <a:pt x="4405077" y="521888"/>
                  <a:pt x="4407227" y="525215"/>
                  <a:pt x="4409855" y="525215"/>
                </a:cubicBezTo>
                <a:cubicBezTo>
                  <a:pt x="4412484" y="525215"/>
                  <a:pt x="4414667" y="527664"/>
                  <a:pt x="4414707" y="530657"/>
                </a:cubicBezTo>
                <a:cubicBezTo>
                  <a:pt x="4414770" y="535308"/>
                  <a:pt x="4415454" y="535420"/>
                  <a:pt x="4419412" y="531434"/>
                </a:cubicBezTo>
                <a:cubicBezTo>
                  <a:pt x="4421960" y="528869"/>
                  <a:pt x="4424045" y="528169"/>
                  <a:pt x="4424045" y="529880"/>
                </a:cubicBezTo>
                <a:cubicBezTo>
                  <a:pt x="4424045" y="531590"/>
                  <a:pt x="4422111" y="534977"/>
                  <a:pt x="4419748" y="537408"/>
                </a:cubicBezTo>
                <a:cubicBezTo>
                  <a:pt x="4416085" y="541173"/>
                  <a:pt x="4413649" y="541058"/>
                  <a:pt x="4403264" y="536630"/>
                </a:cubicBezTo>
                <a:cubicBezTo>
                  <a:pt x="4388188" y="530202"/>
                  <a:pt x="4379337" y="530054"/>
                  <a:pt x="4371627" y="536099"/>
                </a:cubicBezTo>
                <a:cubicBezTo>
                  <a:pt x="4366856" y="539840"/>
                  <a:pt x="4366975" y="541780"/>
                  <a:pt x="4372227" y="545898"/>
                </a:cubicBezTo>
                <a:cubicBezTo>
                  <a:pt x="4376996" y="549637"/>
                  <a:pt x="4378362" y="558729"/>
                  <a:pt x="4377251" y="579327"/>
                </a:cubicBezTo>
                <a:cubicBezTo>
                  <a:pt x="4376072" y="601185"/>
                  <a:pt x="4377397" y="609034"/>
                  <a:pt x="4383081" y="613839"/>
                </a:cubicBezTo>
                <a:cubicBezTo>
                  <a:pt x="4387127" y="617259"/>
                  <a:pt x="4390506" y="623812"/>
                  <a:pt x="4390589" y="628399"/>
                </a:cubicBezTo>
                <a:cubicBezTo>
                  <a:pt x="4390781" y="638946"/>
                  <a:pt x="4407556" y="643506"/>
                  <a:pt x="4416588" y="635467"/>
                </a:cubicBezTo>
                <a:cubicBezTo>
                  <a:pt x="4422878" y="629869"/>
                  <a:pt x="4421338" y="616535"/>
                  <a:pt x="4414063" y="613609"/>
                </a:cubicBezTo>
                <a:cubicBezTo>
                  <a:pt x="4411750" y="612678"/>
                  <a:pt x="4409856" y="607102"/>
                  <a:pt x="4409856" y="601217"/>
                </a:cubicBezTo>
                <a:cubicBezTo>
                  <a:pt x="4409856" y="592180"/>
                  <a:pt x="4411534" y="590517"/>
                  <a:pt x="4420653" y="590517"/>
                </a:cubicBezTo>
                <a:cubicBezTo>
                  <a:pt x="4433486" y="590517"/>
                  <a:pt x="4441402" y="597853"/>
                  <a:pt x="4446081" y="614084"/>
                </a:cubicBezTo>
                <a:cubicBezTo>
                  <a:pt x="4447966" y="620625"/>
                  <a:pt x="4451763" y="627547"/>
                  <a:pt x="4454517" y="629466"/>
                </a:cubicBezTo>
                <a:cubicBezTo>
                  <a:pt x="4460266" y="633471"/>
                  <a:pt x="4482759" y="631638"/>
                  <a:pt x="4478816" y="627486"/>
                </a:cubicBezTo>
                <a:cubicBezTo>
                  <a:pt x="4477382" y="625976"/>
                  <a:pt x="4482246" y="626178"/>
                  <a:pt x="4489623" y="627933"/>
                </a:cubicBezTo>
                <a:cubicBezTo>
                  <a:pt x="4497001" y="629689"/>
                  <a:pt x="4505968" y="631801"/>
                  <a:pt x="4509549" y="632625"/>
                </a:cubicBezTo>
                <a:cubicBezTo>
                  <a:pt x="4514450" y="633754"/>
                  <a:pt x="4514735" y="635164"/>
                  <a:pt x="4510702" y="638326"/>
                </a:cubicBezTo>
                <a:cubicBezTo>
                  <a:pt x="4506387" y="641709"/>
                  <a:pt x="4507678" y="642237"/>
                  <a:pt x="4517331" y="641036"/>
                </a:cubicBezTo>
                <a:cubicBezTo>
                  <a:pt x="4526828" y="639855"/>
                  <a:pt x="4529320" y="637682"/>
                  <a:pt x="4529320" y="630579"/>
                </a:cubicBezTo>
                <a:cubicBezTo>
                  <a:pt x="4529320" y="623793"/>
                  <a:pt x="4531563" y="621613"/>
                  <a:pt x="4538545" y="621613"/>
                </a:cubicBezTo>
                <a:cubicBezTo>
                  <a:pt x="4544458" y="621613"/>
                  <a:pt x="4548317" y="624112"/>
                  <a:pt x="4549296" y="628577"/>
                </a:cubicBezTo>
                <a:cubicBezTo>
                  <a:pt x="4550136" y="632408"/>
                  <a:pt x="4554762" y="636031"/>
                  <a:pt x="4559575" y="636628"/>
                </a:cubicBezTo>
                <a:cubicBezTo>
                  <a:pt x="4572519" y="638234"/>
                  <a:pt x="4585060" y="628064"/>
                  <a:pt x="4582752" y="617832"/>
                </a:cubicBezTo>
                <a:cubicBezTo>
                  <a:pt x="4581613" y="612784"/>
                  <a:pt x="4583018" y="609174"/>
                  <a:pt x="4586120" y="609174"/>
                </a:cubicBezTo>
                <a:cubicBezTo>
                  <a:pt x="4589046" y="609174"/>
                  <a:pt x="4591441" y="607075"/>
                  <a:pt x="4591441" y="604510"/>
                </a:cubicBezTo>
                <a:cubicBezTo>
                  <a:pt x="4591441" y="601673"/>
                  <a:pt x="4595887" y="599845"/>
                  <a:pt x="4602790" y="599845"/>
                </a:cubicBezTo>
                <a:cubicBezTo>
                  <a:pt x="4611678" y="599845"/>
                  <a:pt x="4614787" y="601952"/>
                  <a:pt x="4617126" y="609563"/>
                </a:cubicBezTo>
                <a:cubicBezTo>
                  <a:pt x="4618768" y="614908"/>
                  <a:pt x="4620112" y="622029"/>
                  <a:pt x="4620112" y="625390"/>
                </a:cubicBezTo>
                <a:cubicBezTo>
                  <a:pt x="4620112" y="628750"/>
                  <a:pt x="4624306" y="633822"/>
                  <a:pt x="4629432" y="636662"/>
                </a:cubicBezTo>
                <a:cubicBezTo>
                  <a:pt x="4639185" y="642066"/>
                  <a:pt x="4646903" y="661544"/>
                  <a:pt x="4653137" y="696500"/>
                </a:cubicBezTo>
                <a:cubicBezTo>
                  <a:pt x="4655146" y="707758"/>
                  <a:pt x="4658122" y="718373"/>
                  <a:pt x="4659752" y="720090"/>
                </a:cubicBezTo>
                <a:cubicBezTo>
                  <a:pt x="4664476" y="725064"/>
                  <a:pt x="4681654" y="722819"/>
                  <a:pt x="4689100" y="716254"/>
                </a:cubicBezTo>
                <a:cubicBezTo>
                  <a:pt x="4694366" y="711611"/>
                  <a:pt x="4697236" y="711076"/>
                  <a:pt x="4701661" y="713914"/>
                </a:cubicBezTo>
                <a:cubicBezTo>
                  <a:pt x="4710525" y="719599"/>
                  <a:pt x="4703434" y="726805"/>
                  <a:pt x="4686042" y="729784"/>
                </a:cubicBezTo>
                <a:lnTo>
                  <a:pt x="4670287" y="732484"/>
                </a:lnTo>
                <a:lnTo>
                  <a:pt x="4671188" y="774159"/>
                </a:lnTo>
                <a:cubicBezTo>
                  <a:pt x="4671753" y="800281"/>
                  <a:pt x="4673982" y="816245"/>
                  <a:pt x="4677161" y="816935"/>
                </a:cubicBezTo>
                <a:cubicBezTo>
                  <a:pt x="4679951" y="817540"/>
                  <a:pt x="4682243" y="823866"/>
                  <a:pt x="4682254" y="830992"/>
                </a:cubicBezTo>
                <a:cubicBezTo>
                  <a:pt x="4682263" y="838661"/>
                  <a:pt x="4687192" y="850258"/>
                  <a:pt x="4694327" y="859410"/>
                </a:cubicBezTo>
                <a:cubicBezTo>
                  <a:pt x="4703270" y="870880"/>
                  <a:pt x="4707150" y="881917"/>
                  <a:pt x="4709359" y="902167"/>
                </a:cubicBezTo>
                <a:cubicBezTo>
                  <a:pt x="4710996" y="917179"/>
                  <a:pt x="4714262" y="929462"/>
                  <a:pt x="4716616" y="929462"/>
                </a:cubicBezTo>
                <a:cubicBezTo>
                  <a:pt x="4721475" y="929462"/>
                  <a:pt x="4717490" y="948460"/>
                  <a:pt x="4709913" y="961415"/>
                </a:cubicBezTo>
                <a:cubicBezTo>
                  <a:pt x="4705925" y="968235"/>
                  <a:pt x="4706424" y="971171"/>
                  <a:pt x="4712292" y="975408"/>
                </a:cubicBezTo>
                <a:cubicBezTo>
                  <a:pt x="4716376" y="978358"/>
                  <a:pt x="4721193" y="984619"/>
                  <a:pt x="4722997" y="989322"/>
                </a:cubicBezTo>
                <a:cubicBezTo>
                  <a:pt x="4724801" y="994025"/>
                  <a:pt x="4728194" y="997873"/>
                  <a:pt x="4730537" y="997873"/>
                </a:cubicBezTo>
                <a:cubicBezTo>
                  <a:pt x="4732880" y="997873"/>
                  <a:pt x="4734798" y="1000501"/>
                  <a:pt x="4734798" y="1003712"/>
                </a:cubicBezTo>
                <a:cubicBezTo>
                  <a:pt x="4734798" y="1013634"/>
                  <a:pt x="4745375" y="1016714"/>
                  <a:pt x="4757496" y="1010321"/>
                </a:cubicBezTo>
                <a:cubicBezTo>
                  <a:pt x="4763409" y="1007202"/>
                  <a:pt x="4768248" y="1002382"/>
                  <a:pt x="4768248" y="999610"/>
                </a:cubicBezTo>
                <a:cubicBezTo>
                  <a:pt x="4768248" y="995048"/>
                  <a:pt x="4780787" y="989230"/>
                  <a:pt x="4784545" y="992048"/>
                </a:cubicBezTo>
                <a:cubicBezTo>
                  <a:pt x="4789218" y="995551"/>
                  <a:pt x="4791319" y="1015656"/>
                  <a:pt x="4787429" y="1019641"/>
                </a:cubicBezTo>
                <a:cubicBezTo>
                  <a:pt x="4783699" y="1023461"/>
                  <a:pt x="4781155" y="1023611"/>
                  <a:pt x="4773361" y="1020468"/>
                </a:cubicBezTo>
                <a:cubicBezTo>
                  <a:pt x="4768128" y="1018358"/>
                  <a:pt x="4760289" y="1017520"/>
                  <a:pt x="4755939" y="1018606"/>
                </a:cubicBezTo>
                <a:cubicBezTo>
                  <a:pt x="4749427" y="1020233"/>
                  <a:pt x="4748640" y="1023103"/>
                  <a:pt x="4751474" y="1034881"/>
                </a:cubicBezTo>
                <a:cubicBezTo>
                  <a:pt x="4753368" y="1042747"/>
                  <a:pt x="4754824" y="1051630"/>
                  <a:pt x="4754711" y="1054623"/>
                </a:cubicBezTo>
                <a:cubicBezTo>
                  <a:pt x="4754598" y="1057616"/>
                  <a:pt x="4756523" y="1060065"/>
                  <a:pt x="4758988" y="1060065"/>
                </a:cubicBezTo>
                <a:cubicBezTo>
                  <a:pt x="4761452" y="1060065"/>
                  <a:pt x="4763469" y="1062164"/>
                  <a:pt x="4763469" y="1064729"/>
                </a:cubicBezTo>
                <a:cubicBezTo>
                  <a:pt x="4763469" y="1067295"/>
                  <a:pt x="4765619" y="1069394"/>
                  <a:pt x="4768248" y="1069394"/>
                </a:cubicBezTo>
                <a:cubicBezTo>
                  <a:pt x="4774773" y="1069394"/>
                  <a:pt x="4774304" y="1082867"/>
                  <a:pt x="4767628" y="1087211"/>
                </a:cubicBezTo>
                <a:cubicBezTo>
                  <a:pt x="4764642" y="1089154"/>
                  <a:pt x="4760905" y="1106686"/>
                  <a:pt x="4759266" y="1126442"/>
                </a:cubicBezTo>
                <a:cubicBezTo>
                  <a:pt x="4756596" y="1158613"/>
                  <a:pt x="4757149" y="1162505"/>
                  <a:pt x="4764839" y="1165628"/>
                </a:cubicBezTo>
                <a:cubicBezTo>
                  <a:pt x="4778624" y="1171227"/>
                  <a:pt x="4783633" y="1183673"/>
                  <a:pt x="4776946" y="1195708"/>
                </a:cubicBezTo>
                <a:cubicBezTo>
                  <a:pt x="4773734" y="1201487"/>
                  <a:pt x="4769388" y="1206216"/>
                  <a:pt x="4767288" y="1206216"/>
                </a:cubicBezTo>
                <a:cubicBezTo>
                  <a:pt x="4761845" y="1206216"/>
                  <a:pt x="4762549" y="1223031"/>
                  <a:pt x="4768144" y="1226672"/>
                </a:cubicBezTo>
                <a:cubicBezTo>
                  <a:pt x="4770716" y="1228346"/>
                  <a:pt x="4773955" y="1251287"/>
                  <a:pt x="4775344" y="1277654"/>
                </a:cubicBezTo>
                <a:cubicBezTo>
                  <a:pt x="4776732" y="1304021"/>
                  <a:pt x="4779837" y="1326385"/>
                  <a:pt x="4782243" y="1327353"/>
                </a:cubicBezTo>
                <a:cubicBezTo>
                  <a:pt x="4784648" y="1328321"/>
                  <a:pt x="4788155" y="1342741"/>
                  <a:pt x="4790033" y="1359397"/>
                </a:cubicBezTo>
                <a:cubicBezTo>
                  <a:pt x="4791912" y="1376054"/>
                  <a:pt x="4795306" y="1389682"/>
                  <a:pt x="4797574" y="1389682"/>
                </a:cubicBezTo>
                <a:cubicBezTo>
                  <a:pt x="4799842" y="1389682"/>
                  <a:pt x="4801698" y="1395210"/>
                  <a:pt x="4801698" y="1401966"/>
                </a:cubicBezTo>
                <a:cubicBezTo>
                  <a:pt x="4801698" y="1410158"/>
                  <a:pt x="4804329" y="1415208"/>
                  <a:pt x="4809597" y="1417127"/>
                </a:cubicBezTo>
                <a:cubicBezTo>
                  <a:pt x="4816395" y="1419602"/>
                  <a:pt x="4816762" y="1421891"/>
                  <a:pt x="4812226" y="1433519"/>
                </a:cubicBezTo>
                <a:cubicBezTo>
                  <a:pt x="4809326" y="1440953"/>
                  <a:pt x="4808480" y="1447774"/>
                  <a:pt x="4810345" y="1448677"/>
                </a:cubicBezTo>
                <a:cubicBezTo>
                  <a:pt x="4812209" y="1449580"/>
                  <a:pt x="4817967" y="1455567"/>
                  <a:pt x="4823139" y="1461980"/>
                </a:cubicBezTo>
                <a:cubicBezTo>
                  <a:pt x="4833009" y="1474221"/>
                  <a:pt x="4839019" y="1476097"/>
                  <a:pt x="4848528" y="1469910"/>
                </a:cubicBezTo>
                <a:cubicBezTo>
                  <a:pt x="4855141" y="1465606"/>
                  <a:pt x="4856266" y="1454984"/>
                  <a:pt x="4850108" y="1454984"/>
                </a:cubicBezTo>
                <a:cubicBezTo>
                  <a:pt x="4847824" y="1454984"/>
                  <a:pt x="4844745" y="1450130"/>
                  <a:pt x="4843265" y="1444197"/>
                </a:cubicBezTo>
                <a:cubicBezTo>
                  <a:pt x="4841785" y="1438264"/>
                  <a:pt x="4836101" y="1430285"/>
                  <a:pt x="4830632" y="1426465"/>
                </a:cubicBezTo>
                <a:lnTo>
                  <a:pt x="4820690" y="1419520"/>
                </a:lnTo>
                <a:lnTo>
                  <a:pt x="4833891" y="1412487"/>
                </a:lnTo>
                <a:cubicBezTo>
                  <a:pt x="4849069" y="1404402"/>
                  <a:pt x="4864912" y="1403258"/>
                  <a:pt x="4873075" y="1409659"/>
                </a:cubicBezTo>
                <a:cubicBezTo>
                  <a:pt x="4879877" y="1414992"/>
                  <a:pt x="4874992" y="1435718"/>
                  <a:pt x="4865474" y="1441912"/>
                </a:cubicBezTo>
                <a:cubicBezTo>
                  <a:pt x="4858488" y="1446458"/>
                  <a:pt x="4856737" y="1454984"/>
                  <a:pt x="4862788" y="1454984"/>
                </a:cubicBezTo>
                <a:cubicBezTo>
                  <a:pt x="4864850" y="1454984"/>
                  <a:pt x="4870431" y="1459274"/>
                  <a:pt x="4875191" y="1464517"/>
                </a:cubicBezTo>
                <a:cubicBezTo>
                  <a:pt x="4883129" y="1473262"/>
                  <a:pt x="4883215" y="1474504"/>
                  <a:pt x="4876221" y="1479533"/>
                </a:cubicBezTo>
                <a:cubicBezTo>
                  <a:pt x="4868115" y="1485362"/>
                  <a:pt x="4866313" y="1492885"/>
                  <a:pt x="4872119" y="1496664"/>
                </a:cubicBezTo>
                <a:cubicBezTo>
                  <a:pt x="4874056" y="1497924"/>
                  <a:pt x="4878206" y="1508859"/>
                  <a:pt x="4881339" y="1520962"/>
                </a:cubicBezTo>
                <a:cubicBezTo>
                  <a:pt x="4884474" y="1533066"/>
                  <a:pt x="4889261" y="1543863"/>
                  <a:pt x="4891978" y="1544956"/>
                </a:cubicBezTo>
                <a:cubicBezTo>
                  <a:pt x="4894699" y="1546050"/>
                  <a:pt x="4897346" y="1560163"/>
                  <a:pt x="4897870" y="1576371"/>
                </a:cubicBezTo>
                <a:cubicBezTo>
                  <a:pt x="4898650" y="1600504"/>
                  <a:pt x="4900486" y="1607012"/>
                  <a:pt x="4908068" y="1612541"/>
                </a:cubicBezTo>
                <a:cubicBezTo>
                  <a:pt x="4914998" y="1617594"/>
                  <a:pt x="4916504" y="1621684"/>
                  <a:pt x="4914080" y="1628867"/>
                </a:cubicBezTo>
                <a:cubicBezTo>
                  <a:pt x="4910066" y="1640758"/>
                  <a:pt x="4899405" y="1641336"/>
                  <a:pt x="4895043" y="1629898"/>
                </a:cubicBezTo>
                <a:cubicBezTo>
                  <a:pt x="4891362" y="1620248"/>
                  <a:pt x="4874686" y="1607354"/>
                  <a:pt x="4865886" y="1607354"/>
                </a:cubicBezTo>
                <a:cubicBezTo>
                  <a:pt x="4858580" y="1607354"/>
                  <a:pt x="4854262" y="1614461"/>
                  <a:pt x="4854262" y="1626488"/>
                </a:cubicBezTo>
                <a:cubicBezTo>
                  <a:pt x="4854262" y="1631601"/>
                  <a:pt x="4850963" y="1637931"/>
                  <a:pt x="4846932" y="1640554"/>
                </a:cubicBezTo>
                <a:cubicBezTo>
                  <a:pt x="4842742" y="1643281"/>
                  <a:pt x="4840827" y="1647837"/>
                  <a:pt x="4842463" y="1651190"/>
                </a:cubicBezTo>
                <a:cubicBezTo>
                  <a:pt x="4844916" y="1656221"/>
                  <a:pt x="4843749" y="1656680"/>
                  <a:pt x="4834263" y="1654412"/>
                </a:cubicBezTo>
                <a:cubicBezTo>
                  <a:pt x="4825341" y="1652280"/>
                  <a:pt x="4822739" y="1648866"/>
                  <a:pt x="4820812" y="1636765"/>
                </a:cubicBezTo>
                <a:cubicBezTo>
                  <a:pt x="4818742" y="1623769"/>
                  <a:pt x="4816739" y="1621470"/>
                  <a:pt x="4805845" y="1619588"/>
                </a:cubicBezTo>
                <a:cubicBezTo>
                  <a:pt x="4798928" y="1618394"/>
                  <a:pt x="4790739" y="1618434"/>
                  <a:pt x="4787648" y="1619677"/>
                </a:cubicBezTo>
                <a:cubicBezTo>
                  <a:pt x="4780773" y="1622442"/>
                  <a:pt x="4785502" y="1636684"/>
                  <a:pt x="4794999" y="1641813"/>
                </a:cubicBezTo>
                <a:cubicBezTo>
                  <a:pt x="4802716" y="1645980"/>
                  <a:pt x="4804400" y="1675765"/>
                  <a:pt x="4796919" y="1675765"/>
                </a:cubicBezTo>
                <a:cubicBezTo>
                  <a:pt x="4794291" y="1675765"/>
                  <a:pt x="4792141" y="1681362"/>
                  <a:pt x="4792141" y="1688203"/>
                </a:cubicBezTo>
                <a:cubicBezTo>
                  <a:pt x="4792141" y="1695044"/>
                  <a:pt x="4794291" y="1700642"/>
                  <a:pt x="4796919" y="1700642"/>
                </a:cubicBezTo>
                <a:cubicBezTo>
                  <a:pt x="4799547" y="1700642"/>
                  <a:pt x="4801698" y="1704061"/>
                  <a:pt x="4801698" y="1708239"/>
                </a:cubicBezTo>
                <a:cubicBezTo>
                  <a:pt x="4801698" y="1712418"/>
                  <a:pt x="4806140" y="1717862"/>
                  <a:pt x="4811570" y="1720337"/>
                </a:cubicBezTo>
                <a:cubicBezTo>
                  <a:pt x="4819615" y="1724004"/>
                  <a:pt x="4820862" y="1726847"/>
                  <a:pt x="4818308" y="1735705"/>
                </a:cubicBezTo>
                <a:cubicBezTo>
                  <a:pt x="4816354" y="1742483"/>
                  <a:pt x="4817190" y="1747384"/>
                  <a:pt x="4820529" y="1748727"/>
                </a:cubicBezTo>
                <a:cubicBezTo>
                  <a:pt x="4823837" y="1750057"/>
                  <a:pt x="4824711" y="1754948"/>
                  <a:pt x="4822816" y="1761521"/>
                </a:cubicBezTo>
                <a:cubicBezTo>
                  <a:pt x="4820418" y="1769839"/>
                  <a:pt x="4821332" y="1772162"/>
                  <a:pt x="4827001" y="1772162"/>
                </a:cubicBezTo>
                <a:cubicBezTo>
                  <a:pt x="4831900" y="1772162"/>
                  <a:pt x="4833442" y="1774180"/>
                  <a:pt x="4831753" y="1778381"/>
                </a:cubicBezTo>
                <a:cubicBezTo>
                  <a:pt x="4830379" y="1781802"/>
                  <a:pt x="4826212" y="1784601"/>
                  <a:pt x="4822494" y="1784601"/>
                </a:cubicBezTo>
                <a:cubicBezTo>
                  <a:pt x="4818776" y="1784601"/>
                  <a:pt x="4814496" y="1786699"/>
                  <a:pt x="4812983" y="1789265"/>
                </a:cubicBezTo>
                <a:cubicBezTo>
                  <a:pt x="4811469" y="1791831"/>
                  <a:pt x="4806162" y="1793929"/>
                  <a:pt x="4801186" y="1793929"/>
                </a:cubicBezTo>
                <a:cubicBezTo>
                  <a:pt x="4794018" y="1793929"/>
                  <a:pt x="4792141" y="1791649"/>
                  <a:pt x="4792141" y="1782948"/>
                </a:cubicBezTo>
                <a:cubicBezTo>
                  <a:pt x="4792141" y="1776056"/>
                  <a:pt x="4794809" y="1771301"/>
                  <a:pt x="4799308" y="1770177"/>
                </a:cubicBezTo>
                <a:cubicBezTo>
                  <a:pt x="4803251" y="1769193"/>
                  <a:pt x="4806476" y="1765088"/>
                  <a:pt x="4806476" y="1761055"/>
                </a:cubicBezTo>
                <a:cubicBezTo>
                  <a:pt x="4806476" y="1753322"/>
                  <a:pt x="4794308" y="1747286"/>
                  <a:pt x="4778716" y="1747286"/>
                </a:cubicBezTo>
                <a:cubicBezTo>
                  <a:pt x="4768105" y="1747286"/>
                  <a:pt x="4760733" y="1731257"/>
                  <a:pt x="4767647" y="1723217"/>
                </a:cubicBezTo>
                <a:cubicBezTo>
                  <a:pt x="4770352" y="1720072"/>
                  <a:pt x="4769154" y="1716427"/>
                  <a:pt x="4764170" y="1712640"/>
                </a:cubicBezTo>
                <a:cubicBezTo>
                  <a:pt x="4754739" y="1705472"/>
                  <a:pt x="4745365" y="1705302"/>
                  <a:pt x="4733841" y="1712088"/>
                </a:cubicBezTo>
                <a:cubicBezTo>
                  <a:pt x="4725478" y="1717014"/>
                  <a:pt x="4724541" y="1716923"/>
                  <a:pt x="4717664" y="1710534"/>
                </a:cubicBezTo>
                <a:cubicBezTo>
                  <a:pt x="4708693" y="1702199"/>
                  <a:pt x="4698486" y="1701830"/>
                  <a:pt x="4692088" y="1709609"/>
                </a:cubicBezTo>
                <a:cubicBezTo>
                  <a:pt x="4688423" y="1714065"/>
                  <a:pt x="4690095" y="1719090"/>
                  <a:pt x="4699068" y="1730599"/>
                </a:cubicBezTo>
                <a:cubicBezTo>
                  <a:pt x="4705556" y="1738921"/>
                  <a:pt x="4710874" y="1748797"/>
                  <a:pt x="4710885" y="1752544"/>
                </a:cubicBezTo>
                <a:cubicBezTo>
                  <a:pt x="4710894" y="1756291"/>
                  <a:pt x="4713090" y="1760236"/>
                  <a:pt x="4715761" y="1761310"/>
                </a:cubicBezTo>
                <a:cubicBezTo>
                  <a:pt x="4723970" y="1764611"/>
                  <a:pt x="4715856" y="1769053"/>
                  <a:pt x="4701615" y="1769053"/>
                </a:cubicBezTo>
                <a:cubicBezTo>
                  <a:pt x="4686331" y="1769053"/>
                  <a:pt x="4671849" y="1757839"/>
                  <a:pt x="4667898" y="1742943"/>
                </a:cubicBezTo>
                <a:cubicBezTo>
                  <a:pt x="4665237" y="1732912"/>
                  <a:pt x="4649094" y="1724321"/>
                  <a:pt x="4645382" y="1730960"/>
                </a:cubicBezTo>
                <a:cubicBezTo>
                  <a:pt x="4641122" y="1738579"/>
                  <a:pt x="4629670" y="1735033"/>
                  <a:pt x="4629670" y="1726094"/>
                </a:cubicBezTo>
                <a:cubicBezTo>
                  <a:pt x="4629670" y="1719153"/>
                  <a:pt x="4626208" y="1716267"/>
                  <a:pt x="4612944" y="1712152"/>
                </a:cubicBezTo>
                <a:cubicBezTo>
                  <a:pt x="4603746" y="1709297"/>
                  <a:pt x="4596220" y="1704971"/>
                  <a:pt x="4596220" y="1702538"/>
                </a:cubicBezTo>
                <a:cubicBezTo>
                  <a:pt x="4596220" y="1699641"/>
                  <a:pt x="4592911" y="1698677"/>
                  <a:pt x="4586637" y="1699745"/>
                </a:cubicBezTo>
                <a:cubicBezTo>
                  <a:pt x="4581366" y="1700642"/>
                  <a:pt x="4573840" y="1699640"/>
                  <a:pt x="4569912" y="1697518"/>
                </a:cubicBezTo>
                <a:cubicBezTo>
                  <a:pt x="4563848" y="1694244"/>
                  <a:pt x="4562770" y="1695049"/>
                  <a:pt x="4562770" y="1702852"/>
                </a:cubicBezTo>
                <a:cubicBezTo>
                  <a:pt x="4562770" y="1715102"/>
                  <a:pt x="4559124" y="1716816"/>
                  <a:pt x="4545462" y="1710991"/>
                </a:cubicBezTo>
                <a:cubicBezTo>
                  <a:pt x="4536277" y="1707075"/>
                  <a:pt x="4530242" y="1706741"/>
                  <a:pt x="4514774" y="1709296"/>
                </a:cubicBezTo>
                <a:cubicBezTo>
                  <a:pt x="4496323" y="1712344"/>
                  <a:pt x="4495656" y="1712198"/>
                  <a:pt x="4498774" y="1705806"/>
                </a:cubicBezTo>
                <a:cubicBezTo>
                  <a:pt x="4501655" y="1699897"/>
                  <a:pt x="4501130" y="1699620"/>
                  <a:pt x="4494170" y="1703379"/>
                </a:cubicBezTo>
                <a:cubicBezTo>
                  <a:pt x="4485515" y="1708053"/>
                  <a:pt x="4483560" y="1716190"/>
                  <a:pt x="4491091" y="1716190"/>
                </a:cubicBezTo>
                <a:cubicBezTo>
                  <a:pt x="4498382" y="1716190"/>
                  <a:pt x="4496782" y="1730700"/>
                  <a:pt x="4488928" y="1735811"/>
                </a:cubicBezTo>
                <a:cubicBezTo>
                  <a:pt x="4480760" y="1741126"/>
                  <a:pt x="4482532" y="1766091"/>
                  <a:pt x="4493157" y="1795403"/>
                </a:cubicBezTo>
                <a:cubicBezTo>
                  <a:pt x="4496861" y="1805620"/>
                  <a:pt x="4498864" y="1815060"/>
                  <a:pt x="4497609" y="1816381"/>
                </a:cubicBezTo>
                <a:cubicBezTo>
                  <a:pt x="4496354" y="1817702"/>
                  <a:pt x="4488976" y="1816646"/>
                  <a:pt x="4481214" y="1814034"/>
                </a:cubicBezTo>
                <a:cubicBezTo>
                  <a:pt x="4470564" y="1810450"/>
                  <a:pt x="4467405" y="1810262"/>
                  <a:pt x="4468344" y="1813268"/>
                </a:cubicBezTo>
                <a:cubicBezTo>
                  <a:pt x="4469028" y="1815459"/>
                  <a:pt x="4465825" y="1817057"/>
                  <a:pt x="4461225" y="1816820"/>
                </a:cubicBezTo>
                <a:cubicBezTo>
                  <a:pt x="4451687" y="1816327"/>
                  <a:pt x="4449845" y="1820743"/>
                  <a:pt x="4458780" y="1822681"/>
                </a:cubicBezTo>
                <a:cubicBezTo>
                  <a:pt x="4463454" y="1823695"/>
                  <a:pt x="4463475" y="1825709"/>
                  <a:pt x="4458882" y="1832269"/>
                </a:cubicBezTo>
                <a:cubicBezTo>
                  <a:pt x="4451170" y="1843284"/>
                  <a:pt x="4443306" y="1842822"/>
                  <a:pt x="4443306" y="1831354"/>
                </a:cubicBezTo>
                <a:cubicBezTo>
                  <a:pt x="4443306" y="1825275"/>
                  <a:pt x="4440005" y="1820985"/>
                  <a:pt x="4433615" y="1818760"/>
                </a:cubicBezTo>
                <a:cubicBezTo>
                  <a:pt x="4428285" y="1816903"/>
                  <a:pt x="4425186" y="1814055"/>
                  <a:pt x="4426729" y="1812431"/>
                </a:cubicBezTo>
                <a:cubicBezTo>
                  <a:pt x="4428272" y="1810806"/>
                  <a:pt x="4427782" y="1809477"/>
                  <a:pt x="4425640" y="1809477"/>
                </a:cubicBezTo>
                <a:cubicBezTo>
                  <a:pt x="4423498" y="1809477"/>
                  <a:pt x="4418706" y="1805009"/>
                  <a:pt x="4414991" y="1799547"/>
                </a:cubicBezTo>
                <a:cubicBezTo>
                  <a:pt x="4410006" y="1792219"/>
                  <a:pt x="4409700" y="1789299"/>
                  <a:pt x="4413825" y="1788404"/>
                </a:cubicBezTo>
                <a:cubicBezTo>
                  <a:pt x="4422946" y="1786426"/>
                  <a:pt x="4420257" y="1779874"/>
                  <a:pt x="4406390" y="1770284"/>
                </a:cubicBezTo>
                <a:cubicBezTo>
                  <a:pt x="4399227" y="1765331"/>
                  <a:pt x="4393919" y="1760098"/>
                  <a:pt x="4394593" y="1758655"/>
                </a:cubicBezTo>
                <a:cubicBezTo>
                  <a:pt x="4395267" y="1757212"/>
                  <a:pt x="4393084" y="1756624"/>
                  <a:pt x="4389742" y="1757349"/>
                </a:cubicBezTo>
                <a:cubicBezTo>
                  <a:pt x="4386399" y="1758075"/>
                  <a:pt x="4381300" y="1764153"/>
                  <a:pt x="4378410" y="1770857"/>
                </a:cubicBezTo>
                <a:cubicBezTo>
                  <a:pt x="4375519" y="1777561"/>
                  <a:pt x="4370443" y="1783046"/>
                  <a:pt x="4367130" y="1783046"/>
                </a:cubicBezTo>
                <a:cubicBezTo>
                  <a:pt x="4360989" y="1783046"/>
                  <a:pt x="4351207" y="1766717"/>
                  <a:pt x="4345829" y="1747490"/>
                </a:cubicBezTo>
                <a:cubicBezTo>
                  <a:pt x="4344187" y="1741616"/>
                  <a:pt x="4339309" y="1734269"/>
                  <a:pt x="4334991" y="1731164"/>
                </a:cubicBezTo>
                <a:cubicBezTo>
                  <a:pt x="4325478" y="1724324"/>
                  <a:pt x="4305475" y="1723741"/>
                  <a:pt x="4301670" y="1730194"/>
                </a:cubicBezTo>
                <a:cubicBezTo>
                  <a:pt x="4298438" y="1735675"/>
                  <a:pt x="4316906" y="1762833"/>
                  <a:pt x="4323866" y="1762833"/>
                </a:cubicBezTo>
                <a:cubicBezTo>
                  <a:pt x="4326481" y="1762833"/>
                  <a:pt x="4328620" y="1766117"/>
                  <a:pt x="4328620" y="1770130"/>
                </a:cubicBezTo>
                <a:cubicBezTo>
                  <a:pt x="4328620" y="1778008"/>
                  <a:pt x="4341573" y="1797039"/>
                  <a:pt x="4346935" y="1797039"/>
                </a:cubicBezTo>
                <a:cubicBezTo>
                  <a:pt x="4355631" y="1797039"/>
                  <a:pt x="4362561" y="1810822"/>
                  <a:pt x="4359600" y="1822227"/>
                </a:cubicBezTo>
                <a:cubicBezTo>
                  <a:pt x="4356378" y="1834639"/>
                  <a:pt x="4347735" y="1839128"/>
                  <a:pt x="4347735" y="1828389"/>
                </a:cubicBezTo>
                <a:cubicBezTo>
                  <a:pt x="4347735" y="1817706"/>
                  <a:pt x="4342151" y="1812587"/>
                  <a:pt x="4330498" y="1812587"/>
                </a:cubicBezTo>
                <a:cubicBezTo>
                  <a:pt x="4324209" y="1812587"/>
                  <a:pt x="4319063" y="1811215"/>
                  <a:pt x="4319063" y="1809536"/>
                </a:cubicBezTo>
                <a:cubicBezTo>
                  <a:pt x="4319063" y="1807859"/>
                  <a:pt x="4313973" y="1805655"/>
                  <a:pt x="4307750" y="1804638"/>
                </a:cubicBezTo>
                <a:cubicBezTo>
                  <a:pt x="4299687" y="1803322"/>
                  <a:pt x="4292797" y="1804986"/>
                  <a:pt x="4283763" y="1810435"/>
                </a:cubicBezTo>
                <a:cubicBezTo>
                  <a:pt x="4272345" y="1817321"/>
                  <a:pt x="4271645" y="1818962"/>
                  <a:pt x="4276696" y="1826994"/>
                </a:cubicBezTo>
                <a:cubicBezTo>
                  <a:pt x="4279780" y="1831897"/>
                  <a:pt x="4282940" y="1837308"/>
                  <a:pt x="4283718" y="1839019"/>
                </a:cubicBezTo>
                <a:cubicBezTo>
                  <a:pt x="4284496" y="1840729"/>
                  <a:pt x="4286567" y="1845277"/>
                  <a:pt x="4288320" y="1849125"/>
                </a:cubicBezTo>
                <a:cubicBezTo>
                  <a:pt x="4290878" y="1854742"/>
                  <a:pt x="4289619" y="1856121"/>
                  <a:pt x="4281934" y="1856121"/>
                </a:cubicBezTo>
                <a:cubicBezTo>
                  <a:pt x="4274235" y="1856121"/>
                  <a:pt x="4271724" y="1853348"/>
                  <a:pt x="4269095" y="1841941"/>
                </a:cubicBezTo>
                <a:cubicBezTo>
                  <a:pt x="4266264" y="1829657"/>
                  <a:pt x="4264434" y="1827889"/>
                  <a:pt x="4255411" y="1828725"/>
                </a:cubicBezTo>
                <a:cubicBezTo>
                  <a:pt x="4248738" y="1829343"/>
                  <a:pt x="4244433" y="1832273"/>
                  <a:pt x="4243430" y="1836876"/>
                </a:cubicBezTo>
                <a:cubicBezTo>
                  <a:pt x="4242570" y="1840829"/>
                  <a:pt x="4238822" y="1844823"/>
                  <a:pt x="4235101" y="1845752"/>
                </a:cubicBezTo>
                <a:cubicBezTo>
                  <a:pt x="4230636" y="1846867"/>
                  <a:pt x="4229315" y="1849972"/>
                  <a:pt x="4231212" y="1854891"/>
                </a:cubicBezTo>
                <a:cubicBezTo>
                  <a:pt x="4234141" y="1862484"/>
                  <a:pt x="4225965" y="1865695"/>
                  <a:pt x="4222139" y="1858454"/>
                </a:cubicBezTo>
                <a:cubicBezTo>
                  <a:pt x="4221009" y="1856316"/>
                  <a:pt x="4220589" y="1856665"/>
                  <a:pt x="4221206" y="1859231"/>
                </a:cubicBezTo>
                <a:cubicBezTo>
                  <a:pt x="4223696" y="1869594"/>
                  <a:pt x="4226224" y="1873434"/>
                  <a:pt x="4233485" y="1877888"/>
                </a:cubicBezTo>
                <a:cubicBezTo>
                  <a:pt x="4241183" y="1882610"/>
                  <a:pt x="4249881" y="1915204"/>
                  <a:pt x="4243443" y="1915204"/>
                </a:cubicBezTo>
                <a:cubicBezTo>
                  <a:pt x="4235157" y="1915204"/>
                  <a:pt x="4223932" y="1902136"/>
                  <a:pt x="4220894" y="1888952"/>
                </a:cubicBezTo>
                <a:cubicBezTo>
                  <a:pt x="4219086" y="1881105"/>
                  <a:pt x="4215005" y="1873657"/>
                  <a:pt x="4211826" y="1872400"/>
                </a:cubicBezTo>
                <a:cubicBezTo>
                  <a:pt x="4208647" y="1871143"/>
                  <a:pt x="4204645" y="1867634"/>
                  <a:pt x="4202931" y="1864602"/>
                </a:cubicBezTo>
                <a:cubicBezTo>
                  <a:pt x="4195881" y="1852126"/>
                  <a:pt x="4167463" y="1856557"/>
                  <a:pt x="4173617" y="1869174"/>
                </a:cubicBezTo>
                <a:cubicBezTo>
                  <a:pt x="4175596" y="1873234"/>
                  <a:pt x="4172511" y="1877548"/>
                  <a:pt x="4163921" y="1882728"/>
                </a:cubicBezTo>
                <a:cubicBezTo>
                  <a:pt x="4147944" y="1892364"/>
                  <a:pt x="4144043" y="1892273"/>
                  <a:pt x="4140149" y="1882177"/>
                </a:cubicBezTo>
                <a:cubicBezTo>
                  <a:pt x="4136522" y="1872771"/>
                  <a:pt x="4126623" y="1865454"/>
                  <a:pt x="4117510" y="1865441"/>
                </a:cubicBezTo>
                <a:cubicBezTo>
                  <a:pt x="4110125" y="1865432"/>
                  <a:pt x="4091428" y="1848034"/>
                  <a:pt x="4093494" y="1843096"/>
                </a:cubicBezTo>
                <a:cubicBezTo>
                  <a:pt x="4094945" y="1839630"/>
                  <a:pt x="4062829" y="1818806"/>
                  <a:pt x="4056033" y="1818806"/>
                </a:cubicBezTo>
                <a:cubicBezTo>
                  <a:pt x="4053950" y="1818806"/>
                  <a:pt x="4048844" y="1819656"/>
                  <a:pt x="4044687" y="1820694"/>
                </a:cubicBezTo>
                <a:cubicBezTo>
                  <a:pt x="4036431" y="1822755"/>
                  <a:pt x="4034194" y="1831245"/>
                  <a:pt x="4041907" y="1831245"/>
                </a:cubicBezTo>
                <a:cubicBezTo>
                  <a:pt x="4044535" y="1831245"/>
                  <a:pt x="4046685" y="1835443"/>
                  <a:pt x="4046685" y="1840573"/>
                </a:cubicBezTo>
                <a:cubicBezTo>
                  <a:pt x="4046685" y="1845704"/>
                  <a:pt x="4048835" y="1849902"/>
                  <a:pt x="4051464" y="1849902"/>
                </a:cubicBezTo>
                <a:cubicBezTo>
                  <a:pt x="4054092" y="1849902"/>
                  <a:pt x="4056242" y="1852084"/>
                  <a:pt x="4056242" y="1854750"/>
                </a:cubicBezTo>
                <a:cubicBezTo>
                  <a:pt x="4056242" y="1857416"/>
                  <a:pt x="4058399" y="1858731"/>
                  <a:pt x="4061035" y="1857670"/>
                </a:cubicBezTo>
                <a:cubicBezTo>
                  <a:pt x="4063899" y="1856519"/>
                  <a:pt x="4065003" y="1858636"/>
                  <a:pt x="4063780" y="1862929"/>
                </a:cubicBezTo>
                <a:cubicBezTo>
                  <a:pt x="4062653" y="1866881"/>
                  <a:pt x="4061571" y="1871863"/>
                  <a:pt x="4061376" y="1874002"/>
                </a:cubicBezTo>
                <a:cubicBezTo>
                  <a:pt x="4061181" y="1876139"/>
                  <a:pt x="4057437" y="1877888"/>
                  <a:pt x="4053057" y="1877888"/>
                </a:cubicBezTo>
                <a:cubicBezTo>
                  <a:pt x="4048676" y="1877888"/>
                  <a:pt x="4046534" y="1878826"/>
                  <a:pt x="4048295" y="1879972"/>
                </a:cubicBezTo>
                <a:cubicBezTo>
                  <a:pt x="4050056" y="1881118"/>
                  <a:pt x="4048238" y="1885293"/>
                  <a:pt x="4044255" y="1889249"/>
                </a:cubicBezTo>
                <a:cubicBezTo>
                  <a:pt x="4040271" y="1893206"/>
                  <a:pt x="4035362" y="1901611"/>
                  <a:pt x="4033345" y="1907927"/>
                </a:cubicBezTo>
                <a:cubicBezTo>
                  <a:pt x="4028864" y="1921962"/>
                  <a:pt x="4019696" y="1924706"/>
                  <a:pt x="4013383" y="1913902"/>
                </a:cubicBezTo>
                <a:cubicBezTo>
                  <a:pt x="4010804" y="1909487"/>
                  <a:pt x="4006740" y="1905875"/>
                  <a:pt x="4004353" y="1905875"/>
                </a:cubicBezTo>
                <a:cubicBezTo>
                  <a:pt x="4001966" y="1905875"/>
                  <a:pt x="3998516" y="1896779"/>
                  <a:pt x="3996687" y="1885663"/>
                </a:cubicBezTo>
                <a:cubicBezTo>
                  <a:pt x="3994857" y="1874546"/>
                  <a:pt x="3991381" y="1865450"/>
                  <a:pt x="3988962" y="1865450"/>
                </a:cubicBezTo>
                <a:cubicBezTo>
                  <a:pt x="3986543" y="1865450"/>
                  <a:pt x="3984564" y="1861496"/>
                  <a:pt x="3984564" y="1856663"/>
                </a:cubicBezTo>
                <a:cubicBezTo>
                  <a:pt x="3984564" y="1851499"/>
                  <a:pt x="3980004" y="1845089"/>
                  <a:pt x="3973504" y="1841115"/>
                </a:cubicBezTo>
                <a:cubicBezTo>
                  <a:pt x="3962095" y="1834141"/>
                  <a:pt x="3953069" y="1831975"/>
                  <a:pt x="3958282" y="1837464"/>
                </a:cubicBezTo>
                <a:cubicBezTo>
                  <a:pt x="3959906" y="1839174"/>
                  <a:pt x="3958958" y="1840573"/>
                  <a:pt x="3956174" y="1840573"/>
                </a:cubicBezTo>
                <a:cubicBezTo>
                  <a:pt x="3953391" y="1840573"/>
                  <a:pt x="3951114" y="1838874"/>
                  <a:pt x="3951114" y="1836797"/>
                </a:cubicBezTo>
                <a:cubicBezTo>
                  <a:pt x="3951114" y="1834211"/>
                  <a:pt x="3948881" y="1834475"/>
                  <a:pt x="3944028" y="1837633"/>
                </a:cubicBezTo>
                <a:cubicBezTo>
                  <a:pt x="3934123" y="1844078"/>
                  <a:pt x="3932184" y="1900081"/>
                  <a:pt x="3941609" y="1907471"/>
                </a:cubicBezTo>
                <a:cubicBezTo>
                  <a:pt x="3945238" y="1910316"/>
                  <a:pt x="3952096" y="1919866"/>
                  <a:pt x="3956850" y="1928694"/>
                </a:cubicBezTo>
                <a:cubicBezTo>
                  <a:pt x="3961604" y="1937522"/>
                  <a:pt x="3968709" y="1946299"/>
                  <a:pt x="3972639" y="1948197"/>
                </a:cubicBezTo>
                <a:cubicBezTo>
                  <a:pt x="3976570" y="1950096"/>
                  <a:pt x="3979785" y="1953740"/>
                  <a:pt x="3979785" y="1956295"/>
                </a:cubicBezTo>
                <a:cubicBezTo>
                  <a:pt x="3979785" y="1958849"/>
                  <a:pt x="3985334" y="1964836"/>
                  <a:pt x="3992116" y="1969597"/>
                </a:cubicBezTo>
                <a:cubicBezTo>
                  <a:pt x="4000900" y="1975765"/>
                  <a:pt x="4003529" y="1980145"/>
                  <a:pt x="4001254" y="1984822"/>
                </a:cubicBezTo>
                <a:cubicBezTo>
                  <a:pt x="3994577" y="1998556"/>
                  <a:pt x="3996420" y="2003586"/>
                  <a:pt x="4009674" y="2007785"/>
                </a:cubicBezTo>
                <a:cubicBezTo>
                  <a:pt x="4020614" y="2011250"/>
                  <a:pt x="4022313" y="2013316"/>
                  <a:pt x="4019729" y="2020016"/>
                </a:cubicBezTo>
                <a:cubicBezTo>
                  <a:pt x="4017275" y="2026379"/>
                  <a:pt x="4018025" y="2027539"/>
                  <a:pt x="4023290" y="2025523"/>
                </a:cubicBezTo>
                <a:cubicBezTo>
                  <a:pt x="4027507" y="2023909"/>
                  <a:pt x="4027022" y="2025168"/>
                  <a:pt x="4021969" y="2028947"/>
                </a:cubicBezTo>
                <a:cubicBezTo>
                  <a:pt x="4015164" y="2034036"/>
                  <a:pt x="4014752" y="2037114"/>
                  <a:pt x="4019191" y="2049693"/>
                </a:cubicBezTo>
                <a:cubicBezTo>
                  <a:pt x="4022057" y="2057817"/>
                  <a:pt x="4026190" y="2064464"/>
                  <a:pt x="4028376" y="2064464"/>
                </a:cubicBezTo>
                <a:cubicBezTo>
                  <a:pt x="4032896" y="2064464"/>
                  <a:pt x="4033851" y="2081108"/>
                  <a:pt x="4029493" y="2083944"/>
                </a:cubicBezTo>
                <a:cubicBezTo>
                  <a:pt x="4025361" y="2086633"/>
                  <a:pt x="4012831" y="2082953"/>
                  <a:pt x="4015730" y="2079901"/>
                </a:cubicBezTo>
                <a:cubicBezTo>
                  <a:pt x="4017072" y="2078488"/>
                  <a:pt x="4015984" y="2076453"/>
                  <a:pt x="4013313" y="2075379"/>
                </a:cubicBezTo>
                <a:cubicBezTo>
                  <a:pt x="4010642" y="2074305"/>
                  <a:pt x="4008457" y="2070881"/>
                  <a:pt x="4008457" y="2067771"/>
                </a:cubicBezTo>
                <a:cubicBezTo>
                  <a:pt x="4008457" y="2064661"/>
                  <a:pt x="4005231" y="2060374"/>
                  <a:pt x="4001289" y="2058245"/>
                </a:cubicBezTo>
                <a:cubicBezTo>
                  <a:pt x="3997346" y="2056116"/>
                  <a:pt x="3994121" y="2050347"/>
                  <a:pt x="3994121" y="2045426"/>
                </a:cubicBezTo>
                <a:cubicBezTo>
                  <a:pt x="3994121" y="2040504"/>
                  <a:pt x="3991971" y="2036478"/>
                  <a:pt x="3989342" y="2036478"/>
                </a:cubicBezTo>
                <a:cubicBezTo>
                  <a:pt x="3986714" y="2036478"/>
                  <a:pt x="3984564" y="2032451"/>
                  <a:pt x="3984564" y="2027530"/>
                </a:cubicBezTo>
                <a:cubicBezTo>
                  <a:pt x="3984564" y="2022608"/>
                  <a:pt x="3981556" y="2016957"/>
                  <a:pt x="3977880" y="2014972"/>
                </a:cubicBezTo>
                <a:cubicBezTo>
                  <a:pt x="3971974" y="2011782"/>
                  <a:pt x="3966071" y="1995444"/>
                  <a:pt x="3965160" y="1979767"/>
                </a:cubicBezTo>
                <a:cubicBezTo>
                  <a:pt x="3964988" y="1976795"/>
                  <a:pt x="3960448" y="1972359"/>
                  <a:pt x="3955073" y="1969909"/>
                </a:cubicBezTo>
                <a:cubicBezTo>
                  <a:pt x="3949698" y="1967459"/>
                  <a:pt x="3946621" y="1964063"/>
                  <a:pt x="3948236" y="1962362"/>
                </a:cubicBezTo>
                <a:cubicBezTo>
                  <a:pt x="3949852" y="1960661"/>
                  <a:pt x="3949142" y="1958800"/>
                  <a:pt x="3946659" y="1958226"/>
                </a:cubicBezTo>
                <a:cubicBezTo>
                  <a:pt x="3944176" y="1957652"/>
                  <a:pt x="3941420" y="1953685"/>
                  <a:pt x="3940535" y="1949409"/>
                </a:cubicBezTo>
                <a:cubicBezTo>
                  <a:pt x="3938260" y="1938420"/>
                  <a:pt x="3932873" y="1933861"/>
                  <a:pt x="3922161" y="1933861"/>
                </a:cubicBezTo>
                <a:cubicBezTo>
                  <a:pt x="3916165" y="1933861"/>
                  <a:pt x="3912886" y="1931727"/>
                  <a:pt x="3912886" y="1927825"/>
                </a:cubicBezTo>
                <a:cubicBezTo>
                  <a:pt x="3912886" y="1924506"/>
                  <a:pt x="3911013" y="1921037"/>
                  <a:pt x="3908724" y="1920116"/>
                </a:cubicBezTo>
                <a:cubicBezTo>
                  <a:pt x="3906435" y="1919196"/>
                  <a:pt x="3903325" y="1914565"/>
                  <a:pt x="3901813" y="1909827"/>
                </a:cubicBezTo>
                <a:cubicBezTo>
                  <a:pt x="3900270" y="1904991"/>
                  <a:pt x="3892762" y="1898515"/>
                  <a:pt x="3884701" y="1895066"/>
                </a:cubicBezTo>
                <a:cubicBezTo>
                  <a:pt x="3863407" y="1885957"/>
                  <a:pt x="3856714" y="1876308"/>
                  <a:pt x="3866707" y="1869122"/>
                </a:cubicBezTo>
                <a:cubicBezTo>
                  <a:pt x="3877463" y="1861388"/>
                  <a:pt x="3876820" y="1859084"/>
                  <a:pt x="3861516" y="1850525"/>
                </a:cubicBezTo>
                <a:cubicBezTo>
                  <a:pt x="3850105" y="1844143"/>
                  <a:pt x="3848509" y="1841147"/>
                  <a:pt x="3849391" y="1827760"/>
                </a:cubicBezTo>
                <a:cubicBezTo>
                  <a:pt x="3850291" y="1814105"/>
                  <a:pt x="3849113" y="1812025"/>
                  <a:pt x="3839081" y="1809543"/>
                </a:cubicBezTo>
                <a:cubicBezTo>
                  <a:pt x="3831936" y="1807775"/>
                  <a:pt x="3826571" y="1803228"/>
                  <a:pt x="3824544" y="1797222"/>
                </a:cubicBezTo>
                <a:cubicBezTo>
                  <a:pt x="3821222" y="1787379"/>
                  <a:pt x="3805720" y="1782057"/>
                  <a:pt x="3791043" y="1785723"/>
                </a:cubicBezTo>
                <a:cubicBezTo>
                  <a:pt x="3782879" y="1787761"/>
                  <a:pt x="3780965" y="1807944"/>
                  <a:pt x="3788643" y="1811032"/>
                </a:cubicBezTo>
                <a:cubicBezTo>
                  <a:pt x="3791271" y="1812089"/>
                  <a:pt x="3793422" y="1816300"/>
                  <a:pt x="3793422" y="1820390"/>
                </a:cubicBezTo>
                <a:cubicBezTo>
                  <a:pt x="3793422" y="1824480"/>
                  <a:pt x="3796155" y="1828945"/>
                  <a:pt x="3799495" y="1830313"/>
                </a:cubicBezTo>
                <a:cubicBezTo>
                  <a:pt x="3807552" y="1833611"/>
                  <a:pt x="3818159" y="1849606"/>
                  <a:pt x="3814704" y="1853245"/>
                </a:cubicBezTo>
                <a:cubicBezTo>
                  <a:pt x="3813201" y="1854827"/>
                  <a:pt x="3814249" y="1856121"/>
                  <a:pt x="3817032" y="1856121"/>
                </a:cubicBezTo>
                <a:cubicBezTo>
                  <a:pt x="3819816" y="1856121"/>
                  <a:pt x="3822093" y="1859448"/>
                  <a:pt x="3822093" y="1863514"/>
                </a:cubicBezTo>
                <a:cubicBezTo>
                  <a:pt x="3822093" y="1867581"/>
                  <a:pt x="3825483" y="1872738"/>
                  <a:pt x="3829626" y="1874976"/>
                </a:cubicBezTo>
                <a:cubicBezTo>
                  <a:pt x="3835106" y="1877936"/>
                  <a:pt x="3836360" y="1882065"/>
                  <a:pt x="3834227" y="1890127"/>
                </a:cubicBezTo>
                <a:cubicBezTo>
                  <a:pt x="3832094" y="1898192"/>
                  <a:pt x="3832625" y="1899940"/>
                  <a:pt x="3836178" y="1896546"/>
                </a:cubicBezTo>
                <a:cubicBezTo>
                  <a:pt x="3840567" y="1892354"/>
                  <a:pt x="3843277" y="1894236"/>
                  <a:pt x="3841773" y="1900433"/>
                </a:cubicBezTo>
                <a:cubicBezTo>
                  <a:pt x="3841462" y="1901716"/>
                  <a:pt x="3843357" y="1902765"/>
                  <a:pt x="3845986" y="1902765"/>
                </a:cubicBezTo>
                <a:cubicBezTo>
                  <a:pt x="3848614" y="1902765"/>
                  <a:pt x="3850764" y="1904923"/>
                  <a:pt x="3850764" y="1907560"/>
                </a:cubicBezTo>
                <a:cubicBezTo>
                  <a:pt x="3850764" y="1910197"/>
                  <a:pt x="3854958" y="1915283"/>
                  <a:pt x="3860084" y="1918863"/>
                </a:cubicBezTo>
                <a:cubicBezTo>
                  <a:pt x="3865209" y="1922444"/>
                  <a:pt x="3870697" y="1929732"/>
                  <a:pt x="3872280" y="1935059"/>
                </a:cubicBezTo>
                <a:cubicBezTo>
                  <a:pt x="3879777" y="1960301"/>
                  <a:pt x="3891940" y="1981218"/>
                  <a:pt x="3904199" y="1989953"/>
                </a:cubicBezTo>
                <a:cubicBezTo>
                  <a:pt x="3911605" y="1995230"/>
                  <a:pt x="3917664" y="2002259"/>
                  <a:pt x="3917664" y="2005574"/>
                </a:cubicBezTo>
                <a:cubicBezTo>
                  <a:pt x="3917664" y="2008889"/>
                  <a:pt x="3919277" y="2011612"/>
                  <a:pt x="3921248" y="2011625"/>
                </a:cubicBezTo>
                <a:cubicBezTo>
                  <a:pt x="3926414" y="2011660"/>
                  <a:pt x="3936988" y="2027522"/>
                  <a:pt x="3933966" y="2030704"/>
                </a:cubicBezTo>
                <a:cubicBezTo>
                  <a:pt x="3929120" y="2035806"/>
                  <a:pt x="3912886" y="2026998"/>
                  <a:pt x="3912886" y="2019266"/>
                </a:cubicBezTo>
                <a:cubicBezTo>
                  <a:pt x="3912886" y="2015050"/>
                  <a:pt x="3910975" y="2011601"/>
                  <a:pt x="3908639" y="2011601"/>
                </a:cubicBezTo>
                <a:cubicBezTo>
                  <a:pt x="3906303" y="2011601"/>
                  <a:pt x="3903021" y="2006844"/>
                  <a:pt x="3901345" y="2001030"/>
                </a:cubicBezTo>
                <a:cubicBezTo>
                  <a:pt x="3897445" y="1987503"/>
                  <a:pt x="3887897" y="1982339"/>
                  <a:pt x="3871682" y="1984987"/>
                </a:cubicBezTo>
                <a:cubicBezTo>
                  <a:pt x="3859669" y="1986949"/>
                  <a:pt x="3859174" y="1986571"/>
                  <a:pt x="3861943" y="1977561"/>
                </a:cubicBezTo>
                <a:cubicBezTo>
                  <a:pt x="3864142" y="1970408"/>
                  <a:pt x="3863123" y="1968067"/>
                  <a:pt x="3857813" y="1968067"/>
                </a:cubicBezTo>
                <a:cubicBezTo>
                  <a:pt x="3849259" y="1968067"/>
                  <a:pt x="3848954" y="1964726"/>
                  <a:pt x="3856519" y="1953922"/>
                </a:cubicBezTo>
                <a:cubicBezTo>
                  <a:pt x="3861412" y="1946934"/>
                  <a:pt x="3861053" y="1945258"/>
                  <a:pt x="3854130" y="1942737"/>
                </a:cubicBezTo>
                <a:cubicBezTo>
                  <a:pt x="3849651" y="1941106"/>
                  <a:pt x="3845986" y="1936894"/>
                  <a:pt x="3845986" y="1933377"/>
                </a:cubicBezTo>
                <a:cubicBezTo>
                  <a:pt x="3845986" y="1929860"/>
                  <a:pt x="3840610" y="1924231"/>
                  <a:pt x="3834040" y="1920867"/>
                </a:cubicBezTo>
                <a:cubicBezTo>
                  <a:pt x="3827469" y="1917504"/>
                  <a:pt x="3822093" y="1912972"/>
                  <a:pt x="3822093" y="1910795"/>
                </a:cubicBezTo>
                <a:cubicBezTo>
                  <a:pt x="3822093" y="1904808"/>
                  <a:pt x="3805944" y="1896546"/>
                  <a:pt x="3794240" y="1896546"/>
                </a:cubicBezTo>
                <a:cubicBezTo>
                  <a:pt x="3787155" y="1896546"/>
                  <a:pt x="3783864" y="1894632"/>
                  <a:pt x="3783864" y="1890510"/>
                </a:cubicBezTo>
                <a:cubicBezTo>
                  <a:pt x="3783864" y="1887191"/>
                  <a:pt x="3781714" y="1883610"/>
                  <a:pt x="3779086" y="1882553"/>
                </a:cubicBezTo>
                <a:cubicBezTo>
                  <a:pt x="3776458" y="1881496"/>
                  <a:pt x="3774307" y="1877495"/>
                  <a:pt x="3774307" y="1873663"/>
                </a:cubicBezTo>
                <a:cubicBezTo>
                  <a:pt x="3774307" y="1869830"/>
                  <a:pt x="3772417" y="1865365"/>
                  <a:pt x="3770106" y="1863740"/>
                </a:cubicBezTo>
                <a:cubicBezTo>
                  <a:pt x="3767795" y="1862115"/>
                  <a:pt x="3763328" y="1855538"/>
                  <a:pt x="3760178" y="1849125"/>
                </a:cubicBezTo>
                <a:cubicBezTo>
                  <a:pt x="3757029" y="1842711"/>
                  <a:pt x="3752468" y="1837464"/>
                  <a:pt x="3750044" y="1837464"/>
                </a:cubicBezTo>
                <a:cubicBezTo>
                  <a:pt x="3747620" y="1837464"/>
                  <a:pt x="3745636" y="1834137"/>
                  <a:pt x="3745636" y="1830071"/>
                </a:cubicBezTo>
                <a:cubicBezTo>
                  <a:pt x="3745636" y="1826004"/>
                  <a:pt x="3742008" y="1820757"/>
                  <a:pt x="3737573" y="1818409"/>
                </a:cubicBezTo>
                <a:cubicBezTo>
                  <a:pt x="3730421" y="1814623"/>
                  <a:pt x="3729910" y="1814833"/>
                  <a:pt x="3733047" y="1820266"/>
                </a:cubicBezTo>
                <a:cubicBezTo>
                  <a:pt x="3734993" y="1823635"/>
                  <a:pt x="3735174" y="1825473"/>
                  <a:pt x="3733450" y="1824352"/>
                </a:cubicBezTo>
                <a:cubicBezTo>
                  <a:pt x="3731728" y="1823230"/>
                  <a:pt x="3724917" y="1823649"/>
                  <a:pt x="3718317" y="1825282"/>
                </a:cubicBezTo>
                <a:cubicBezTo>
                  <a:pt x="3708979" y="1827592"/>
                  <a:pt x="3706858" y="1827333"/>
                  <a:pt x="3708756" y="1824114"/>
                </a:cubicBezTo>
                <a:cubicBezTo>
                  <a:pt x="3710098" y="1821839"/>
                  <a:pt x="3707165" y="1816566"/>
                  <a:pt x="3702240" y="1812395"/>
                </a:cubicBezTo>
                <a:cubicBezTo>
                  <a:pt x="3696633" y="1807649"/>
                  <a:pt x="3693217" y="1799581"/>
                  <a:pt x="3693105" y="1790820"/>
                </a:cubicBezTo>
                <a:cubicBezTo>
                  <a:pt x="3692892" y="1774211"/>
                  <a:pt x="3687934" y="1768043"/>
                  <a:pt x="3675997" y="1769539"/>
                </a:cubicBezTo>
                <a:cubicBezTo>
                  <a:pt x="3670202" y="1770265"/>
                  <a:pt x="3665297" y="1775370"/>
                  <a:pt x="3661509" y="1784615"/>
                </a:cubicBezTo>
                <a:cubicBezTo>
                  <a:pt x="3658359" y="1792304"/>
                  <a:pt x="3655570" y="1796145"/>
                  <a:pt x="3655312" y="1793152"/>
                </a:cubicBezTo>
                <a:cubicBezTo>
                  <a:pt x="3654670" y="1785705"/>
                  <a:pt x="3641857" y="1786264"/>
                  <a:pt x="3638132" y="1793902"/>
                </a:cubicBezTo>
                <a:cubicBezTo>
                  <a:pt x="3634204" y="1801956"/>
                  <a:pt x="3638686" y="1806368"/>
                  <a:pt x="3650794" y="1806368"/>
                </a:cubicBezTo>
                <a:cubicBezTo>
                  <a:pt x="3656498" y="1806368"/>
                  <a:pt x="3661550" y="1808939"/>
                  <a:pt x="3663016" y="1812587"/>
                </a:cubicBezTo>
                <a:cubicBezTo>
                  <a:pt x="3664390" y="1816008"/>
                  <a:pt x="3667146" y="1818806"/>
                  <a:pt x="3669139" y="1818806"/>
                </a:cubicBezTo>
                <a:cubicBezTo>
                  <a:pt x="3671132" y="1818806"/>
                  <a:pt x="3674053" y="1823004"/>
                  <a:pt x="3675630" y="1828135"/>
                </a:cubicBezTo>
                <a:cubicBezTo>
                  <a:pt x="3677312" y="1833607"/>
                  <a:pt x="3681510" y="1837464"/>
                  <a:pt x="3685784" y="1837464"/>
                </a:cubicBezTo>
                <a:cubicBezTo>
                  <a:pt x="3693608" y="1837464"/>
                  <a:pt x="3694540" y="1841686"/>
                  <a:pt x="3688816" y="1851187"/>
                </a:cubicBezTo>
                <a:cubicBezTo>
                  <a:pt x="3683633" y="1859790"/>
                  <a:pt x="3635729" y="1861117"/>
                  <a:pt x="3635729" y="1852657"/>
                </a:cubicBezTo>
                <a:cubicBezTo>
                  <a:pt x="3635729" y="1849570"/>
                  <a:pt x="3629937" y="1843549"/>
                  <a:pt x="3622858" y="1839278"/>
                </a:cubicBezTo>
                <a:cubicBezTo>
                  <a:pt x="3611403" y="1832366"/>
                  <a:pt x="3610907" y="1831281"/>
                  <a:pt x="3618354" y="1829422"/>
                </a:cubicBezTo>
                <a:cubicBezTo>
                  <a:pt x="3622956" y="1828273"/>
                  <a:pt x="3625632" y="1825485"/>
                  <a:pt x="3624301" y="1823227"/>
                </a:cubicBezTo>
                <a:cubicBezTo>
                  <a:pt x="3622762" y="1820618"/>
                  <a:pt x="3624402" y="1819753"/>
                  <a:pt x="3628804" y="1820852"/>
                </a:cubicBezTo>
                <a:cubicBezTo>
                  <a:pt x="3633108" y="1821927"/>
                  <a:pt x="3635729" y="1820660"/>
                  <a:pt x="3635729" y="1817506"/>
                </a:cubicBezTo>
                <a:cubicBezTo>
                  <a:pt x="3635729" y="1814355"/>
                  <a:pt x="3630295" y="1811724"/>
                  <a:pt x="3621393" y="1810566"/>
                </a:cubicBezTo>
                <a:cubicBezTo>
                  <a:pt x="3613509" y="1809540"/>
                  <a:pt x="3607058" y="1806967"/>
                  <a:pt x="3607058" y="1804848"/>
                </a:cubicBezTo>
                <a:cubicBezTo>
                  <a:pt x="3607058" y="1802730"/>
                  <a:pt x="3601250" y="1797218"/>
                  <a:pt x="3594152" y="1792598"/>
                </a:cubicBezTo>
                <a:cubicBezTo>
                  <a:pt x="3581037" y="1784064"/>
                  <a:pt x="3575677" y="1775272"/>
                  <a:pt x="3583588" y="1775272"/>
                </a:cubicBezTo>
                <a:cubicBezTo>
                  <a:pt x="3585983" y="1775272"/>
                  <a:pt x="3587872" y="1773523"/>
                  <a:pt x="3587784" y="1771385"/>
                </a:cubicBezTo>
                <a:cubicBezTo>
                  <a:pt x="3587697" y="1769247"/>
                  <a:pt x="3583343" y="1770845"/>
                  <a:pt x="3578108" y="1774935"/>
                </a:cubicBezTo>
                <a:cubicBezTo>
                  <a:pt x="3567238" y="1783429"/>
                  <a:pt x="3565332" y="1783017"/>
                  <a:pt x="3562997" y="1771673"/>
                </a:cubicBezTo>
                <a:cubicBezTo>
                  <a:pt x="3562075" y="1767190"/>
                  <a:pt x="3558275" y="1760918"/>
                  <a:pt x="3554553" y="1757736"/>
                </a:cubicBezTo>
                <a:cubicBezTo>
                  <a:pt x="3549917" y="1753771"/>
                  <a:pt x="3549778" y="1753097"/>
                  <a:pt x="3554111" y="1755594"/>
                </a:cubicBezTo>
                <a:cubicBezTo>
                  <a:pt x="3557590" y="1757598"/>
                  <a:pt x="3563400" y="1758498"/>
                  <a:pt x="3567022" y="1757593"/>
                </a:cubicBezTo>
                <a:cubicBezTo>
                  <a:pt x="3571086" y="1756579"/>
                  <a:pt x="3573791" y="1758160"/>
                  <a:pt x="3574087" y="1761723"/>
                </a:cubicBezTo>
                <a:cubicBezTo>
                  <a:pt x="3574352" y="1764899"/>
                  <a:pt x="3576554" y="1761984"/>
                  <a:pt x="3578980" y="1755245"/>
                </a:cubicBezTo>
                <a:cubicBezTo>
                  <a:pt x="3582434" y="1745657"/>
                  <a:pt x="3581840" y="1741981"/>
                  <a:pt x="3576252" y="1738345"/>
                </a:cubicBezTo>
                <a:cubicBezTo>
                  <a:pt x="3570181" y="1734394"/>
                  <a:pt x="3567325" y="1734320"/>
                  <a:pt x="3557187" y="1737851"/>
                </a:cubicBezTo>
                <a:cubicBezTo>
                  <a:pt x="3547561" y="1741203"/>
                  <a:pt x="3543861" y="1741247"/>
                  <a:pt x="3537992" y="1738078"/>
                </a:cubicBezTo>
                <a:cubicBezTo>
                  <a:pt x="3524657" y="1730876"/>
                  <a:pt x="3516966" y="1736651"/>
                  <a:pt x="3513524" y="1756450"/>
                </a:cubicBezTo>
                <a:cubicBezTo>
                  <a:pt x="3510820" y="1772007"/>
                  <a:pt x="3508701" y="1775272"/>
                  <a:pt x="3501312" y="1775272"/>
                </a:cubicBezTo>
                <a:cubicBezTo>
                  <a:pt x="3495733" y="1775272"/>
                  <a:pt x="3492372" y="1773064"/>
                  <a:pt x="3492372" y="1769397"/>
                </a:cubicBezTo>
                <a:cubicBezTo>
                  <a:pt x="3492372" y="1766166"/>
                  <a:pt x="3488206" y="1760219"/>
                  <a:pt x="3483115" y="1756181"/>
                </a:cubicBezTo>
                <a:cubicBezTo>
                  <a:pt x="3475590" y="1750215"/>
                  <a:pt x="3472235" y="1749482"/>
                  <a:pt x="3465195" y="1752267"/>
                </a:cubicBezTo>
                <a:cubicBezTo>
                  <a:pt x="3454985" y="1756307"/>
                  <a:pt x="3451136" y="1768339"/>
                  <a:pt x="3458518" y="1773143"/>
                </a:cubicBezTo>
                <a:cubicBezTo>
                  <a:pt x="3466018" y="1778024"/>
                  <a:pt x="3464879" y="1784601"/>
                  <a:pt x="3456533" y="1784601"/>
                </a:cubicBezTo>
                <a:cubicBezTo>
                  <a:pt x="3452591" y="1784601"/>
                  <a:pt x="3449365" y="1783202"/>
                  <a:pt x="3449365" y="1781493"/>
                </a:cubicBezTo>
                <a:cubicBezTo>
                  <a:pt x="3449365" y="1777530"/>
                  <a:pt x="3414675" y="1778901"/>
                  <a:pt x="3410073" y="1783046"/>
                </a:cubicBezTo>
                <a:cubicBezTo>
                  <a:pt x="3405989" y="1786724"/>
                  <a:pt x="3411036" y="1819663"/>
                  <a:pt x="3416029" y="1821916"/>
                </a:cubicBezTo>
                <a:cubicBezTo>
                  <a:pt x="3420443" y="1823907"/>
                  <a:pt x="3435682" y="1868123"/>
                  <a:pt x="3434785" y="1876334"/>
                </a:cubicBezTo>
                <a:cubicBezTo>
                  <a:pt x="3434412" y="1879754"/>
                  <a:pt x="3434360" y="1893398"/>
                  <a:pt x="3434672" y="1906652"/>
                </a:cubicBezTo>
                <a:cubicBezTo>
                  <a:pt x="3435231" y="1930438"/>
                  <a:pt x="3435081" y="1930752"/>
                  <a:pt x="3423188" y="1930752"/>
                </a:cubicBezTo>
                <a:cubicBezTo>
                  <a:pt x="3412601" y="1930752"/>
                  <a:pt x="3411137" y="1929429"/>
                  <a:pt x="3411137" y="1919868"/>
                </a:cubicBezTo>
                <a:cubicBezTo>
                  <a:pt x="3411137" y="1913882"/>
                  <a:pt x="3409226" y="1908984"/>
                  <a:pt x="3406890" y="1908984"/>
                </a:cubicBezTo>
                <a:cubicBezTo>
                  <a:pt x="3404554" y="1908984"/>
                  <a:pt x="3401232" y="1904087"/>
                  <a:pt x="3399506" y="1898101"/>
                </a:cubicBezTo>
                <a:cubicBezTo>
                  <a:pt x="3397780" y="1892115"/>
                  <a:pt x="3394589" y="1887217"/>
                  <a:pt x="3392414" y="1887217"/>
                </a:cubicBezTo>
                <a:cubicBezTo>
                  <a:pt x="3390240" y="1887217"/>
                  <a:pt x="3387384" y="1879930"/>
                  <a:pt x="3386069" y="1871023"/>
                </a:cubicBezTo>
                <a:cubicBezTo>
                  <a:pt x="3384754" y="1862117"/>
                  <a:pt x="3381255" y="1854304"/>
                  <a:pt x="3378293" y="1853661"/>
                </a:cubicBezTo>
                <a:cubicBezTo>
                  <a:pt x="3375193" y="1852989"/>
                  <a:pt x="3372908" y="1845426"/>
                  <a:pt x="3372908" y="1835833"/>
                </a:cubicBezTo>
                <a:cubicBezTo>
                  <a:pt x="3372908" y="1826670"/>
                  <a:pt x="3370723" y="1818294"/>
                  <a:pt x="3368052" y="1817220"/>
                </a:cubicBezTo>
                <a:cubicBezTo>
                  <a:pt x="3365381" y="1816146"/>
                  <a:pt x="3364432" y="1813964"/>
                  <a:pt x="3365944" y="1812372"/>
                </a:cubicBezTo>
                <a:cubicBezTo>
                  <a:pt x="3367457" y="1810780"/>
                  <a:pt x="3366417" y="1809477"/>
                  <a:pt x="3363633" y="1809477"/>
                </a:cubicBezTo>
                <a:cubicBezTo>
                  <a:pt x="3360758" y="1809477"/>
                  <a:pt x="3358573" y="1802876"/>
                  <a:pt x="3358573" y="1794189"/>
                </a:cubicBezTo>
                <a:cubicBezTo>
                  <a:pt x="3358573" y="1784998"/>
                  <a:pt x="3356268" y="1778400"/>
                  <a:pt x="3352795" y="1777647"/>
                </a:cubicBezTo>
                <a:cubicBezTo>
                  <a:pt x="3349617" y="1776957"/>
                  <a:pt x="3346668" y="1772992"/>
                  <a:pt x="3346242" y="1768836"/>
                </a:cubicBezTo>
                <a:cubicBezTo>
                  <a:pt x="3345815" y="1764679"/>
                  <a:pt x="3343884" y="1758830"/>
                  <a:pt x="3341951" y="1755837"/>
                </a:cubicBezTo>
                <a:cubicBezTo>
                  <a:pt x="3340018" y="1752844"/>
                  <a:pt x="3339647" y="1748341"/>
                  <a:pt x="3341128" y="1745830"/>
                </a:cubicBezTo>
                <a:cubicBezTo>
                  <a:pt x="3342609" y="1743320"/>
                  <a:pt x="3341932" y="1740506"/>
                  <a:pt x="3339624" y="1739578"/>
                </a:cubicBezTo>
                <a:cubicBezTo>
                  <a:pt x="3337318" y="1738650"/>
                  <a:pt x="3333929" y="1728773"/>
                  <a:pt x="3332095" y="1717628"/>
                </a:cubicBezTo>
                <a:cubicBezTo>
                  <a:pt x="3328509" y="1695839"/>
                  <a:pt x="3319566" y="1688203"/>
                  <a:pt x="3297627" y="1688203"/>
                </a:cubicBezTo>
                <a:cubicBezTo>
                  <a:pt x="3282813" y="1688203"/>
                  <a:pt x="3280326" y="1693985"/>
                  <a:pt x="3289198" y="1707803"/>
                </a:cubicBezTo>
                <a:cubicBezTo>
                  <a:pt x="3296286" y="1718842"/>
                  <a:pt x="3296198" y="1719299"/>
                  <a:pt x="3286958" y="1719299"/>
                </a:cubicBezTo>
                <a:cubicBezTo>
                  <a:pt x="3280880" y="1719299"/>
                  <a:pt x="3277337" y="1721360"/>
                  <a:pt x="3277337" y="1724896"/>
                </a:cubicBezTo>
                <a:cubicBezTo>
                  <a:pt x="3277337" y="1727975"/>
                  <a:pt x="3274920" y="1732067"/>
                  <a:pt x="3271965" y="1733990"/>
                </a:cubicBezTo>
                <a:cubicBezTo>
                  <a:pt x="3267988" y="1736578"/>
                  <a:pt x="3267988" y="1740090"/>
                  <a:pt x="3271965" y="1747514"/>
                </a:cubicBezTo>
                <a:cubicBezTo>
                  <a:pt x="3284558" y="1771023"/>
                  <a:pt x="3271725" y="1786781"/>
                  <a:pt x="3258223" y="1764388"/>
                </a:cubicBezTo>
                <a:cubicBezTo>
                  <a:pt x="3254614" y="1758402"/>
                  <a:pt x="3250123" y="1753505"/>
                  <a:pt x="3248243" y="1753505"/>
                </a:cubicBezTo>
                <a:cubicBezTo>
                  <a:pt x="3246364" y="1753505"/>
                  <a:pt x="3243328" y="1745106"/>
                  <a:pt x="3241497" y="1734842"/>
                </a:cubicBezTo>
                <a:cubicBezTo>
                  <a:pt x="3239667" y="1724577"/>
                  <a:pt x="3236230" y="1715399"/>
                  <a:pt x="3233860" y="1714446"/>
                </a:cubicBezTo>
                <a:cubicBezTo>
                  <a:pt x="3231490" y="1713493"/>
                  <a:pt x="3229552" y="1703914"/>
                  <a:pt x="3229552" y="1693160"/>
                </a:cubicBezTo>
                <a:cubicBezTo>
                  <a:pt x="3229552" y="1678119"/>
                  <a:pt x="3227362" y="1671964"/>
                  <a:pt x="3220066" y="1666490"/>
                </a:cubicBezTo>
                <a:cubicBezTo>
                  <a:pt x="3213919" y="1661878"/>
                  <a:pt x="3211539" y="1656888"/>
                  <a:pt x="3213304" y="1652311"/>
                </a:cubicBezTo>
                <a:cubicBezTo>
                  <a:pt x="3216956" y="1642844"/>
                  <a:pt x="3206485" y="1629602"/>
                  <a:pt x="3200167" y="1635698"/>
                </a:cubicBezTo>
                <a:cubicBezTo>
                  <a:pt x="3196463" y="1639272"/>
                  <a:pt x="3195865" y="1639211"/>
                  <a:pt x="3196656" y="1635340"/>
                </a:cubicBezTo>
                <a:cubicBezTo>
                  <a:pt x="3197180" y="1632775"/>
                  <a:pt x="3195881" y="1628086"/>
                  <a:pt x="3193770" y="1624920"/>
                </a:cubicBezTo>
                <a:cubicBezTo>
                  <a:pt x="3191282" y="1621191"/>
                  <a:pt x="3192146" y="1618274"/>
                  <a:pt x="3196222" y="1616634"/>
                </a:cubicBezTo>
                <a:cubicBezTo>
                  <a:pt x="3205025" y="1613094"/>
                  <a:pt x="3189621" y="1598025"/>
                  <a:pt x="3177199" y="1598025"/>
                </a:cubicBezTo>
                <a:cubicBezTo>
                  <a:pt x="3162970" y="1598025"/>
                  <a:pt x="3159287" y="1610499"/>
                  <a:pt x="3171602" y="1616988"/>
                </a:cubicBezTo>
                <a:cubicBezTo>
                  <a:pt x="3189702" y="1626525"/>
                  <a:pt x="3180002" y="1631496"/>
                  <a:pt x="3156618" y="1624666"/>
                </a:cubicBezTo>
                <a:cubicBezTo>
                  <a:pt x="3140579" y="1619982"/>
                  <a:pt x="3132562" y="1628608"/>
                  <a:pt x="3135535" y="1647350"/>
                </a:cubicBezTo>
                <a:cubicBezTo>
                  <a:pt x="3137540" y="1659993"/>
                  <a:pt x="3136843" y="1663324"/>
                  <a:pt x="3132750" y="1660660"/>
                </a:cubicBezTo>
                <a:cubicBezTo>
                  <a:pt x="3117744" y="1650895"/>
                  <a:pt x="3099375" y="1662739"/>
                  <a:pt x="3109823" y="1675443"/>
                </a:cubicBezTo>
                <a:cubicBezTo>
                  <a:pt x="3117683" y="1685001"/>
                  <a:pt x="3115888" y="1691313"/>
                  <a:pt x="3105309" y="1691313"/>
                </a:cubicBezTo>
                <a:cubicBezTo>
                  <a:pt x="3100053" y="1691313"/>
                  <a:pt x="3095752" y="1689385"/>
                  <a:pt x="3095752" y="1687029"/>
                </a:cubicBezTo>
                <a:cubicBezTo>
                  <a:pt x="3095752" y="1684673"/>
                  <a:pt x="3092362" y="1680915"/>
                  <a:pt x="3088219" y="1678677"/>
                </a:cubicBezTo>
                <a:cubicBezTo>
                  <a:pt x="3082743" y="1675720"/>
                  <a:pt x="3081522" y="1671709"/>
                  <a:pt x="3083747" y="1663991"/>
                </a:cubicBezTo>
                <a:cubicBezTo>
                  <a:pt x="3085988" y="1656220"/>
                  <a:pt x="3084606" y="1651790"/>
                  <a:pt x="3078593" y="1647466"/>
                </a:cubicBezTo>
                <a:cubicBezTo>
                  <a:pt x="3074075" y="1644218"/>
                  <a:pt x="3072115" y="1641559"/>
                  <a:pt x="3074239" y="1641559"/>
                </a:cubicBezTo>
                <a:cubicBezTo>
                  <a:pt x="3076363" y="1641559"/>
                  <a:pt x="3073814" y="1639110"/>
                  <a:pt x="3068576" y="1636117"/>
                </a:cubicBezTo>
                <a:cubicBezTo>
                  <a:pt x="3063337" y="1633125"/>
                  <a:pt x="3057592" y="1626828"/>
                  <a:pt x="3055807" y="1622124"/>
                </a:cubicBezTo>
                <a:cubicBezTo>
                  <a:pt x="3053802" y="1616839"/>
                  <a:pt x="3049403" y="1613609"/>
                  <a:pt x="3044291" y="1613668"/>
                </a:cubicBezTo>
                <a:cubicBezTo>
                  <a:pt x="3036505" y="1613756"/>
                  <a:pt x="3036511" y="1613948"/>
                  <a:pt x="3044382" y="1616932"/>
                </a:cubicBezTo>
                <a:cubicBezTo>
                  <a:pt x="3052509" y="1620012"/>
                  <a:pt x="3056352" y="1632279"/>
                  <a:pt x="3049161" y="1632183"/>
                </a:cubicBezTo>
                <a:cubicBezTo>
                  <a:pt x="3043315" y="1632105"/>
                  <a:pt x="3035202" y="1627842"/>
                  <a:pt x="3033153" y="1623771"/>
                </a:cubicBezTo>
                <a:cubicBezTo>
                  <a:pt x="3031648" y="1620784"/>
                  <a:pt x="3028764" y="1620784"/>
                  <a:pt x="3019604" y="1623771"/>
                </a:cubicBezTo>
                <a:cubicBezTo>
                  <a:pt x="3008864" y="1627273"/>
                  <a:pt x="3008062" y="1629102"/>
                  <a:pt x="3009219" y="1647462"/>
                </a:cubicBezTo>
                <a:cubicBezTo>
                  <a:pt x="3009953" y="1659117"/>
                  <a:pt x="3013173" y="1669116"/>
                  <a:pt x="3016993" y="1671601"/>
                </a:cubicBezTo>
                <a:cubicBezTo>
                  <a:pt x="3021324" y="1674420"/>
                  <a:pt x="3023207" y="1682272"/>
                  <a:pt x="3022599" y="1694985"/>
                </a:cubicBezTo>
                <a:cubicBezTo>
                  <a:pt x="3021606" y="1715757"/>
                  <a:pt x="3013124" y="1722391"/>
                  <a:pt x="3005107" y="1708668"/>
                </a:cubicBezTo>
                <a:cubicBezTo>
                  <a:pt x="3002528" y="1704254"/>
                  <a:pt x="2997139" y="1700642"/>
                  <a:pt x="2993132" y="1700642"/>
                </a:cubicBezTo>
                <a:cubicBezTo>
                  <a:pt x="2989124" y="1700642"/>
                  <a:pt x="2985845" y="1698693"/>
                  <a:pt x="2985845" y="1696310"/>
                </a:cubicBezTo>
                <a:cubicBezTo>
                  <a:pt x="2985845" y="1691863"/>
                  <a:pt x="2975960" y="1688203"/>
                  <a:pt x="2963950" y="1688203"/>
                </a:cubicBezTo>
                <a:cubicBezTo>
                  <a:pt x="2959485" y="1688203"/>
                  <a:pt x="2957174" y="1691664"/>
                  <a:pt x="2957174" y="1698349"/>
                </a:cubicBezTo>
                <a:cubicBezTo>
                  <a:pt x="2957174" y="1705889"/>
                  <a:pt x="2954411" y="1709284"/>
                  <a:pt x="2946422" y="1711565"/>
                </a:cubicBezTo>
                <a:cubicBezTo>
                  <a:pt x="2938091" y="1713944"/>
                  <a:pt x="2936014" y="1716735"/>
                  <a:pt x="2937195" y="1723964"/>
                </a:cubicBezTo>
                <a:cubicBezTo>
                  <a:pt x="2938034" y="1729094"/>
                  <a:pt x="2939109" y="1739589"/>
                  <a:pt x="2939585" y="1747286"/>
                </a:cubicBezTo>
                <a:cubicBezTo>
                  <a:pt x="2940060" y="1754982"/>
                  <a:pt x="2942304" y="1763150"/>
                  <a:pt x="2944572" y="1765437"/>
                </a:cubicBezTo>
                <a:cubicBezTo>
                  <a:pt x="2949430" y="1770335"/>
                  <a:pt x="2944289" y="1774222"/>
                  <a:pt x="2930892" y="1775779"/>
                </a:cubicBezTo>
                <a:cubicBezTo>
                  <a:pt x="2920101" y="1777034"/>
                  <a:pt x="2915133" y="1789583"/>
                  <a:pt x="2923319" y="1794910"/>
                </a:cubicBezTo>
                <a:cubicBezTo>
                  <a:pt x="2926170" y="1796765"/>
                  <a:pt x="2928757" y="1803950"/>
                  <a:pt x="2929068" y="1810877"/>
                </a:cubicBezTo>
                <a:cubicBezTo>
                  <a:pt x="2929590" y="1822501"/>
                  <a:pt x="2929867" y="1822753"/>
                  <a:pt x="2932674" y="1814142"/>
                </a:cubicBezTo>
                <a:cubicBezTo>
                  <a:pt x="2935085" y="1806748"/>
                  <a:pt x="2938576" y="1804600"/>
                  <a:pt x="2949508" y="1803787"/>
                </a:cubicBezTo>
                <a:cubicBezTo>
                  <a:pt x="2962374" y="1802830"/>
                  <a:pt x="2963117" y="1803357"/>
                  <a:pt x="2960567" y="1811652"/>
                </a:cubicBezTo>
                <a:cubicBezTo>
                  <a:pt x="2958338" y="1818906"/>
                  <a:pt x="2960426" y="1821885"/>
                  <a:pt x="2971912" y="1827836"/>
                </a:cubicBezTo>
                <a:cubicBezTo>
                  <a:pt x="2979655" y="1831848"/>
                  <a:pt x="2985619" y="1836704"/>
                  <a:pt x="2985164" y="1838629"/>
                </a:cubicBezTo>
                <a:cubicBezTo>
                  <a:pt x="2984710" y="1840553"/>
                  <a:pt x="2986038" y="1844671"/>
                  <a:pt x="2988115" y="1847779"/>
                </a:cubicBezTo>
                <a:cubicBezTo>
                  <a:pt x="2990237" y="1850953"/>
                  <a:pt x="2989781" y="1854804"/>
                  <a:pt x="2987073" y="1856566"/>
                </a:cubicBezTo>
                <a:cubicBezTo>
                  <a:pt x="2983833" y="1858675"/>
                  <a:pt x="2980534" y="1856492"/>
                  <a:pt x="2977006" y="1849905"/>
                </a:cubicBezTo>
                <a:cubicBezTo>
                  <a:pt x="2974119" y="1844517"/>
                  <a:pt x="2966694" y="1836192"/>
                  <a:pt x="2960505" y="1831406"/>
                </a:cubicBezTo>
                <a:lnTo>
                  <a:pt x="2949254" y="1822705"/>
                </a:lnTo>
                <a:lnTo>
                  <a:pt x="2944773" y="1830862"/>
                </a:lnTo>
                <a:cubicBezTo>
                  <a:pt x="2940415" y="1838793"/>
                  <a:pt x="2945619" y="1862851"/>
                  <a:pt x="2954450" y="1875603"/>
                </a:cubicBezTo>
                <a:cubicBezTo>
                  <a:pt x="2956541" y="1878621"/>
                  <a:pt x="2957136" y="1883867"/>
                  <a:pt x="2955771" y="1887261"/>
                </a:cubicBezTo>
                <a:cubicBezTo>
                  <a:pt x="2954408" y="1890654"/>
                  <a:pt x="2955241" y="1894214"/>
                  <a:pt x="2957622" y="1895172"/>
                </a:cubicBezTo>
                <a:cubicBezTo>
                  <a:pt x="2964978" y="1898130"/>
                  <a:pt x="2962637" y="1912094"/>
                  <a:pt x="2954785" y="1912094"/>
                </a:cubicBezTo>
                <a:cubicBezTo>
                  <a:pt x="2950842" y="1912094"/>
                  <a:pt x="2947617" y="1910275"/>
                  <a:pt x="2947617" y="1908052"/>
                </a:cubicBezTo>
                <a:cubicBezTo>
                  <a:pt x="2947617" y="1905828"/>
                  <a:pt x="2945233" y="1902458"/>
                  <a:pt x="2942320" y="1900563"/>
                </a:cubicBezTo>
                <a:cubicBezTo>
                  <a:pt x="2939407" y="1898667"/>
                  <a:pt x="2936140" y="1889752"/>
                  <a:pt x="2935059" y="1880751"/>
                </a:cubicBezTo>
                <a:cubicBezTo>
                  <a:pt x="2933979" y="1871751"/>
                  <a:pt x="2931283" y="1862877"/>
                  <a:pt x="2929068" y="1861031"/>
                </a:cubicBezTo>
                <a:cubicBezTo>
                  <a:pt x="2926854" y="1859186"/>
                  <a:pt x="2923503" y="1853478"/>
                  <a:pt x="2921621" y="1848347"/>
                </a:cubicBezTo>
                <a:cubicBezTo>
                  <a:pt x="2919740" y="1843217"/>
                  <a:pt x="2915431" y="1836919"/>
                  <a:pt x="2912047" y="1834354"/>
                </a:cubicBezTo>
                <a:cubicBezTo>
                  <a:pt x="2908663" y="1831789"/>
                  <a:pt x="2904465" y="1825782"/>
                  <a:pt x="2902720" y="1821005"/>
                </a:cubicBezTo>
                <a:cubicBezTo>
                  <a:pt x="2898696" y="1809995"/>
                  <a:pt x="2887090" y="1806914"/>
                  <a:pt x="2878318" y="1814529"/>
                </a:cubicBezTo>
                <a:cubicBezTo>
                  <a:pt x="2872530" y="1819554"/>
                  <a:pt x="2872562" y="1820839"/>
                  <a:pt x="2878547" y="1823813"/>
                </a:cubicBezTo>
                <a:cubicBezTo>
                  <a:pt x="2882369" y="1825712"/>
                  <a:pt x="2885495" y="1831131"/>
                  <a:pt x="2885495" y="1835855"/>
                </a:cubicBezTo>
                <a:cubicBezTo>
                  <a:pt x="2885495" y="1843137"/>
                  <a:pt x="2884405" y="1843856"/>
                  <a:pt x="2878327" y="1840573"/>
                </a:cubicBezTo>
                <a:cubicBezTo>
                  <a:pt x="2874385" y="1838444"/>
                  <a:pt x="2871159" y="1834819"/>
                  <a:pt x="2871159" y="1832516"/>
                </a:cubicBezTo>
                <a:cubicBezTo>
                  <a:pt x="2871159" y="1830214"/>
                  <a:pt x="2868162" y="1829079"/>
                  <a:pt x="2864498" y="1829994"/>
                </a:cubicBezTo>
                <a:cubicBezTo>
                  <a:pt x="2859451" y="1831254"/>
                  <a:pt x="2857020" y="1827084"/>
                  <a:pt x="2854472" y="1812793"/>
                </a:cubicBezTo>
                <a:cubicBezTo>
                  <a:pt x="2852621" y="1802418"/>
                  <a:pt x="2849168" y="1793929"/>
                  <a:pt x="2846798" y="1793929"/>
                </a:cubicBezTo>
                <a:cubicBezTo>
                  <a:pt x="2844427" y="1793929"/>
                  <a:pt x="2842441" y="1790081"/>
                  <a:pt x="2842382" y="1785378"/>
                </a:cubicBezTo>
                <a:cubicBezTo>
                  <a:pt x="2842240" y="1774004"/>
                  <a:pt x="2827045" y="1761251"/>
                  <a:pt x="2816709" y="1763832"/>
                </a:cubicBezTo>
                <a:cubicBezTo>
                  <a:pt x="2804858" y="1766792"/>
                  <a:pt x="2802133" y="1774808"/>
                  <a:pt x="2810848" y="1781074"/>
                </a:cubicBezTo>
                <a:cubicBezTo>
                  <a:pt x="2820228" y="1787819"/>
                  <a:pt x="2821082" y="1800149"/>
                  <a:pt x="2812168" y="1800149"/>
                </a:cubicBezTo>
                <a:cubicBezTo>
                  <a:pt x="2803461" y="1800149"/>
                  <a:pt x="2789924" y="1790004"/>
                  <a:pt x="2789924" y="1783478"/>
                </a:cubicBezTo>
                <a:cubicBezTo>
                  <a:pt x="2789924" y="1780565"/>
                  <a:pt x="2785086" y="1776997"/>
                  <a:pt x="2779173" y="1775550"/>
                </a:cubicBezTo>
                <a:cubicBezTo>
                  <a:pt x="2765508" y="1772207"/>
                  <a:pt x="2757269" y="1779735"/>
                  <a:pt x="2765363" y="1788169"/>
                </a:cubicBezTo>
                <a:cubicBezTo>
                  <a:pt x="2774803" y="1798005"/>
                  <a:pt x="2772142" y="1816769"/>
                  <a:pt x="2760644" y="1821441"/>
                </a:cubicBezTo>
                <a:cubicBezTo>
                  <a:pt x="2751613" y="1825112"/>
                  <a:pt x="2750816" y="1827442"/>
                  <a:pt x="2753505" y="1842328"/>
                </a:cubicBezTo>
                <a:lnTo>
                  <a:pt x="2756531" y="1859083"/>
                </a:lnTo>
                <a:lnTo>
                  <a:pt x="2742528" y="1857260"/>
                </a:lnTo>
                <a:cubicBezTo>
                  <a:pt x="2722740" y="1854685"/>
                  <a:pt x="2715509" y="1860318"/>
                  <a:pt x="2717532" y="1876731"/>
                </a:cubicBezTo>
                <a:cubicBezTo>
                  <a:pt x="2718816" y="1887146"/>
                  <a:pt x="2717556" y="1890327"/>
                  <a:pt x="2712144" y="1890327"/>
                </a:cubicBezTo>
                <a:cubicBezTo>
                  <a:pt x="2702426" y="1890327"/>
                  <a:pt x="2694975" y="1883800"/>
                  <a:pt x="2691395" y="1872150"/>
                </a:cubicBezTo>
                <a:cubicBezTo>
                  <a:pt x="2689736" y="1866755"/>
                  <a:pt x="2686709" y="1862340"/>
                  <a:pt x="2684666" y="1862340"/>
                </a:cubicBezTo>
                <a:cubicBezTo>
                  <a:pt x="2682624" y="1862340"/>
                  <a:pt x="2678645" y="1858033"/>
                  <a:pt x="2675825" y="1852769"/>
                </a:cubicBezTo>
                <a:cubicBezTo>
                  <a:pt x="2670214" y="1842295"/>
                  <a:pt x="2654458" y="1840914"/>
                  <a:pt x="2653082" y="1850776"/>
                </a:cubicBezTo>
                <a:cubicBezTo>
                  <a:pt x="2652542" y="1854645"/>
                  <a:pt x="2652978" y="1854861"/>
                  <a:pt x="2654572" y="1851518"/>
                </a:cubicBezTo>
                <a:cubicBezTo>
                  <a:pt x="2657057" y="1846308"/>
                  <a:pt x="2670460" y="1844944"/>
                  <a:pt x="2670460" y="1849902"/>
                </a:cubicBezTo>
                <a:cubicBezTo>
                  <a:pt x="2670460" y="1851612"/>
                  <a:pt x="2668848" y="1853020"/>
                  <a:pt x="2666876" y="1853032"/>
                </a:cubicBezTo>
                <a:cubicBezTo>
                  <a:pt x="2664905" y="1853041"/>
                  <a:pt x="2659529" y="1857354"/>
                  <a:pt x="2654930" y="1862612"/>
                </a:cubicBezTo>
                <a:cubicBezTo>
                  <a:pt x="2643532" y="1875643"/>
                  <a:pt x="2643941" y="1895889"/>
                  <a:pt x="2655737" y="1902546"/>
                </a:cubicBezTo>
                <a:cubicBezTo>
                  <a:pt x="2661185" y="1905621"/>
                  <a:pt x="2667423" y="1915865"/>
                  <a:pt x="2671108" y="1927788"/>
                </a:cubicBezTo>
                <a:cubicBezTo>
                  <a:pt x="2674519" y="1938824"/>
                  <a:pt x="2679221" y="1948728"/>
                  <a:pt x="2681557" y="1949795"/>
                </a:cubicBezTo>
                <a:cubicBezTo>
                  <a:pt x="2683893" y="1950863"/>
                  <a:pt x="2682417" y="1955100"/>
                  <a:pt x="2678277" y="1959212"/>
                </a:cubicBezTo>
                <a:cubicBezTo>
                  <a:pt x="2670585" y="1966851"/>
                  <a:pt x="2669334" y="2005685"/>
                  <a:pt x="2676627" y="2010431"/>
                </a:cubicBezTo>
                <a:cubicBezTo>
                  <a:pt x="2681862" y="2013838"/>
                  <a:pt x="2680633" y="2032753"/>
                  <a:pt x="2675030" y="2035007"/>
                </a:cubicBezTo>
                <a:cubicBezTo>
                  <a:pt x="2667578" y="2038004"/>
                  <a:pt x="2656124" y="2030467"/>
                  <a:pt x="2656124" y="2022568"/>
                </a:cubicBezTo>
                <a:cubicBezTo>
                  <a:pt x="2656124" y="2011382"/>
                  <a:pt x="2646185" y="1996053"/>
                  <a:pt x="2638932" y="1996053"/>
                </a:cubicBezTo>
                <a:cubicBezTo>
                  <a:pt x="2635247" y="1996053"/>
                  <a:pt x="2631963" y="1994654"/>
                  <a:pt x="2631634" y="1992943"/>
                </a:cubicBezTo>
                <a:cubicBezTo>
                  <a:pt x="2631306" y="1991233"/>
                  <a:pt x="2630499" y="1988435"/>
                  <a:pt x="2629843" y="1986724"/>
                </a:cubicBezTo>
                <a:cubicBezTo>
                  <a:pt x="2629185" y="1985014"/>
                  <a:pt x="2628379" y="1973220"/>
                  <a:pt x="2628051" y="1960515"/>
                </a:cubicBezTo>
                <a:cubicBezTo>
                  <a:pt x="2627604" y="1943235"/>
                  <a:pt x="2625392" y="1936074"/>
                  <a:pt x="2619272" y="1932091"/>
                </a:cubicBezTo>
                <a:cubicBezTo>
                  <a:pt x="2614773" y="1929163"/>
                  <a:pt x="2610769" y="1925215"/>
                  <a:pt x="2610375" y="1923318"/>
                </a:cubicBezTo>
                <a:cubicBezTo>
                  <a:pt x="2609981" y="1921420"/>
                  <a:pt x="2608100" y="1907974"/>
                  <a:pt x="2606194" y="1893436"/>
                </a:cubicBezTo>
                <a:cubicBezTo>
                  <a:pt x="2602606" y="1866076"/>
                  <a:pt x="2596400" y="1858076"/>
                  <a:pt x="2576865" y="1855627"/>
                </a:cubicBezTo>
                <a:cubicBezTo>
                  <a:pt x="2571896" y="1855004"/>
                  <a:pt x="2567060" y="1851713"/>
                  <a:pt x="2566117" y="1848312"/>
                </a:cubicBezTo>
                <a:cubicBezTo>
                  <a:pt x="2563648" y="1839399"/>
                  <a:pt x="2558058" y="1836573"/>
                  <a:pt x="2547296" y="1838796"/>
                </a:cubicBezTo>
                <a:cubicBezTo>
                  <a:pt x="2539138" y="1840481"/>
                  <a:pt x="2537845" y="1843585"/>
                  <a:pt x="2537784" y="1861649"/>
                </a:cubicBezTo>
                <a:cubicBezTo>
                  <a:pt x="2537746" y="1873146"/>
                  <a:pt x="2539329" y="1883952"/>
                  <a:pt x="2541305" y="1885663"/>
                </a:cubicBezTo>
                <a:cubicBezTo>
                  <a:pt x="2546531" y="1890186"/>
                  <a:pt x="2551379" y="1917792"/>
                  <a:pt x="2547240" y="1919457"/>
                </a:cubicBezTo>
                <a:cubicBezTo>
                  <a:pt x="2540863" y="1922021"/>
                  <a:pt x="2528752" y="1913811"/>
                  <a:pt x="2524913" y="1904320"/>
                </a:cubicBezTo>
                <a:cubicBezTo>
                  <a:pt x="2522837" y="1899189"/>
                  <a:pt x="2521571" y="1886744"/>
                  <a:pt x="2522098" y="1876665"/>
                </a:cubicBezTo>
                <a:cubicBezTo>
                  <a:pt x="2523085" y="1857798"/>
                  <a:pt x="2519150" y="1853157"/>
                  <a:pt x="2502080" y="1853059"/>
                </a:cubicBezTo>
                <a:cubicBezTo>
                  <a:pt x="2492883" y="1853006"/>
                  <a:pt x="2477359" y="1873311"/>
                  <a:pt x="2482477" y="1878699"/>
                </a:cubicBezTo>
                <a:cubicBezTo>
                  <a:pt x="2484283" y="1880601"/>
                  <a:pt x="2483275" y="1881035"/>
                  <a:pt x="2480056" y="1879740"/>
                </a:cubicBezTo>
                <a:cubicBezTo>
                  <a:pt x="2476787" y="1878425"/>
                  <a:pt x="2474539" y="1879497"/>
                  <a:pt x="2474539" y="1882369"/>
                </a:cubicBezTo>
                <a:cubicBezTo>
                  <a:pt x="2474539" y="1885036"/>
                  <a:pt x="2472218" y="1887217"/>
                  <a:pt x="2469381" y="1887217"/>
                </a:cubicBezTo>
                <a:cubicBezTo>
                  <a:pt x="2466135" y="1887217"/>
                  <a:pt x="2465390" y="1883758"/>
                  <a:pt x="2467372" y="1877888"/>
                </a:cubicBezTo>
                <a:cubicBezTo>
                  <a:pt x="2469447" y="1871740"/>
                  <a:pt x="2468645" y="1868560"/>
                  <a:pt x="2465021" y="1868560"/>
                </a:cubicBezTo>
                <a:cubicBezTo>
                  <a:pt x="2461996" y="1868560"/>
                  <a:pt x="2456018" y="1866281"/>
                  <a:pt x="2451738" y="1863495"/>
                </a:cubicBezTo>
                <a:cubicBezTo>
                  <a:pt x="2444546" y="1858815"/>
                  <a:pt x="2444787" y="1857992"/>
                  <a:pt x="2454904" y="1852661"/>
                </a:cubicBezTo>
                <a:cubicBezTo>
                  <a:pt x="2464226" y="1847749"/>
                  <a:pt x="2465435" y="1844944"/>
                  <a:pt x="2463036" y="1833787"/>
                </a:cubicBezTo>
                <a:cubicBezTo>
                  <a:pt x="2461487" y="1826579"/>
                  <a:pt x="2458066" y="1819281"/>
                  <a:pt x="2455433" y="1817568"/>
                </a:cubicBezTo>
                <a:cubicBezTo>
                  <a:pt x="2452800" y="1815855"/>
                  <a:pt x="2450646" y="1812198"/>
                  <a:pt x="2450646" y="1809442"/>
                </a:cubicBezTo>
                <a:cubicBezTo>
                  <a:pt x="2450646" y="1806686"/>
                  <a:pt x="2446346" y="1801427"/>
                  <a:pt x="2441089" y="1797756"/>
                </a:cubicBezTo>
                <a:cubicBezTo>
                  <a:pt x="2435833" y="1794084"/>
                  <a:pt x="2431532" y="1788223"/>
                  <a:pt x="2431532" y="1784731"/>
                </a:cubicBezTo>
                <a:cubicBezTo>
                  <a:pt x="2431532" y="1781239"/>
                  <a:pt x="2429919" y="1778258"/>
                  <a:pt x="2427948" y="1778108"/>
                </a:cubicBezTo>
                <a:cubicBezTo>
                  <a:pt x="2425977" y="1777958"/>
                  <a:pt x="2416838" y="1777608"/>
                  <a:pt x="2407639" y="1777331"/>
                </a:cubicBezTo>
                <a:cubicBezTo>
                  <a:pt x="2391196" y="1776835"/>
                  <a:pt x="2390937" y="1777019"/>
                  <a:pt x="2392270" y="1788245"/>
                </a:cubicBezTo>
                <a:cubicBezTo>
                  <a:pt x="2393373" y="1797548"/>
                  <a:pt x="2391760" y="1800048"/>
                  <a:pt x="2383561" y="1801742"/>
                </a:cubicBezTo>
                <a:cubicBezTo>
                  <a:pt x="2377074" y="1803082"/>
                  <a:pt x="2374490" y="1805501"/>
                  <a:pt x="2376288" y="1808550"/>
                </a:cubicBezTo>
                <a:cubicBezTo>
                  <a:pt x="2378335" y="1812022"/>
                  <a:pt x="2376909" y="1812738"/>
                  <a:pt x="2370928" y="1811245"/>
                </a:cubicBezTo>
                <a:cubicBezTo>
                  <a:pt x="2363983" y="1809511"/>
                  <a:pt x="2364148" y="1810194"/>
                  <a:pt x="2372042" y="1815870"/>
                </a:cubicBezTo>
                <a:cubicBezTo>
                  <a:pt x="2379373" y="1821142"/>
                  <a:pt x="2385047" y="1822204"/>
                  <a:pt x="2399251" y="1820964"/>
                </a:cubicBezTo>
                <a:cubicBezTo>
                  <a:pt x="2416761" y="1819436"/>
                  <a:pt x="2417197" y="1819640"/>
                  <a:pt x="2417197" y="1829364"/>
                </a:cubicBezTo>
                <a:cubicBezTo>
                  <a:pt x="2417197" y="1834845"/>
                  <a:pt x="2419650" y="1840926"/>
                  <a:pt x="2422648" y="1842877"/>
                </a:cubicBezTo>
                <a:cubicBezTo>
                  <a:pt x="2429659" y="1847440"/>
                  <a:pt x="2431388" y="1884125"/>
                  <a:pt x="2424588" y="1884060"/>
                </a:cubicBezTo>
                <a:cubicBezTo>
                  <a:pt x="2413720" y="1883956"/>
                  <a:pt x="2408818" y="1878787"/>
                  <a:pt x="2405466" y="1863895"/>
                </a:cubicBezTo>
                <a:cubicBezTo>
                  <a:pt x="2400815" y="1843232"/>
                  <a:pt x="2396714" y="1840276"/>
                  <a:pt x="2378802" y="1844676"/>
                </a:cubicBezTo>
                <a:cubicBezTo>
                  <a:pt x="2361476" y="1848932"/>
                  <a:pt x="2355851" y="1845890"/>
                  <a:pt x="2336894" y="1822017"/>
                </a:cubicBezTo>
                <a:cubicBezTo>
                  <a:pt x="2320766" y="1801706"/>
                  <a:pt x="2311374" y="1797046"/>
                  <a:pt x="2300644" y="1804029"/>
                </a:cubicBezTo>
                <a:cubicBezTo>
                  <a:pt x="2292939" y="1809043"/>
                  <a:pt x="2294753" y="1818806"/>
                  <a:pt x="2303389" y="1818806"/>
                </a:cubicBezTo>
                <a:cubicBezTo>
                  <a:pt x="2305937" y="1818806"/>
                  <a:pt x="2307356" y="1823834"/>
                  <a:pt x="2306543" y="1829979"/>
                </a:cubicBezTo>
                <a:cubicBezTo>
                  <a:pt x="2305507" y="1837805"/>
                  <a:pt x="2307544" y="1842333"/>
                  <a:pt x="2313345" y="1845093"/>
                </a:cubicBezTo>
                <a:cubicBezTo>
                  <a:pt x="2317899" y="1847260"/>
                  <a:pt x="2321625" y="1852027"/>
                  <a:pt x="2321625" y="1855687"/>
                </a:cubicBezTo>
                <a:cubicBezTo>
                  <a:pt x="2321625" y="1860997"/>
                  <a:pt x="2318750" y="1862340"/>
                  <a:pt x="2307380" y="1862340"/>
                </a:cubicBezTo>
                <a:cubicBezTo>
                  <a:pt x="2296258" y="1862340"/>
                  <a:pt x="2292493" y="1864006"/>
                  <a:pt x="2290204" y="1869943"/>
                </a:cubicBezTo>
                <a:cubicBezTo>
                  <a:pt x="2288591" y="1874125"/>
                  <a:pt x="2283712" y="1878160"/>
                  <a:pt x="2279361" y="1878911"/>
                </a:cubicBezTo>
                <a:cubicBezTo>
                  <a:pt x="2273775" y="1879875"/>
                  <a:pt x="2274515" y="1880383"/>
                  <a:pt x="2281880" y="1880638"/>
                </a:cubicBezTo>
                <a:cubicBezTo>
                  <a:pt x="2287619" y="1880836"/>
                  <a:pt x="2293613" y="1883670"/>
                  <a:pt x="2295208" y="1886939"/>
                </a:cubicBezTo>
                <a:cubicBezTo>
                  <a:pt x="2296801" y="1890207"/>
                  <a:pt x="2303514" y="1895187"/>
                  <a:pt x="2310126" y="1898006"/>
                </a:cubicBezTo>
                <a:cubicBezTo>
                  <a:pt x="2320313" y="1902349"/>
                  <a:pt x="2321925" y="1905120"/>
                  <a:pt x="2320692" y="1916164"/>
                </a:cubicBezTo>
                <a:cubicBezTo>
                  <a:pt x="2319047" y="1930887"/>
                  <a:pt x="2305967" y="1934874"/>
                  <a:pt x="2303439" y="1921423"/>
                </a:cubicBezTo>
                <a:cubicBezTo>
                  <a:pt x="2299687" y="1901452"/>
                  <a:pt x="2293387" y="1895039"/>
                  <a:pt x="2273577" y="1891015"/>
                </a:cubicBezTo>
                <a:cubicBezTo>
                  <a:pt x="2252782" y="1886792"/>
                  <a:pt x="2245168" y="1887945"/>
                  <a:pt x="2245168" y="1895316"/>
                </a:cubicBezTo>
                <a:cubicBezTo>
                  <a:pt x="2245168" y="1898911"/>
                  <a:pt x="2241465" y="1899485"/>
                  <a:pt x="2228494" y="1897902"/>
                </a:cubicBezTo>
                <a:cubicBezTo>
                  <a:pt x="2215608" y="1896329"/>
                  <a:pt x="2211149" y="1897003"/>
                  <a:pt x="2208868" y="1900870"/>
                </a:cubicBezTo>
                <a:cubicBezTo>
                  <a:pt x="2204727" y="1907893"/>
                  <a:pt x="2192604" y="1907124"/>
                  <a:pt x="2192604" y="1899839"/>
                </a:cubicBezTo>
                <a:cubicBezTo>
                  <a:pt x="2192604" y="1896520"/>
                  <a:pt x="2190419" y="1892925"/>
                  <a:pt x="2187748" y="1891850"/>
                </a:cubicBezTo>
                <a:cubicBezTo>
                  <a:pt x="2185076" y="1890776"/>
                  <a:pt x="2184235" y="1888483"/>
                  <a:pt x="2185877" y="1886754"/>
                </a:cubicBezTo>
                <a:cubicBezTo>
                  <a:pt x="2187519" y="1885025"/>
                  <a:pt x="2184328" y="1881544"/>
                  <a:pt x="2178787" y="1879019"/>
                </a:cubicBezTo>
                <a:cubicBezTo>
                  <a:pt x="2171978" y="1875915"/>
                  <a:pt x="2168711" y="1871078"/>
                  <a:pt x="2168711" y="1864100"/>
                </a:cubicBezTo>
                <a:cubicBezTo>
                  <a:pt x="2168711" y="1851358"/>
                  <a:pt x="2157823" y="1844169"/>
                  <a:pt x="2147208" y="1849902"/>
                </a:cubicBezTo>
                <a:cubicBezTo>
                  <a:pt x="2143266" y="1852031"/>
                  <a:pt x="2140040" y="1855701"/>
                  <a:pt x="2140040" y="1858057"/>
                </a:cubicBezTo>
                <a:cubicBezTo>
                  <a:pt x="2140040" y="1860413"/>
                  <a:pt x="2136815" y="1862340"/>
                  <a:pt x="2132873" y="1862340"/>
                </a:cubicBezTo>
                <a:cubicBezTo>
                  <a:pt x="2128930" y="1862340"/>
                  <a:pt x="2125704" y="1860941"/>
                  <a:pt x="2125704" y="1859231"/>
                </a:cubicBezTo>
                <a:cubicBezTo>
                  <a:pt x="2125704" y="1857521"/>
                  <a:pt x="2119253" y="1856121"/>
                  <a:pt x="2111369" y="1856121"/>
                </a:cubicBezTo>
                <a:cubicBezTo>
                  <a:pt x="2099395" y="1856121"/>
                  <a:pt x="2097033" y="1854883"/>
                  <a:pt x="2097033" y="1848606"/>
                </a:cubicBezTo>
                <a:cubicBezTo>
                  <a:pt x="2097033" y="1844473"/>
                  <a:pt x="2099228" y="1840616"/>
                  <a:pt x="2101910" y="1840034"/>
                </a:cubicBezTo>
                <a:cubicBezTo>
                  <a:pt x="2109250" y="1838441"/>
                  <a:pt x="2096296" y="1822254"/>
                  <a:pt x="2085939" y="1820076"/>
                </a:cubicBezTo>
                <a:cubicBezTo>
                  <a:pt x="2075219" y="1817822"/>
                  <a:pt x="2058805" y="1826875"/>
                  <a:pt x="2058805" y="1835041"/>
                </a:cubicBezTo>
                <a:cubicBezTo>
                  <a:pt x="2058805" y="1838309"/>
                  <a:pt x="2061031" y="1843689"/>
                  <a:pt x="2063751" y="1846997"/>
                </a:cubicBezTo>
                <a:cubicBezTo>
                  <a:pt x="2069564" y="1854065"/>
                  <a:pt x="2059885" y="1855581"/>
                  <a:pt x="2050004" y="1849151"/>
                </a:cubicBezTo>
                <a:cubicBezTo>
                  <a:pt x="2045279" y="1846076"/>
                  <a:pt x="2043154" y="1846234"/>
                  <a:pt x="2039564" y="1849928"/>
                </a:cubicBezTo>
                <a:cubicBezTo>
                  <a:pt x="2033834" y="1855827"/>
                  <a:pt x="2033590" y="1865450"/>
                  <a:pt x="2039172" y="1865450"/>
                </a:cubicBezTo>
                <a:cubicBezTo>
                  <a:pt x="2041516" y="1865450"/>
                  <a:pt x="2044782" y="1868948"/>
                  <a:pt x="2046431" y="1873224"/>
                </a:cubicBezTo>
                <a:cubicBezTo>
                  <a:pt x="2048080" y="1877500"/>
                  <a:pt x="2051539" y="1880998"/>
                  <a:pt x="2054117" y="1880998"/>
                </a:cubicBezTo>
                <a:cubicBezTo>
                  <a:pt x="2056695" y="1880998"/>
                  <a:pt x="2058805" y="1884414"/>
                  <a:pt x="2058805" y="1888588"/>
                </a:cubicBezTo>
                <a:cubicBezTo>
                  <a:pt x="2058805" y="1892763"/>
                  <a:pt x="2061068" y="1897090"/>
                  <a:pt x="2063835" y="1898202"/>
                </a:cubicBezTo>
                <a:cubicBezTo>
                  <a:pt x="2066602" y="1899315"/>
                  <a:pt x="2068070" y="1901779"/>
                  <a:pt x="2067098" y="1903678"/>
                </a:cubicBezTo>
                <a:cubicBezTo>
                  <a:pt x="2064261" y="1909215"/>
                  <a:pt x="2079075" y="1918313"/>
                  <a:pt x="2090927" y="1918313"/>
                </a:cubicBezTo>
                <a:cubicBezTo>
                  <a:pt x="2097416" y="1918313"/>
                  <a:pt x="2101812" y="1920197"/>
                  <a:pt x="2101812" y="1922978"/>
                </a:cubicBezTo>
                <a:cubicBezTo>
                  <a:pt x="2101812" y="1925543"/>
                  <a:pt x="2103962" y="1927642"/>
                  <a:pt x="2106590" y="1927642"/>
                </a:cubicBezTo>
                <a:cubicBezTo>
                  <a:pt x="2109219" y="1927642"/>
                  <a:pt x="2111369" y="1930391"/>
                  <a:pt x="2111369" y="1933752"/>
                </a:cubicBezTo>
                <a:cubicBezTo>
                  <a:pt x="2111369" y="1937112"/>
                  <a:pt x="2115669" y="1941359"/>
                  <a:pt x="2120926" y="1943190"/>
                </a:cubicBezTo>
                <a:cubicBezTo>
                  <a:pt x="2136183" y="1948503"/>
                  <a:pt x="2132601" y="1953572"/>
                  <a:pt x="2115190" y="1951306"/>
                </a:cubicBezTo>
                <a:cubicBezTo>
                  <a:pt x="2106779" y="1950211"/>
                  <a:pt x="2098715" y="1948255"/>
                  <a:pt x="2097270" y="1946958"/>
                </a:cubicBezTo>
                <a:cubicBezTo>
                  <a:pt x="2095826" y="1945662"/>
                  <a:pt x="2088634" y="1942112"/>
                  <a:pt x="2081289" y="1939069"/>
                </a:cubicBezTo>
                <a:cubicBezTo>
                  <a:pt x="2073945" y="1936026"/>
                  <a:pt x="2065872" y="1930006"/>
                  <a:pt x="2063351" y="1925690"/>
                </a:cubicBezTo>
                <a:cubicBezTo>
                  <a:pt x="2058044" y="1916606"/>
                  <a:pt x="2047405" y="1908984"/>
                  <a:pt x="2040032" y="1908984"/>
                </a:cubicBezTo>
                <a:cubicBezTo>
                  <a:pt x="2037216" y="1908984"/>
                  <a:pt x="2034912" y="1906286"/>
                  <a:pt x="2034912" y="1902988"/>
                </a:cubicBezTo>
                <a:cubicBezTo>
                  <a:pt x="2034912" y="1899689"/>
                  <a:pt x="2032103" y="1895141"/>
                  <a:pt x="2028671" y="1892881"/>
                </a:cubicBezTo>
                <a:cubicBezTo>
                  <a:pt x="2025239" y="1890621"/>
                  <a:pt x="2021006" y="1886323"/>
                  <a:pt x="2019264" y="1883330"/>
                </a:cubicBezTo>
                <a:cubicBezTo>
                  <a:pt x="2015270" y="1876467"/>
                  <a:pt x="1997371" y="1876214"/>
                  <a:pt x="1993390" y="1882965"/>
                </a:cubicBezTo>
                <a:cubicBezTo>
                  <a:pt x="1991743" y="1885757"/>
                  <a:pt x="1993036" y="1890791"/>
                  <a:pt x="1996260" y="1894151"/>
                </a:cubicBezTo>
                <a:cubicBezTo>
                  <a:pt x="1999485" y="1897512"/>
                  <a:pt x="2000783" y="1901134"/>
                  <a:pt x="1999144" y="1902201"/>
                </a:cubicBezTo>
                <a:cubicBezTo>
                  <a:pt x="1997505" y="1903267"/>
                  <a:pt x="1994371" y="1902252"/>
                  <a:pt x="1992179" y="1899945"/>
                </a:cubicBezTo>
                <a:cubicBezTo>
                  <a:pt x="1986866" y="1894350"/>
                  <a:pt x="1977569" y="1898425"/>
                  <a:pt x="1977569" y="1906349"/>
                </a:cubicBezTo>
                <a:cubicBezTo>
                  <a:pt x="1977569" y="1910061"/>
                  <a:pt x="1981519" y="1913349"/>
                  <a:pt x="1987126" y="1914303"/>
                </a:cubicBezTo>
                <a:cubicBezTo>
                  <a:pt x="1993377" y="1915366"/>
                  <a:pt x="1996683" y="1918544"/>
                  <a:pt x="1996683" y="1923489"/>
                </a:cubicBezTo>
                <a:cubicBezTo>
                  <a:pt x="1996683" y="1931439"/>
                  <a:pt x="2017373" y="1946299"/>
                  <a:pt x="2028442" y="1946299"/>
                </a:cubicBezTo>
                <a:cubicBezTo>
                  <a:pt x="2032000" y="1946299"/>
                  <a:pt x="2034912" y="1949098"/>
                  <a:pt x="2034912" y="1952519"/>
                </a:cubicBezTo>
                <a:cubicBezTo>
                  <a:pt x="2034912" y="1956994"/>
                  <a:pt x="2031726" y="1958738"/>
                  <a:pt x="2023551" y="1958738"/>
                </a:cubicBezTo>
                <a:cubicBezTo>
                  <a:pt x="2017302" y="1958738"/>
                  <a:pt x="2009513" y="1960837"/>
                  <a:pt x="2006241" y="1963402"/>
                </a:cubicBezTo>
                <a:cubicBezTo>
                  <a:pt x="2002969" y="1965968"/>
                  <a:pt x="1998405" y="1968067"/>
                  <a:pt x="1996098" y="1968067"/>
                </a:cubicBezTo>
                <a:cubicBezTo>
                  <a:pt x="1993792" y="1968067"/>
                  <a:pt x="1991905" y="1965968"/>
                  <a:pt x="1991905" y="1963402"/>
                </a:cubicBezTo>
                <a:cubicBezTo>
                  <a:pt x="1991905" y="1960837"/>
                  <a:pt x="1989755" y="1958738"/>
                  <a:pt x="1987126" y="1958738"/>
                </a:cubicBezTo>
                <a:cubicBezTo>
                  <a:pt x="1984498" y="1958738"/>
                  <a:pt x="1982348" y="1956454"/>
                  <a:pt x="1982348" y="1953663"/>
                </a:cubicBezTo>
                <a:cubicBezTo>
                  <a:pt x="1982348" y="1947521"/>
                  <a:pt x="1964619" y="1928005"/>
                  <a:pt x="1952728" y="1921058"/>
                </a:cubicBezTo>
                <a:cubicBezTo>
                  <a:pt x="1947993" y="1918292"/>
                  <a:pt x="1944119" y="1913057"/>
                  <a:pt x="1944119" y="1909424"/>
                </a:cubicBezTo>
                <a:cubicBezTo>
                  <a:pt x="1944119" y="1903455"/>
                  <a:pt x="1928740" y="1888267"/>
                  <a:pt x="1903528" y="1869337"/>
                </a:cubicBezTo>
                <a:cubicBezTo>
                  <a:pt x="1898403" y="1865489"/>
                  <a:pt x="1890387" y="1862340"/>
                  <a:pt x="1885714" y="1862340"/>
                </a:cubicBezTo>
                <a:cubicBezTo>
                  <a:pt x="1881042" y="1862340"/>
                  <a:pt x="1877219" y="1860141"/>
                  <a:pt x="1877219" y="1857453"/>
                </a:cubicBezTo>
                <a:cubicBezTo>
                  <a:pt x="1877219" y="1851688"/>
                  <a:pt x="1854829" y="1826019"/>
                  <a:pt x="1846885" y="1822677"/>
                </a:cubicBezTo>
                <a:cubicBezTo>
                  <a:pt x="1843857" y="1821403"/>
                  <a:pt x="1838999" y="1817562"/>
                  <a:pt x="1836090" y="1814142"/>
                </a:cubicBezTo>
                <a:cubicBezTo>
                  <a:pt x="1833179" y="1810721"/>
                  <a:pt x="1827071" y="1807446"/>
                  <a:pt x="1822515" y="1806863"/>
                </a:cubicBezTo>
                <a:cubicBezTo>
                  <a:pt x="1813158" y="1805666"/>
                  <a:pt x="1795984" y="1795427"/>
                  <a:pt x="1795984" y="1791045"/>
                </a:cubicBezTo>
                <a:cubicBezTo>
                  <a:pt x="1795984" y="1789459"/>
                  <a:pt x="1790608" y="1785410"/>
                  <a:pt x="1784037" y="1782047"/>
                </a:cubicBezTo>
                <a:cubicBezTo>
                  <a:pt x="1776912" y="1778399"/>
                  <a:pt x="1772091" y="1772753"/>
                  <a:pt x="1772091" y="1768056"/>
                </a:cubicBezTo>
                <a:cubicBezTo>
                  <a:pt x="1772091" y="1762328"/>
                  <a:pt x="1767984" y="1758846"/>
                  <a:pt x="1757040" y="1755293"/>
                </a:cubicBezTo>
                <a:cubicBezTo>
                  <a:pt x="1740038" y="1749774"/>
                  <a:pt x="1729084" y="1752963"/>
                  <a:pt x="1729084" y="1763431"/>
                </a:cubicBezTo>
                <a:cubicBezTo>
                  <a:pt x="1729084" y="1772639"/>
                  <a:pt x="1709065" y="1769397"/>
                  <a:pt x="1701392" y="1758947"/>
                </a:cubicBezTo>
                <a:cubicBezTo>
                  <a:pt x="1697938" y="1754243"/>
                  <a:pt x="1693617" y="1750217"/>
                  <a:pt x="1691789" y="1749998"/>
                </a:cubicBezTo>
                <a:cubicBezTo>
                  <a:pt x="1676747" y="1748202"/>
                  <a:pt x="1666963" y="1748598"/>
                  <a:pt x="1666963" y="1751003"/>
                </a:cubicBezTo>
                <a:cubicBezTo>
                  <a:pt x="1666963" y="1752581"/>
                  <a:pt x="1665201" y="1753164"/>
                  <a:pt x="1663049" y="1752298"/>
                </a:cubicBezTo>
                <a:cubicBezTo>
                  <a:pt x="1656383" y="1749617"/>
                  <a:pt x="1662825" y="1768637"/>
                  <a:pt x="1669872" y="1772443"/>
                </a:cubicBezTo>
                <a:cubicBezTo>
                  <a:pt x="1673528" y="1774418"/>
                  <a:pt x="1676520" y="1778743"/>
                  <a:pt x="1676520" y="1782054"/>
                </a:cubicBezTo>
                <a:cubicBezTo>
                  <a:pt x="1676520" y="1785366"/>
                  <a:pt x="1683330" y="1793590"/>
                  <a:pt x="1691654" y="1800330"/>
                </a:cubicBezTo>
                <a:cubicBezTo>
                  <a:pt x="1699978" y="1807070"/>
                  <a:pt x="1707174" y="1815034"/>
                  <a:pt x="1707647" y="1818028"/>
                </a:cubicBezTo>
                <a:cubicBezTo>
                  <a:pt x="1708484" y="1823337"/>
                  <a:pt x="1716247" y="1836673"/>
                  <a:pt x="1724820" y="1847528"/>
                </a:cubicBezTo>
                <a:cubicBezTo>
                  <a:pt x="1727165" y="1850498"/>
                  <a:pt x="1729084" y="1855766"/>
                  <a:pt x="1729084" y="1859234"/>
                </a:cubicBezTo>
                <a:cubicBezTo>
                  <a:pt x="1729084" y="1862954"/>
                  <a:pt x="1735162" y="1867947"/>
                  <a:pt x="1743898" y="1871404"/>
                </a:cubicBezTo>
                <a:lnTo>
                  <a:pt x="1758712" y="1877266"/>
                </a:lnTo>
                <a:lnTo>
                  <a:pt x="1748179" y="1884121"/>
                </a:lnTo>
                <a:cubicBezTo>
                  <a:pt x="1740158" y="1889340"/>
                  <a:pt x="1738330" y="1893201"/>
                  <a:pt x="1740514" y="1900308"/>
                </a:cubicBezTo>
                <a:cubicBezTo>
                  <a:pt x="1742713" y="1907463"/>
                  <a:pt x="1741843" y="1909256"/>
                  <a:pt x="1736785" y="1907993"/>
                </a:cubicBezTo>
                <a:cubicBezTo>
                  <a:pt x="1731391" y="1906646"/>
                  <a:pt x="1731150" y="1908005"/>
                  <a:pt x="1735462" y="1915439"/>
                </a:cubicBezTo>
                <a:cubicBezTo>
                  <a:pt x="1738974" y="1921494"/>
                  <a:pt x="1744072" y="1924532"/>
                  <a:pt x="1750722" y="1924532"/>
                </a:cubicBezTo>
                <a:cubicBezTo>
                  <a:pt x="1764954" y="1924532"/>
                  <a:pt x="1777199" y="1931258"/>
                  <a:pt x="1779222" y="1940185"/>
                </a:cubicBezTo>
                <a:cubicBezTo>
                  <a:pt x="1780178" y="1944403"/>
                  <a:pt x="1782471" y="1953102"/>
                  <a:pt x="1784319" y="1959515"/>
                </a:cubicBezTo>
                <a:cubicBezTo>
                  <a:pt x="1786197" y="1966036"/>
                  <a:pt x="1785764" y="1971176"/>
                  <a:pt x="1783337" y="1971176"/>
                </a:cubicBezTo>
                <a:cubicBezTo>
                  <a:pt x="1772924" y="1971176"/>
                  <a:pt x="1757755" y="1960930"/>
                  <a:pt x="1757755" y="1953897"/>
                </a:cubicBezTo>
                <a:cubicBezTo>
                  <a:pt x="1757755" y="1949719"/>
                  <a:pt x="1755478" y="1946299"/>
                  <a:pt x="1752695" y="1946299"/>
                </a:cubicBezTo>
                <a:cubicBezTo>
                  <a:pt x="1749912" y="1946299"/>
                  <a:pt x="1749173" y="1944680"/>
                  <a:pt x="1751053" y="1942700"/>
                </a:cubicBezTo>
                <a:cubicBezTo>
                  <a:pt x="1753385" y="1940245"/>
                  <a:pt x="1751265" y="1939646"/>
                  <a:pt x="1744386" y="1940817"/>
                </a:cubicBezTo>
                <a:cubicBezTo>
                  <a:pt x="1737028" y="1942069"/>
                  <a:pt x="1732099" y="1940309"/>
                  <a:pt x="1726161" y="1934310"/>
                </a:cubicBezTo>
                <a:cubicBezTo>
                  <a:pt x="1721685" y="1929787"/>
                  <a:pt x="1715136" y="1924968"/>
                  <a:pt x="1711607" y="1923601"/>
                </a:cubicBezTo>
                <a:cubicBezTo>
                  <a:pt x="1708078" y="1922233"/>
                  <a:pt x="1705123" y="1917335"/>
                  <a:pt x="1705040" y="1912717"/>
                </a:cubicBezTo>
                <a:cubicBezTo>
                  <a:pt x="1704831" y="1901085"/>
                  <a:pt x="1685248" y="1887127"/>
                  <a:pt x="1672243" y="1889341"/>
                </a:cubicBezTo>
                <a:cubicBezTo>
                  <a:pt x="1658139" y="1891741"/>
                  <a:pt x="1659541" y="1885289"/>
                  <a:pt x="1675003" y="1876634"/>
                </a:cubicBezTo>
                <a:cubicBezTo>
                  <a:pt x="1687808" y="1869466"/>
                  <a:pt x="1687813" y="1869447"/>
                  <a:pt x="1679557" y="1858126"/>
                </a:cubicBezTo>
                <a:cubicBezTo>
                  <a:pt x="1672745" y="1848784"/>
                  <a:pt x="1668762" y="1846792"/>
                  <a:pt x="1656888" y="1846792"/>
                </a:cubicBezTo>
                <a:cubicBezTo>
                  <a:pt x="1642621" y="1846792"/>
                  <a:pt x="1642514" y="1846666"/>
                  <a:pt x="1645571" y="1833399"/>
                </a:cubicBezTo>
                <a:cubicBezTo>
                  <a:pt x="1649093" y="1818116"/>
                  <a:pt x="1640827" y="1810657"/>
                  <a:pt x="1624182" y="1814095"/>
                </a:cubicBezTo>
                <a:cubicBezTo>
                  <a:pt x="1615053" y="1815981"/>
                  <a:pt x="1585970" y="1805967"/>
                  <a:pt x="1581745" y="1799484"/>
                </a:cubicBezTo>
                <a:cubicBezTo>
                  <a:pt x="1580869" y="1798139"/>
                  <a:pt x="1577106" y="1797039"/>
                  <a:pt x="1573383" y="1797039"/>
                </a:cubicBezTo>
                <a:cubicBezTo>
                  <a:pt x="1562289" y="1797039"/>
                  <a:pt x="1565701" y="1790892"/>
                  <a:pt x="1578559" y="1787710"/>
                </a:cubicBezTo>
                <a:cubicBezTo>
                  <a:pt x="1585130" y="1786085"/>
                  <a:pt x="1590506" y="1782538"/>
                  <a:pt x="1590506" y="1779830"/>
                </a:cubicBezTo>
                <a:cubicBezTo>
                  <a:pt x="1590506" y="1776922"/>
                  <a:pt x="1592953" y="1775704"/>
                  <a:pt x="1596479" y="1776856"/>
                </a:cubicBezTo>
                <a:cubicBezTo>
                  <a:pt x="1599764" y="1777929"/>
                  <a:pt x="1595770" y="1774863"/>
                  <a:pt x="1587602" y="1770043"/>
                </a:cubicBezTo>
                <a:cubicBezTo>
                  <a:pt x="1576774" y="1763653"/>
                  <a:pt x="1572023" y="1757604"/>
                  <a:pt x="1570065" y="1747716"/>
                </a:cubicBezTo>
                <a:cubicBezTo>
                  <a:pt x="1566005" y="1727211"/>
                  <a:pt x="1534321" y="1707857"/>
                  <a:pt x="1526507" y="1721108"/>
                </a:cubicBezTo>
                <a:cubicBezTo>
                  <a:pt x="1521531" y="1729546"/>
                  <a:pt x="1523263" y="1734624"/>
                  <a:pt x="1533357" y="1741193"/>
                </a:cubicBezTo>
                <a:cubicBezTo>
                  <a:pt x="1540858" y="1746073"/>
                  <a:pt x="1543391" y="1752258"/>
                  <a:pt x="1544332" y="1767981"/>
                </a:cubicBezTo>
                <a:cubicBezTo>
                  <a:pt x="1545230" y="1782988"/>
                  <a:pt x="1547719" y="1789453"/>
                  <a:pt x="1553695" y="1792297"/>
                </a:cubicBezTo>
                <a:cubicBezTo>
                  <a:pt x="1562373" y="1796426"/>
                  <a:pt x="1564725" y="1803258"/>
                  <a:pt x="1557469" y="1803258"/>
                </a:cubicBezTo>
                <a:cubicBezTo>
                  <a:pt x="1555046" y="1803258"/>
                  <a:pt x="1554658" y="1807063"/>
                  <a:pt x="1556596" y="1811810"/>
                </a:cubicBezTo>
                <a:cubicBezTo>
                  <a:pt x="1558838" y="1817299"/>
                  <a:pt x="1563824" y="1820717"/>
                  <a:pt x="1570519" y="1821355"/>
                </a:cubicBezTo>
                <a:cubicBezTo>
                  <a:pt x="1578875" y="1822151"/>
                  <a:pt x="1580949" y="1824432"/>
                  <a:pt x="1580949" y="1832832"/>
                </a:cubicBezTo>
                <a:cubicBezTo>
                  <a:pt x="1580949" y="1838598"/>
                  <a:pt x="1583352" y="1844283"/>
                  <a:pt x="1586291" y="1845464"/>
                </a:cubicBezTo>
                <a:cubicBezTo>
                  <a:pt x="1589663" y="1846821"/>
                  <a:pt x="1590577" y="1852623"/>
                  <a:pt x="1588769" y="1861206"/>
                </a:cubicBezTo>
                <a:cubicBezTo>
                  <a:pt x="1586371" y="1872592"/>
                  <a:pt x="1587443" y="1875423"/>
                  <a:pt x="1595374" y="1878646"/>
                </a:cubicBezTo>
                <a:cubicBezTo>
                  <a:pt x="1600581" y="1880763"/>
                  <a:pt x="1604842" y="1884085"/>
                  <a:pt x="1604842" y="1886030"/>
                </a:cubicBezTo>
                <a:cubicBezTo>
                  <a:pt x="1604842" y="1887974"/>
                  <a:pt x="1608216" y="1891388"/>
                  <a:pt x="1612342" y="1893616"/>
                </a:cubicBezTo>
                <a:cubicBezTo>
                  <a:pt x="1616467" y="1895843"/>
                  <a:pt x="1618942" y="1899904"/>
                  <a:pt x="1617843" y="1902640"/>
                </a:cubicBezTo>
                <a:cubicBezTo>
                  <a:pt x="1615748" y="1907854"/>
                  <a:pt x="1624796" y="1915204"/>
                  <a:pt x="1633311" y="1915204"/>
                </a:cubicBezTo>
                <a:cubicBezTo>
                  <a:pt x="1636050" y="1915204"/>
                  <a:pt x="1638291" y="1920069"/>
                  <a:pt x="1638291" y="1926015"/>
                </a:cubicBezTo>
                <a:cubicBezTo>
                  <a:pt x="1638291" y="1933965"/>
                  <a:pt x="1641296" y="1938108"/>
                  <a:pt x="1649641" y="1941667"/>
                </a:cubicBezTo>
                <a:cubicBezTo>
                  <a:pt x="1660921" y="1946476"/>
                  <a:pt x="1665394" y="1960190"/>
                  <a:pt x="1656808" y="1963643"/>
                </a:cubicBezTo>
                <a:cubicBezTo>
                  <a:pt x="1654509" y="1964568"/>
                  <a:pt x="1652627" y="1963842"/>
                  <a:pt x="1652627" y="1962031"/>
                </a:cubicBezTo>
                <a:cubicBezTo>
                  <a:pt x="1652627" y="1960220"/>
                  <a:pt x="1649635" y="1958738"/>
                  <a:pt x="1645977" y="1958738"/>
                </a:cubicBezTo>
                <a:cubicBezTo>
                  <a:pt x="1642320" y="1958738"/>
                  <a:pt x="1638090" y="1955529"/>
                  <a:pt x="1636577" y="1951608"/>
                </a:cubicBezTo>
                <a:cubicBezTo>
                  <a:pt x="1634873" y="1947188"/>
                  <a:pt x="1626797" y="1942459"/>
                  <a:pt x="1615339" y="1939169"/>
                </a:cubicBezTo>
                <a:cubicBezTo>
                  <a:pt x="1591392" y="1932294"/>
                  <a:pt x="1587047" y="1932475"/>
                  <a:pt x="1583126" y="1940516"/>
                </a:cubicBezTo>
                <a:cubicBezTo>
                  <a:pt x="1580611" y="1945672"/>
                  <a:pt x="1583827" y="1949524"/>
                  <a:pt x="1597405" y="1957619"/>
                </a:cubicBezTo>
                <a:cubicBezTo>
                  <a:pt x="1607044" y="1963365"/>
                  <a:pt x="1616698" y="1968067"/>
                  <a:pt x="1618858" y="1968067"/>
                </a:cubicBezTo>
                <a:cubicBezTo>
                  <a:pt x="1625165" y="1968067"/>
                  <a:pt x="1631955" y="1975122"/>
                  <a:pt x="1635316" y="1985170"/>
                </a:cubicBezTo>
                <a:cubicBezTo>
                  <a:pt x="1638118" y="1993543"/>
                  <a:pt x="1637759" y="1993935"/>
                  <a:pt x="1631804" y="1989003"/>
                </a:cubicBezTo>
                <a:cubicBezTo>
                  <a:pt x="1619499" y="1978808"/>
                  <a:pt x="1609620" y="1985558"/>
                  <a:pt x="1609620" y="2004160"/>
                </a:cubicBezTo>
                <a:cubicBezTo>
                  <a:pt x="1609620" y="2022264"/>
                  <a:pt x="1608469" y="2022848"/>
                  <a:pt x="1575873" y="2021278"/>
                </a:cubicBezTo>
                <a:cubicBezTo>
                  <a:pt x="1568390" y="2020918"/>
                  <a:pt x="1558448" y="2023814"/>
                  <a:pt x="1550301" y="2028727"/>
                </a:cubicBezTo>
                <a:lnTo>
                  <a:pt x="1536971" y="2036766"/>
                </a:lnTo>
                <a:lnTo>
                  <a:pt x="1549403" y="2043718"/>
                </a:lnTo>
                <a:cubicBezTo>
                  <a:pt x="1556240" y="2047541"/>
                  <a:pt x="1561835" y="2052037"/>
                  <a:pt x="1561835" y="2053709"/>
                </a:cubicBezTo>
                <a:cubicBezTo>
                  <a:pt x="1561835" y="2055381"/>
                  <a:pt x="1566135" y="2058497"/>
                  <a:pt x="1571392" y="2060633"/>
                </a:cubicBezTo>
                <a:cubicBezTo>
                  <a:pt x="1581947" y="2064923"/>
                  <a:pt x="1584379" y="2073820"/>
                  <a:pt x="1574976" y="2073745"/>
                </a:cubicBezTo>
                <a:cubicBezTo>
                  <a:pt x="1565478" y="2073669"/>
                  <a:pt x="1558607" y="2069678"/>
                  <a:pt x="1554989" y="2062132"/>
                </a:cubicBezTo>
                <a:cubicBezTo>
                  <a:pt x="1553028" y="2058043"/>
                  <a:pt x="1547795" y="2055135"/>
                  <a:pt x="1542398" y="2055135"/>
                </a:cubicBezTo>
                <a:cubicBezTo>
                  <a:pt x="1536734" y="2055135"/>
                  <a:pt x="1533163" y="2052998"/>
                  <a:pt x="1533163" y="2049607"/>
                </a:cubicBezTo>
                <a:cubicBezTo>
                  <a:pt x="1533163" y="2043947"/>
                  <a:pt x="1514526" y="2031347"/>
                  <a:pt x="1508076" y="2032646"/>
                </a:cubicBezTo>
                <a:cubicBezTo>
                  <a:pt x="1506105" y="2033043"/>
                  <a:pt x="1504492" y="2031269"/>
                  <a:pt x="1504492" y="2028704"/>
                </a:cubicBezTo>
                <a:cubicBezTo>
                  <a:pt x="1504492" y="2026138"/>
                  <a:pt x="1500555" y="2024039"/>
                  <a:pt x="1495742" y="2024039"/>
                </a:cubicBezTo>
                <a:cubicBezTo>
                  <a:pt x="1482189" y="2024039"/>
                  <a:pt x="1473567" y="2010952"/>
                  <a:pt x="1479646" y="1999604"/>
                </a:cubicBezTo>
                <a:cubicBezTo>
                  <a:pt x="1483547" y="1992323"/>
                  <a:pt x="1483197" y="1989418"/>
                  <a:pt x="1478089" y="1986659"/>
                </a:cubicBezTo>
                <a:cubicBezTo>
                  <a:pt x="1467230" y="1980794"/>
                  <a:pt x="1454468" y="1984372"/>
                  <a:pt x="1452805" y="1993747"/>
                </a:cubicBezTo>
                <a:cubicBezTo>
                  <a:pt x="1451483" y="2001203"/>
                  <a:pt x="1447538" y="2003509"/>
                  <a:pt x="1437267" y="2002829"/>
                </a:cubicBezTo>
                <a:cubicBezTo>
                  <a:pt x="1431930" y="2002476"/>
                  <a:pt x="1438762" y="2020800"/>
                  <a:pt x="1445280" y="2024320"/>
                </a:cubicBezTo>
                <a:cubicBezTo>
                  <a:pt x="1448936" y="2026295"/>
                  <a:pt x="1451928" y="2030367"/>
                  <a:pt x="1451928" y="2033368"/>
                </a:cubicBezTo>
                <a:cubicBezTo>
                  <a:pt x="1451928" y="2036370"/>
                  <a:pt x="1455153" y="2040568"/>
                  <a:pt x="1459095" y="2042697"/>
                </a:cubicBezTo>
                <a:cubicBezTo>
                  <a:pt x="1463038" y="2044826"/>
                  <a:pt x="1466263" y="2049895"/>
                  <a:pt x="1466263" y="2053961"/>
                </a:cubicBezTo>
                <a:cubicBezTo>
                  <a:pt x="1466263" y="2058027"/>
                  <a:pt x="1468414" y="2061354"/>
                  <a:pt x="1471042" y="2061354"/>
                </a:cubicBezTo>
                <a:cubicBezTo>
                  <a:pt x="1473670" y="2061354"/>
                  <a:pt x="1475820" y="2063453"/>
                  <a:pt x="1475820" y="2066019"/>
                </a:cubicBezTo>
                <a:cubicBezTo>
                  <a:pt x="1475820" y="2068584"/>
                  <a:pt x="1477675" y="2070683"/>
                  <a:pt x="1479941" y="2070683"/>
                </a:cubicBezTo>
                <a:cubicBezTo>
                  <a:pt x="1486117" y="2070683"/>
                  <a:pt x="1491301" y="2105388"/>
                  <a:pt x="1485672" y="2109050"/>
                </a:cubicBezTo>
                <a:cubicBezTo>
                  <a:pt x="1482511" y="2111107"/>
                  <a:pt x="1479777" y="2110145"/>
                  <a:pt x="1477532" y="2106186"/>
                </a:cubicBezTo>
                <a:cubicBezTo>
                  <a:pt x="1475673" y="2102907"/>
                  <a:pt x="1471302" y="2099105"/>
                  <a:pt x="1467818" y="2097738"/>
                </a:cubicBezTo>
                <a:cubicBezTo>
                  <a:pt x="1464335" y="2096370"/>
                  <a:pt x="1461485" y="2092604"/>
                  <a:pt x="1461485" y="2089370"/>
                </a:cubicBezTo>
                <a:cubicBezTo>
                  <a:pt x="1461485" y="2086135"/>
                  <a:pt x="1459335" y="2082624"/>
                  <a:pt x="1456706" y="2081567"/>
                </a:cubicBezTo>
                <a:cubicBezTo>
                  <a:pt x="1454078" y="2080510"/>
                  <a:pt x="1451928" y="2077124"/>
                  <a:pt x="1451928" y="2074043"/>
                </a:cubicBezTo>
                <a:cubicBezTo>
                  <a:pt x="1451928" y="2070962"/>
                  <a:pt x="1446428" y="2063168"/>
                  <a:pt x="1439707" y="2056723"/>
                </a:cubicBezTo>
                <a:cubicBezTo>
                  <a:pt x="1432985" y="2050277"/>
                  <a:pt x="1428617" y="2043085"/>
                  <a:pt x="1429999" y="2040741"/>
                </a:cubicBezTo>
                <a:cubicBezTo>
                  <a:pt x="1431382" y="2038396"/>
                  <a:pt x="1430586" y="2036478"/>
                  <a:pt x="1428231" y="2036478"/>
                </a:cubicBezTo>
                <a:cubicBezTo>
                  <a:pt x="1425875" y="2036478"/>
                  <a:pt x="1420153" y="2030880"/>
                  <a:pt x="1415515" y="2024039"/>
                </a:cubicBezTo>
                <a:cubicBezTo>
                  <a:pt x="1410876" y="2017198"/>
                  <a:pt x="1405345" y="2011601"/>
                  <a:pt x="1403222" y="2011601"/>
                </a:cubicBezTo>
                <a:cubicBezTo>
                  <a:pt x="1401100" y="2011601"/>
                  <a:pt x="1399364" y="2009673"/>
                  <a:pt x="1399364" y="2007317"/>
                </a:cubicBezTo>
                <a:cubicBezTo>
                  <a:pt x="1399364" y="2004961"/>
                  <a:pt x="1396138" y="2001292"/>
                  <a:pt x="1392195" y="1999163"/>
                </a:cubicBezTo>
                <a:cubicBezTo>
                  <a:pt x="1388253" y="1997033"/>
                  <a:pt x="1384991" y="1991615"/>
                  <a:pt x="1384945" y="1987121"/>
                </a:cubicBezTo>
                <a:cubicBezTo>
                  <a:pt x="1384862" y="1978859"/>
                  <a:pt x="1370508" y="1967742"/>
                  <a:pt x="1355162" y="1964053"/>
                </a:cubicBezTo>
                <a:cubicBezTo>
                  <a:pt x="1350563" y="1962947"/>
                  <a:pt x="1346799" y="1959300"/>
                  <a:pt x="1346799" y="1955948"/>
                </a:cubicBezTo>
                <a:cubicBezTo>
                  <a:pt x="1346799" y="1946300"/>
                  <a:pt x="1333554" y="1940080"/>
                  <a:pt x="1313008" y="1940080"/>
                </a:cubicBezTo>
                <a:cubicBezTo>
                  <a:pt x="1292893" y="1940080"/>
                  <a:pt x="1289388" y="1936282"/>
                  <a:pt x="1301481" y="1927586"/>
                </a:cubicBezTo>
                <a:cubicBezTo>
                  <a:pt x="1306961" y="1923645"/>
                  <a:pt x="1307788" y="1919420"/>
                  <a:pt x="1304877" y="1910239"/>
                </a:cubicBezTo>
                <a:cubicBezTo>
                  <a:pt x="1301667" y="1900117"/>
                  <a:pt x="1298876" y="1897937"/>
                  <a:pt x="1288075" y="1897117"/>
                </a:cubicBezTo>
                <a:cubicBezTo>
                  <a:pt x="1276172" y="1896213"/>
                  <a:pt x="1275121" y="1897014"/>
                  <a:pt x="1275121" y="1907001"/>
                </a:cubicBezTo>
                <a:cubicBezTo>
                  <a:pt x="1275121" y="1912978"/>
                  <a:pt x="1278346" y="1919968"/>
                  <a:pt x="1282289" y="1922533"/>
                </a:cubicBezTo>
                <a:cubicBezTo>
                  <a:pt x="1291547" y="1928558"/>
                  <a:pt x="1291372" y="1929505"/>
                  <a:pt x="1279580" y="1937179"/>
                </a:cubicBezTo>
                <a:cubicBezTo>
                  <a:pt x="1271729" y="1942288"/>
                  <a:pt x="1270868" y="1944520"/>
                  <a:pt x="1275386" y="1948062"/>
                </a:cubicBezTo>
                <a:cubicBezTo>
                  <a:pt x="1278512" y="1950513"/>
                  <a:pt x="1285000" y="1952519"/>
                  <a:pt x="1289804" y="1952519"/>
                </a:cubicBezTo>
                <a:cubicBezTo>
                  <a:pt x="1294608" y="1952519"/>
                  <a:pt x="1300258" y="1954270"/>
                  <a:pt x="1302360" y="1956411"/>
                </a:cubicBezTo>
                <a:cubicBezTo>
                  <a:pt x="1304462" y="1958551"/>
                  <a:pt x="1311754" y="1962167"/>
                  <a:pt x="1318563" y="1964446"/>
                </a:cubicBezTo>
                <a:cubicBezTo>
                  <a:pt x="1328218" y="1967677"/>
                  <a:pt x="1331090" y="1971095"/>
                  <a:pt x="1331603" y="1979967"/>
                </a:cubicBezTo>
                <a:cubicBezTo>
                  <a:pt x="1331964" y="1986224"/>
                  <a:pt x="1334495" y="1991829"/>
                  <a:pt x="1337226" y="1992422"/>
                </a:cubicBezTo>
                <a:cubicBezTo>
                  <a:pt x="1339957" y="1993014"/>
                  <a:pt x="1345379" y="1995573"/>
                  <a:pt x="1349274" y="1998107"/>
                </a:cubicBezTo>
                <a:cubicBezTo>
                  <a:pt x="1355601" y="2002225"/>
                  <a:pt x="1356868" y="2006171"/>
                  <a:pt x="1358348" y="2026368"/>
                </a:cubicBezTo>
                <a:cubicBezTo>
                  <a:pt x="1358592" y="2029714"/>
                  <a:pt x="1355277" y="2031807"/>
                  <a:pt x="1349726" y="2031809"/>
                </a:cubicBezTo>
                <a:cubicBezTo>
                  <a:pt x="1337269" y="2031815"/>
                  <a:pt x="1327738" y="2041925"/>
                  <a:pt x="1336744" y="2045581"/>
                </a:cubicBezTo>
                <a:cubicBezTo>
                  <a:pt x="1347454" y="2049928"/>
                  <a:pt x="1339301" y="2059089"/>
                  <a:pt x="1326986" y="2056546"/>
                </a:cubicBezTo>
                <a:cubicBezTo>
                  <a:pt x="1318685" y="2054831"/>
                  <a:pt x="1317277" y="2055426"/>
                  <a:pt x="1319739" y="2059602"/>
                </a:cubicBezTo>
                <a:cubicBezTo>
                  <a:pt x="1321538" y="2062653"/>
                  <a:pt x="1320852" y="2064005"/>
                  <a:pt x="1318073" y="2062887"/>
                </a:cubicBezTo>
                <a:cubicBezTo>
                  <a:pt x="1315475" y="2061843"/>
                  <a:pt x="1313349" y="2063307"/>
                  <a:pt x="1313349" y="2066143"/>
                </a:cubicBezTo>
                <a:cubicBezTo>
                  <a:pt x="1313349" y="2072316"/>
                  <a:pt x="1340176" y="2089341"/>
                  <a:pt x="1349903" y="2089341"/>
                </a:cubicBezTo>
                <a:cubicBezTo>
                  <a:pt x="1353683" y="2089341"/>
                  <a:pt x="1356426" y="2091090"/>
                  <a:pt x="1356000" y="2093228"/>
                </a:cubicBezTo>
                <a:cubicBezTo>
                  <a:pt x="1354204" y="2102225"/>
                  <a:pt x="1357015" y="2104889"/>
                  <a:pt x="1368303" y="2104889"/>
                </a:cubicBezTo>
                <a:cubicBezTo>
                  <a:pt x="1375876" y="2104889"/>
                  <a:pt x="1380249" y="2106642"/>
                  <a:pt x="1380249" y="2109679"/>
                </a:cubicBezTo>
                <a:cubicBezTo>
                  <a:pt x="1380249" y="2113351"/>
                  <a:pt x="1375509" y="2114307"/>
                  <a:pt x="1359941" y="2113771"/>
                </a:cubicBezTo>
                <a:cubicBezTo>
                  <a:pt x="1337223" y="2112990"/>
                  <a:pt x="1322907" y="2108580"/>
                  <a:pt x="1322907" y="2102364"/>
                </a:cubicBezTo>
                <a:cubicBezTo>
                  <a:pt x="1322907" y="2100088"/>
                  <a:pt x="1319661" y="2096114"/>
                  <a:pt x="1315695" y="2093532"/>
                </a:cubicBezTo>
                <a:cubicBezTo>
                  <a:pt x="1311728" y="2090951"/>
                  <a:pt x="1309516" y="2087752"/>
                  <a:pt x="1310779" y="2086422"/>
                </a:cubicBezTo>
                <a:cubicBezTo>
                  <a:pt x="1312042" y="2085092"/>
                  <a:pt x="1303652" y="2077326"/>
                  <a:pt x="1292136" y="2069163"/>
                </a:cubicBezTo>
                <a:cubicBezTo>
                  <a:pt x="1273689" y="2056088"/>
                  <a:pt x="1269588" y="2054584"/>
                  <a:pt x="1257676" y="2056530"/>
                </a:cubicBezTo>
                <a:cubicBezTo>
                  <a:pt x="1250240" y="2057744"/>
                  <a:pt x="1242554" y="2060376"/>
                  <a:pt x="1240597" y="2062379"/>
                </a:cubicBezTo>
                <a:cubicBezTo>
                  <a:pt x="1233803" y="2069329"/>
                  <a:pt x="1236833" y="2082742"/>
                  <a:pt x="1246159" y="2086993"/>
                </a:cubicBezTo>
                <a:cubicBezTo>
                  <a:pt x="1251256" y="2089316"/>
                  <a:pt x="1256212" y="2095037"/>
                  <a:pt x="1257173" y="2099706"/>
                </a:cubicBezTo>
                <a:cubicBezTo>
                  <a:pt x="1258134" y="2104375"/>
                  <a:pt x="1262565" y="2110966"/>
                  <a:pt x="1267020" y="2114351"/>
                </a:cubicBezTo>
                <a:cubicBezTo>
                  <a:pt x="1271476" y="2117737"/>
                  <a:pt x="1275121" y="2122466"/>
                  <a:pt x="1275121" y="2124860"/>
                </a:cubicBezTo>
                <a:cubicBezTo>
                  <a:pt x="1275121" y="2127254"/>
                  <a:pt x="1281572" y="2132745"/>
                  <a:pt x="1289457" y="2137062"/>
                </a:cubicBezTo>
                <a:cubicBezTo>
                  <a:pt x="1297341" y="2141379"/>
                  <a:pt x="1303792" y="2145975"/>
                  <a:pt x="1303792" y="2147275"/>
                </a:cubicBezTo>
                <a:cubicBezTo>
                  <a:pt x="1303792" y="2148574"/>
                  <a:pt x="1309403" y="2153449"/>
                  <a:pt x="1316261" y="2158106"/>
                </a:cubicBezTo>
                <a:cubicBezTo>
                  <a:pt x="1328671" y="2166536"/>
                  <a:pt x="1328044" y="2175248"/>
                  <a:pt x="1315255" y="2172055"/>
                </a:cubicBezTo>
                <a:cubicBezTo>
                  <a:pt x="1311579" y="2171137"/>
                  <a:pt x="1308571" y="2171741"/>
                  <a:pt x="1308571" y="2173397"/>
                </a:cubicBezTo>
                <a:cubicBezTo>
                  <a:pt x="1308571" y="2176923"/>
                  <a:pt x="1291008" y="2177501"/>
                  <a:pt x="1287911" y="2174077"/>
                </a:cubicBezTo>
                <a:cubicBezTo>
                  <a:pt x="1286751" y="2172795"/>
                  <a:pt x="1284303" y="2167197"/>
                  <a:pt x="1282471" y="2161639"/>
                </a:cubicBezTo>
                <a:cubicBezTo>
                  <a:pt x="1280639" y="2156081"/>
                  <a:pt x="1277650" y="2151533"/>
                  <a:pt x="1275828" y="2151533"/>
                </a:cubicBezTo>
                <a:cubicBezTo>
                  <a:pt x="1274006" y="2151533"/>
                  <a:pt x="1268496" y="2146675"/>
                  <a:pt x="1263583" y="2140738"/>
                </a:cubicBezTo>
                <a:cubicBezTo>
                  <a:pt x="1258670" y="2134802"/>
                  <a:pt x="1252804" y="2130686"/>
                  <a:pt x="1250550" y="2131593"/>
                </a:cubicBezTo>
                <a:cubicBezTo>
                  <a:pt x="1248295" y="2132500"/>
                  <a:pt x="1246450" y="2131845"/>
                  <a:pt x="1246450" y="2130138"/>
                </a:cubicBezTo>
                <a:cubicBezTo>
                  <a:pt x="1246450" y="2128430"/>
                  <a:pt x="1237311" y="2127298"/>
                  <a:pt x="1226141" y="2127622"/>
                </a:cubicBezTo>
                <a:cubicBezTo>
                  <a:pt x="1210872" y="2128065"/>
                  <a:pt x="1205832" y="2127053"/>
                  <a:pt x="1205832" y="2123546"/>
                </a:cubicBezTo>
                <a:cubicBezTo>
                  <a:pt x="1205832" y="2120814"/>
                  <a:pt x="1211075" y="2118487"/>
                  <a:pt x="1218486" y="2117928"/>
                </a:cubicBezTo>
                <a:cubicBezTo>
                  <a:pt x="1233038" y="2116832"/>
                  <a:pt x="1239452" y="2107033"/>
                  <a:pt x="1229231" y="2101513"/>
                </a:cubicBezTo>
                <a:cubicBezTo>
                  <a:pt x="1225560" y="2099530"/>
                  <a:pt x="1222557" y="2095980"/>
                  <a:pt x="1222557" y="2093624"/>
                </a:cubicBezTo>
                <a:cubicBezTo>
                  <a:pt x="1222557" y="2091269"/>
                  <a:pt x="1220407" y="2089341"/>
                  <a:pt x="1217778" y="2089341"/>
                </a:cubicBezTo>
                <a:cubicBezTo>
                  <a:pt x="1215150" y="2089341"/>
                  <a:pt x="1213000" y="2087392"/>
                  <a:pt x="1213000" y="2085009"/>
                </a:cubicBezTo>
                <a:cubicBezTo>
                  <a:pt x="1213000" y="2082627"/>
                  <a:pt x="1209662" y="2079844"/>
                  <a:pt x="1205584" y="2078826"/>
                </a:cubicBezTo>
                <a:cubicBezTo>
                  <a:pt x="1200776" y="2077625"/>
                  <a:pt x="1199358" y="2078227"/>
                  <a:pt x="1201552" y="2080538"/>
                </a:cubicBezTo>
                <a:cubicBezTo>
                  <a:pt x="1203875" y="2082983"/>
                  <a:pt x="1201556" y="2083526"/>
                  <a:pt x="1194160" y="2082267"/>
                </a:cubicBezTo>
                <a:cubicBezTo>
                  <a:pt x="1184834" y="2080680"/>
                  <a:pt x="1183815" y="2081347"/>
                  <a:pt x="1186591" y="2087219"/>
                </a:cubicBezTo>
                <a:cubicBezTo>
                  <a:pt x="1190317" y="2095101"/>
                  <a:pt x="1190292" y="2096781"/>
                  <a:pt x="1186255" y="2110331"/>
                </a:cubicBezTo>
                <a:cubicBezTo>
                  <a:pt x="1184599" y="2115889"/>
                  <a:pt x="1181583" y="2120437"/>
                  <a:pt x="1179554" y="2120437"/>
                </a:cubicBezTo>
                <a:cubicBezTo>
                  <a:pt x="1165406" y="2120437"/>
                  <a:pt x="1122207" y="2098259"/>
                  <a:pt x="1122207" y="2090996"/>
                </a:cubicBezTo>
                <a:cubicBezTo>
                  <a:pt x="1122207" y="2088265"/>
                  <a:pt x="1118444" y="2085027"/>
                  <a:pt x="1113844" y="2083799"/>
                </a:cubicBezTo>
                <a:cubicBezTo>
                  <a:pt x="1109246" y="2082571"/>
                  <a:pt x="1105180" y="2080167"/>
                  <a:pt x="1104811" y="2078457"/>
                </a:cubicBezTo>
                <a:cubicBezTo>
                  <a:pt x="1104442" y="2076747"/>
                  <a:pt x="1102658" y="2070800"/>
                  <a:pt x="1100848" y="2065241"/>
                </a:cubicBezTo>
                <a:cubicBezTo>
                  <a:pt x="1098912" y="2059299"/>
                  <a:pt x="1099470" y="2055135"/>
                  <a:pt x="1102202" y="2055135"/>
                </a:cubicBezTo>
                <a:cubicBezTo>
                  <a:pt x="1112419" y="2055135"/>
                  <a:pt x="1112265" y="2044855"/>
                  <a:pt x="1101928" y="2036950"/>
                </a:cubicBezTo>
                <a:cubicBezTo>
                  <a:pt x="1094349" y="2031154"/>
                  <a:pt x="1087422" y="2028985"/>
                  <a:pt x="1078611" y="2029650"/>
                </a:cubicBezTo>
                <a:cubicBezTo>
                  <a:pt x="1066816" y="2030540"/>
                  <a:pt x="1066106" y="2029843"/>
                  <a:pt x="1066590" y="2017845"/>
                </a:cubicBezTo>
                <a:cubicBezTo>
                  <a:pt x="1066872" y="2010832"/>
                  <a:pt x="1064620" y="2004096"/>
                  <a:pt x="1061584" y="2002875"/>
                </a:cubicBezTo>
                <a:cubicBezTo>
                  <a:pt x="1058549" y="2001654"/>
                  <a:pt x="1054586" y="1996821"/>
                  <a:pt x="1052779" y="1992135"/>
                </a:cubicBezTo>
                <a:cubicBezTo>
                  <a:pt x="1050972" y="1987449"/>
                  <a:pt x="1048101" y="1983615"/>
                  <a:pt x="1046399" y="1983615"/>
                </a:cubicBezTo>
                <a:cubicBezTo>
                  <a:pt x="1044697" y="1983615"/>
                  <a:pt x="1040384" y="1979320"/>
                  <a:pt x="1036814" y="1974072"/>
                </a:cubicBezTo>
                <a:cubicBezTo>
                  <a:pt x="1033243" y="1968823"/>
                  <a:pt x="1025192" y="1961191"/>
                  <a:pt x="1018922" y="1957110"/>
                </a:cubicBezTo>
                <a:cubicBezTo>
                  <a:pt x="1012652" y="1953030"/>
                  <a:pt x="1007555" y="1947879"/>
                  <a:pt x="1007595" y="1945664"/>
                </a:cubicBezTo>
                <a:cubicBezTo>
                  <a:pt x="1007647" y="1942790"/>
                  <a:pt x="1008996" y="1942972"/>
                  <a:pt x="1012300" y="1946299"/>
                </a:cubicBezTo>
                <a:cubicBezTo>
                  <a:pt x="1014848" y="1948865"/>
                  <a:pt x="1016965" y="1949386"/>
                  <a:pt x="1017005" y="1947458"/>
                </a:cubicBezTo>
                <a:cubicBezTo>
                  <a:pt x="1017044" y="1945529"/>
                  <a:pt x="1013853" y="1942210"/>
                  <a:pt x="1009911" y="1940080"/>
                </a:cubicBezTo>
                <a:cubicBezTo>
                  <a:pt x="1005969" y="1937951"/>
                  <a:pt x="1002743" y="1933799"/>
                  <a:pt x="1002743" y="1930853"/>
                </a:cubicBezTo>
                <a:cubicBezTo>
                  <a:pt x="1002743" y="1927907"/>
                  <a:pt x="998443" y="1922964"/>
                  <a:pt x="993186" y="1919868"/>
                </a:cubicBezTo>
                <a:cubicBezTo>
                  <a:pt x="987180" y="1916331"/>
                  <a:pt x="983629" y="1910291"/>
                  <a:pt x="983629" y="1903610"/>
                </a:cubicBezTo>
                <a:cubicBezTo>
                  <a:pt x="983629" y="1895144"/>
                  <a:pt x="979740" y="1890710"/>
                  <a:pt x="964515" y="1881815"/>
                </a:cubicBezTo>
                <a:cubicBezTo>
                  <a:pt x="948699" y="1872576"/>
                  <a:pt x="945400" y="1868647"/>
                  <a:pt x="945400" y="1859054"/>
                </a:cubicBezTo>
                <a:cubicBezTo>
                  <a:pt x="945400" y="1851615"/>
                  <a:pt x="942831" y="1846816"/>
                  <a:pt x="938233" y="1845668"/>
                </a:cubicBezTo>
                <a:cubicBezTo>
                  <a:pt x="932999" y="1844361"/>
                  <a:pt x="931065" y="1839002"/>
                  <a:pt x="931065" y="1825814"/>
                </a:cubicBezTo>
                <a:cubicBezTo>
                  <a:pt x="931065" y="1811598"/>
                  <a:pt x="929029" y="1806616"/>
                  <a:pt x="921508" y="1802425"/>
                </a:cubicBezTo>
                <a:cubicBezTo>
                  <a:pt x="916251" y="1799496"/>
                  <a:pt x="911950" y="1794905"/>
                  <a:pt x="911950" y="1792222"/>
                </a:cubicBezTo>
                <a:cubicBezTo>
                  <a:pt x="911950" y="1789538"/>
                  <a:pt x="910111" y="1788083"/>
                  <a:pt x="907862" y="1788987"/>
                </a:cubicBezTo>
                <a:cubicBezTo>
                  <a:pt x="905614" y="1789892"/>
                  <a:pt x="904781" y="1787202"/>
                  <a:pt x="906013" y="1783009"/>
                </a:cubicBezTo>
                <a:cubicBezTo>
                  <a:pt x="911740" y="1763515"/>
                  <a:pt x="890828" y="1750954"/>
                  <a:pt x="878203" y="1766305"/>
                </a:cubicBezTo>
                <a:cubicBezTo>
                  <a:pt x="872978" y="1772658"/>
                  <a:pt x="871977" y="1772365"/>
                  <a:pt x="849364" y="1757871"/>
                </a:cubicBezTo>
                <a:cubicBezTo>
                  <a:pt x="836479" y="1749612"/>
                  <a:pt x="825936" y="1741053"/>
                  <a:pt x="825936" y="1738851"/>
                </a:cubicBezTo>
                <a:cubicBezTo>
                  <a:pt x="825936" y="1736649"/>
                  <a:pt x="823786" y="1734847"/>
                  <a:pt x="821158" y="1734847"/>
                </a:cubicBezTo>
                <a:cubicBezTo>
                  <a:pt x="818529" y="1734847"/>
                  <a:pt x="816379" y="1731349"/>
                  <a:pt x="816379" y="1727073"/>
                </a:cubicBezTo>
                <a:cubicBezTo>
                  <a:pt x="816379" y="1717940"/>
                  <a:pt x="817755" y="1717705"/>
                  <a:pt x="833038" y="1724222"/>
                </a:cubicBezTo>
                <a:cubicBezTo>
                  <a:pt x="850707" y="1731755"/>
                  <a:pt x="865075" y="1727438"/>
                  <a:pt x="863243" y="1715147"/>
                </a:cubicBezTo>
                <a:cubicBezTo>
                  <a:pt x="862038" y="1707068"/>
                  <a:pt x="858995" y="1704773"/>
                  <a:pt x="846245" y="1702331"/>
                </a:cubicBezTo>
                <a:cubicBezTo>
                  <a:pt x="834568" y="1700094"/>
                  <a:pt x="830715" y="1697586"/>
                  <a:pt x="830715" y="1692225"/>
                </a:cubicBezTo>
                <a:cubicBezTo>
                  <a:pt x="830715" y="1688302"/>
                  <a:pt x="833577" y="1685094"/>
                  <a:pt x="837075" y="1685094"/>
                </a:cubicBezTo>
                <a:cubicBezTo>
                  <a:pt x="840574" y="1685094"/>
                  <a:pt x="846370" y="1681526"/>
                  <a:pt x="849957" y="1677164"/>
                </a:cubicBezTo>
                <a:cubicBezTo>
                  <a:pt x="855992" y="1669826"/>
                  <a:pt x="855469" y="1668670"/>
                  <a:pt x="842945" y="1661668"/>
                </a:cubicBezTo>
                <a:cubicBezTo>
                  <a:pt x="831918" y="1655501"/>
                  <a:pt x="830486" y="1653260"/>
                  <a:pt x="835210" y="1649556"/>
                </a:cubicBezTo>
                <a:cubicBezTo>
                  <a:pt x="838397" y="1647057"/>
                  <a:pt x="840303" y="1641786"/>
                  <a:pt x="839444" y="1637843"/>
                </a:cubicBezTo>
                <a:cubicBezTo>
                  <a:pt x="837125" y="1627198"/>
                  <a:pt x="814631" y="1627701"/>
                  <a:pt x="812314" y="1638450"/>
                </a:cubicBezTo>
                <a:cubicBezTo>
                  <a:pt x="810303" y="1647774"/>
                  <a:pt x="804049" y="1650777"/>
                  <a:pt x="786513" y="1650840"/>
                </a:cubicBezTo>
                <a:cubicBezTo>
                  <a:pt x="775805" y="1650879"/>
                  <a:pt x="773372" y="1652286"/>
                  <a:pt x="773372" y="1658440"/>
                </a:cubicBezTo>
                <a:cubicBezTo>
                  <a:pt x="773372" y="1666997"/>
                  <a:pt x="784730" y="1675765"/>
                  <a:pt x="795815" y="1675765"/>
                </a:cubicBezTo>
                <a:cubicBezTo>
                  <a:pt x="801581" y="1675765"/>
                  <a:pt x="802571" y="1677935"/>
                  <a:pt x="800252" y="1685482"/>
                </a:cubicBezTo>
                <a:cubicBezTo>
                  <a:pt x="798609" y="1690827"/>
                  <a:pt x="797265" y="1696424"/>
                  <a:pt x="797265" y="1697921"/>
                </a:cubicBezTo>
                <a:cubicBezTo>
                  <a:pt x="797265" y="1699417"/>
                  <a:pt x="793135" y="1700642"/>
                  <a:pt x="788088" y="1700642"/>
                </a:cubicBezTo>
                <a:cubicBezTo>
                  <a:pt x="781776" y="1700642"/>
                  <a:pt x="777927" y="1697729"/>
                  <a:pt x="775762" y="1691313"/>
                </a:cubicBezTo>
                <a:cubicBezTo>
                  <a:pt x="774030" y="1686182"/>
                  <a:pt x="770867" y="1681984"/>
                  <a:pt x="768732" y="1681984"/>
                </a:cubicBezTo>
                <a:cubicBezTo>
                  <a:pt x="766597" y="1681984"/>
                  <a:pt x="763594" y="1678726"/>
                  <a:pt x="762058" y="1674743"/>
                </a:cubicBezTo>
                <a:cubicBezTo>
                  <a:pt x="759319" y="1667641"/>
                  <a:pt x="737321" y="1658310"/>
                  <a:pt x="733586" y="1662666"/>
                </a:cubicBezTo>
                <a:cubicBezTo>
                  <a:pt x="728821" y="1668223"/>
                  <a:pt x="725807" y="1681984"/>
                  <a:pt x="729355" y="1681984"/>
                </a:cubicBezTo>
                <a:cubicBezTo>
                  <a:pt x="731527" y="1681984"/>
                  <a:pt x="737099" y="1687581"/>
                  <a:pt x="741738" y="1694422"/>
                </a:cubicBezTo>
                <a:cubicBezTo>
                  <a:pt x="746376" y="1701264"/>
                  <a:pt x="751918" y="1706861"/>
                  <a:pt x="754053" y="1706861"/>
                </a:cubicBezTo>
                <a:cubicBezTo>
                  <a:pt x="756188" y="1706861"/>
                  <a:pt x="759394" y="1714459"/>
                  <a:pt x="761177" y="1723746"/>
                </a:cubicBezTo>
                <a:cubicBezTo>
                  <a:pt x="762960" y="1733033"/>
                  <a:pt x="767509" y="1742300"/>
                  <a:pt x="771285" y="1744339"/>
                </a:cubicBezTo>
                <a:cubicBezTo>
                  <a:pt x="782627" y="1750465"/>
                  <a:pt x="779205" y="1754419"/>
                  <a:pt x="764248" y="1752473"/>
                </a:cubicBezTo>
                <a:cubicBezTo>
                  <a:pt x="754530" y="1751208"/>
                  <a:pt x="749540" y="1752027"/>
                  <a:pt x="747672" y="1755194"/>
                </a:cubicBezTo>
                <a:cubicBezTo>
                  <a:pt x="746203" y="1757685"/>
                  <a:pt x="739703" y="1759724"/>
                  <a:pt x="733226" y="1759724"/>
                </a:cubicBezTo>
                <a:cubicBezTo>
                  <a:pt x="716149" y="1759724"/>
                  <a:pt x="712135" y="1748829"/>
                  <a:pt x="725740" y="1739405"/>
                </a:cubicBezTo>
                <a:cubicBezTo>
                  <a:pt x="731577" y="1735362"/>
                  <a:pt x="735187" y="1730078"/>
                  <a:pt x="733764" y="1727663"/>
                </a:cubicBezTo>
                <a:cubicBezTo>
                  <a:pt x="730808" y="1722650"/>
                  <a:pt x="711251" y="1718388"/>
                  <a:pt x="711251" y="1722756"/>
                </a:cubicBezTo>
                <a:cubicBezTo>
                  <a:pt x="711251" y="1724338"/>
                  <a:pt x="702112" y="1725256"/>
                  <a:pt x="690942" y="1724798"/>
                </a:cubicBezTo>
                <a:cubicBezTo>
                  <a:pt x="672858" y="1724055"/>
                  <a:pt x="670460" y="1724758"/>
                  <a:pt x="669055" y="1731216"/>
                </a:cubicBezTo>
                <a:cubicBezTo>
                  <a:pt x="668186" y="1735206"/>
                  <a:pt x="670458" y="1740803"/>
                  <a:pt x="674104" y="1743655"/>
                </a:cubicBezTo>
                <a:cubicBezTo>
                  <a:pt x="700644" y="1764419"/>
                  <a:pt x="688914" y="1778535"/>
                  <a:pt x="660678" y="1759810"/>
                </a:cubicBezTo>
                <a:cubicBezTo>
                  <a:pt x="651605" y="1753794"/>
                  <a:pt x="641737" y="1750503"/>
                  <a:pt x="632405" y="1750383"/>
                </a:cubicBezTo>
                <a:cubicBezTo>
                  <a:pt x="609099" y="1750081"/>
                  <a:pt x="601344" y="1744065"/>
                  <a:pt x="601344" y="1726286"/>
                </a:cubicBezTo>
                <a:cubicBezTo>
                  <a:pt x="601344" y="1715243"/>
                  <a:pt x="599234" y="1710109"/>
                  <a:pt x="594177" y="1708846"/>
                </a:cubicBezTo>
                <a:cubicBezTo>
                  <a:pt x="590234" y="1707861"/>
                  <a:pt x="587008" y="1703514"/>
                  <a:pt x="587008" y="1699184"/>
                </a:cubicBezTo>
                <a:cubicBezTo>
                  <a:pt x="587008" y="1694855"/>
                  <a:pt x="584858" y="1691313"/>
                  <a:pt x="582230" y="1691313"/>
                </a:cubicBezTo>
                <a:cubicBezTo>
                  <a:pt x="579602" y="1691313"/>
                  <a:pt x="577451" y="1688832"/>
                  <a:pt x="577451" y="1685801"/>
                </a:cubicBezTo>
                <a:cubicBezTo>
                  <a:pt x="577451" y="1682769"/>
                  <a:pt x="568850" y="1675454"/>
                  <a:pt x="558337" y="1669546"/>
                </a:cubicBezTo>
                <a:cubicBezTo>
                  <a:pt x="547824" y="1663637"/>
                  <a:pt x="539223" y="1656494"/>
                  <a:pt x="539223" y="1653672"/>
                </a:cubicBezTo>
                <a:cubicBezTo>
                  <a:pt x="539223" y="1650849"/>
                  <a:pt x="536042" y="1646822"/>
                  <a:pt x="532154" y="1644722"/>
                </a:cubicBezTo>
                <a:cubicBezTo>
                  <a:pt x="522963" y="1639759"/>
                  <a:pt x="510551" y="1623480"/>
                  <a:pt x="510551" y="1616388"/>
                </a:cubicBezTo>
                <a:cubicBezTo>
                  <a:pt x="510551" y="1613332"/>
                  <a:pt x="508366" y="1609951"/>
                  <a:pt x="505695" y="1608877"/>
                </a:cubicBezTo>
                <a:cubicBezTo>
                  <a:pt x="503024" y="1607803"/>
                  <a:pt x="501898" y="1605809"/>
                  <a:pt x="503193" y="1604445"/>
                </a:cubicBezTo>
                <a:cubicBezTo>
                  <a:pt x="504488" y="1603082"/>
                  <a:pt x="501265" y="1599444"/>
                  <a:pt x="496031" y="1596361"/>
                </a:cubicBezTo>
                <a:cubicBezTo>
                  <a:pt x="490797" y="1593279"/>
                  <a:pt x="485173" y="1585301"/>
                  <a:pt x="483534" y="1578632"/>
                </a:cubicBezTo>
                <a:cubicBezTo>
                  <a:pt x="481594" y="1570734"/>
                  <a:pt x="476621" y="1564830"/>
                  <a:pt x="469271" y="1561696"/>
                </a:cubicBezTo>
                <a:cubicBezTo>
                  <a:pt x="459380" y="1557479"/>
                  <a:pt x="457987" y="1554457"/>
                  <a:pt x="457987" y="1537214"/>
                </a:cubicBezTo>
                <a:cubicBezTo>
                  <a:pt x="457987" y="1526395"/>
                  <a:pt x="455837" y="1516678"/>
                  <a:pt x="453209" y="1515621"/>
                </a:cubicBezTo>
                <a:cubicBezTo>
                  <a:pt x="446637" y="1512978"/>
                  <a:pt x="447180" y="1502417"/>
                  <a:pt x="453963" y="1500945"/>
                </a:cubicBezTo>
                <a:cubicBezTo>
                  <a:pt x="465741" y="1498391"/>
                  <a:pt x="452940" y="1484277"/>
                  <a:pt x="429462" y="1473932"/>
                </a:cubicBezTo>
                <a:cubicBezTo>
                  <a:pt x="405744" y="1463481"/>
                  <a:pt x="405423" y="1463122"/>
                  <a:pt x="405423" y="1447104"/>
                </a:cubicBezTo>
                <a:cubicBezTo>
                  <a:pt x="405423" y="1436466"/>
                  <a:pt x="402952" y="1429534"/>
                  <a:pt x="398256" y="1426997"/>
                </a:cubicBezTo>
                <a:cubicBezTo>
                  <a:pt x="394313" y="1424868"/>
                  <a:pt x="391087" y="1419100"/>
                  <a:pt x="391087" y="1414178"/>
                </a:cubicBezTo>
                <a:cubicBezTo>
                  <a:pt x="391087" y="1409257"/>
                  <a:pt x="388794" y="1405230"/>
                  <a:pt x="385991" y="1405230"/>
                </a:cubicBezTo>
                <a:cubicBezTo>
                  <a:pt x="383189" y="1405230"/>
                  <a:pt x="381576" y="1401382"/>
                  <a:pt x="382408" y="1396679"/>
                </a:cubicBezTo>
                <a:cubicBezTo>
                  <a:pt x="383467" y="1390685"/>
                  <a:pt x="380369" y="1386051"/>
                  <a:pt x="372052" y="1381185"/>
                </a:cubicBezTo>
                <a:cubicBezTo>
                  <a:pt x="362687" y="1375707"/>
                  <a:pt x="360303" y="1371445"/>
                  <a:pt x="360746" y="1360973"/>
                </a:cubicBezTo>
                <a:cubicBezTo>
                  <a:pt x="361055" y="1353674"/>
                  <a:pt x="359944" y="1347003"/>
                  <a:pt x="358278" y="1346148"/>
                </a:cubicBezTo>
                <a:cubicBezTo>
                  <a:pt x="351580" y="1342710"/>
                  <a:pt x="333745" y="1314393"/>
                  <a:pt x="333745" y="1307195"/>
                </a:cubicBezTo>
                <a:cubicBezTo>
                  <a:pt x="333745" y="1302965"/>
                  <a:pt x="331595" y="1299504"/>
                  <a:pt x="328966" y="1299504"/>
                </a:cubicBezTo>
                <a:cubicBezTo>
                  <a:pt x="326338" y="1299504"/>
                  <a:pt x="324188" y="1292072"/>
                  <a:pt x="324188" y="1282988"/>
                </a:cubicBezTo>
                <a:cubicBezTo>
                  <a:pt x="324188" y="1270155"/>
                  <a:pt x="321790" y="1264798"/>
                  <a:pt x="313436" y="1258970"/>
                </a:cubicBezTo>
                <a:cubicBezTo>
                  <a:pt x="307523" y="1254845"/>
                  <a:pt x="302289" y="1249334"/>
                  <a:pt x="301805" y="1246723"/>
                </a:cubicBezTo>
                <a:cubicBezTo>
                  <a:pt x="296454" y="1217841"/>
                  <a:pt x="292928" y="1207197"/>
                  <a:pt x="287547" y="1203696"/>
                </a:cubicBezTo>
                <a:cubicBezTo>
                  <a:pt x="284046" y="1201417"/>
                  <a:pt x="281181" y="1197554"/>
                  <a:pt x="281181" y="1195110"/>
                </a:cubicBezTo>
                <a:cubicBezTo>
                  <a:pt x="281181" y="1192667"/>
                  <a:pt x="279030" y="1190668"/>
                  <a:pt x="276402" y="1190668"/>
                </a:cubicBezTo>
                <a:cubicBezTo>
                  <a:pt x="273774" y="1190668"/>
                  <a:pt x="271623" y="1184371"/>
                  <a:pt x="271623" y="1176675"/>
                </a:cubicBezTo>
                <a:cubicBezTo>
                  <a:pt x="271623" y="1168518"/>
                  <a:pt x="269418" y="1162682"/>
                  <a:pt x="266334" y="1162682"/>
                </a:cubicBezTo>
                <a:cubicBezTo>
                  <a:pt x="263424" y="1162682"/>
                  <a:pt x="262204" y="1160714"/>
                  <a:pt x="263622" y="1158309"/>
                </a:cubicBezTo>
                <a:cubicBezTo>
                  <a:pt x="265040" y="1155905"/>
                  <a:pt x="262045" y="1151490"/>
                  <a:pt x="256966" y="1148499"/>
                </a:cubicBezTo>
                <a:cubicBezTo>
                  <a:pt x="251594" y="1145336"/>
                  <a:pt x="247731" y="1138998"/>
                  <a:pt x="247731" y="1133351"/>
                </a:cubicBezTo>
                <a:cubicBezTo>
                  <a:pt x="247731" y="1128010"/>
                  <a:pt x="244683" y="1120809"/>
                  <a:pt x="240958" y="1117348"/>
                </a:cubicBezTo>
                <a:cubicBezTo>
                  <a:pt x="237232" y="1113887"/>
                  <a:pt x="232723" y="1105530"/>
                  <a:pt x="230936" y="1098776"/>
                </a:cubicBezTo>
                <a:cubicBezTo>
                  <a:pt x="226903" y="1083534"/>
                  <a:pt x="218075" y="1069394"/>
                  <a:pt x="212592" y="1069394"/>
                </a:cubicBezTo>
                <a:cubicBezTo>
                  <a:pt x="210317" y="1069394"/>
                  <a:pt x="209335" y="1064496"/>
                  <a:pt x="210409" y="1058510"/>
                </a:cubicBezTo>
                <a:cubicBezTo>
                  <a:pt x="211483" y="1052524"/>
                  <a:pt x="210644" y="1047627"/>
                  <a:pt x="208542" y="1047627"/>
                </a:cubicBezTo>
                <a:cubicBezTo>
                  <a:pt x="206443" y="1047627"/>
                  <a:pt x="204724" y="1044828"/>
                  <a:pt x="204724" y="1041408"/>
                </a:cubicBezTo>
                <a:cubicBezTo>
                  <a:pt x="204724" y="1037987"/>
                  <a:pt x="202671" y="1035188"/>
                  <a:pt x="200162" y="1035188"/>
                </a:cubicBezTo>
                <a:cubicBezTo>
                  <a:pt x="197652" y="1035188"/>
                  <a:pt x="194188" y="1030291"/>
                  <a:pt x="192462" y="1024305"/>
                </a:cubicBezTo>
                <a:cubicBezTo>
                  <a:pt x="190736" y="1018319"/>
                  <a:pt x="187413" y="1013421"/>
                  <a:pt x="185078" y="1013421"/>
                </a:cubicBezTo>
                <a:cubicBezTo>
                  <a:pt x="182742" y="1013421"/>
                  <a:pt x="180831" y="1010579"/>
                  <a:pt x="180831" y="1007105"/>
                </a:cubicBezTo>
                <a:cubicBezTo>
                  <a:pt x="180831" y="1003630"/>
                  <a:pt x="177606" y="999982"/>
                  <a:pt x="173663" y="998998"/>
                </a:cubicBezTo>
                <a:cubicBezTo>
                  <a:pt x="169699" y="998008"/>
                  <a:pt x="166495" y="993390"/>
                  <a:pt x="166495" y="988666"/>
                </a:cubicBezTo>
                <a:cubicBezTo>
                  <a:pt x="166495" y="978389"/>
                  <a:pt x="146932" y="963668"/>
                  <a:pt x="133274" y="963668"/>
                </a:cubicBezTo>
                <a:cubicBezTo>
                  <a:pt x="127891" y="963668"/>
                  <a:pt x="123488" y="961686"/>
                  <a:pt x="123488" y="959262"/>
                </a:cubicBezTo>
                <a:cubicBezTo>
                  <a:pt x="123488" y="956840"/>
                  <a:pt x="120951" y="954307"/>
                  <a:pt x="117850" y="953634"/>
                </a:cubicBezTo>
                <a:cubicBezTo>
                  <a:pt x="114749" y="952962"/>
                  <a:pt x="113576" y="950097"/>
                  <a:pt x="115244" y="947269"/>
                </a:cubicBezTo>
                <a:cubicBezTo>
                  <a:pt x="117798" y="942939"/>
                  <a:pt x="120643" y="942663"/>
                  <a:pt x="133241" y="945521"/>
                </a:cubicBezTo>
                <a:cubicBezTo>
                  <a:pt x="145539" y="948311"/>
                  <a:pt x="149606" y="948004"/>
                  <a:pt x="156063" y="943803"/>
                </a:cubicBezTo>
                <a:cubicBezTo>
                  <a:pt x="162529" y="939595"/>
                  <a:pt x="162879" y="937606"/>
                  <a:pt x="158039" y="932564"/>
                </a:cubicBezTo>
                <a:cubicBezTo>
                  <a:pt x="154805" y="929194"/>
                  <a:pt x="152159" y="923200"/>
                  <a:pt x="152159" y="919243"/>
                </a:cubicBezTo>
                <a:cubicBezTo>
                  <a:pt x="152159" y="915286"/>
                  <a:pt x="150175" y="910719"/>
                  <a:pt x="147749" y="909094"/>
                </a:cubicBezTo>
                <a:cubicBezTo>
                  <a:pt x="145324" y="907470"/>
                  <a:pt x="141122" y="892847"/>
                  <a:pt x="138413" y="876599"/>
                </a:cubicBezTo>
                <a:cubicBezTo>
                  <a:pt x="133651" y="848037"/>
                  <a:pt x="124369" y="820720"/>
                  <a:pt x="118337" y="817517"/>
                </a:cubicBezTo>
                <a:cubicBezTo>
                  <a:pt x="116726" y="816662"/>
                  <a:pt x="114105" y="810590"/>
                  <a:pt x="112512" y="804024"/>
                </a:cubicBezTo>
                <a:cubicBezTo>
                  <a:pt x="110918" y="797458"/>
                  <a:pt x="106857" y="789923"/>
                  <a:pt x="103485" y="787279"/>
                </a:cubicBezTo>
                <a:cubicBezTo>
                  <a:pt x="94661" y="780360"/>
                  <a:pt x="97874" y="717440"/>
                  <a:pt x="107229" y="713969"/>
                </a:cubicBezTo>
                <a:cubicBezTo>
                  <a:pt x="110915" y="712601"/>
                  <a:pt x="113931" y="706803"/>
                  <a:pt x="113931" y="701085"/>
                </a:cubicBezTo>
                <a:cubicBezTo>
                  <a:pt x="113931" y="694713"/>
                  <a:pt x="116705" y="689996"/>
                  <a:pt x="121099" y="688899"/>
                </a:cubicBezTo>
                <a:cubicBezTo>
                  <a:pt x="125041" y="687915"/>
                  <a:pt x="128267" y="684438"/>
                  <a:pt x="128267" y="681173"/>
                </a:cubicBezTo>
                <a:cubicBezTo>
                  <a:pt x="128267" y="677908"/>
                  <a:pt x="131492" y="673495"/>
                  <a:pt x="135435" y="671366"/>
                </a:cubicBezTo>
                <a:cubicBezTo>
                  <a:pt x="139377" y="669237"/>
                  <a:pt x="142602" y="663640"/>
                  <a:pt x="142602" y="658928"/>
                </a:cubicBezTo>
                <a:cubicBezTo>
                  <a:pt x="142602" y="647412"/>
                  <a:pt x="150443" y="643895"/>
                  <a:pt x="178618" y="642774"/>
                </a:cubicBezTo>
                <a:cubicBezTo>
                  <a:pt x="212684" y="641418"/>
                  <a:pt x="221202" y="635414"/>
                  <a:pt x="217164" y="615602"/>
                </a:cubicBezTo>
                <a:cubicBezTo>
                  <a:pt x="214430" y="602194"/>
                  <a:pt x="215363" y="599181"/>
                  <a:pt x="223684" y="594545"/>
                </a:cubicBezTo>
                <a:cubicBezTo>
                  <a:pt x="229025" y="591569"/>
                  <a:pt x="233395" y="587590"/>
                  <a:pt x="233395" y="585703"/>
                </a:cubicBezTo>
                <a:cubicBezTo>
                  <a:pt x="233395" y="583816"/>
                  <a:pt x="238771" y="578985"/>
                  <a:pt x="245342" y="574969"/>
                </a:cubicBezTo>
                <a:cubicBezTo>
                  <a:pt x="251912" y="570952"/>
                  <a:pt x="257288" y="565282"/>
                  <a:pt x="257288" y="562369"/>
                </a:cubicBezTo>
                <a:cubicBezTo>
                  <a:pt x="257288" y="559456"/>
                  <a:pt x="260513" y="555331"/>
                  <a:pt x="264456" y="553201"/>
                </a:cubicBezTo>
                <a:cubicBezTo>
                  <a:pt x="268398" y="551072"/>
                  <a:pt x="271623" y="547403"/>
                  <a:pt x="271623" y="545047"/>
                </a:cubicBezTo>
                <a:cubicBezTo>
                  <a:pt x="271623" y="542691"/>
                  <a:pt x="273581" y="540763"/>
                  <a:pt x="275973" y="540763"/>
                </a:cubicBezTo>
                <a:cubicBezTo>
                  <a:pt x="278365" y="540763"/>
                  <a:pt x="281845" y="528869"/>
                  <a:pt x="283706" y="514332"/>
                </a:cubicBezTo>
                <a:cubicBezTo>
                  <a:pt x="285567" y="499794"/>
                  <a:pt x="288986" y="487900"/>
                  <a:pt x="291303" y="487900"/>
                </a:cubicBezTo>
                <a:cubicBezTo>
                  <a:pt x="293620" y="487900"/>
                  <a:pt x="295516" y="486113"/>
                  <a:pt x="295516" y="483928"/>
                </a:cubicBezTo>
                <a:cubicBezTo>
                  <a:pt x="295516" y="479620"/>
                  <a:pt x="322464" y="463023"/>
                  <a:pt x="329458" y="463023"/>
                </a:cubicBezTo>
                <a:cubicBezTo>
                  <a:pt x="331816" y="463023"/>
                  <a:pt x="333745" y="461564"/>
                  <a:pt x="333745" y="459780"/>
                </a:cubicBezTo>
                <a:cubicBezTo>
                  <a:pt x="333745" y="457997"/>
                  <a:pt x="343421" y="449806"/>
                  <a:pt x="355249" y="441578"/>
                </a:cubicBezTo>
                <a:cubicBezTo>
                  <a:pt x="367075" y="433350"/>
                  <a:pt x="376752" y="425644"/>
                  <a:pt x="376752" y="424454"/>
                </a:cubicBezTo>
                <a:cubicBezTo>
                  <a:pt x="376752" y="421883"/>
                  <a:pt x="407618" y="400831"/>
                  <a:pt x="411388" y="400831"/>
                </a:cubicBezTo>
                <a:cubicBezTo>
                  <a:pt x="415217" y="400831"/>
                  <a:pt x="443652" y="384228"/>
                  <a:pt x="443652" y="381993"/>
                </a:cubicBezTo>
                <a:cubicBezTo>
                  <a:pt x="443652" y="376680"/>
                  <a:pt x="501391" y="341749"/>
                  <a:pt x="510172" y="341749"/>
                </a:cubicBezTo>
                <a:cubicBezTo>
                  <a:pt x="515637" y="341749"/>
                  <a:pt x="520109" y="340444"/>
                  <a:pt x="520109" y="338849"/>
                </a:cubicBezTo>
                <a:cubicBezTo>
                  <a:pt x="520109" y="337254"/>
                  <a:pt x="524847" y="334970"/>
                  <a:pt x="530637" y="333774"/>
                </a:cubicBezTo>
                <a:cubicBezTo>
                  <a:pt x="536428" y="332578"/>
                  <a:pt x="544108" y="329685"/>
                  <a:pt x="547704" y="327346"/>
                </a:cubicBezTo>
                <a:cubicBezTo>
                  <a:pt x="551299" y="325006"/>
                  <a:pt x="561614" y="323092"/>
                  <a:pt x="570625" y="323092"/>
                </a:cubicBezTo>
                <a:cubicBezTo>
                  <a:pt x="579636" y="323092"/>
                  <a:pt x="587008" y="321692"/>
                  <a:pt x="587008" y="319982"/>
                </a:cubicBezTo>
                <a:cubicBezTo>
                  <a:pt x="587008" y="318272"/>
                  <a:pt x="592083" y="316872"/>
                  <a:pt x="598285" y="316872"/>
                </a:cubicBezTo>
                <a:cubicBezTo>
                  <a:pt x="604736" y="316872"/>
                  <a:pt x="613402" y="313545"/>
                  <a:pt x="618534" y="309098"/>
                </a:cubicBezTo>
                <a:cubicBezTo>
                  <a:pt x="623468" y="304823"/>
                  <a:pt x="631142" y="301324"/>
                  <a:pt x="635587" y="301324"/>
                </a:cubicBezTo>
                <a:cubicBezTo>
                  <a:pt x="640032" y="301324"/>
                  <a:pt x="646894" y="299226"/>
                  <a:pt x="650836" y="296660"/>
                </a:cubicBezTo>
                <a:cubicBezTo>
                  <a:pt x="654779" y="294094"/>
                  <a:pt x="659446" y="291996"/>
                  <a:pt x="661207" y="291996"/>
                </a:cubicBezTo>
                <a:cubicBezTo>
                  <a:pt x="662969" y="291996"/>
                  <a:pt x="671186" y="289926"/>
                  <a:pt x="679468" y="287396"/>
                </a:cubicBezTo>
                <a:cubicBezTo>
                  <a:pt x="697720" y="281820"/>
                  <a:pt x="757248" y="276376"/>
                  <a:pt x="828812" y="273739"/>
                </a:cubicBezTo>
                <a:cubicBezTo>
                  <a:pt x="880673" y="271827"/>
                  <a:pt x="893300" y="269273"/>
                  <a:pt x="903826" y="258567"/>
                </a:cubicBezTo>
                <a:cubicBezTo>
                  <a:pt x="905927" y="256430"/>
                  <a:pt x="910363" y="254680"/>
                  <a:pt x="913683" y="254680"/>
                </a:cubicBezTo>
                <a:cubicBezTo>
                  <a:pt x="917003" y="254680"/>
                  <a:pt x="925900" y="250482"/>
                  <a:pt x="933454" y="245352"/>
                </a:cubicBezTo>
                <a:cubicBezTo>
                  <a:pt x="941008" y="240221"/>
                  <a:pt x="950960" y="236023"/>
                  <a:pt x="955569" y="236023"/>
                </a:cubicBezTo>
                <a:cubicBezTo>
                  <a:pt x="960179" y="236023"/>
                  <a:pt x="965280" y="234624"/>
                  <a:pt x="966904" y="232913"/>
                </a:cubicBezTo>
                <a:cubicBezTo>
                  <a:pt x="968528" y="231203"/>
                  <a:pt x="973851" y="229804"/>
                  <a:pt x="978734" y="229804"/>
                </a:cubicBezTo>
                <a:cubicBezTo>
                  <a:pt x="983616" y="229804"/>
                  <a:pt x="991946" y="225956"/>
                  <a:pt x="997246" y="221252"/>
                </a:cubicBezTo>
                <a:cubicBezTo>
                  <a:pt x="1004976" y="214392"/>
                  <a:pt x="1008077" y="213470"/>
                  <a:pt x="1012935" y="216588"/>
                </a:cubicBezTo>
                <a:cubicBezTo>
                  <a:pt x="1016266" y="218726"/>
                  <a:pt x="1022597" y="220475"/>
                  <a:pt x="1027007" y="220475"/>
                </a:cubicBezTo>
                <a:cubicBezTo>
                  <a:pt x="1031415" y="220475"/>
                  <a:pt x="1037648" y="222533"/>
                  <a:pt x="1040856" y="225048"/>
                </a:cubicBezTo>
                <a:cubicBezTo>
                  <a:pt x="1045352" y="228574"/>
                  <a:pt x="1056883" y="229465"/>
                  <a:pt x="1091167" y="228935"/>
                </a:cubicBezTo>
                <a:cubicBezTo>
                  <a:pt x="1115629" y="228558"/>
                  <a:pt x="1134645" y="229298"/>
                  <a:pt x="1133422" y="230581"/>
                </a:cubicBezTo>
                <a:cubicBezTo>
                  <a:pt x="1132200" y="231864"/>
                  <a:pt x="1134679" y="232913"/>
                  <a:pt x="1138932" y="232913"/>
                </a:cubicBezTo>
                <a:cubicBezTo>
                  <a:pt x="1143185" y="232913"/>
                  <a:pt x="1145335" y="231514"/>
                  <a:pt x="1143711" y="229804"/>
                </a:cubicBezTo>
                <a:cubicBezTo>
                  <a:pt x="1137702" y="223477"/>
                  <a:pt x="1149501" y="226953"/>
                  <a:pt x="1159542" y="234468"/>
                </a:cubicBezTo>
                <a:cubicBezTo>
                  <a:pt x="1172058" y="243835"/>
                  <a:pt x="1184311" y="244511"/>
                  <a:pt x="1187722" y="236023"/>
                </a:cubicBezTo>
                <a:cubicBezTo>
                  <a:pt x="1191554" y="226489"/>
                  <a:pt x="1206526" y="228384"/>
                  <a:pt x="1212284" y="239132"/>
                </a:cubicBezTo>
                <a:cubicBezTo>
                  <a:pt x="1215032" y="244263"/>
                  <a:pt x="1219543" y="248461"/>
                  <a:pt x="1222308" y="248461"/>
                </a:cubicBezTo>
                <a:cubicBezTo>
                  <a:pt x="1225073" y="248461"/>
                  <a:pt x="1227335" y="250624"/>
                  <a:pt x="1227335" y="253267"/>
                </a:cubicBezTo>
                <a:cubicBezTo>
                  <a:pt x="1227335" y="255910"/>
                  <a:pt x="1232711" y="261571"/>
                  <a:pt x="1239282" y="265847"/>
                </a:cubicBezTo>
                <a:cubicBezTo>
                  <a:pt x="1245853" y="270122"/>
                  <a:pt x="1251228" y="275656"/>
                  <a:pt x="1251228" y="278144"/>
                </a:cubicBezTo>
                <a:cubicBezTo>
                  <a:pt x="1251228" y="280631"/>
                  <a:pt x="1253379" y="282667"/>
                  <a:pt x="1256007" y="282667"/>
                </a:cubicBezTo>
                <a:cubicBezTo>
                  <a:pt x="1258635" y="282667"/>
                  <a:pt x="1260785" y="284633"/>
                  <a:pt x="1260785" y="287037"/>
                </a:cubicBezTo>
                <a:cubicBezTo>
                  <a:pt x="1260785" y="290715"/>
                  <a:pt x="1285990" y="313521"/>
                  <a:pt x="1297826" y="320553"/>
                </a:cubicBezTo>
                <a:cubicBezTo>
                  <a:pt x="1331703" y="340679"/>
                  <a:pt x="1370692" y="366146"/>
                  <a:pt x="1370692" y="368148"/>
                </a:cubicBezTo>
                <a:cubicBezTo>
                  <a:pt x="1370692" y="371908"/>
                  <a:pt x="1399353" y="387972"/>
                  <a:pt x="1409975" y="390165"/>
                </a:cubicBezTo>
                <a:cubicBezTo>
                  <a:pt x="1415811" y="391371"/>
                  <a:pt x="1422054" y="389771"/>
                  <a:pt x="1427520" y="385670"/>
                </a:cubicBezTo>
                <a:cubicBezTo>
                  <a:pt x="1432187" y="382168"/>
                  <a:pt x="1444511" y="378418"/>
                  <a:pt x="1454906" y="377336"/>
                </a:cubicBezTo>
                <a:cubicBezTo>
                  <a:pt x="1471483" y="375611"/>
                  <a:pt x="1474951" y="376361"/>
                  <a:pt x="1483115" y="383436"/>
                </a:cubicBezTo>
                <a:cubicBezTo>
                  <a:pt x="1488236" y="387873"/>
                  <a:pt x="1495140" y="391503"/>
                  <a:pt x="1498458" y="391503"/>
                </a:cubicBezTo>
                <a:cubicBezTo>
                  <a:pt x="1501777" y="391503"/>
                  <a:pt x="1504492" y="394084"/>
                  <a:pt x="1504492" y="397240"/>
                </a:cubicBezTo>
                <a:cubicBezTo>
                  <a:pt x="1504492" y="403481"/>
                  <a:pt x="1518583" y="413270"/>
                  <a:pt x="1527566" y="413270"/>
                </a:cubicBezTo>
                <a:cubicBezTo>
                  <a:pt x="1530645" y="413270"/>
                  <a:pt x="1533432" y="416069"/>
                  <a:pt x="1533761" y="419489"/>
                </a:cubicBezTo>
                <a:cubicBezTo>
                  <a:pt x="1534937" y="431741"/>
                  <a:pt x="1535674" y="432849"/>
                  <a:pt x="1544908" y="436253"/>
                </a:cubicBezTo>
                <a:cubicBezTo>
                  <a:pt x="1560439" y="441978"/>
                  <a:pt x="1565665" y="446099"/>
                  <a:pt x="1567374" y="453967"/>
                </a:cubicBezTo>
                <a:cubicBezTo>
                  <a:pt x="1569224" y="462489"/>
                  <a:pt x="1584946" y="464422"/>
                  <a:pt x="1590437" y="456804"/>
                </a:cubicBezTo>
                <a:cubicBezTo>
                  <a:pt x="1592286" y="454239"/>
                  <a:pt x="1596453" y="448833"/>
                  <a:pt x="1599698" y="444792"/>
                </a:cubicBezTo>
                <a:cubicBezTo>
                  <a:pt x="1604890" y="438324"/>
                  <a:pt x="1604121" y="436442"/>
                  <a:pt x="1593273" y="429074"/>
                </a:cubicBezTo>
                <a:cubicBezTo>
                  <a:pt x="1586494" y="424470"/>
                  <a:pt x="1580949" y="418331"/>
                  <a:pt x="1580949" y="415432"/>
                </a:cubicBezTo>
                <a:cubicBezTo>
                  <a:pt x="1580949" y="412532"/>
                  <a:pt x="1578942" y="410160"/>
                  <a:pt x="1576488" y="410160"/>
                </a:cubicBezTo>
                <a:cubicBezTo>
                  <a:pt x="1574034" y="410160"/>
                  <a:pt x="1571346" y="406312"/>
                  <a:pt x="1570514" y="401609"/>
                </a:cubicBezTo>
                <a:cubicBezTo>
                  <a:pt x="1569419" y="395412"/>
                  <a:pt x="1565964" y="392777"/>
                  <a:pt x="1557972" y="392040"/>
                </a:cubicBezTo>
                <a:cubicBezTo>
                  <a:pt x="1542980" y="390657"/>
                  <a:pt x="1546124" y="382480"/>
                  <a:pt x="1564144" y="375982"/>
                </a:cubicBezTo>
                <a:cubicBezTo>
                  <a:pt x="1572752" y="372878"/>
                  <a:pt x="1580125" y="366927"/>
                  <a:pt x="1582755" y="360960"/>
                </a:cubicBezTo>
                <a:cubicBezTo>
                  <a:pt x="1585914" y="353790"/>
                  <a:pt x="1589937" y="351078"/>
                  <a:pt x="1597410" y="351078"/>
                </a:cubicBezTo>
                <a:cubicBezTo>
                  <a:pt x="1603074" y="351078"/>
                  <a:pt x="1609752" y="349787"/>
                  <a:pt x="1612248" y="348210"/>
                </a:cubicBezTo>
                <a:cubicBezTo>
                  <a:pt x="1614745" y="346633"/>
                  <a:pt x="1624342" y="344440"/>
                  <a:pt x="1633575" y="343338"/>
                </a:cubicBezTo>
                <a:cubicBezTo>
                  <a:pt x="1647650" y="341657"/>
                  <a:pt x="1652222" y="342622"/>
                  <a:pt x="1661884" y="349315"/>
                </a:cubicBezTo>
                <a:cubicBezTo>
                  <a:pt x="1673528" y="357381"/>
                  <a:pt x="1686077" y="359908"/>
                  <a:pt x="1686077" y="354187"/>
                </a:cubicBezTo>
                <a:cubicBezTo>
                  <a:pt x="1686077" y="352477"/>
                  <a:pt x="1688647" y="351078"/>
                  <a:pt x="1691789" y="351078"/>
                </a:cubicBezTo>
                <a:cubicBezTo>
                  <a:pt x="1694930" y="351078"/>
                  <a:pt x="1703468" y="347357"/>
                  <a:pt x="1710762" y="342810"/>
                </a:cubicBezTo>
                <a:cubicBezTo>
                  <a:pt x="1722531" y="335473"/>
                  <a:pt x="1724379" y="335145"/>
                  <a:pt x="1727182" y="339899"/>
                </a:cubicBezTo>
                <a:cubicBezTo>
                  <a:pt x="1728919" y="342845"/>
                  <a:pt x="1728189" y="348329"/>
                  <a:pt x="1725558" y="352086"/>
                </a:cubicBezTo>
                <a:cubicBezTo>
                  <a:pt x="1719972" y="360064"/>
                  <a:pt x="1729768" y="368314"/>
                  <a:pt x="1741384" y="365413"/>
                </a:cubicBezTo>
                <a:cubicBezTo>
                  <a:pt x="1750744" y="363076"/>
                  <a:pt x="1756227" y="353338"/>
                  <a:pt x="1749058" y="351783"/>
                </a:cubicBezTo>
                <a:cubicBezTo>
                  <a:pt x="1740312" y="349885"/>
                  <a:pt x="1742402" y="339302"/>
                  <a:pt x="1752869" y="332491"/>
                </a:cubicBezTo>
                <a:cubicBezTo>
                  <a:pt x="1758065" y="329109"/>
                  <a:pt x="1761144" y="324353"/>
                  <a:pt x="1759711" y="321922"/>
                </a:cubicBezTo>
                <a:cubicBezTo>
                  <a:pt x="1755236" y="314333"/>
                  <a:pt x="1766677" y="313135"/>
                  <a:pt x="1778002" y="320006"/>
                </a:cubicBezTo>
                <a:cubicBezTo>
                  <a:pt x="1787108" y="325529"/>
                  <a:pt x="1792400" y="326246"/>
                  <a:pt x="1811494" y="324539"/>
                </a:cubicBezTo>
                <a:cubicBezTo>
                  <a:pt x="1829062" y="322968"/>
                  <a:pt x="1834774" y="323535"/>
                  <a:pt x="1836849" y="327055"/>
                </a:cubicBezTo>
                <a:cubicBezTo>
                  <a:pt x="1838624" y="330064"/>
                  <a:pt x="1850048" y="332299"/>
                  <a:pt x="1870685" y="333675"/>
                </a:cubicBezTo>
                <a:cubicBezTo>
                  <a:pt x="1891308" y="335049"/>
                  <a:pt x="1908149" y="338343"/>
                  <a:pt x="1920497" y="343415"/>
                </a:cubicBezTo>
                <a:cubicBezTo>
                  <a:pt x="1930756" y="347629"/>
                  <a:pt x="1942419" y="351078"/>
                  <a:pt x="1946413" y="351078"/>
                </a:cubicBezTo>
                <a:cubicBezTo>
                  <a:pt x="1950408" y="351078"/>
                  <a:pt x="1953676" y="352340"/>
                  <a:pt x="1953676" y="353883"/>
                </a:cubicBezTo>
                <a:cubicBezTo>
                  <a:pt x="1953676" y="355425"/>
                  <a:pt x="1961690" y="359394"/>
                  <a:pt x="1971484" y="362701"/>
                </a:cubicBezTo>
                <a:cubicBezTo>
                  <a:pt x="1984529" y="367106"/>
                  <a:pt x="1990115" y="371334"/>
                  <a:pt x="1992369" y="378507"/>
                </a:cubicBezTo>
                <a:cubicBezTo>
                  <a:pt x="1996438" y="391452"/>
                  <a:pt x="2014869" y="401374"/>
                  <a:pt x="2026999" y="397149"/>
                </a:cubicBezTo>
                <a:cubicBezTo>
                  <a:pt x="2033986" y="394716"/>
                  <a:pt x="2038643" y="395775"/>
                  <a:pt x="2048801" y="402108"/>
                </a:cubicBezTo>
                <a:cubicBezTo>
                  <a:pt x="2055904" y="406536"/>
                  <a:pt x="2063345" y="410160"/>
                  <a:pt x="2065336" y="410160"/>
                </a:cubicBezTo>
                <a:cubicBezTo>
                  <a:pt x="2067326" y="410160"/>
                  <a:pt x="2084051" y="420062"/>
                  <a:pt x="2102501" y="432164"/>
                </a:cubicBezTo>
                <a:cubicBezTo>
                  <a:pt x="2128604" y="449286"/>
                  <a:pt x="2139938" y="454557"/>
                  <a:pt x="2153575" y="455918"/>
                </a:cubicBezTo>
                <a:cubicBezTo>
                  <a:pt x="2163214" y="456880"/>
                  <a:pt x="2173761" y="459029"/>
                  <a:pt x="2177013" y="460693"/>
                </a:cubicBezTo>
                <a:cubicBezTo>
                  <a:pt x="2180265" y="462357"/>
                  <a:pt x="2186329" y="462869"/>
                  <a:pt x="2190490" y="461830"/>
                </a:cubicBezTo>
                <a:cubicBezTo>
                  <a:pt x="2200969" y="459213"/>
                  <a:pt x="2197381" y="446280"/>
                  <a:pt x="2185774" y="444839"/>
                </a:cubicBezTo>
                <a:cubicBezTo>
                  <a:pt x="2175145" y="443520"/>
                  <a:pt x="2163933" y="437005"/>
                  <a:pt x="2163933" y="432149"/>
                </a:cubicBezTo>
                <a:cubicBezTo>
                  <a:pt x="2163933" y="427917"/>
                  <a:pt x="2166811" y="427968"/>
                  <a:pt x="2186242" y="432540"/>
                </a:cubicBezTo>
                <a:cubicBezTo>
                  <a:pt x="2200913" y="435992"/>
                  <a:pt x="2203106" y="435612"/>
                  <a:pt x="2216447" y="427294"/>
                </a:cubicBezTo>
                <a:cubicBezTo>
                  <a:pt x="2224359" y="422361"/>
                  <a:pt x="2230833" y="415089"/>
                  <a:pt x="2230833" y="411133"/>
                </a:cubicBezTo>
                <a:cubicBezTo>
                  <a:pt x="2230833" y="406813"/>
                  <a:pt x="2233695" y="403941"/>
                  <a:pt x="2238001" y="403941"/>
                </a:cubicBezTo>
                <a:cubicBezTo>
                  <a:pt x="2241943" y="403941"/>
                  <a:pt x="2245168" y="405350"/>
                  <a:pt x="2245168" y="407071"/>
                </a:cubicBezTo>
                <a:cubicBezTo>
                  <a:pt x="2245168" y="408793"/>
                  <a:pt x="2250414" y="413169"/>
                  <a:pt x="2256826" y="416797"/>
                </a:cubicBezTo>
                <a:cubicBezTo>
                  <a:pt x="2267544" y="422861"/>
                  <a:pt x="2267916" y="423954"/>
                  <a:pt x="2261457" y="430370"/>
                </a:cubicBezTo>
                <a:cubicBezTo>
                  <a:pt x="2254786" y="436994"/>
                  <a:pt x="2255284" y="437610"/>
                  <a:pt x="2271304" y="442557"/>
                </a:cubicBezTo>
                <a:cubicBezTo>
                  <a:pt x="2280583" y="445422"/>
                  <a:pt x="2288175" y="449101"/>
                  <a:pt x="2288175" y="450731"/>
                </a:cubicBezTo>
                <a:cubicBezTo>
                  <a:pt x="2288175" y="452361"/>
                  <a:pt x="2291401" y="453694"/>
                  <a:pt x="2295344" y="453694"/>
                </a:cubicBezTo>
                <a:cubicBezTo>
                  <a:pt x="2302951" y="453694"/>
                  <a:pt x="2304687" y="459221"/>
                  <a:pt x="2298854" y="464866"/>
                </a:cubicBezTo>
                <a:cubicBezTo>
                  <a:pt x="2296923" y="466735"/>
                  <a:pt x="2288230" y="469165"/>
                  <a:pt x="2279536" y="470267"/>
                </a:cubicBezTo>
                <a:cubicBezTo>
                  <a:pt x="2259732" y="472775"/>
                  <a:pt x="2249283" y="479098"/>
                  <a:pt x="2255086" y="485063"/>
                </a:cubicBezTo>
                <a:cubicBezTo>
                  <a:pt x="2257436" y="487479"/>
                  <a:pt x="2259391" y="496490"/>
                  <a:pt x="2259431" y="505089"/>
                </a:cubicBezTo>
                <a:cubicBezTo>
                  <a:pt x="2259510" y="521989"/>
                  <a:pt x="2269836" y="531434"/>
                  <a:pt x="2288230" y="531434"/>
                </a:cubicBezTo>
                <a:cubicBezTo>
                  <a:pt x="2295513" y="531434"/>
                  <a:pt x="2297733" y="533525"/>
                  <a:pt x="2297733" y="540382"/>
                </a:cubicBezTo>
                <a:cubicBezTo>
                  <a:pt x="2297733" y="552942"/>
                  <a:pt x="2309845" y="559094"/>
                  <a:pt x="2320671" y="552034"/>
                </a:cubicBezTo>
                <a:cubicBezTo>
                  <a:pt x="2326985" y="547915"/>
                  <a:pt x="2328521" y="542121"/>
                  <a:pt x="2327570" y="526006"/>
                </a:cubicBezTo>
                <a:cubicBezTo>
                  <a:pt x="2326897" y="514605"/>
                  <a:pt x="2324209" y="503885"/>
                  <a:pt x="2321597" y="502186"/>
                </a:cubicBezTo>
                <a:cubicBezTo>
                  <a:pt x="2314507" y="497572"/>
                  <a:pt x="2315862" y="486084"/>
                  <a:pt x="2324015" y="481681"/>
                </a:cubicBezTo>
                <a:cubicBezTo>
                  <a:pt x="2332242" y="477238"/>
                  <a:pt x="2333522" y="467441"/>
                  <a:pt x="2326257" y="464519"/>
                </a:cubicBezTo>
                <a:cubicBezTo>
                  <a:pt x="2323437" y="463385"/>
                  <a:pt x="2322610" y="458106"/>
                  <a:pt x="2324322" y="452168"/>
                </a:cubicBezTo>
                <a:cubicBezTo>
                  <a:pt x="2325966" y="446464"/>
                  <a:pt x="2325816" y="438730"/>
                  <a:pt x="2323987" y="434981"/>
                </a:cubicBezTo>
                <a:cubicBezTo>
                  <a:pt x="2321276" y="429421"/>
                  <a:pt x="2318146" y="428493"/>
                  <a:pt x="2306994" y="429945"/>
                </a:cubicBezTo>
                <a:cubicBezTo>
                  <a:pt x="2293286" y="431729"/>
                  <a:pt x="2283771" y="427847"/>
                  <a:pt x="2292876" y="424184"/>
                </a:cubicBezTo>
                <a:cubicBezTo>
                  <a:pt x="2299158" y="421658"/>
                  <a:pt x="2299226" y="403941"/>
                  <a:pt x="2292954" y="403941"/>
                </a:cubicBezTo>
                <a:cubicBezTo>
                  <a:pt x="2290326" y="403941"/>
                  <a:pt x="2288175" y="399743"/>
                  <a:pt x="2288175" y="394612"/>
                </a:cubicBezTo>
                <a:cubicBezTo>
                  <a:pt x="2288175" y="389481"/>
                  <a:pt x="2290497" y="385283"/>
                  <a:pt x="2293334" y="385283"/>
                </a:cubicBezTo>
                <a:cubicBezTo>
                  <a:pt x="2296502" y="385283"/>
                  <a:pt x="2297354" y="381911"/>
                  <a:pt x="2295542" y="376543"/>
                </a:cubicBezTo>
                <a:cubicBezTo>
                  <a:pt x="2293159" y="369484"/>
                  <a:pt x="2294694" y="367116"/>
                  <a:pt x="2303525" y="364234"/>
                </a:cubicBezTo>
                <a:cubicBezTo>
                  <a:pt x="2309538" y="362271"/>
                  <a:pt x="2319833" y="360257"/>
                  <a:pt x="2326404" y="359759"/>
                </a:cubicBezTo>
                <a:cubicBezTo>
                  <a:pt x="2335454" y="359072"/>
                  <a:pt x="2338717" y="356779"/>
                  <a:pt x="2339863" y="350301"/>
                </a:cubicBezTo>
                <a:cubicBezTo>
                  <a:pt x="2341062" y="343515"/>
                  <a:pt x="2343841" y="341749"/>
                  <a:pt x="2353317" y="341749"/>
                </a:cubicBezTo>
                <a:cubicBezTo>
                  <a:pt x="2359886" y="341749"/>
                  <a:pt x="2368999" y="340447"/>
                  <a:pt x="2373566" y="338857"/>
                </a:cubicBezTo>
                <a:cubicBezTo>
                  <a:pt x="2378471" y="337148"/>
                  <a:pt x="2384692" y="337098"/>
                  <a:pt x="2388759" y="338734"/>
                </a:cubicBezTo>
                <a:cubicBezTo>
                  <a:pt x="2394510" y="341047"/>
                  <a:pt x="2394074" y="342277"/>
                  <a:pt x="2386113" y="346192"/>
                </a:cubicBezTo>
                <a:cubicBezTo>
                  <a:pt x="2378903" y="349737"/>
                  <a:pt x="2378337" y="350904"/>
                  <a:pt x="2383792" y="350979"/>
                </a:cubicBezTo>
                <a:cubicBezTo>
                  <a:pt x="2387759" y="351033"/>
                  <a:pt x="2393576" y="348399"/>
                  <a:pt x="2396719" y="345124"/>
                </a:cubicBezTo>
                <a:cubicBezTo>
                  <a:pt x="2403196" y="338374"/>
                  <a:pt x="2398010" y="333929"/>
                  <a:pt x="2381358" y="331959"/>
                </a:cubicBezTo>
                <a:cubicBezTo>
                  <a:pt x="2376101" y="331338"/>
                  <a:pt x="2369677" y="327689"/>
                  <a:pt x="2367083" y="323851"/>
                </a:cubicBezTo>
                <a:cubicBezTo>
                  <a:pt x="2364489" y="320013"/>
                  <a:pt x="2360726" y="316872"/>
                  <a:pt x="2358721" y="316872"/>
                </a:cubicBezTo>
                <a:cubicBezTo>
                  <a:pt x="2356716" y="316872"/>
                  <a:pt x="2355075" y="314773"/>
                  <a:pt x="2355075" y="312208"/>
                </a:cubicBezTo>
                <a:cubicBezTo>
                  <a:pt x="2355075" y="304632"/>
                  <a:pt x="2373649" y="306843"/>
                  <a:pt x="2386640" y="315966"/>
                </a:cubicBezTo>
                <a:cubicBezTo>
                  <a:pt x="2396176" y="322662"/>
                  <a:pt x="2400292" y="323712"/>
                  <a:pt x="2406721" y="321090"/>
                </a:cubicBezTo>
                <a:cubicBezTo>
                  <a:pt x="2418530" y="316274"/>
                  <a:pt x="2419002" y="306740"/>
                  <a:pt x="2407845" y="298369"/>
                </a:cubicBezTo>
                <a:cubicBezTo>
                  <a:pt x="2396436" y="289809"/>
                  <a:pt x="2395441" y="285776"/>
                  <a:pt x="2404739" y="285776"/>
                </a:cubicBezTo>
                <a:cubicBezTo>
                  <a:pt x="2408400" y="285776"/>
                  <a:pt x="2412701" y="283563"/>
                  <a:pt x="2414296" y="280858"/>
                </a:cubicBezTo>
                <a:cubicBezTo>
                  <a:pt x="2418767" y="273276"/>
                  <a:pt x="2417734" y="264009"/>
                  <a:pt x="2412418" y="264009"/>
                </a:cubicBezTo>
                <a:cubicBezTo>
                  <a:pt x="2404305" y="264009"/>
                  <a:pt x="2407140" y="256288"/>
                  <a:pt x="2416941" y="251691"/>
                </a:cubicBezTo>
                <a:cubicBezTo>
                  <a:pt x="2422056" y="249291"/>
                  <a:pt x="2425332" y="246371"/>
                  <a:pt x="2424221" y="245201"/>
                </a:cubicBezTo>
                <a:cubicBezTo>
                  <a:pt x="2420823" y="241623"/>
                  <a:pt x="2437839" y="233725"/>
                  <a:pt x="2453649" y="231540"/>
                </a:cubicBezTo>
                <a:cubicBezTo>
                  <a:pt x="2466860" y="229716"/>
                  <a:pt x="2468952" y="230393"/>
                  <a:pt x="2471641" y="237366"/>
                </a:cubicBezTo>
                <a:cubicBezTo>
                  <a:pt x="2475528" y="247443"/>
                  <a:pt x="2497171" y="251824"/>
                  <a:pt x="2505675" y="244255"/>
                </a:cubicBezTo>
                <a:cubicBezTo>
                  <a:pt x="2514985" y="235970"/>
                  <a:pt x="2547364" y="239706"/>
                  <a:pt x="2539354" y="248141"/>
                </a:cubicBezTo>
                <a:cubicBezTo>
                  <a:pt x="2534091" y="253682"/>
                  <a:pt x="2541283" y="264009"/>
                  <a:pt x="2550405" y="264009"/>
                </a:cubicBezTo>
                <a:cubicBezTo>
                  <a:pt x="2554982" y="264009"/>
                  <a:pt x="2562901" y="261955"/>
                  <a:pt x="2568003" y="259444"/>
                </a:cubicBezTo>
                <a:cubicBezTo>
                  <a:pt x="2573104" y="256933"/>
                  <a:pt x="2582117" y="254834"/>
                  <a:pt x="2588030" y="254779"/>
                </a:cubicBezTo>
                <a:cubicBezTo>
                  <a:pt x="2593944" y="254725"/>
                  <a:pt x="2598782" y="253281"/>
                  <a:pt x="2598782" y="251571"/>
                </a:cubicBezTo>
                <a:cubicBezTo>
                  <a:pt x="2598782" y="249861"/>
                  <a:pt x="2602007" y="248461"/>
                  <a:pt x="2605950" y="248461"/>
                </a:cubicBezTo>
                <a:cubicBezTo>
                  <a:pt x="2609892" y="248461"/>
                  <a:pt x="2613117" y="247062"/>
                  <a:pt x="2613117" y="245352"/>
                </a:cubicBezTo>
                <a:cubicBezTo>
                  <a:pt x="2613117" y="243641"/>
                  <a:pt x="2616343" y="242242"/>
                  <a:pt x="2620286" y="242242"/>
                </a:cubicBezTo>
                <a:cubicBezTo>
                  <a:pt x="2624228" y="242242"/>
                  <a:pt x="2627453" y="244958"/>
                  <a:pt x="2627453" y="248278"/>
                </a:cubicBezTo>
                <a:cubicBezTo>
                  <a:pt x="2627453" y="255883"/>
                  <a:pt x="2634373" y="258754"/>
                  <a:pt x="2646610" y="256226"/>
                </a:cubicBezTo>
                <a:cubicBezTo>
                  <a:pt x="2652675" y="254974"/>
                  <a:pt x="2656124" y="251519"/>
                  <a:pt x="2656124" y="246697"/>
                </a:cubicBezTo>
                <a:cubicBezTo>
                  <a:pt x="2656124" y="238945"/>
                  <a:pt x="2668027" y="235938"/>
                  <a:pt x="2671543" y="242802"/>
                </a:cubicBezTo>
                <a:cubicBezTo>
                  <a:pt x="2674120" y="247833"/>
                  <a:pt x="2689063" y="243681"/>
                  <a:pt x="2692886" y="236871"/>
                </a:cubicBezTo>
                <a:cubicBezTo>
                  <a:pt x="2694587" y="233839"/>
                  <a:pt x="2699914" y="228021"/>
                  <a:pt x="2704723" y="223943"/>
                </a:cubicBezTo>
                <a:cubicBezTo>
                  <a:pt x="2715320" y="214955"/>
                  <a:pt x="2716039" y="205374"/>
                  <a:pt x="2706300" y="202942"/>
                </a:cubicBezTo>
                <a:cubicBezTo>
                  <a:pt x="2701859" y="201833"/>
                  <a:pt x="2699132" y="197100"/>
                  <a:pt x="2699132" y="190503"/>
                </a:cubicBezTo>
                <a:cubicBezTo>
                  <a:pt x="2699132" y="183907"/>
                  <a:pt x="2696404" y="179174"/>
                  <a:pt x="2691964" y="178065"/>
                </a:cubicBezTo>
                <a:cubicBezTo>
                  <a:pt x="2688021" y="177081"/>
                  <a:pt x="2684813" y="172577"/>
                  <a:pt x="2684833" y="168056"/>
                </a:cubicBezTo>
                <a:cubicBezTo>
                  <a:pt x="2684876" y="158790"/>
                  <a:pt x="2701337" y="152064"/>
                  <a:pt x="2723977" y="152064"/>
                </a:cubicBezTo>
                <a:cubicBezTo>
                  <a:pt x="2731338" y="152064"/>
                  <a:pt x="2737360" y="150665"/>
                  <a:pt x="2737360" y="148954"/>
                </a:cubicBezTo>
                <a:cubicBezTo>
                  <a:pt x="2737360" y="143631"/>
                  <a:pt x="2749109" y="145545"/>
                  <a:pt x="2755165" y="151856"/>
                </a:cubicBezTo>
                <a:cubicBezTo>
                  <a:pt x="2759986" y="156878"/>
                  <a:pt x="2759585" y="158052"/>
                  <a:pt x="2752731" y="158990"/>
                </a:cubicBezTo>
                <a:cubicBezTo>
                  <a:pt x="2748219" y="159608"/>
                  <a:pt x="2755970" y="160324"/>
                  <a:pt x="2769956" y="160582"/>
                </a:cubicBezTo>
                <a:cubicBezTo>
                  <a:pt x="2794066" y="161026"/>
                  <a:pt x="2795637" y="160576"/>
                  <a:pt x="2800289" y="151892"/>
                </a:cubicBezTo>
                <a:cubicBezTo>
                  <a:pt x="2805983" y="141265"/>
                  <a:pt x="2815933" y="140266"/>
                  <a:pt x="2837292" y="148177"/>
                </a:cubicBezTo>
                <a:cubicBezTo>
                  <a:pt x="2846656" y="151645"/>
                  <a:pt x="2851996" y="156090"/>
                  <a:pt x="2852015" y="160432"/>
                </a:cubicBezTo>
                <a:cubicBezTo>
                  <a:pt x="2852053" y="169075"/>
                  <a:pt x="2857972" y="171433"/>
                  <a:pt x="2873329" y="168925"/>
                </a:cubicBezTo>
                <a:cubicBezTo>
                  <a:pt x="2884036" y="167176"/>
                  <a:pt x="2885495" y="165313"/>
                  <a:pt x="2885495" y="153391"/>
                </a:cubicBezTo>
                <a:cubicBezTo>
                  <a:pt x="2885495" y="143027"/>
                  <a:pt x="2887740" y="139062"/>
                  <a:pt x="2895052" y="136516"/>
                </a:cubicBezTo>
                <a:cubicBezTo>
                  <a:pt x="2900806" y="134512"/>
                  <a:pt x="2904610" y="130005"/>
                  <a:pt x="2904610" y="125190"/>
                </a:cubicBezTo>
                <a:cubicBezTo>
                  <a:pt x="2904610" y="119082"/>
                  <a:pt x="2906446" y="117651"/>
                  <a:pt x="2912383" y="119134"/>
                </a:cubicBezTo>
                <a:cubicBezTo>
                  <a:pt x="2916659" y="120202"/>
                  <a:pt x="2923110" y="119481"/>
                  <a:pt x="2926719" y="117531"/>
                </a:cubicBezTo>
                <a:cubicBezTo>
                  <a:pt x="2934264" y="113456"/>
                  <a:pt x="2935651" y="99201"/>
                  <a:pt x="2928502" y="99201"/>
                </a:cubicBezTo>
                <a:cubicBezTo>
                  <a:pt x="2921117" y="99201"/>
                  <a:pt x="2922854" y="89432"/>
                  <a:pt x="2931322" y="83343"/>
                </a:cubicBezTo>
                <a:cubicBezTo>
                  <a:pt x="2942879" y="75033"/>
                  <a:pt x="2935931" y="64995"/>
                  <a:pt x="2918623" y="64995"/>
                </a:cubicBezTo>
                <a:cubicBezTo>
                  <a:pt x="2900098" y="64995"/>
                  <a:pt x="2900290" y="57585"/>
                  <a:pt x="2918945" y="52557"/>
                </a:cubicBezTo>
                <a:cubicBezTo>
                  <a:pt x="2927239" y="50321"/>
                  <a:pt x="2933281" y="46373"/>
                  <a:pt x="2933281" y="43188"/>
                </a:cubicBezTo>
                <a:cubicBezTo>
                  <a:pt x="2933281" y="39910"/>
                  <a:pt x="2938113" y="36894"/>
                  <a:pt x="2945228" y="35732"/>
                </a:cubicBezTo>
                <a:cubicBezTo>
                  <a:pt x="2951798" y="34659"/>
                  <a:pt x="2957174" y="32602"/>
                  <a:pt x="2957174" y="31162"/>
                </a:cubicBezTo>
                <a:cubicBezTo>
                  <a:pt x="2957174" y="27220"/>
                  <a:pt x="2979975" y="30852"/>
                  <a:pt x="2986285" y="35798"/>
                </a:cubicBezTo>
                <a:cubicBezTo>
                  <a:pt x="2989315" y="38174"/>
                  <a:pt x="2996676" y="40119"/>
                  <a:pt x="3002644" y="40119"/>
                </a:cubicBezTo>
                <a:cubicBezTo>
                  <a:pt x="3008612" y="40119"/>
                  <a:pt x="3014732" y="42217"/>
                  <a:pt x="3016245" y="44783"/>
                </a:cubicBezTo>
                <a:cubicBezTo>
                  <a:pt x="3017757" y="47348"/>
                  <a:pt x="3024438" y="49447"/>
                  <a:pt x="3031092" y="49447"/>
                </a:cubicBezTo>
                <a:cubicBezTo>
                  <a:pt x="3040064" y="49447"/>
                  <a:pt x="3043188" y="51078"/>
                  <a:pt x="3043188" y="55764"/>
                </a:cubicBezTo>
                <a:cubicBezTo>
                  <a:pt x="3043188" y="63350"/>
                  <a:pt x="3055859" y="67201"/>
                  <a:pt x="3066477" y="62843"/>
                </a:cubicBezTo>
                <a:cubicBezTo>
                  <a:pt x="3071758" y="60675"/>
                  <a:pt x="3073666" y="56184"/>
                  <a:pt x="3072629" y="48355"/>
                </a:cubicBezTo>
                <a:cubicBezTo>
                  <a:pt x="3071701" y="41342"/>
                  <a:pt x="3073215" y="37009"/>
                  <a:pt x="3076594" y="37009"/>
                </a:cubicBezTo>
                <a:cubicBezTo>
                  <a:pt x="3079662" y="37009"/>
                  <a:pt x="3080875" y="34579"/>
                  <a:pt x="3079358" y="31469"/>
                </a:cubicBezTo>
                <a:cubicBezTo>
                  <a:pt x="3077387" y="27427"/>
                  <a:pt x="3080318" y="25030"/>
                  <a:pt x="3090196" y="22604"/>
                </a:cubicBezTo>
                <a:cubicBezTo>
                  <a:pt x="3107339" y="18393"/>
                  <a:pt x="3133980" y="20750"/>
                  <a:pt x="3133980" y="26478"/>
                </a:cubicBezTo>
                <a:cubicBezTo>
                  <a:pt x="3133980" y="28850"/>
                  <a:pt x="3136131" y="30790"/>
                  <a:pt x="3138759" y="30790"/>
                </a:cubicBezTo>
                <a:cubicBezTo>
                  <a:pt x="3141387" y="30790"/>
                  <a:pt x="3143538" y="32845"/>
                  <a:pt x="3143538" y="35357"/>
                </a:cubicBezTo>
                <a:cubicBezTo>
                  <a:pt x="3143538" y="38103"/>
                  <a:pt x="3146345" y="39222"/>
                  <a:pt x="3150584" y="38164"/>
                </a:cubicBezTo>
                <a:cubicBezTo>
                  <a:pt x="3159327" y="35981"/>
                  <a:pt x="3185921" y="49227"/>
                  <a:pt x="3186280" y="55945"/>
                </a:cubicBezTo>
                <a:cubicBezTo>
                  <a:pt x="3186426" y="58663"/>
                  <a:pt x="3181068" y="62511"/>
                  <a:pt x="3174373" y="64496"/>
                </a:cubicBezTo>
                <a:cubicBezTo>
                  <a:pt x="3158992" y="69057"/>
                  <a:pt x="3157873" y="69017"/>
                  <a:pt x="3157873" y="63916"/>
                </a:cubicBezTo>
                <a:cubicBezTo>
                  <a:pt x="3157873" y="58010"/>
                  <a:pt x="3140165" y="45405"/>
                  <a:pt x="3134862" y="47538"/>
                </a:cubicBezTo>
                <a:cubicBezTo>
                  <a:pt x="3132439" y="48512"/>
                  <a:pt x="3129112" y="54785"/>
                  <a:pt x="3127468" y="61477"/>
                </a:cubicBezTo>
                <a:cubicBezTo>
                  <a:pt x="3125822" y="68170"/>
                  <a:pt x="3121240" y="74454"/>
                  <a:pt x="3117283" y="75442"/>
                </a:cubicBezTo>
                <a:cubicBezTo>
                  <a:pt x="3104247" y="78697"/>
                  <a:pt x="3111279" y="99412"/>
                  <a:pt x="3130181" y="113441"/>
                </a:cubicBezTo>
                <a:cubicBezTo>
                  <a:pt x="3134973" y="116997"/>
                  <a:pt x="3141604" y="125998"/>
                  <a:pt x="3144916" y="133442"/>
                </a:cubicBezTo>
                <a:cubicBezTo>
                  <a:pt x="3149087" y="142818"/>
                  <a:pt x="3155308" y="148644"/>
                  <a:pt x="3165157" y="152403"/>
                </a:cubicBezTo>
                <a:cubicBezTo>
                  <a:pt x="3184644" y="159838"/>
                  <a:pt x="3192241" y="159403"/>
                  <a:pt x="3202471" y="150263"/>
                </a:cubicBezTo>
                <a:cubicBezTo>
                  <a:pt x="3212816" y="141019"/>
                  <a:pt x="3206690" y="133406"/>
                  <a:pt x="3188906" y="133406"/>
                </a:cubicBezTo>
                <a:cubicBezTo>
                  <a:pt x="3181741" y="133406"/>
                  <a:pt x="3177131" y="131050"/>
                  <a:pt x="3175221" y="126410"/>
                </a:cubicBezTo>
                <a:cubicBezTo>
                  <a:pt x="3170763" y="115586"/>
                  <a:pt x="3171393" y="114749"/>
                  <a:pt x="3183987" y="114749"/>
                </a:cubicBezTo>
                <a:cubicBezTo>
                  <a:pt x="3198563" y="114749"/>
                  <a:pt x="3205251" y="107022"/>
                  <a:pt x="3202155" y="93759"/>
                </a:cubicBezTo>
                <a:cubicBezTo>
                  <a:pt x="3200379" y="86150"/>
                  <a:pt x="3201575" y="83653"/>
                  <a:pt x="3206995" y="83653"/>
                </a:cubicBezTo>
                <a:cubicBezTo>
                  <a:pt x="3216181" y="83653"/>
                  <a:pt x="3220795" y="91217"/>
                  <a:pt x="3214220" y="95495"/>
                </a:cubicBezTo>
                <a:cubicBezTo>
                  <a:pt x="3210702" y="97785"/>
                  <a:pt x="3214460" y="99410"/>
                  <a:pt x="3226731" y="100908"/>
                </a:cubicBezTo>
                <a:cubicBezTo>
                  <a:pt x="3240126" y="102543"/>
                  <a:pt x="3246482" y="101746"/>
                  <a:pt x="3253636" y="97534"/>
                </a:cubicBezTo>
                <a:cubicBezTo>
                  <a:pt x="3268590" y="88727"/>
                  <a:pt x="3265286" y="78557"/>
                  <a:pt x="3243149" y="65255"/>
                </a:cubicBezTo>
                <a:cubicBezTo>
                  <a:pt x="3223071" y="53191"/>
                  <a:pt x="3220289" y="43228"/>
                  <a:pt x="3236998" y="43228"/>
                </a:cubicBezTo>
                <a:cubicBezTo>
                  <a:pt x="3245564" y="43228"/>
                  <a:pt x="3262593" y="31447"/>
                  <a:pt x="3262842" y="25348"/>
                </a:cubicBezTo>
                <a:cubicBezTo>
                  <a:pt x="3262937" y="23036"/>
                  <a:pt x="3269460" y="21461"/>
                  <a:pt x="3278943" y="21461"/>
                </a:cubicBezTo>
                <a:cubicBezTo>
                  <a:pt x="3291544" y="21461"/>
                  <a:pt x="3298546" y="24116"/>
                  <a:pt x="3312369" y="34136"/>
                </a:cubicBezTo>
                <a:cubicBezTo>
                  <a:pt x="3327938" y="45421"/>
                  <a:pt x="3330644" y="46298"/>
                  <a:pt x="3337046" y="42133"/>
                </a:cubicBezTo>
                <a:cubicBezTo>
                  <a:pt x="3345718" y="36490"/>
                  <a:pt x="3346255" y="30237"/>
                  <a:pt x="3338503" y="25192"/>
                </a:cubicBezTo>
                <a:cubicBezTo>
                  <a:pt x="3334043" y="22290"/>
                  <a:pt x="3334109" y="20597"/>
                  <a:pt x="3338800" y="17574"/>
                </a:cubicBezTo>
                <a:cubicBezTo>
                  <a:pt x="3343630" y="14462"/>
                  <a:pt x="3345687" y="14672"/>
                  <a:pt x="3349123" y="18631"/>
                </a:cubicBezTo>
                <a:cubicBezTo>
                  <a:pt x="3358762" y="29740"/>
                  <a:pt x="3371172" y="37019"/>
                  <a:pt x="3382222" y="38046"/>
                </a:cubicBezTo>
                <a:cubicBezTo>
                  <a:pt x="3399291" y="39634"/>
                  <a:pt x="3405549" y="47659"/>
                  <a:pt x="3395406" y="54952"/>
                </a:cubicBezTo>
                <a:cubicBezTo>
                  <a:pt x="3386475" y="61373"/>
                  <a:pt x="3384429" y="71214"/>
                  <a:pt x="3392023" y="71214"/>
                </a:cubicBezTo>
                <a:cubicBezTo>
                  <a:pt x="3394651" y="71214"/>
                  <a:pt x="3396801" y="74630"/>
                  <a:pt x="3396801" y="78805"/>
                </a:cubicBezTo>
                <a:cubicBezTo>
                  <a:pt x="3396801" y="82980"/>
                  <a:pt x="3398951" y="87260"/>
                  <a:pt x="3401580" y="88317"/>
                </a:cubicBezTo>
                <a:cubicBezTo>
                  <a:pt x="3404208" y="89374"/>
                  <a:pt x="3406358" y="95124"/>
                  <a:pt x="3406358" y="101093"/>
                </a:cubicBezTo>
                <a:cubicBezTo>
                  <a:pt x="3406358" y="109198"/>
                  <a:pt x="3410414" y="114665"/>
                  <a:pt x="3422371" y="122677"/>
                </a:cubicBezTo>
                <a:cubicBezTo>
                  <a:pt x="3431179" y="128578"/>
                  <a:pt x="3441109" y="133406"/>
                  <a:pt x="3444439" y="133406"/>
                </a:cubicBezTo>
                <a:cubicBezTo>
                  <a:pt x="3447768" y="133406"/>
                  <a:pt x="3457840" y="137604"/>
                  <a:pt x="3466820" y="142735"/>
                </a:cubicBezTo>
                <a:cubicBezTo>
                  <a:pt x="3484354" y="152753"/>
                  <a:pt x="3505274" y="155005"/>
                  <a:pt x="3509782" y="147360"/>
                </a:cubicBezTo>
                <a:cubicBezTo>
                  <a:pt x="3511307" y="144773"/>
                  <a:pt x="3509825" y="140515"/>
                  <a:pt x="3506490" y="137899"/>
                </a:cubicBezTo>
                <a:cubicBezTo>
                  <a:pt x="3498332" y="131503"/>
                  <a:pt x="3508296" y="123867"/>
                  <a:pt x="3517221" y="129675"/>
                </a:cubicBezTo>
                <a:cubicBezTo>
                  <a:pt x="3524000" y="134086"/>
                  <a:pt x="3550628" y="134650"/>
                  <a:pt x="3557122" y="130518"/>
                </a:cubicBezTo>
                <a:cubicBezTo>
                  <a:pt x="3559619" y="128930"/>
                  <a:pt x="3569188" y="127181"/>
                  <a:pt x="3578386" y="126632"/>
                </a:cubicBezTo>
                <a:cubicBezTo>
                  <a:pt x="3592622" y="125781"/>
                  <a:pt x="3595336" y="124360"/>
                  <a:pt x="3596623" y="117081"/>
                </a:cubicBezTo>
                <a:cubicBezTo>
                  <a:pt x="3597701" y="110987"/>
                  <a:pt x="3600834" y="108530"/>
                  <a:pt x="3607525" y="108530"/>
                </a:cubicBezTo>
                <a:cubicBezTo>
                  <a:pt x="3619208" y="108530"/>
                  <a:pt x="3624632" y="100180"/>
                  <a:pt x="3617664" y="92920"/>
                </a:cubicBezTo>
                <a:cubicBezTo>
                  <a:pt x="3613185" y="88252"/>
                  <a:pt x="3614543" y="87187"/>
                  <a:pt x="3627065" y="85558"/>
                </a:cubicBezTo>
                <a:cubicBezTo>
                  <a:pt x="3661682" y="81052"/>
                  <a:pt x="3688293" y="87578"/>
                  <a:pt x="3688293" y="100571"/>
                </a:cubicBezTo>
                <a:cubicBezTo>
                  <a:pt x="3688293" y="104352"/>
                  <a:pt x="3693669" y="110732"/>
                  <a:pt x="3700240" y="114749"/>
                </a:cubicBezTo>
                <a:cubicBezTo>
                  <a:pt x="3706810" y="118766"/>
                  <a:pt x="3712186" y="124374"/>
                  <a:pt x="3712186" y="127211"/>
                </a:cubicBezTo>
                <a:cubicBezTo>
                  <a:pt x="3712186" y="135022"/>
                  <a:pt x="3717297" y="136744"/>
                  <a:pt x="3725205" y="131598"/>
                </a:cubicBezTo>
                <a:cubicBezTo>
                  <a:pt x="3732361" y="126941"/>
                  <a:pt x="3751183" y="128372"/>
                  <a:pt x="3754396" y="133817"/>
                </a:cubicBezTo>
                <a:cubicBezTo>
                  <a:pt x="3755273" y="135301"/>
                  <a:pt x="3761059" y="136516"/>
                  <a:pt x="3767256" y="136516"/>
                </a:cubicBezTo>
                <a:cubicBezTo>
                  <a:pt x="3773452" y="136516"/>
                  <a:pt x="3779851" y="137915"/>
                  <a:pt x="3781475" y="139626"/>
                </a:cubicBezTo>
                <a:cubicBezTo>
                  <a:pt x="3783099" y="141336"/>
                  <a:pt x="3789684" y="142735"/>
                  <a:pt x="3796107" y="142735"/>
                </a:cubicBezTo>
                <a:cubicBezTo>
                  <a:pt x="3805166" y="142735"/>
                  <a:pt x="3809643" y="139945"/>
                  <a:pt x="3816067" y="130297"/>
                </a:cubicBezTo>
                <a:cubicBezTo>
                  <a:pt x="3820621" y="123456"/>
                  <a:pt x="3825944" y="117858"/>
                  <a:pt x="3827896" y="117858"/>
                </a:cubicBezTo>
                <a:cubicBezTo>
                  <a:pt x="3829848" y="117858"/>
                  <a:pt x="3828926" y="114260"/>
                  <a:pt x="3825846" y="109862"/>
                </a:cubicBezTo>
                <a:cubicBezTo>
                  <a:pt x="3821951" y="104298"/>
                  <a:pt x="3821786" y="101223"/>
                  <a:pt x="3825304" y="99755"/>
                </a:cubicBezTo>
                <a:cubicBezTo>
                  <a:pt x="3834820" y="95787"/>
                  <a:pt x="3837680" y="83770"/>
                  <a:pt x="3829590" y="81750"/>
                </a:cubicBezTo>
                <a:cubicBezTo>
                  <a:pt x="3825467" y="80720"/>
                  <a:pt x="3822093" y="76701"/>
                  <a:pt x="3822093" y="72817"/>
                </a:cubicBezTo>
                <a:cubicBezTo>
                  <a:pt x="3822093" y="68934"/>
                  <a:pt x="3818868" y="64015"/>
                  <a:pt x="3814925" y="61886"/>
                </a:cubicBezTo>
                <a:cubicBezTo>
                  <a:pt x="3810983" y="59756"/>
                  <a:pt x="3807757" y="54770"/>
                  <a:pt x="3807757" y="50805"/>
                </a:cubicBezTo>
                <a:cubicBezTo>
                  <a:pt x="3807757" y="46839"/>
                  <a:pt x="3805607" y="42730"/>
                  <a:pt x="3802979" y="41673"/>
                </a:cubicBezTo>
                <a:cubicBezTo>
                  <a:pt x="3800350" y="40616"/>
                  <a:pt x="3798200" y="32288"/>
                  <a:pt x="3798200" y="23165"/>
                </a:cubicBezTo>
                <a:cubicBezTo>
                  <a:pt x="3798200" y="10909"/>
                  <a:pt x="3800174" y="6086"/>
                  <a:pt x="3805759" y="4691"/>
                </a:cubicBezTo>
                <a:cubicBezTo>
                  <a:pt x="3810723" y="3451"/>
                  <a:pt x="3812858" y="2761"/>
                  <a:pt x="3815324" y="3266"/>
                </a:cubicBezTo>
                <a:close/>
                <a:moveTo>
                  <a:pt x="3673708" y="927"/>
                </a:moveTo>
                <a:cubicBezTo>
                  <a:pt x="3677559" y="3173"/>
                  <a:pt x="3677493" y="9684"/>
                  <a:pt x="3676843" y="22404"/>
                </a:cubicBezTo>
                <a:cubicBezTo>
                  <a:pt x="3676206" y="34894"/>
                  <a:pt x="3674094" y="46789"/>
                  <a:pt x="3672149" y="48836"/>
                </a:cubicBezTo>
                <a:cubicBezTo>
                  <a:pt x="3667853" y="53359"/>
                  <a:pt x="3656504" y="53712"/>
                  <a:pt x="3652454" y="49447"/>
                </a:cubicBezTo>
                <a:cubicBezTo>
                  <a:pt x="3650830" y="47737"/>
                  <a:pt x="3644515" y="46338"/>
                  <a:pt x="3638422" y="46338"/>
                </a:cubicBezTo>
                <a:cubicBezTo>
                  <a:pt x="3632328" y="46338"/>
                  <a:pt x="3624665" y="44239"/>
                  <a:pt x="3621393" y="41673"/>
                </a:cubicBezTo>
                <a:cubicBezTo>
                  <a:pt x="3618121" y="39108"/>
                  <a:pt x="3611407" y="37009"/>
                  <a:pt x="3606473" y="37009"/>
                </a:cubicBezTo>
                <a:cubicBezTo>
                  <a:pt x="3601538" y="37009"/>
                  <a:pt x="3597501" y="35941"/>
                  <a:pt x="3597501" y="34637"/>
                </a:cubicBezTo>
                <a:cubicBezTo>
                  <a:pt x="3597501" y="33332"/>
                  <a:pt x="3592662" y="30883"/>
                  <a:pt x="3586749" y="29195"/>
                </a:cubicBezTo>
                <a:cubicBezTo>
                  <a:pt x="3567313" y="23646"/>
                  <a:pt x="3573870" y="17056"/>
                  <a:pt x="3602279" y="13588"/>
                </a:cubicBezTo>
                <a:cubicBezTo>
                  <a:pt x="3616734" y="11823"/>
                  <a:pt x="3636888" y="7975"/>
                  <a:pt x="3647065" y="5037"/>
                </a:cubicBezTo>
                <a:cubicBezTo>
                  <a:pt x="3662087" y="699"/>
                  <a:pt x="3669856" y="-1319"/>
                  <a:pt x="3673708" y="927"/>
                </a:cubicBezTo>
                <a:close/>
                <a:moveTo>
                  <a:pt x="3526234" y="890"/>
                </a:moveTo>
                <a:cubicBezTo>
                  <a:pt x="3540185" y="-611"/>
                  <a:pt x="3545735" y="472"/>
                  <a:pt x="3556099" y="6723"/>
                </a:cubicBezTo>
                <a:cubicBezTo>
                  <a:pt x="3563101" y="10945"/>
                  <a:pt x="3568829" y="15336"/>
                  <a:pt x="3568829" y="16480"/>
                </a:cubicBezTo>
                <a:cubicBezTo>
                  <a:pt x="3568829" y="17625"/>
                  <a:pt x="3562631" y="22504"/>
                  <a:pt x="3555055" y="27323"/>
                </a:cubicBezTo>
                <a:cubicBezTo>
                  <a:pt x="3538196" y="38047"/>
                  <a:pt x="3512552" y="42218"/>
                  <a:pt x="3504855" y="35488"/>
                </a:cubicBezTo>
                <a:cubicBezTo>
                  <a:pt x="3499559" y="30858"/>
                  <a:pt x="3457090" y="27836"/>
                  <a:pt x="3451199" y="31670"/>
                </a:cubicBezTo>
                <a:cubicBezTo>
                  <a:pt x="3449602" y="32709"/>
                  <a:pt x="3447740" y="38184"/>
                  <a:pt x="3447062" y="43835"/>
                </a:cubicBezTo>
                <a:cubicBezTo>
                  <a:pt x="3445894" y="53565"/>
                  <a:pt x="3436458" y="58669"/>
                  <a:pt x="3428824" y="53701"/>
                </a:cubicBezTo>
                <a:cubicBezTo>
                  <a:pt x="3423695" y="50364"/>
                  <a:pt x="3424841" y="40119"/>
                  <a:pt x="3430342" y="40119"/>
                </a:cubicBezTo>
                <a:cubicBezTo>
                  <a:pt x="3433145" y="40119"/>
                  <a:pt x="3433944" y="36832"/>
                  <a:pt x="3432225" y="32373"/>
                </a:cubicBezTo>
                <a:cubicBezTo>
                  <a:pt x="3429961" y="26503"/>
                  <a:pt x="3431384" y="24190"/>
                  <a:pt x="3438107" y="22818"/>
                </a:cubicBezTo>
                <a:cubicBezTo>
                  <a:pt x="3442985" y="21822"/>
                  <a:pt x="3450710" y="19710"/>
                  <a:pt x="3455274" y="18124"/>
                </a:cubicBezTo>
                <a:cubicBezTo>
                  <a:pt x="3459837" y="16539"/>
                  <a:pt x="3466826" y="15242"/>
                  <a:pt x="3470804" y="15242"/>
                </a:cubicBezTo>
                <a:cubicBezTo>
                  <a:pt x="3474851" y="15242"/>
                  <a:pt x="3478037" y="12502"/>
                  <a:pt x="3478037" y="9023"/>
                </a:cubicBezTo>
                <a:cubicBezTo>
                  <a:pt x="3478037" y="4086"/>
                  <a:pt x="3481240" y="2796"/>
                  <a:pt x="3493567" y="2769"/>
                </a:cubicBezTo>
                <a:cubicBezTo>
                  <a:pt x="3502109" y="2750"/>
                  <a:pt x="3516808" y="1905"/>
                  <a:pt x="3526234" y="89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025" cap="flat">
            <a:noFill/>
            <a:prstDash val="solid"/>
            <a:miter/>
          </a:ln>
          <a:effectLst>
            <a:innerShdw blurRad="127000" dist="215900" dir="192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9C0E11-1235-49F0-BA81-021953077A49}"/>
              </a:ext>
            </a:extLst>
          </p:cNvPr>
          <p:cNvSpPr/>
          <p:nvPr/>
        </p:nvSpPr>
        <p:spPr>
          <a:xfrm rot="21095137">
            <a:off x="15252" y="1819503"/>
            <a:ext cx="5565912" cy="2265275"/>
          </a:xfrm>
          <a:custGeom>
            <a:avLst/>
            <a:gdLst/>
            <a:ahLst/>
            <a:cxnLst/>
            <a:rect l="l" t="t" r="r" b="b"/>
            <a:pathLst>
              <a:path w="6754697" h="2265275">
                <a:moveTo>
                  <a:pt x="972610" y="2177681"/>
                </a:moveTo>
                <a:cubicBezTo>
                  <a:pt x="978943" y="2176995"/>
                  <a:pt x="984810" y="2178699"/>
                  <a:pt x="984810" y="2183377"/>
                </a:cubicBezTo>
                <a:cubicBezTo>
                  <a:pt x="984810" y="2186614"/>
                  <a:pt x="989055" y="2189263"/>
                  <a:pt x="994244" y="2189263"/>
                </a:cubicBezTo>
                <a:cubicBezTo>
                  <a:pt x="1008047" y="2189263"/>
                  <a:pt x="999610" y="2217511"/>
                  <a:pt x="981543" y="2231771"/>
                </a:cubicBezTo>
                <a:cubicBezTo>
                  <a:pt x="973668" y="2237991"/>
                  <a:pt x="967219" y="2248190"/>
                  <a:pt x="967219" y="2254428"/>
                </a:cubicBezTo>
                <a:cubicBezTo>
                  <a:pt x="967219" y="2267164"/>
                  <a:pt x="955849" y="2269105"/>
                  <a:pt x="946203" y="2258012"/>
                </a:cubicBezTo>
                <a:cubicBezTo>
                  <a:pt x="942708" y="2253993"/>
                  <a:pt x="938140" y="2238203"/>
                  <a:pt x="936053" y="2222925"/>
                </a:cubicBezTo>
                <a:cubicBezTo>
                  <a:pt x="932699" y="2198337"/>
                  <a:pt x="933526" y="2195148"/>
                  <a:pt x="943247" y="2195148"/>
                </a:cubicBezTo>
                <a:cubicBezTo>
                  <a:pt x="949293" y="2195148"/>
                  <a:pt x="955755" y="2191175"/>
                  <a:pt x="957614" y="2186320"/>
                </a:cubicBezTo>
                <a:cubicBezTo>
                  <a:pt x="959478" y="2181441"/>
                  <a:pt x="966277" y="2178366"/>
                  <a:pt x="972610" y="2177681"/>
                </a:cubicBezTo>
                <a:close/>
                <a:moveTo>
                  <a:pt x="678572" y="1858672"/>
                </a:moveTo>
                <a:cubicBezTo>
                  <a:pt x="682483" y="1854747"/>
                  <a:pt x="685854" y="1855088"/>
                  <a:pt x="688692" y="1859696"/>
                </a:cubicBezTo>
                <a:cubicBezTo>
                  <a:pt x="691032" y="1863498"/>
                  <a:pt x="690311" y="1869253"/>
                  <a:pt x="687086" y="1872490"/>
                </a:cubicBezTo>
                <a:cubicBezTo>
                  <a:pt x="683175" y="1876415"/>
                  <a:pt x="679803" y="1876074"/>
                  <a:pt x="676965" y="1871466"/>
                </a:cubicBezTo>
                <a:cubicBezTo>
                  <a:pt x="674626" y="1867665"/>
                  <a:pt x="675346" y="1861909"/>
                  <a:pt x="678572" y="1858672"/>
                </a:cubicBezTo>
                <a:close/>
                <a:moveTo>
                  <a:pt x="2497992" y="1512474"/>
                </a:moveTo>
                <a:cubicBezTo>
                  <a:pt x="2520421" y="1512474"/>
                  <a:pt x="2522532" y="1532902"/>
                  <a:pt x="2500666" y="1538410"/>
                </a:cubicBezTo>
                <a:cubicBezTo>
                  <a:pt x="2491683" y="1540676"/>
                  <a:pt x="2484699" y="1547679"/>
                  <a:pt x="2482441" y="1556701"/>
                </a:cubicBezTo>
                <a:cubicBezTo>
                  <a:pt x="2479504" y="1568454"/>
                  <a:pt x="2475112" y="1571326"/>
                  <a:pt x="2460071" y="1571326"/>
                </a:cubicBezTo>
                <a:cubicBezTo>
                  <a:pt x="2449775" y="1571326"/>
                  <a:pt x="2438850" y="1573768"/>
                  <a:pt x="2435784" y="1576757"/>
                </a:cubicBezTo>
                <a:cubicBezTo>
                  <a:pt x="2432723" y="1579747"/>
                  <a:pt x="2408447" y="1584061"/>
                  <a:pt x="2381838" y="1586345"/>
                </a:cubicBezTo>
                <a:cubicBezTo>
                  <a:pt x="2344486" y="1589552"/>
                  <a:pt x="2333463" y="1588799"/>
                  <a:pt x="2333463" y="1583031"/>
                </a:cubicBezTo>
                <a:cubicBezTo>
                  <a:pt x="2333463" y="1569342"/>
                  <a:pt x="2353674" y="1559932"/>
                  <a:pt x="2383485" y="1559744"/>
                </a:cubicBezTo>
                <a:cubicBezTo>
                  <a:pt x="2410805" y="1559567"/>
                  <a:pt x="2413472" y="1558255"/>
                  <a:pt x="2419623" y="1541900"/>
                </a:cubicBezTo>
                <a:cubicBezTo>
                  <a:pt x="2425487" y="1526310"/>
                  <a:pt x="2429023" y="1524245"/>
                  <a:pt x="2449880" y="1524245"/>
                </a:cubicBezTo>
                <a:cubicBezTo>
                  <a:pt x="2462874" y="1524245"/>
                  <a:pt x="2475129" y="1521597"/>
                  <a:pt x="2477123" y="1518360"/>
                </a:cubicBezTo>
                <a:cubicBezTo>
                  <a:pt x="2479117" y="1515123"/>
                  <a:pt x="2488510" y="1512474"/>
                  <a:pt x="2497992" y="1512474"/>
                </a:cubicBezTo>
                <a:close/>
                <a:moveTo>
                  <a:pt x="2666597" y="1361327"/>
                </a:moveTo>
                <a:cubicBezTo>
                  <a:pt x="2661918" y="1363205"/>
                  <a:pt x="2663307" y="1364599"/>
                  <a:pt x="2670139" y="1364881"/>
                </a:cubicBezTo>
                <a:cubicBezTo>
                  <a:pt x="2676319" y="1365140"/>
                  <a:pt x="2679785" y="1363746"/>
                  <a:pt x="2677832" y="1361792"/>
                </a:cubicBezTo>
                <a:cubicBezTo>
                  <a:pt x="2675885" y="1359838"/>
                  <a:pt x="2670830" y="1359626"/>
                  <a:pt x="2666597" y="1361327"/>
                </a:cubicBezTo>
                <a:close/>
                <a:moveTo>
                  <a:pt x="3312701" y="1359462"/>
                </a:moveTo>
                <a:cubicBezTo>
                  <a:pt x="3324429" y="1359462"/>
                  <a:pt x="3330293" y="1362404"/>
                  <a:pt x="3330293" y="1368289"/>
                </a:cubicBezTo>
                <a:cubicBezTo>
                  <a:pt x="3330293" y="1374174"/>
                  <a:pt x="3324429" y="1377117"/>
                  <a:pt x="3312701" y="1377117"/>
                </a:cubicBezTo>
                <a:cubicBezTo>
                  <a:pt x="3300974" y="1377117"/>
                  <a:pt x="3295110" y="1374174"/>
                  <a:pt x="3295110" y="1368289"/>
                </a:cubicBezTo>
                <a:cubicBezTo>
                  <a:pt x="3295110" y="1362404"/>
                  <a:pt x="3300974" y="1359462"/>
                  <a:pt x="3312701" y="1359462"/>
                </a:cubicBezTo>
                <a:close/>
                <a:moveTo>
                  <a:pt x="2977004" y="1343795"/>
                </a:moveTo>
                <a:cubicBezTo>
                  <a:pt x="2972976" y="1345426"/>
                  <a:pt x="2976271" y="1346761"/>
                  <a:pt x="2984334" y="1346761"/>
                </a:cubicBezTo>
                <a:cubicBezTo>
                  <a:pt x="2992396" y="1346761"/>
                  <a:pt x="2995697" y="1345426"/>
                  <a:pt x="2991663" y="1343795"/>
                </a:cubicBezTo>
                <a:cubicBezTo>
                  <a:pt x="2987635" y="1342159"/>
                  <a:pt x="2981039" y="1342159"/>
                  <a:pt x="2977004" y="1343795"/>
                </a:cubicBezTo>
                <a:close/>
                <a:moveTo>
                  <a:pt x="2941822" y="1343795"/>
                </a:moveTo>
                <a:cubicBezTo>
                  <a:pt x="2937794" y="1345426"/>
                  <a:pt x="2941089" y="1346761"/>
                  <a:pt x="2949152" y="1346761"/>
                </a:cubicBezTo>
                <a:cubicBezTo>
                  <a:pt x="2957214" y="1346761"/>
                  <a:pt x="2960515" y="1345426"/>
                  <a:pt x="2956481" y="1343795"/>
                </a:cubicBezTo>
                <a:cubicBezTo>
                  <a:pt x="2952453" y="1342159"/>
                  <a:pt x="2945856" y="1342159"/>
                  <a:pt x="2941822" y="1343795"/>
                </a:cubicBezTo>
                <a:close/>
                <a:moveTo>
                  <a:pt x="3396259" y="1341888"/>
                </a:moveTo>
                <a:cubicBezTo>
                  <a:pt x="3417146" y="1341824"/>
                  <a:pt x="3424112" y="1344013"/>
                  <a:pt x="3424112" y="1350634"/>
                </a:cubicBezTo>
                <a:cubicBezTo>
                  <a:pt x="3424112" y="1356989"/>
                  <a:pt x="3417638" y="1359462"/>
                  <a:pt x="3401002" y="1359462"/>
                </a:cubicBezTo>
                <a:cubicBezTo>
                  <a:pt x="3388296" y="1359462"/>
                  <a:pt x="3376264" y="1362110"/>
                  <a:pt x="3374270" y="1365347"/>
                </a:cubicBezTo>
                <a:cubicBezTo>
                  <a:pt x="3372277" y="1368584"/>
                  <a:pt x="3364208" y="1371232"/>
                  <a:pt x="3356333" y="1371232"/>
                </a:cubicBezTo>
                <a:cubicBezTo>
                  <a:pt x="3346224" y="1371232"/>
                  <a:pt x="3342020" y="1367977"/>
                  <a:pt x="3342020" y="1360150"/>
                </a:cubicBezTo>
                <a:cubicBezTo>
                  <a:pt x="3342020" y="1347097"/>
                  <a:pt x="3357160" y="1342000"/>
                  <a:pt x="3396259" y="1341888"/>
                </a:cubicBezTo>
                <a:close/>
                <a:moveTo>
                  <a:pt x="4057046" y="1235874"/>
                </a:moveTo>
                <a:cubicBezTo>
                  <a:pt x="4070861" y="1235874"/>
                  <a:pt x="4076250" y="1243377"/>
                  <a:pt x="4071442" y="1255942"/>
                </a:cubicBezTo>
                <a:cubicBezTo>
                  <a:pt x="4065437" y="1271649"/>
                  <a:pt x="4045665" y="1267542"/>
                  <a:pt x="4045665" y="1250587"/>
                </a:cubicBezTo>
                <a:cubicBezTo>
                  <a:pt x="4045665" y="1239946"/>
                  <a:pt x="4048814" y="1235874"/>
                  <a:pt x="4057046" y="1235874"/>
                </a:cubicBezTo>
                <a:close/>
                <a:moveTo>
                  <a:pt x="3831639" y="1229989"/>
                </a:moveTo>
                <a:cubicBezTo>
                  <a:pt x="3840763" y="1229989"/>
                  <a:pt x="3846299" y="1233326"/>
                  <a:pt x="3846299" y="1238816"/>
                </a:cubicBezTo>
                <a:cubicBezTo>
                  <a:pt x="3846299" y="1244307"/>
                  <a:pt x="3840763" y="1247644"/>
                  <a:pt x="3831639" y="1247644"/>
                </a:cubicBezTo>
                <a:cubicBezTo>
                  <a:pt x="3822521" y="1247644"/>
                  <a:pt x="3816980" y="1244307"/>
                  <a:pt x="3816980" y="1238816"/>
                </a:cubicBezTo>
                <a:cubicBezTo>
                  <a:pt x="3816980" y="1233326"/>
                  <a:pt x="3822521" y="1229989"/>
                  <a:pt x="3831639" y="1229989"/>
                </a:cubicBezTo>
                <a:close/>
                <a:moveTo>
                  <a:pt x="3743684" y="1229989"/>
                </a:moveTo>
                <a:cubicBezTo>
                  <a:pt x="3748522" y="1229989"/>
                  <a:pt x="3752479" y="1233961"/>
                  <a:pt x="3752479" y="1238816"/>
                </a:cubicBezTo>
                <a:cubicBezTo>
                  <a:pt x="3752479" y="1243672"/>
                  <a:pt x="3748522" y="1247644"/>
                  <a:pt x="3743684" y="1247644"/>
                </a:cubicBezTo>
                <a:cubicBezTo>
                  <a:pt x="3738846" y="1247644"/>
                  <a:pt x="3734888" y="1243672"/>
                  <a:pt x="3734888" y="1238816"/>
                </a:cubicBezTo>
                <a:cubicBezTo>
                  <a:pt x="3734888" y="1233961"/>
                  <a:pt x="3738846" y="1229989"/>
                  <a:pt x="3743684" y="1229989"/>
                </a:cubicBezTo>
                <a:close/>
                <a:moveTo>
                  <a:pt x="3503307" y="1221962"/>
                </a:moveTo>
                <a:cubicBezTo>
                  <a:pt x="3508631" y="1219914"/>
                  <a:pt x="3512067" y="1221979"/>
                  <a:pt x="3512067" y="1227229"/>
                </a:cubicBezTo>
                <a:cubicBezTo>
                  <a:pt x="3512067" y="1236751"/>
                  <a:pt x="3502908" y="1238916"/>
                  <a:pt x="3497790" y="1230607"/>
                </a:cubicBezTo>
                <a:cubicBezTo>
                  <a:pt x="3496007" y="1227705"/>
                  <a:pt x="3498487" y="1223822"/>
                  <a:pt x="3503307" y="1221962"/>
                </a:cubicBezTo>
                <a:close/>
                <a:moveTo>
                  <a:pt x="3676251" y="1218219"/>
                </a:moveTo>
                <a:cubicBezTo>
                  <a:pt x="3695801" y="1218219"/>
                  <a:pt x="3699706" y="1220179"/>
                  <a:pt x="3699706" y="1229989"/>
                </a:cubicBezTo>
                <a:cubicBezTo>
                  <a:pt x="3699706" y="1239799"/>
                  <a:pt x="3695801" y="1241759"/>
                  <a:pt x="3676251" y="1241759"/>
                </a:cubicBezTo>
                <a:cubicBezTo>
                  <a:pt x="3656707" y="1241759"/>
                  <a:pt x="3652796" y="1239799"/>
                  <a:pt x="3652796" y="1229989"/>
                </a:cubicBezTo>
                <a:cubicBezTo>
                  <a:pt x="3652796" y="1220179"/>
                  <a:pt x="3656707" y="1218219"/>
                  <a:pt x="3676251" y="1218219"/>
                </a:cubicBezTo>
                <a:close/>
                <a:moveTo>
                  <a:pt x="3432907" y="1218219"/>
                </a:moveTo>
                <a:cubicBezTo>
                  <a:pt x="3437798" y="1218219"/>
                  <a:pt x="3441703" y="1223451"/>
                  <a:pt x="3441703" y="1229989"/>
                </a:cubicBezTo>
                <a:cubicBezTo>
                  <a:pt x="3441703" y="1236527"/>
                  <a:pt x="3437798" y="1241759"/>
                  <a:pt x="3432907" y="1241759"/>
                </a:cubicBezTo>
                <a:cubicBezTo>
                  <a:pt x="3428023" y="1241759"/>
                  <a:pt x="3424112" y="1236527"/>
                  <a:pt x="3424112" y="1229989"/>
                </a:cubicBezTo>
                <a:cubicBezTo>
                  <a:pt x="3424112" y="1223451"/>
                  <a:pt x="3428023" y="1218219"/>
                  <a:pt x="3432907" y="1218219"/>
                </a:cubicBezTo>
                <a:close/>
                <a:moveTo>
                  <a:pt x="3538700" y="1194678"/>
                </a:moveTo>
                <a:cubicBezTo>
                  <a:pt x="3546898" y="1194678"/>
                  <a:pt x="3559270" y="1199975"/>
                  <a:pt x="3566195" y="1206449"/>
                </a:cubicBezTo>
                <a:cubicBezTo>
                  <a:pt x="3574217" y="1213952"/>
                  <a:pt x="3586888" y="1218219"/>
                  <a:pt x="3601131" y="1218219"/>
                </a:cubicBezTo>
                <a:cubicBezTo>
                  <a:pt x="3619572" y="1218219"/>
                  <a:pt x="3623478" y="1220279"/>
                  <a:pt x="3623478" y="1229989"/>
                </a:cubicBezTo>
                <a:cubicBezTo>
                  <a:pt x="3623478" y="1240017"/>
                  <a:pt x="3619572" y="1241759"/>
                  <a:pt x="3597091" y="1241759"/>
                </a:cubicBezTo>
                <a:cubicBezTo>
                  <a:pt x="3582578" y="1241759"/>
                  <a:pt x="3570705" y="1244407"/>
                  <a:pt x="3570705" y="1247644"/>
                </a:cubicBezTo>
                <a:cubicBezTo>
                  <a:pt x="3570705" y="1250881"/>
                  <a:pt x="3566747" y="1253529"/>
                  <a:pt x="3561909" y="1253529"/>
                </a:cubicBezTo>
                <a:cubicBezTo>
                  <a:pt x="3557071" y="1253529"/>
                  <a:pt x="3553113" y="1250881"/>
                  <a:pt x="3553113" y="1247644"/>
                </a:cubicBezTo>
                <a:cubicBezTo>
                  <a:pt x="3553113" y="1244407"/>
                  <a:pt x="3550287" y="1241759"/>
                  <a:pt x="3546834" y="1241759"/>
                </a:cubicBezTo>
                <a:cubicBezTo>
                  <a:pt x="3535639" y="1241759"/>
                  <a:pt x="3523795" y="1225328"/>
                  <a:pt x="3523795" y="1209809"/>
                </a:cubicBezTo>
                <a:cubicBezTo>
                  <a:pt x="3523795" y="1197527"/>
                  <a:pt x="3526603" y="1194678"/>
                  <a:pt x="3538700" y="1194678"/>
                </a:cubicBezTo>
                <a:close/>
                <a:moveTo>
                  <a:pt x="5013730" y="1165568"/>
                </a:moveTo>
                <a:cubicBezTo>
                  <a:pt x="5020361" y="1166750"/>
                  <a:pt x="5027974" y="1170534"/>
                  <a:pt x="5031899" y="1176087"/>
                </a:cubicBezTo>
                <a:cubicBezTo>
                  <a:pt x="5036115" y="1182049"/>
                  <a:pt x="5045708" y="1190199"/>
                  <a:pt x="5053214" y="1194196"/>
                </a:cubicBezTo>
                <a:cubicBezTo>
                  <a:pt x="5061276" y="1198492"/>
                  <a:pt x="5065551" y="1204895"/>
                  <a:pt x="5063657" y="1209844"/>
                </a:cubicBezTo>
                <a:cubicBezTo>
                  <a:pt x="5061898" y="1214452"/>
                  <a:pt x="5063012" y="1218219"/>
                  <a:pt x="5066137" y="1218219"/>
                </a:cubicBezTo>
                <a:cubicBezTo>
                  <a:pt x="5069257" y="1218219"/>
                  <a:pt x="5071814" y="1223515"/>
                  <a:pt x="5071814" y="1229989"/>
                </a:cubicBezTo>
                <a:cubicBezTo>
                  <a:pt x="5071814" y="1241330"/>
                  <a:pt x="5060338" y="1245938"/>
                  <a:pt x="5052270" y="1237834"/>
                </a:cubicBezTo>
                <a:cubicBezTo>
                  <a:pt x="5050118" y="1235679"/>
                  <a:pt x="5048359" y="1229059"/>
                  <a:pt x="5048359" y="1223121"/>
                </a:cubicBezTo>
                <a:cubicBezTo>
                  <a:pt x="5048359" y="1215870"/>
                  <a:pt x="5044037" y="1212322"/>
                  <a:pt x="5035166" y="1212298"/>
                </a:cubicBezTo>
                <a:cubicBezTo>
                  <a:pt x="5022981" y="1212263"/>
                  <a:pt x="5001449" y="1185674"/>
                  <a:pt x="5001449" y="1170661"/>
                </a:cubicBezTo>
                <a:cubicBezTo>
                  <a:pt x="5001449" y="1165806"/>
                  <a:pt x="5007099" y="1164386"/>
                  <a:pt x="5013730" y="1165568"/>
                </a:cubicBezTo>
                <a:close/>
                <a:moveTo>
                  <a:pt x="3411675" y="1156867"/>
                </a:moveTo>
                <a:cubicBezTo>
                  <a:pt x="3418212" y="1152812"/>
                  <a:pt x="3453430" y="1170173"/>
                  <a:pt x="3453430" y="1177452"/>
                </a:cubicBezTo>
                <a:cubicBezTo>
                  <a:pt x="3453430" y="1180454"/>
                  <a:pt x="3447361" y="1182908"/>
                  <a:pt x="3439944" y="1182908"/>
                </a:cubicBezTo>
                <a:cubicBezTo>
                  <a:pt x="3432526" y="1182908"/>
                  <a:pt x="3423778" y="1185603"/>
                  <a:pt x="3420499" y="1188893"/>
                </a:cubicBezTo>
                <a:cubicBezTo>
                  <a:pt x="3417216" y="1192183"/>
                  <a:pt x="3412730" y="1193066"/>
                  <a:pt x="3410531" y="1190853"/>
                </a:cubicBezTo>
                <a:cubicBezTo>
                  <a:pt x="3404767" y="1185068"/>
                  <a:pt x="3405588" y="1160639"/>
                  <a:pt x="3411675" y="1156867"/>
                </a:cubicBezTo>
                <a:close/>
                <a:moveTo>
                  <a:pt x="3371684" y="1141712"/>
                </a:moveTo>
                <a:cubicBezTo>
                  <a:pt x="3368653" y="1141712"/>
                  <a:pt x="3364537" y="1144360"/>
                  <a:pt x="3362543" y="1147597"/>
                </a:cubicBezTo>
                <a:cubicBezTo>
                  <a:pt x="3360549" y="1150834"/>
                  <a:pt x="3363035" y="1153483"/>
                  <a:pt x="3368060" y="1153483"/>
                </a:cubicBezTo>
                <a:cubicBezTo>
                  <a:pt x="3373092" y="1153483"/>
                  <a:pt x="3377202" y="1150834"/>
                  <a:pt x="3377202" y="1147597"/>
                </a:cubicBezTo>
                <a:cubicBezTo>
                  <a:pt x="3377202" y="1144360"/>
                  <a:pt x="3374722" y="1141712"/>
                  <a:pt x="3371684" y="1141712"/>
                </a:cubicBezTo>
                <a:close/>
                <a:moveTo>
                  <a:pt x="4268486" y="1118172"/>
                </a:moveTo>
                <a:cubicBezTo>
                  <a:pt x="4277088" y="1118172"/>
                  <a:pt x="4280213" y="1122097"/>
                  <a:pt x="4280213" y="1132884"/>
                </a:cubicBezTo>
                <a:cubicBezTo>
                  <a:pt x="4280213" y="1143672"/>
                  <a:pt x="4277088" y="1147597"/>
                  <a:pt x="4268486" y="1147597"/>
                </a:cubicBezTo>
                <a:cubicBezTo>
                  <a:pt x="4259889" y="1147597"/>
                  <a:pt x="4256758" y="1143672"/>
                  <a:pt x="4256758" y="1132884"/>
                </a:cubicBezTo>
                <a:cubicBezTo>
                  <a:pt x="4256758" y="1122097"/>
                  <a:pt x="4259889" y="1118172"/>
                  <a:pt x="4268486" y="1118172"/>
                </a:cubicBezTo>
                <a:close/>
                <a:moveTo>
                  <a:pt x="5877135" y="1110374"/>
                </a:moveTo>
                <a:cubicBezTo>
                  <a:pt x="5879246" y="1112504"/>
                  <a:pt x="5881005" y="1117778"/>
                  <a:pt x="5881005" y="1122097"/>
                </a:cubicBezTo>
                <a:cubicBezTo>
                  <a:pt x="5881005" y="1130860"/>
                  <a:pt x="5865876" y="1132837"/>
                  <a:pt x="5860892" y="1124722"/>
                </a:cubicBezTo>
                <a:cubicBezTo>
                  <a:pt x="5856905" y="1118242"/>
                  <a:pt x="5871858" y="1105054"/>
                  <a:pt x="5877135" y="1110374"/>
                </a:cubicBezTo>
                <a:close/>
                <a:moveTo>
                  <a:pt x="4048596" y="1110345"/>
                </a:moveTo>
                <a:cubicBezTo>
                  <a:pt x="4032624" y="1107884"/>
                  <a:pt x="4027951" y="1108532"/>
                  <a:pt x="4033937" y="1112363"/>
                </a:cubicBezTo>
                <a:cubicBezTo>
                  <a:pt x="4041953" y="1117489"/>
                  <a:pt x="4080190" y="1120979"/>
                  <a:pt x="4074496" y="1116065"/>
                </a:cubicBezTo>
                <a:cubicBezTo>
                  <a:pt x="4073154" y="1114900"/>
                  <a:pt x="4061496" y="1112328"/>
                  <a:pt x="4048596" y="1110345"/>
                </a:cubicBezTo>
                <a:close/>
                <a:moveTo>
                  <a:pt x="4143882" y="1107520"/>
                </a:moveTo>
                <a:cubicBezTo>
                  <a:pt x="4158711" y="1108749"/>
                  <a:pt x="4165870" y="1112222"/>
                  <a:pt x="4165870" y="1118172"/>
                </a:cubicBezTo>
                <a:cubicBezTo>
                  <a:pt x="4165870" y="1124127"/>
                  <a:pt x="4158711" y="1127594"/>
                  <a:pt x="4143882" y="1128824"/>
                </a:cubicBezTo>
                <a:cubicBezTo>
                  <a:pt x="4124813" y="1130413"/>
                  <a:pt x="4121893" y="1128994"/>
                  <a:pt x="4121893" y="1118172"/>
                </a:cubicBezTo>
                <a:cubicBezTo>
                  <a:pt x="4121893" y="1107349"/>
                  <a:pt x="4124813" y="1105936"/>
                  <a:pt x="4143882" y="1107520"/>
                </a:cubicBezTo>
                <a:close/>
                <a:moveTo>
                  <a:pt x="4110166" y="1103459"/>
                </a:moveTo>
                <a:cubicBezTo>
                  <a:pt x="4113390" y="1105460"/>
                  <a:pt x="4116029" y="1108261"/>
                  <a:pt x="4116029" y="1109691"/>
                </a:cubicBezTo>
                <a:cubicBezTo>
                  <a:pt x="4116029" y="1111121"/>
                  <a:pt x="4113390" y="1112287"/>
                  <a:pt x="4110166" y="1112287"/>
                </a:cubicBezTo>
                <a:cubicBezTo>
                  <a:pt x="4106940" y="1112287"/>
                  <a:pt x="4104302" y="1109479"/>
                  <a:pt x="4104302" y="1106054"/>
                </a:cubicBezTo>
                <a:cubicBezTo>
                  <a:pt x="4104302" y="1102629"/>
                  <a:pt x="4106940" y="1101458"/>
                  <a:pt x="4110166" y="1103459"/>
                </a:cubicBezTo>
                <a:close/>
                <a:moveTo>
                  <a:pt x="5614900" y="1103023"/>
                </a:moveTo>
                <a:cubicBezTo>
                  <a:pt x="5618185" y="1101617"/>
                  <a:pt x="5624415" y="1102361"/>
                  <a:pt x="5636195" y="1104141"/>
                </a:cubicBezTo>
                <a:cubicBezTo>
                  <a:pt x="5649904" y="1106213"/>
                  <a:pt x="5663626" y="1110215"/>
                  <a:pt x="5666686" y="1113040"/>
                </a:cubicBezTo>
                <a:cubicBezTo>
                  <a:pt x="5669753" y="1115865"/>
                  <a:pt x="5686241" y="1118172"/>
                  <a:pt x="5703334" y="1118172"/>
                </a:cubicBezTo>
                <a:cubicBezTo>
                  <a:pt x="5727053" y="1118172"/>
                  <a:pt x="5734412" y="1120261"/>
                  <a:pt x="5734412" y="1126999"/>
                </a:cubicBezTo>
                <a:cubicBezTo>
                  <a:pt x="5734412" y="1134073"/>
                  <a:pt x="5726543" y="1135633"/>
                  <a:pt x="5694832" y="1134839"/>
                </a:cubicBezTo>
                <a:cubicBezTo>
                  <a:pt x="5673066" y="1134291"/>
                  <a:pt x="5645360" y="1132808"/>
                  <a:pt x="5633263" y="1131543"/>
                </a:cubicBezTo>
                <a:cubicBezTo>
                  <a:pt x="5614458" y="1129565"/>
                  <a:pt x="5611275" y="1127141"/>
                  <a:pt x="5611275" y="1114805"/>
                </a:cubicBezTo>
                <a:cubicBezTo>
                  <a:pt x="5611275" y="1107985"/>
                  <a:pt x="5611615" y="1104429"/>
                  <a:pt x="5614900" y="1103023"/>
                </a:cubicBezTo>
                <a:close/>
                <a:moveTo>
                  <a:pt x="3727559" y="1102505"/>
                </a:moveTo>
                <a:cubicBezTo>
                  <a:pt x="3723530" y="1104136"/>
                  <a:pt x="3726826" y="1105472"/>
                  <a:pt x="3734888" y="1105472"/>
                </a:cubicBezTo>
                <a:cubicBezTo>
                  <a:pt x="3742951" y="1105472"/>
                  <a:pt x="3746252" y="1104136"/>
                  <a:pt x="3742218" y="1102505"/>
                </a:cubicBezTo>
                <a:cubicBezTo>
                  <a:pt x="3738189" y="1100869"/>
                  <a:pt x="3731593" y="1100869"/>
                  <a:pt x="3727559" y="1102505"/>
                </a:cubicBezTo>
                <a:close/>
                <a:moveTo>
                  <a:pt x="4945744" y="1100516"/>
                </a:moveTo>
                <a:cubicBezTo>
                  <a:pt x="4950582" y="1100516"/>
                  <a:pt x="4954539" y="1104489"/>
                  <a:pt x="4954539" y="1109344"/>
                </a:cubicBezTo>
                <a:cubicBezTo>
                  <a:pt x="4954539" y="1114199"/>
                  <a:pt x="4950582" y="1118172"/>
                  <a:pt x="4945744" y="1118172"/>
                </a:cubicBezTo>
                <a:cubicBezTo>
                  <a:pt x="4940906" y="1118172"/>
                  <a:pt x="4936948" y="1114199"/>
                  <a:pt x="4936948" y="1109344"/>
                </a:cubicBezTo>
                <a:cubicBezTo>
                  <a:pt x="4936948" y="1104489"/>
                  <a:pt x="4940906" y="1100516"/>
                  <a:pt x="4945744" y="1100516"/>
                </a:cubicBezTo>
                <a:close/>
                <a:moveTo>
                  <a:pt x="3878549" y="1100516"/>
                </a:moveTo>
                <a:cubicBezTo>
                  <a:pt x="3887673" y="1100516"/>
                  <a:pt x="3893208" y="1103854"/>
                  <a:pt x="3893208" y="1109344"/>
                </a:cubicBezTo>
                <a:cubicBezTo>
                  <a:pt x="3893208" y="1114835"/>
                  <a:pt x="3887673" y="1118172"/>
                  <a:pt x="3878549" y="1118172"/>
                </a:cubicBezTo>
                <a:cubicBezTo>
                  <a:pt x="3869431" y="1118172"/>
                  <a:pt x="3863890" y="1114835"/>
                  <a:pt x="3863890" y="1109344"/>
                </a:cubicBezTo>
                <a:cubicBezTo>
                  <a:pt x="3863890" y="1103854"/>
                  <a:pt x="3869431" y="1100516"/>
                  <a:pt x="3878549" y="1100516"/>
                </a:cubicBezTo>
                <a:close/>
                <a:moveTo>
                  <a:pt x="5579370" y="1088746"/>
                </a:moveTo>
                <a:cubicBezTo>
                  <a:pt x="5584020" y="1088746"/>
                  <a:pt x="5587820" y="1094043"/>
                  <a:pt x="5587820" y="1100516"/>
                </a:cubicBezTo>
                <a:cubicBezTo>
                  <a:pt x="5587820" y="1112699"/>
                  <a:pt x="5573676" y="1116759"/>
                  <a:pt x="5567297" y="1106402"/>
                </a:cubicBezTo>
                <a:cubicBezTo>
                  <a:pt x="5562388" y="1098433"/>
                  <a:pt x="5569015" y="1088746"/>
                  <a:pt x="5579370" y="1088746"/>
                </a:cubicBezTo>
                <a:close/>
                <a:moveTo>
                  <a:pt x="4039977" y="1088710"/>
                </a:moveTo>
                <a:cubicBezTo>
                  <a:pt x="4044030" y="1089661"/>
                  <a:pt x="4047507" y="1092599"/>
                  <a:pt x="4049576" y="1098009"/>
                </a:cubicBezTo>
                <a:cubicBezTo>
                  <a:pt x="4052015" y="1104389"/>
                  <a:pt x="4057444" y="1106190"/>
                  <a:pt x="4066985" y="1103783"/>
                </a:cubicBezTo>
                <a:cubicBezTo>
                  <a:pt x="4076314" y="1101435"/>
                  <a:pt x="4080847" y="1102829"/>
                  <a:pt x="4080847" y="1108055"/>
                </a:cubicBezTo>
                <a:cubicBezTo>
                  <a:pt x="4080847" y="1122650"/>
                  <a:pt x="4066780" y="1129942"/>
                  <a:pt x="4038628" y="1129942"/>
                </a:cubicBezTo>
                <a:cubicBezTo>
                  <a:pt x="4016997" y="1129942"/>
                  <a:pt x="4010483" y="1127812"/>
                  <a:pt x="4010483" y="1120726"/>
                </a:cubicBezTo>
                <a:cubicBezTo>
                  <a:pt x="4010483" y="1100890"/>
                  <a:pt x="4027819" y="1085858"/>
                  <a:pt x="4039977" y="1088710"/>
                </a:cubicBezTo>
                <a:close/>
                <a:moveTo>
                  <a:pt x="5238614" y="1001628"/>
                </a:moveTo>
                <a:cubicBezTo>
                  <a:pt x="5245432" y="1000759"/>
                  <a:pt x="5257405" y="1001249"/>
                  <a:pt x="5278028" y="1002653"/>
                </a:cubicBezTo>
                <a:cubicBezTo>
                  <a:pt x="5304368" y="1004442"/>
                  <a:pt x="5327782" y="1008938"/>
                  <a:pt x="5330063" y="1012634"/>
                </a:cubicBezTo>
                <a:cubicBezTo>
                  <a:pt x="5332338" y="1016336"/>
                  <a:pt x="5351688" y="1020767"/>
                  <a:pt x="5373055" y="1022491"/>
                </a:cubicBezTo>
                <a:cubicBezTo>
                  <a:pt x="5405933" y="1025140"/>
                  <a:pt x="5411909" y="1027306"/>
                  <a:pt x="5411909" y="1036587"/>
                </a:cubicBezTo>
                <a:cubicBezTo>
                  <a:pt x="5411909" y="1045584"/>
                  <a:pt x="5407381" y="1047550"/>
                  <a:pt x="5386694" y="1047550"/>
                </a:cubicBezTo>
                <a:cubicBezTo>
                  <a:pt x="5372826" y="1047550"/>
                  <a:pt x="5358789" y="1044849"/>
                  <a:pt x="5355493" y="1041542"/>
                </a:cubicBezTo>
                <a:cubicBezTo>
                  <a:pt x="5352204" y="1038240"/>
                  <a:pt x="5331798" y="1033873"/>
                  <a:pt x="5310155" y="1031843"/>
                </a:cubicBezTo>
                <a:cubicBezTo>
                  <a:pt x="5288512" y="1029818"/>
                  <a:pt x="5269414" y="1025899"/>
                  <a:pt x="5267714" y="1023139"/>
                </a:cubicBezTo>
                <a:cubicBezTo>
                  <a:pt x="5266013" y="1020384"/>
                  <a:pt x="5256866" y="1018125"/>
                  <a:pt x="5247378" y="1018125"/>
                </a:cubicBezTo>
                <a:cubicBezTo>
                  <a:pt x="5235516" y="1018125"/>
                  <a:pt x="5230134" y="1015200"/>
                  <a:pt x="5230134" y="1008756"/>
                </a:cubicBezTo>
                <a:cubicBezTo>
                  <a:pt x="5230134" y="1004724"/>
                  <a:pt x="5231796" y="1002497"/>
                  <a:pt x="5238614" y="1001628"/>
                </a:cubicBezTo>
                <a:close/>
                <a:moveTo>
                  <a:pt x="5144535" y="981260"/>
                </a:moveTo>
                <a:cubicBezTo>
                  <a:pt x="5152257" y="989005"/>
                  <a:pt x="5147355" y="1000470"/>
                  <a:pt x="5136314" y="1000470"/>
                </a:cubicBezTo>
                <a:cubicBezTo>
                  <a:pt x="5129864" y="1000470"/>
                  <a:pt x="5124587" y="996780"/>
                  <a:pt x="5124587" y="992271"/>
                </a:cubicBezTo>
                <a:cubicBezTo>
                  <a:pt x="5124587" y="983397"/>
                  <a:pt x="5138830" y="975528"/>
                  <a:pt x="5144535" y="981260"/>
                </a:cubicBezTo>
                <a:close/>
                <a:moveTo>
                  <a:pt x="5092336" y="971044"/>
                </a:moveTo>
                <a:cubicBezTo>
                  <a:pt x="5111886" y="971044"/>
                  <a:pt x="5118723" y="973333"/>
                  <a:pt x="5118723" y="979871"/>
                </a:cubicBezTo>
                <a:cubicBezTo>
                  <a:pt x="5118723" y="986410"/>
                  <a:pt x="5111886" y="988699"/>
                  <a:pt x="5092336" y="988699"/>
                </a:cubicBezTo>
                <a:cubicBezTo>
                  <a:pt x="5072792" y="988699"/>
                  <a:pt x="5065950" y="986410"/>
                  <a:pt x="5065950" y="979871"/>
                </a:cubicBezTo>
                <a:cubicBezTo>
                  <a:pt x="5065950" y="973333"/>
                  <a:pt x="5072792" y="971044"/>
                  <a:pt x="5092336" y="971044"/>
                </a:cubicBezTo>
                <a:close/>
                <a:moveTo>
                  <a:pt x="5571" y="859227"/>
                </a:moveTo>
                <a:cubicBezTo>
                  <a:pt x="8796" y="859227"/>
                  <a:pt x="11435" y="863199"/>
                  <a:pt x="11435" y="868054"/>
                </a:cubicBezTo>
                <a:cubicBezTo>
                  <a:pt x="11435" y="872909"/>
                  <a:pt x="14074" y="876882"/>
                  <a:pt x="17299" y="876882"/>
                </a:cubicBezTo>
                <a:cubicBezTo>
                  <a:pt x="20524" y="876882"/>
                  <a:pt x="23163" y="882178"/>
                  <a:pt x="23163" y="888652"/>
                </a:cubicBezTo>
                <a:cubicBezTo>
                  <a:pt x="23163" y="904725"/>
                  <a:pt x="7783" y="903583"/>
                  <a:pt x="3404" y="887181"/>
                </a:cubicBezTo>
                <a:cubicBezTo>
                  <a:pt x="-1746" y="867895"/>
                  <a:pt x="-1074" y="859227"/>
                  <a:pt x="5571" y="859227"/>
                </a:cubicBezTo>
                <a:close/>
                <a:moveTo>
                  <a:pt x="831670" y="816186"/>
                </a:moveTo>
                <a:cubicBezTo>
                  <a:pt x="850241" y="817506"/>
                  <a:pt x="868822" y="821652"/>
                  <a:pt x="887412" y="828622"/>
                </a:cubicBezTo>
                <a:cubicBezTo>
                  <a:pt x="927676" y="843983"/>
                  <a:pt x="951596" y="867896"/>
                  <a:pt x="959173" y="900361"/>
                </a:cubicBezTo>
                <a:cubicBezTo>
                  <a:pt x="969862" y="946160"/>
                  <a:pt x="960091" y="986800"/>
                  <a:pt x="929859" y="1022282"/>
                </a:cubicBezTo>
                <a:cubicBezTo>
                  <a:pt x="902275" y="1054701"/>
                  <a:pt x="864134" y="1076592"/>
                  <a:pt x="815436" y="1087958"/>
                </a:cubicBezTo>
                <a:lnTo>
                  <a:pt x="766289" y="1093468"/>
                </a:lnTo>
                <a:lnTo>
                  <a:pt x="735032" y="918286"/>
                </a:lnTo>
                <a:lnTo>
                  <a:pt x="717230" y="838080"/>
                </a:lnTo>
                <a:cubicBezTo>
                  <a:pt x="723916" y="835297"/>
                  <a:pt x="732192" y="832449"/>
                  <a:pt x="742057" y="829535"/>
                </a:cubicBezTo>
                <a:cubicBezTo>
                  <a:pt x="751922" y="826622"/>
                  <a:pt x="763232" y="823676"/>
                  <a:pt x="775986" y="820700"/>
                </a:cubicBezTo>
                <a:cubicBezTo>
                  <a:pt x="794537" y="816370"/>
                  <a:pt x="813099" y="814865"/>
                  <a:pt x="831670" y="816186"/>
                </a:cubicBezTo>
                <a:close/>
                <a:moveTo>
                  <a:pt x="1455671" y="784944"/>
                </a:moveTo>
                <a:lnTo>
                  <a:pt x="1530060" y="944557"/>
                </a:lnTo>
                <a:cubicBezTo>
                  <a:pt x="1461729" y="973953"/>
                  <a:pt x="1411076" y="997237"/>
                  <a:pt x="1378099" y="1014409"/>
                </a:cubicBezTo>
                <a:close/>
                <a:moveTo>
                  <a:pt x="846945" y="731355"/>
                </a:moveTo>
                <a:cubicBezTo>
                  <a:pt x="819975" y="728097"/>
                  <a:pt x="793229" y="729564"/>
                  <a:pt x="766706" y="735754"/>
                </a:cubicBezTo>
                <a:cubicBezTo>
                  <a:pt x="741777" y="741572"/>
                  <a:pt x="720931" y="747201"/>
                  <a:pt x="704167" y="752642"/>
                </a:cubicBezTo>
                <a:cubicBezTo>
                  <a:pt x="687403" y="758083"/>
                  <a:pt x="674722" y="763335"/>
                  <a:pt x="666123" y="768398"/>
                </a:cubicBezTo>
                <a:cubicBezTo>
                  <a:pt x="643571" y="769994"/>
                  <a:pt x="631938" y="784323"/>
                  <a:pt x="631224" y="811388"/>
                </a:cubicBezTo>
                <a:cubicBezTo>
                  <a:pt x="630790" y="825244"/>
                  <a:pt x="633922" y="846520"/>
                  <a:pt x="640619" y="875217"/>
                </a:cubicBezTo>
                <a:lnTo>
                  <a:pt x="654623" y="935219"/>
                </a:lnTo>
                <a:cubicBezTo>
                  <a:pt x="662500" y="971588"/>
                  <a:pt x="673315" y="1032334"/>
                  <a:pt x="687069" y="1117459"/>
                </a:cubicBezTo>
                <a:cubicBezTo>
                  <a:pt x="699914" y="1196071"/>
                  <a:pt x="711309" y="1256682"/>
                  <a:pt x="721254" y="1299292"/>
                </a:cubicBezTo>
                <a:lnTo>
                  <a:pt x="751088" y="1427123"/>
                </a:lnTo>
                <a:cubicBezTo>
                  <a:pt x="753794" y="1438718"/>
                  <a:pt x="759845" y="1447622"/>
                  <a:pt x="769242" y="1453834"/>
                </a:cubicBezTo>
                <a:cubicBezTo>
                  <a:pt x="778639" y="1460046"/>
                  <a:pt x="789135" y="1461800"/>
                  <a:pt x="800730" y="1459094"/>
                </a:cubicBezTo>
                <a:cubicBezTo>
                  <a:pt x="812034" y="1456455"/>
                  <a:pt x="820525" y="1450271"/>
                  <a:pt x="826201" y="1440541"/>
                </a:cubicBezTo>
                <a:cubicBezTo>
                  <a:pt x="831877" y="1430810"/>
                  <a:pt x="833362" y="1420148"/>
                  <a:pt x="830656" y="1408553"/>
                </a:cubicBezTo>
                <a:cubicBezTo>
                  <a:pt x="805084" y="1298984"/>
                  <a:pt x="788350" y="1222043"/>
                  <a:pt x="780453" y="1177732"/>
                </a:cubicBezTo>
                <a:cubicBezTo>
                  <a:pt x="808580" y="1175141"/>
                  <a:pt x="826702" y="1172899"/>
                  <a:pt x="834818" y="1171005"/>
                </a:cubicBezTo>
                <a:cubicBezTo>
                  <a:pt x="903227" y="1155039"/>
                  <a:pt x="957315" y="1122242"/>
                  <a:pt x="997082" y="1072615"/>
                </a:cubicBezTo>
                <a:cubicBezTo>
                  <a:pt x="1041633" y="1017286"/>
                  <a:pt x="1055519" y="953678"/>
                  <a:pt x="1038742" y="881791"/>
                </a:cubicBezTo>
                <a:cubicBezTo>
                  <a:pt x="1025617" y="825557"/>
                  <a:pt x="988879" y="783392"/>
                  <a:pt x="928527" y="755297"/>
                </a:cubicBezTo>
                <a:cubicBezTo>
                  <a:pt x="901109" y="742593"/>
                  <a:pt x="873915" y="734612"/>
                  <a:pt x="846945" y="731355"/>
                </a:cubicBezTo>
                <a:close/>
                <a:moveTo>
                  <a:pt x="1439937" y="621269"/>
                </a:moveTo>
                <a:cubicBezTo>
                  <a:pt x="1423125" y="625193"/>
                  <a:pt x="1393190" y="690101"/>
                  <a:pt x="1350131" y="815994"/>
                </a:cubicBezTo>
                <a:cubicBezTo>
                  <a:pt x="1318501" y="908348"/>
                  <a:pt x="1293403" y="989397"/>
                  <a:pt x="1274835" y="1059141"/>
                </a:cubicBezTo>
                <a:cubicBezTo>
                  <a:pt x="1247984" y="1072438"/>
                  <a:pt x="1237299" y="1090826"/>
                  <a:pt x="1242778" y="1114305"/>
                </a:cubicBezTo>
                <a:cubicBezTo>
                  <a:pt x="1245078" y="1124160"/>
                  <a:pt x="1249572" y="1132281"/>
                  <a:pt x="1256259" y="1138668"/>
                </a:cubicBezTo>
                <a:cubicBezTo>
                  <a:pt x="1233934" y="1240771"/>
                  <a:pt x="1224395" y="1298779"/>
                  <a:pt x="1227643" y="1312693"/>
                </a:cubicBezTo>
                <a:cubicBezTo>
                  <a:pt x="1230552" y="1325157"/>
                  <a:pt x="1237552" y="1334526"/>
                  <a:pt x="1248645" y="1340802"/>
                </a:cubicBezTo>
                <a:cubicBezTo>
                  <a:pt x="1259738" y="1347077"/>
                  <a:pt x="1271081" y="1348861"/>
                  <a:pt x="1282676" y="1346155"/>
                </a:cubicBezTo>
                <a:cubicBezTo>
                  <a:pt x="1298619" y="1342434"/>
                  <a:pt x="1309334" y="1331375"/>
                  <a:pt x="1314821" y="1312978"/>
                </a:cubicBezTo>
                <a:cubicBezTo>
                  <a:pt x="1332847" y="1231746"/>
                  <a:pt x="1344675" y="1170452"/>
                  <a:pt x="1350306" y="1129097"/>
                </a:cubicBezTo>
                <a:lnTo>
                  <a:pt x="1460382" y="1078190"/>
                </a:lnTo>
                <a:cubicBezTo>
                  <a:pt x="1505774" y="1056593"/>
                  <a:pt x="1542780" y="1040315"/>
                  <a:pt x="1571399" y="1029356"/>
                </a:cubicBezTo>
                <a:cubicBezTo>
                  <a:pt x="1597926" y="1091938"/>
                  <a:pt x="1618002" y="1135393"/>
                  <a:pt x="1631627" y="1159722"/>
                </a:cubicBezTo>
                <a:cubicBezTo>
                  <a:pt x="1667303" y="1223531"/>
                  <a:pt x="1698475" y="1252323"/>
                  <a:pt x="1725143" y="1246099"/>
                </a:cubicBezTo>
                <a:cubicBezTo>
                  <a:pt x="1736738" y="1243393"/>
                  <a:pt x="1746047" y="1236788"/>
                  <a:pt x="1753071" y="1226285"/>
                </a:cubicBezTo>
                <a:cubicBezTo>
                  <a:pt x="1760095" y="1215781"/>
                  <a:pt x="1762153" y="1204298"/>
                  <a:pt x="1759244" y="1191833"/>
                </a:cubicBezTo>
                <a:cubicBezTo>
                  <a:pt x="1757417" y="1184007"/>
                  <a:pt x="1749561" y="1169335"/>
                  <a:pt x="1735675" y="1147818"/>
                </a:cubicBezTo>
                <a:lnTo>
                  <a:pt x="1694858" y="1084904"/>
                </a:lnTo>
                <a:lnTo>
                  <a:pt x="1559547" y="797838"/>
                </a:lnTo>
                <a:lnTo>
                  <a:pt x="1498058" y="658138"/>
                </a:lnTo>
                <a:cubicBezTo>
                  <a:pt x="1482211" y="628215"/>
                  <a:pt x="1462837" y="615925"/>
                  <a:pt x="1439937" y="621269"/>
                </a:cubicBezTo>
                <a:close/>
                <a:moveTo>
                  <a:pt x="2255295" y="423440"/>
                </a:moveTo>
                <a:cubicBezTo>
                  <a:pt x="2249280" y="422226"/>
                  <a:pt x="2242650" y="422465"/>
                  <a:pt x="2235403" y="424156"/>
                </a:cubicBezTo>
                <a:cubicBezTo>
                  <a:pt x="2219460" y="427877"/>
                  <a:pt x="2209461" y="439381"/>
                  <a:pt x="2205403" y="458667"/>
                </a:cubicBezTo>
                <a:cubicBezTo>
                  <a:pt x="2202206" y="473779"/>
                  <a:pt x="2202704" y="490321"/>
                  <a:pt x="2206899" y="508293"/>
                </a:cubicBezTo>
                <a:cubicBezTo>
                  <a:pt x="2208252" y="514090"/>
                  <a:pt x="2211103" y="525651"/>
                  <a:pt x="2215452" y="542975"/>
                </a:cubicBezTo>
                <a:cubicBezTo>
                  <a:pt x="2219511" y="560367"/>
                  <a:pt x="2222825" y="574571"/>
                  <a:pt x="2225396" y="585585"/>
                </a:cubicBezTo>
                <a:cubicBezTo>
                  <a:pt x="2294400" y="881249"/>
                  <a:pt x="2271074" y="1042578"/>
                  <a:pt x="2155417" y="1069570"/>
                </a:cubicBezTo>
                <a:cubicBezTo>
                  <a:pt x="2032514" y="1098254"/>
                  <a:pt x="1950564" y="1024767"/>
                  <a:pt x="1909567" y="849108"/>
                </a:cubicBezTo>
                <a:lnTo>
                  <a:pt x="1850001" y="593880"/>
                </a:lnTo>
                <a:cubicBezTo>
                  <a:pt x="1838568" y="544893"/>
                  <a:pt x="1819517" y="523511"/>
                  <a:pt x="1792850" y="529735"/>
                </a:cubicBezTo>
                <a:cubicBezTo>
                  <a:pt x="1774008" y="534132"/>
                  <a:pt x="1763433" y="547757"/>
                  <a:pt x="1761125" y="570608"/>
                </a:cubicBezTo>
                <a:cubicBezTo>
                  <a:pt x="1760082" y="581855"/>
                  <a:pt x="1761769" y="600871"/>
                  <a:pt x="1766187" y="627654"/>
                </a:cubicBezTo>
                <a:cubicBezTo>
                  <a:pt x="1770265" y="652989"/>
                  <a:pt x="1777040" y="685947"/>
                  <a:pt x="1786511" y="726528"/>
                </a:cubicBezTo>
                <a:cubicBezTo>
                  <a:pt x="1812219" y="836677"/>
                  <a:pt x="1831542" y="909651"/>
                  <a:pt x="1844482" y="945449"/>
                </a:cubicBezTo>
                <a:cubicBezTo>
                  <a:pt x="1872835" y="1025027"/>
                  <a:pt x="1909854" y="1081492"/>
                  <a:pt x="1955540" y="1114844"/>
                </a:cubicBezTo>
                <a:cubicBezTo>
                  <a:pt x="2011999" y="1156379"/>
                  <a:pt x="2085302" y="1166627"/>
                  <a:pt x="2175451" y="1145588"/>
                </a:cubicBezTo>
                <a:cubicBezTo>
                  <a:pt x="2349081" y="1105065"/>
                  <a:pt x="2396726" y="916971"/>
                  <a:pt x="2318386" y="581305"/>
                </a:cubicBezTo>
                <a:cubicBezTo>
                  <a:pt x="2315613" y="569421"/>
                  <a:pt x="2311418" y="551449"/>
                  <a:pt x="2305803" y="527390"/>
                </a:cubicBezTo>
                <a:cubicBezTo>
                  <a:pt x="2299898" y="503399"/>
                  <a:pt x="2295559" y="485461"/>
                  <a:pt x="2292785" y="473576"/>
                </a:cubicBezTo>
                <a:cubicBezTo>
                  <a:pt x="2285834" y="443793"/>
                  <a:pt x="2273337" y="427080"/>
                  <a:pt x="2255295" y="423440"/>
                </a:cubicBezTo>
                <a:close/>
                <a:moveTo>
                  <a:pt x="606600" y="400188"/>
                </a:moveTo>
                <a:cubicBezTo>
                  <a:pt x="615724" y="400188"/>
                  <a:pt x="621260" y="403523"/>
                  <a:pt x="621260" y="409015"/>
                </a:cubicBezTo>
                <a:cubicBezTo>
                  <a:pt x="621260" y="414508"/>
                  <a:pt x="615724" y="417843"/>
                  <a:pt x="606600" y="417843"/>
                </a:cubicBezTo>
                <a:cubicBezTo>
                  <a:pt x="597483" y="417843"/>
                  <a:pt x="591941" y="414508"/>
                  <a:pt x="591941" y="409015"/>
                </a:cubicBezTo>
                <a:cubicBezTo>
                  <a:pt x="591941" y="403523"/>
                  <a:pt x="597483" y="400188"/>
                  <a:pt x="606600" y="400188"/>
                </a:cubicBezTo>
                <a:close/>
                <a:moveTo>
                  <a:pt x="656788" y="382533"/>
                </a:moveTo>
                <a:cubicBezTo>
                  <a:pt x="659825" y="382533"/>
                  <a:pt x="662306" y="386505"/>
                  <a:pt x="662306" y="391360"/>
                </a:cubicBezTo>
                <a:cubicBezTo>
                  <a:pt x="662306" y="400461"/>
                  <a:pt x="655386" y="403052"/>
                  <a:pt x="648784" y="396424"/>
                </a:cubicBezTo>
                <a:cubicBezTo>
                  <a:pt x="644099" y="391723"/>
                  <a:pt x="649394" y="382533"/>
                  <a:pt x="656788" y="382533"/>
                </a:cubicBezTo>
                <a:close/>
                <a:moveTo>
                  <a:pt x="3255163" y="364967"/>
                </a:moveTo>
                <a:lnTo>
                  <a:pt x="3329551" y="524580"/>
                </a:lnTo>
                <a:cubicBezTo>
                  <a:pt x="3261221" y="553976"/>
                  <a:pt x="3210567" y="577260"/>
                  <a:pt x="3177591" y="594432"/>
                </a:cubicBezTo>
                <a:close/>
                <a:moveTo>
                  <a:pt x="2436961" y="359235"/>
                </a:moveTo>
                <a:cubicBezTo>
                  <a:pt x="2424786" y="362076"/>
                  <a:pt x="2415583" y="368809"/>
                  <a:pt x="2409352" y="379433"/>
                </a:cubicBezTo>
                <a:cubicBezTo>
                  <a:pt x="2403120" y="390057"/>
                  <a:pt x="2401459" y="401601"/>
                  <a:pt x="2404368" y="414065"/>
                </a:cubicBezTo>
                <a:cubicBezTo>
                  <a:pt x="2442117" y="575811"/>
                  <a:pt x="2472715" y="723942"/>
                  <a:pt x="2496163" y="858460"/>
                </a:cubicBezTo>
                <a:lnTo>
                  <a:pt x="2521056" y="1004408"/>
                </a:lnTo>
                <a:cubicBezTo>
                  <a:pt x="2528633" y="1036874"/>
                  <a:pt x="2542538" y="1057164"/>
                  <a:pt x="2562771" y="1065279"/>
                </a:cubicBezTo>
                <a:cubicBezTo>
                  <a:pt x="2577622" y="1071288"/>
                  <a:pt x="2599686" y="1070877"/>
                  <a:pt x="2628963" y="1064044"/>
                </a:cubicBezTo>
                <a:cubicBezTo>
                  <a:pt x="2669834" y="1054505"/>
                  <a:pt x="2721271" y="1036540"/>
                  <a:pt x="2783272" y="1010149"/>
                </a:cubicBezTo>
                <a:cubicBezTo>
                  <a:pt x="2850579" y="981603"/>
                  <a:pt x="2898817" y="955827"/>
                  <a:pt x="2927986" y="932819"/>
                </a:cubicBezTo>
                <a:cubicBezTo>
                  <a:pt x="2944508" y="919793"/>
                  <a:pt x="2950604" y="904005"/>
                  <a:pt x="2946275" y="885453"/>
                </a:cubicBezTo>
                <a:cubicBezTo>
                  <a:pt x="2943569" y="873859"/>
                  <a:pt x="2937543" y="864414"/>
                  <a:pt x="2928200" y="857120"/>
                </a:cubicBezTo>
                <a:cubicBezTo>
                  <a:pt x="2917493" y="849226"/>
                  <a:pt x="2905908" y="846734"/>
                  <a:pt x="2893444" y="849643"/>
                </a:cubicBezTo>
                <a:cubicBezTo>
                  <a:pt x="2889096" y="850657"/>
                  <a:pt x="2884627" y="852465"/>
                  <a:pt x="2880038" y="855064"/>
                </a:cubicBezTo>
                <a:cubicBezTo>
                  <a:pt x="2772905" y="918580"/>
                  <a:pt x="2681409" y="958731"/>
                  <a:pt x="2605551" y="975519"/>
                </a:cubicBezTo>
                <a:cubicBezTo>
                  <a:pt x="2600642" y="957103"/>
                  <a:pt x="2596539" y="935594"/>
                  <a:pt x="2593243" y="910994"/>
                </a:cubicBezTo>
                <a:lnTo>
                  <a:pt x="2583471" y="843586"/>
                </a:lnTo>
                <a:cubicBezTo>
                  <a:pt x="2559975" y="707551"/>
                  <a:pt x="2529116" y="557646"/>
                  <a:pt x="2490893" y="393871"/>
                </a:cubicBezTo>
                <a:cubicBezTo>
                  <a:pt x="2487984" y="381407"/>
                  <a:pt x="2481384" y="371791"/>
                  <a:pt x="2471093" y="365023"/>
                </a:cubicBezTo>
                <a:cubicBezTo>
                  <a:pt x="2460803" y="358255"/>
                  <a:pt x="2449425" y="356326"/>
                  <a:pt x="2436961" y="359235"/>
                </a:cubicBezTo>
                <a:close/>
                <a:moveTo>
                  <a:pt x="3239429" y="201292"/>
                </a:moveTo>
                <a:cubicBezTo>
                  <a:pt x="3222617" y="205216"/>
                  <a:pt x="3192681" y="270124"/>
                  <a:pt x="3149623" y="396017"/>
                </a:cubicBezTo>
                <a:cubicBezTo>
                  <a:pt x="3117993" y="488371"/>
                  <a:pt x="3092894" y="569420"/>
                  <a:pt x="3074327" y="639164"/>
                </a:cubicBezTo>
                <a:cubicBezTo>
                  <a:pt x="3047476" y="652461"/>
                  <a:pt x="3036790" y="670848"/>
                  <a:pt x="3042270" y="694328"/>
                </a:cubicBezTo>
                <a:cubicBezTo>
                  <a:pt x="3044570" y="704183"/>
                  <a:pt x="3049063" y="712304"/>
                  <a:pt x="3055750" y="718691"/>
                </a:cubicBezTo>
                <a:cubicBezTo>
                  <a:pt x="3033425" y="820793"/>
                  <a:pt x="3023887" y="878802"/>
                  <a:pt x="3027134" y="892715"/>
                </a:cubicBezTo>
                <a:cubicBezTo>
                  <a:pt x="3030043" y="905180"/>
                  <a:pt x="3037044" y="914549"/>
                  <a:pt x="3048137" y="920824"/>
                </a:cubicBezTo>
                <a:cubicBezTo>
                  <a:pt x="3059229" y="927100"/>
                  <a:pt x="3070573" y="928884"/>
                  <a:pt x="3082168" y="926178"/>
                </a:cubicBezTo>
                <a:cubicBezTo>
                  <a:pt x="3098110" y="922457"/>
                  <a:pt x="3108825" y="911398"/>
                  <a:pt x="3114312" y="893001"/>
                </a:cubicBezTo>
                <a:cubicBezTo>
                  <a:pt x="3132338" y="811769"/>
                  <a:pt x="3144167" y="750475"/>
                  <a:pt x="3149798" y="709120"/>
                </a:cubicBezTo>
                <a:lnTo>
                  <a:pt x="3259873" y="658213"/>
                </a:lnTo>
                <a:cubicBezTo>
                  <a:pt x="3305266" y="636616"/>
                  <a:pt x="3342272" y="620338"/>
                  <a:pt x="3370891" y="609379"/>
                </a:cubicBezTo>
                <a:cubicBezTo>
                  <a:pt x="3397417" y="671961"/>
                  <a:pt x="3417493" y="715416"/>
                  <a:pt x="3431118" y="739745"/>
                </a:cubicBezTo>
                <a:cubicBezTo>
                  <a:pt x="3466795" y="803553"/>
                  <a:pt x="3497967" y="832346"/>
                  <a:pt x="3524634" y="826122"/>
                </a:cubicBezTo>
                <a:cubicBezTo>
                  <a:pt x="3536229" y="823416"/>
                  <a:pt x="3545538" y="816811"/>
                  <a:pt x="3552562" y="806308"/>
                </a:cubicBezTo>
                <a:cubicBezTo>
                  <a:pt x="3559586" y="795804"/>
                  <a:pt x="3561644" y="784321"/>
                  <a:pt x="3558735" y="771856"/>
                </a:cubicBezTo>
                <a:cubicBezTo>
                  <a:pt x="3556908" y="764030"/>
                  <a:pt x="3549052" y="749358"/>
                  <a:pt x="3535166" y="727841"/>
                </a:cubicBezTo>
                <a:lnTo>
                  <a:pt x="3494349" y="664927"/>
                </a:lnTo>
                <a:lnTo>
                  <a:pt x="3359038" y="377861"/>
                </a:lnTo>
                <a:lnTo>
                  <a:pt x="3297550" y="238161"/>
                </a:lnTo>
                <a:cubicBezTo>
                  <a:pt x="3281702" y="208237"/>
                  <a:pt x="3262328" y="195948"/>
                  <a:pt x="3239429" y="201292"/>
                </a:cubicBezTo>
                <a:close/>
                <a:moveTo>
                  <a:pt x="1571620" y="124716"/>
                </a:moveTo>
                <a:cubicBezTo>
                  <a:pt x="1575085" y="125875"/>
                  <a:pt x="1577923" y="129340"/>
                  <a:pt x="1577923" y="132415"/>
                </a:cubicBezTo>
                <a:cubicBezTo>
                  <a:pt x="1577923" y="135490"/>
                  <a:pt x="1575085" y="138954"/>
                  <a:pt x="1571620" y="140115"/>
                </a:cubicBezTo>
                <a:cubicBezTo>
                  <a:pt x="1568155" y="141274"/>
                  <a:pt x="1565317" y="137810"/>
                  <a:pt x="1565317" y="132415"/>
                </a:cubicBezTo>
                <a:cubicBezTo>
                  <a:pt x="1565317" y="127020"/>
                  <a:pt x="1568155" y="123555"/>
                  <a:pt x="1571620" y="124716"/>
                </a:cubicBezTo>
                <a:close/>
                <a:moveTo>
                  <a:pt x="2471259" y="123588"/>
                </a:moveTo>
                <a:cubicBezTo>
                  <a:pt x="2476097" y="123588"/>
                  <a:pt x="2480055" y="127560"/>
                  <a:pt x="2480055" y="132415"/>
                </a:cubicBezTo>
                <a:cubicBezTo>
                  <a:pt x="2480055" y="137270"/>
                  <a:pt x="2476097" y="141243"/>
                  <a:pt x="2471259" y="141243"/>
                </a:cubicBezTo>
                <a:cubicBezTo>
                  <a:pt x="2466422" y="141243"/>
                  <a:pt x="2462464" y="137270"/>
                  <a:pt x="2462464" y="132415"/>
                </a:cubicBezTo>
                <a:cubicBezTo>
                  <a:pt x="2462464" y="127560"/>
                  <a:pt x="2466422" y="123588"/>
                  <a:pt x="2471259" y="123588"/>
                </a:cubicBezTo>
                <a:close/>
                <a:moveTo>
                  <a:pt x="2078391" y="105932"/>
                </a:moveTo>
                <a:cubicBezTo>
                  <a:pt x="2087515" y="105932"/>
                  <a:pt x="2093050" y="109267"/>
                  <a:pt x="2093050" y="114760"/>
                </a:cubicBezTo>
                <a:cubicBezTo>
                  <a:pt x="2093050" y="123587"/>
                  <a:pt x="2075019" y="127067"/>
                  <a:pt x="2067643" y="119663"/>
                </a:cubicBezTo>
                <a:cubicBezTo>
                  <a:pt x="2059668" y="111662"/>
                  <a:pt x="2064154" y="105932"/>
                  <a:pt x="2078391" y="105932"/>
                </a:cubicBezTo>
                <a:close/>
                <a:moveTo>
                  <a:pt x="2166347" y="94162"/>
                </a:moveTo>
                <a:cubicBezTo>
                  <a:pt x="2180455" y="94162"/>
                  <a:pt x="2176737" y="115901"/>
                  <a:pt x="2161948" y="119878"/>
                </a:cubicBezTo>
                <a:cubicBezTo>
                  <a:pt x="2142546" y="125097"/>
                  <a:pt x="2139960" y="124495"/>
                  <a:pt x="2139960" y="114760"/>
                </a:cubicBezTo>
                <a:cubicBezTo>
                  <a:pt x="2139960" y="109904"/>
                  <a:pt x="2143918" y="105932"/>
                  <a:pt x="2148756" y="105932"/>
                </a:cubicBezTo>
                <a:cubicBezTo>
                  <a:pt x="2153593" y="105932"/>
                  <a:pt x="2157551" y="103284"/>
                  <a:pt x="2157551" y="100047"/>
                </a:cubicBezTo>
                <a:cubicBezTo>
                  <a:pt x="2157551" y="96810"/>
                  <a:pt x="2161509" y="94162"/>
                  <a:pt x="2166347" y="94162"/>
                </a:cubicBezTo>
                <a:close/>
                <a:moveTo>
                  <a:pt x="3537076" y="88884"/>
                </a:moveTo>
                <a:cubicBezTo>
                  <a:pt x="3540760" y="88756"/>
                  <a:pt x="3541386" y="91434"/>
                  <a:pt x="3541386" y="96835"/>
                </a:cubicBezTo>
                <a:cubicBezTo>
                  <a:pt x="3541386" y="107698"/>
                  <a:pt x="3575161" y="114391"/>
                  <a:pt x="3607798" y="109997"/>
                </a:cubicBezTo>
                <a:cubicBezTo>
                  <a:pt x="3623501" y="107883"/>
                  <a:pt x="3637533" y="109654"/>
                  <a:pt x="3646933" y="114934"/>
                </a:cubicBezTo>
                <a:cubicBezTo>
                  <a:pt x="3664278" y="124677"/>
                  <a:pt x="3697859" y="126208"/>
                  <a:pt x="3700785" y="117390"/>
                </a:cubicBezTo>
                <a:cubicBezTo>
                  <a:pt x="3703570" y="109011"/>
                  <a:pt x="3782255" y="108696"/>
                  <a:pt x="3798351" y="116999"/>
                </a:cubicBezTo>
                <a:cubicBezTo>
                  <a:pt x="3805376" y="120621"/>
                  <a:pt x="3816358" y="126233"/>
                  <a:pt x="3822768" y="129470"/>
                </a:cubicBezTo>
                <a:cubicBezTo>
                  <a:pt x="3829171" y="132707"/>
                  <a:pt x="3845003" y="135355"/>
                  <a:pt x="3857950" y="135355"/>
                </a:cubicBezTo>
                <a:cubicBezTo>
                  <a:pt x="3870891" y="135355"/>
                  <a:pt x="3881481" y="132707"/>
                  <a:pt x="3881481" y="129470"/>
                </a:cubicBezTo>
                <a:cubicBezTo>
                  <a:pt x="3881481" y="125827"/>
                  <a:pt x="3912758" y="123584"/>
                  <a:pt x="3963573" y="123584"/>
                </a:cubicBezTo>
                <a:cubicBezTo>
                  <a:pt x="4008723" y="123584"/>
                  <a:pt x="4045665" y="125972"/>
                  <a:pt x="4045665" y="128892"/>
                </a:cubicBezTo>
                <a:cubicBezTo>
                  <a:pt x="4045665" y="131811"/>
                  <a:pt x="4061966" y="136097"/>
                  <a:pt x="4081885" y="138418"/>
                </a:cubicBezTo>
                <a:cubicBezTo>
                  <a:pt x="4111784" y="141901"/>
                  <a:pt x="4119313" y="140975"/>
                  <a:pt x="4125042" y="133111"/>
                </a:cubicBezTo>
                <a:cubicBezTo>
                  <a:pt x="4135116" y="119287"/>
                  <a:pt x="4149757" y="121400"/>
                  <a:pt x="4166029" y="139026"/>
                </a:cubicBezTo>
                <a:cubicBezTo>
                  <a:pt x="4180008" y="154165"/>
                  <a:pt x="4180683" y="154280"/>
                  <a:pt x="4200397" y="144889"/>
                </a:cubicBezTo>
                <a:cubicBezTo>
                  <a:pt x="4222754" y="134241"/>
                  <a:pt x="4235068" y="136682"/>
                  <a:pt x="4256758" y="156065"/>
                </a:cubicBezTo>
                <a:cubicBezTo>
                  <a:pt x="4267929" y="166049"/>
                  <a:pt x="4281849" y="170084"/>
                  <a:pt x="4315266" y="173024"/>
                </a:cubicBezTo>
                <a:cubicBezTo>
                  <a:pt x="4339384" y="175146"/>
                  <a:pt x="4361683" y="179456"/>
                  <a:pt x="4364814" y="182602"/>
                </a:cubicBezTo>
                <a:cubicBezTo>
                  <a:pt x="4367952" y="185747"/>
                  <a:pt x="4379069" y="188321"/>
                  <a:pt x="4389518" y="188321"/>
                </a:cubicBezTo>
                <a:cubicBezTo>
                  <a:pt x="4399974" y="188321"/>
                  <a:pt x="4409960" y="190648"/>
                  <a:pt x="4411707" y="193493"/>
                </a:cubicBezTo>
                <a:cubicBezTo>
                  <a:pt x="4413460" y="196339"/>
                  <a:pt x="4426811" y="197319"/>
                  <a:pt x="4441371" y="195671"/>
                </a:cubicBezTo>
                <a:cubicBezTo>
                  <a:pt x="4455937" y="194024"/>
                  <a:pt x="4479972" y="196082"/>
                  <a:pt x="4494790" y="200246"/>
                </a:cubicBezTo>
                <a:cubicBezTo>
                  <a:pt x="4517470" y="206619"/>
                  <a:pt x="4522642" y="206507"/>
                  <a:pt x="4527491" y="199540"/>
                </a:cubicBezTo>
                <a:cubicBezTo>
                  <a:pt x="4531912" y="193183"/>
                  <a:pt x="4533935" y="192969"/>
                  <a:pt x="4536222" y="198620"/>
                </a:cubicBezTo>
                <a:cubicBezTo>
                  <a:pt x="4538263" y="203665"/>
                  <a:pt x="4554324" y="205976"/>
                  <a:pt x="4587377" y="205976"/>
                </a:cubicBezTo>
                <a:cubicBezTo>
                  <a:pt x="4613876" y="205976"/>
                  <a:pt x="4638064" y="208323"/>
                  <a:pt x="4641124" y="211191"/>
                </a:cubicBezTo>
                <a:cubicBezTo>
                  <a:pt x="4651086" y="220515"/>
                  <a:pt x="4710087" y="223604"/>
                  <a:pt x="4731719" y="215934"/>
                </a:cubicBezTo>
                <a:cubicBezTo>
                  <a:pt x="4748324" y="210045"/>
                  <a:pt x="4755297" y="210156"/>
                  <a:pt x="4768249" y="216517"/>
                </a:cubicBezTo>
                <a:cubicBezTo>
                  <a:pt x="4777057" y="220839"/>
                  <a:pt x="4785788" y="226858"/>
                  <a:pt x="4787652" y="229889"/>
                </a:cubicBezTo>
                <a:cubicBezTo>
                  <a:pt x="4792226" y="237314"/>
                  <a:pt x="4854856" y="236967"/>
                  <a:pt x="4854856" y="229516"/>
                </a:cubicBezTo>
                <a:cubicBezTo>
                  <a:pt x="4854856" y="222015"/>
                  <a:pt x="4876681" y="221760"/>
                  <a:pt x="4879290" y="229232"/>
                </a:cubicBezTo>
                <a:cubicBezTo>
                  <a:pt x="4880363" y="232312"/>
                  <a:pt x="4909600" y="235622"/>
                  <a:pt x="4944254" y="236588"/>
                </a:cubicBezTo>
                <a:cubicBezTo>
                  <a:pt x="4991592" y="237908"/>
                  <a:pt x="5007272" y="240274"/>
                  <a:pt x="5007289" y="246102"/>
                </a:cubicBezTo>
                <a:cubicBezTo>
                  <a:pt x="5007307" y="251884"/>
                  <a:pt x="5019632" y="253887"/>
                  <a:pt x="5055688" y="253967"/>
                </a:cubicBezTo>
                <a:cubicBezTo>
                  <a:pt x="5158279" y="254194"/>
                  <a:pt x="5165633" y="254790"/>
                  <a:pt x="5165633" y="262880"/>
                </a:cubicBezTo>
                <a:cubicBezTo>
                  <a:pt x="5165633" y="272727"/>
                  <a:pt x="5177055" y="272499"/>
                  <a:pt x="5221338" y="261767"/>
                </a:cubicBezTo>
                <a:cubicBezTo>
                  <a:pt x="5266834" y="250742"/>
                  <a:pt x="5282907" y="250772"/>
                  <a:pt x="5282907" y="261885"/>
                </a:cubicBezTo>
                <a:cubicBezTo>
                  <a:pt x="5282907" y="268664"/>
                  <a:pt x="5290406" y="270712"/>
                  <a:pt x="5315239" y="270712"/>
                </a:cubicBezTo>
                <a:cubicBezTo>
                  <a:pt x="5333018" y="270712"/>
                  <a:pt x="5353154" y="274023"/>
                  <a:pt x="5359979" y="278069"/>
                </a:cubicBezTo>
                <a:cubicBezTo>
                  <a:pt x="5369913" y="283954"/>
                  <a:pt x="5372926" y="283954"/>
                  <a:pt x="5375049" y="278069"/>
                </a:cubicBezTo>
                <a:cubicBezTo>
                  <a:pt x="5378028" y="269816"/>
                  <a:pt x="5415356" y="267915"/>
                  <a:pt x="5420193" y="275769"/>
                </a:cubicBezTo>
                <a:cubicBezTo>
                  <a:pt x="5421906" y="278550"/>
                  <a:pt x="5453693" y="282172"/>
                  <a:pt x="5490834" y="283816"/>
                </a:cubicBezTo>
                <a:cubicBezTo>
                  <a:pt x="5527975" y="285462"/>
                  <a:pt x="5561691" y="289460"/>
                  <a:pt x="5565760" y="292701"/>
                </a:cubicBezTo>
                <a:cubicBezTo>
                  <a:pt x="5569830" y="295943"/>
                  <a:pt x="5610054" y="300443"/>
                  <a:pt x="5655147" y="302702"/>
                </a:cubicBezTo>
                <a:cubicBezTo>
                  <a:pt x="5700244" y="304961"/>
                  <a:pt x="5738781" y="309482"/>
                  <a:pt x="5740792" y="312747"/>
                </a:cubicBezTo>
                <a:cubicBezTo>
                  <a:pt x="5742803" y="316014"/>
                  <a:pt x="5755451" y="320166"/>
                  <a:pt x="5768891" y="321976"/>
                </a:cubicBezTo>
                <a:cubicBezTo>
                  <a:pt x="5782336" y="323786"/>
                  <a:pt x="5794750" y="327557"/>
                  <a:pt x="5796474" y="330357"/>
                </a:cubicBezTo>
                <a:cubicBezTo>
                  <a:pt x="5798197" y="333158"/>
                  <a:pt x="5809849" y="335449"/>
                  <a:pt x="5822368" y="335449"/>
                </a:cubicBezTo>
                <a:cubicBezTo>
                  <a:pt x="5834887" y="335449"/>
                  <a:pt x="5846532" y="337719"/>
                  <a:pt x="5848239" y="340493"/>
                </a:cubicBezTo>
                <a:cubicBezTo>
                  <a:pt x="5849945" y="343267"/>
                  <a:pt x="5866111" y="347067"/>
                  <a:pt x="5884171" y="348937"/>
                </a:cubicBezTo>
                <a:cubicBezTo>
                  <a:pt x="5902231" y="350807"/>
                  <a:pt x="5920116" y="354806"/>
                  <a:pt x="5923927" y="357823"/>
                </a:cubicBezTo>
                <a:cubicBezTo>
                  <a:pt x="5927739" y="360841"/>
                  <a:pt x="5971482" y="364801"/>
                  <a:pt x="6021147" y="366625"/>
                </a:cubicBezTo>
                <a:cubicBezTo>
                  <a:pt x="6070813" y="368448"/>
                  <a:pt x="6113032" y="372376"/>
                  <a:pt x="6114967" y="375354"/>
                </a:cubicBezTo>
                <a:cubicBezTo>
                  <a:pt x="6116902" y="378332"/>
                  <a:pt x="6140885" y="382605"/>
                  <a:pt x="6168268" y="384849"/>
                </a:cubicBezTo>
                <a:cubicBezTo>
                  <a:pt x="6195710" y="387094"/>
                  <a:pt x="6220630" y="391462"/>
                  <a:pt x="6223680" y="394557"/>
                </a:cubicBezTo>
                <a:cubicBezTo>
                  <a:pt x="6226788" y="397652"/>
                  <a:pt x="6246724" y="400185"/>
                  <a:pt x="6268068" y="400185"/>
                </a:cubicBezTo>
                <a:cubicBezTo>
                  <a:pt x="6293047" y="400185"/>
                  <a:pt x="6310873" y="403252"/>
                  <a:pt x="6318203" y="408826"/>
                </a:cubicBezTo>
                <a:cubicBezTo>
                  <a:pt x="6325473" y="414360"/>
                  <a:pt x="6343651" y="417533"/>
                  <a:pt x="6368689" y="417653"/>
                </a:cubicBezTo>
                <a:cubicBezTo>
                  <a:pt x="6392320" y="417766"/>
                  <a:pt x="6408622" y="420462"/>
                  <a:pt x="6409970" y="424479"/>
                </a:cubicBezTo>
                <a:cubicBezTo>
                  <a:pt x="6411319" y="428619"/>
                  <a:pt x="6432487" y="431661"/>
                  <a:pt x="6466144" y="432562"/>
                </a:cubicBezTo>
                <a:cubicBezTo>
                  <a:pt x="6495815" y="433357"/>
                  <a:pt x="6523433" y="436781"/>
                  <a:pt x="6527478" y="440173"/>
                </a:cubicBezTo>
                <a:cubicBezTo>
                  <a:pt x="6531583" y="443563"/>
                  <a:pt x="6569931" y="448248"/>
                  <a:pt x="6612737" y="450583"/>
                </a:cubicBezTo>
                <a:cubicBezTo>
                  <a:pt x="6655542" y="452919"/>
                  <a:pt x="6691955" y="457100"/>
                  <a:pt x="6693656" y="459875"/>
                </a:cubicBezTo>
                <a:cubicBezTo>
                  <a:pt x="6695356" y="462650"/>
                  <a:pt x="6709781" y="464921"/>
                  <a:pt x="6725730" y="464921"/>
                </a:cubicBezTo>
                <a:cubicBezTo>
                  <a:pt x="6752703" y="464921"/>
                  <a:pt x="6754697" y="465926"/>
                  <a:pt x="6754697" y="479634"/>
                </a:cubicBezTo>
                <a:cubicBezTo>
                  <a:pt x="6754697" y="490214"/>
                  <a:pt x="6751531" y="494347"/>
                  <a:pt x="6743439" y="494347"/>
                </a:cubicBezTo>
                <a:cubicBezTo>
                  <a:pt x="6724441" y="494347"/>
                  <a:pt x="6713651" y="500969"/>
                  <a:pt x="6713651" y="512632"/>
                </a:cubicBezTo>
                <a:cubicBezTo>
                  <a:pt x="6713651" y="518759"/>
                  <a:pt x="6709723" y="523772"/>
                  <a:pt x="6704856" y="523772"/>
                </a:cubicBezTo>
                <a:cubicBezTo>
                  <a:pt x="6700048" y="523772"/>
                  <a:pt x="6696060" y="527406"/>
                  <a:pt x="6696060" y="531848"/>
                </a:cubicBezTo>
                <a:cubicBezTo>
                  <a:pt x="6696060" y="536629"/>
                  <a:pt x="6687089" y="541363"/>
                  <a:pt x="6674071" y="543453"/>
                </a:cubicBezTo>
                <a:cubicBezTo>
                  <a:pt x="6658826" y="545900"/>
                  <a:pt x="6650264" y="551095"/>
                  <a:pt x="6646219" y="560390"/>
                </a:cubicBezTo>
                <a:cubicBezTo>
                  <a:pt x="6642231" y="569552"/>
                  <a:pt x="6634432" y="574370"/>
                  <a:pt x="6621709" y="575611"/>
                </a:cubicBezTo>
                <a:cubicBezTo>
                  <a:pt x="6606404" y="577096"/>
                  <a:pt x="6602358" y="580570"/>
                  <a:pt x="6599250" y="594738"/>
                </a:cubicBezTo>
                <a:cubicBezTo>
                  <a:pt x="6597139" y="604260"/>
                  <a:pt x="6593035" y="612046"/>
                  <a:pt x="6590044" y="612046"/>
                </a:cubicBezTo>
                <a:cubicBezTo>
                  <a:pt x="6587054" y="612046"/>
                  <a:pt x="6584649" y="623963"/>
                  <a:pt x="6584649" y="638529"/>
                </a:cubicBezTo>
                <a:cubicBezTo>
                  <a:pt x="6584649" y="653101"/>
                  <a:pt x="6587288" y="665012"/>
                  <a:pt x="6590513" y="665012"/>
                </a:cubicBezTo>
                <a:cubicBezTo>
                  <a:pt x="6593738" y="665012"/>
                  <a:pt x="6596377" y="667902"/>
                  <a:pt x="6596377" y="671427"/>
                </a:cubicBezTo>
                <a:cubicBezTo>
                  <a:pt x="6596377" y="674958"/>
                  <a:pt x="6601478" y="682238"/>
                  <a:pt x="6607753" y="687611"/>
                </a:cubicBezTo>
                <a:cubicBezTo>
                  <a:pt x="6614026" y="692984"/>
                  <a:pt x="6619949" y="702677"/>
                  <a:pt x="6620946" y="709151"/>
                </a:cubicBezTo>
                <a:cubicBezTo>
                  <a:pt x="6622529" y="719561"/>
                  <a:pt x="6619012" y="721109"/>
                  <a:pt x="6590513" y="722504"/>
                </a:cubicBezTo>
                <a:cubicBezTo>
                  <a:pt x="6552986" y="724346"/>
                  <a:pt x="6531876" y="733438"/>
                  <a:pt x="6531876" y="747769"/>
                </a:cubicBezTo>
                <a:cubicBezTo>
                  <a:pt x="6531876" y="762364"/>
                  <a:pt x="6522788" y="763947"/>
                  <a:pt x="6471480" y="758315"/>
                </a:cubicBezTo>
                <a:cubicBezTo>
                  <a:pt x="6431314" y="753913"/>
                  <a:pt x="6422460" y="754760"/>
                  <a:pt x="6399650" y="765212"/>
                </a:cubicBezTo>
                <a:cubicBezTo>
                  <a:pt x="6385283" y="771762"/>
                  <a:pt x="6373556" y="780937"/>
                  <a:pt x="6373556" y="785598"/>
                </a:cubicBezTo>
                <a:cubicBezTo>
                  <a:pt x="6373556" y="790259"/>
                  <a:pt x="6367692" y="797233"/>
                  <a:pt x="6360480" y="801094"/>
                </a:cubicBezTo>
                <a:cubicBezTo>
                  <a:pt x="6343651" y="810133"/>
                  <a:pt x="6332510" y="821403"/>
                  <a:pt x="6332510" y="829377"/>
                </a:cubicBezTo>
                <a:cubicBezTo>
                  <a:pt x="6332510" y="832844"/>
                  <a:pt x="6327408" y="835680"/>
                  <a:pt x="6321135" y="835680"/>
                </a:cubicBezTo>
                <a:cubicBezTo>
                  <a:pt x="6314860" y="835680"/>
                  <a:pt x="6308176" y="838246"/>
                  <a:pt x="6306241" y="841383"/>
                </a:cubicBezTo>
                <a:cubicBezTo>
                  <a:pt x="6304306" y="844520"/>
                  <a:pt x="6289647" y="853112"/>
                  <a:pt x="6273639" y="860474"/>
                </a:cubicBezTo>
                <a:cubicBezTo>
                  <a:pt x="6257631" y="867842"/>
                  <a:pt x="6244554" y="875870"/>
                  <a:pt x="6244554" y="878318"/>
                </a:cubicBezTo>
                <a:cubicBezTo>
                  <a:pt x="6244554" y="880760"/>
                  <a:pt x="6239277" y="882761"/>
                  <a:pt x="6232827" y="882761"/>
                </a:cubicBezTo>
                <a:cubicBezTo>
                  <a:pt x="6226377" y="882761"/>
                  <a:pt x="6221100" y="880113"/>
                  <a:pt x="6221100" y="876876"/>
                </a:cubicBezTo>
                <a:cubicBezTo>
                  <a:pt x="6221100" y="873640"/>
                  <a:pt x="6213653" y="870991"/>
                  <a:pt x="6204506" y="870991"/>
                </a:cubicBezTo>
                <a:cubicBezTo>
                  <a:pt x="6195358" y="870991"/>
                  <a:pt x="6185917" y="869008"/>
                  <a:pt x="6183455" y="866577"/>
                </a:cubicBezTo>
                <a:cubicBezTo>
                  <a:pt x="6181051" y="864152"/>
                  <a:pt x="6177298" y="861963"/>
                  <a:pt x="6175187" y="861710"/>
                </a:cubicBezTo>
                <a:cubicBezTo>
                  <a:pt x="6173017" y="861457"/>
                  <a:pt x="6146983" y="859144"/>
                  <a:pt x="6117371" y="856567"/>
                </a:cubicBezTo>
                <a:cubicBezTo>
                  <a:pt x="6080488" y="853353"/>
                  <a:pt x="6062486" y="849322"/>
                  <a:pt x="6060376" y="843778"/>
                </a:cubicBezTo>
                <a:cubicBezTo>
                  <a:pt x="6058030" y="837658"/>
                  <a:pt x="6043019" y="835680"/>
                  <a:pt x="5998807" y="835680"/>
                </a:cubicBezTo>
                <a:cubicBezTo>
                  <a:pt x="5966146" y="835680"/>
                  <a:pt x="5938762" y="833085"/>
                  <a:pt x="5936710" y="829795"/>
                </a:cubicBezTo>
                <a:cubicBezTo>
                  <a:pt x="5932019" y="822197"/>
                  <a:pt x="5906043" y="822133"/>
                  <a:pt x="5903463" y="829718"/>
                </a:cubicBezTo>
                <a:cubicBezTo>
                  <a:pt x="5902408" y="832908"/>
                  <a:pt x="5889449" y="837175"/>
                  <a:pt x="5874731" y="839199"/>
                </a:cubicBezTo>
                <a:cubicBezTo>
                  <a:pt x="5854331" y="842001"/>
                  <a:pt x="5845717" y="840618"/>
                  <a:pt x="5838516" y="833391"/>
                </a:cubicBezTo>
                <a:cubicBezTo>
                  <a:pt x="5823083" y="817901"/>
                  <a:pt x="5801757" y="821903"/>
                  <a:pt x="5780777" y="844226"/>
                </a:cubicBezTo>
                <a:cubicBezTo>
                  <a:pt x="5770280" y="855395"/>
                  <a:pt x="5759597" y="863240"/>
                  <a:pt x="5757034" y="861651"/>
                </a:cubicBezTo>
                <a:cubicBezTo>
                  <a:pt x="5754478" y="860062"/>
                  <a:pt x="5741108" y="864235"/>
                  <a:pt x="5727323" y="870914"/>
                </a:cubicBezTo>
                <a:cubicBezTo>
                  <a:pt x="5712470" y="878118"/>
                  <a:pt x="5701446" y="880613"/>
                  <a:pt x="5700256" y="877029"/>
                </a:cubicBezTo>
                <a:cubicBezTo>
                  <a:pt x="5697776" y="869549"/>
                  <a:pt x="5675775" y="868967"/>
                  <a:pt x="5675775" y="876382"/>
                </a:cubicBezTo>
                <a:cubicBezTo>
                  <a:pt x="5675775" y="879342"/>
                  <a:pt x="5646022" y="881708"/>
                  <a:pt x="5609656" y="881637"/>
                </a:cubicBezTo>
                <a:cubicBezTo>
                  <a:pt x="5531123" y="881478"/>
                  <a:pt x="5494000" y="890265"/>
                  <a:pt x="5494000" y="909003"/>
                </a:cubicBezTo>
                <a:cubicBezTo>
                  <a:pt x="5494000" y="915936"/>
                  <a:pt x="5490834" y="924781"/>
                  <a:pt x="5486963" y="928665"/>
                </a:cubicBezTo>
                <a:cubicBezTo>
                  <a:pt x="5478473" y="937193"/>
                  <a:pt x="5419953" y="938146"/>
                  <a:pt x="5414840" y="929842"/>
                </a:cubicBezTo>
                <a:cubicBezTo>
                  <a:pt x="5410108" y="922156"/>
                  <a:pt x="5341544" y="922156"/>
                  <a:pt x="5341544" y="929842"/>
                </a:cubicBezTo>
                <a:cubicBezTo>
                  <a:pt x="5341544" y="941883"/>
                  <a:pt x="5308859" y="935945"/>
                  <a:pt x="5283077" y="919225"/>
                </a:cubicBezTo>
                <a:cubicBezTo>
                  <a:pt x="5281558" y="918243"/>
                  <a:pt x="5284197" y="914971"/>
                  <a:pt x="5288941" y="911957"/>
                </a:cubicBezTo>
                <a:cubicBezTo>
                  <a:pt x="5296177" y="907367"/>
                  <a:pt x="5295912" y="906473"/>
                  <a:pt x="5287304" y="906396"/>
                </a:cubicBezTo>
                <a:cubicBezTo>
                  <a:pt x="5281663" y="906349"/>
                  <a:pt x="5277043" y="910074"/>
                  <a:pt x="5277043" y="914682"/>
                </a:cubicBezTo>
                <a:cubicBezTo>
                  <a:pt x="5277043" y="921809"/>
                  <a:pt x="5274387" y="921726"/>
                  <a:pt x="5259229" y="914141"/>
                </a:cubicBezTo>
                <a:cubicBezTo>
                  <a:pt x="5238149" y="903583"/>
                  <a:pt x="5224270" y="907285"/>
                  <a:pt x="5224270" y="923463"/>
                </a:cubicBezTo>
                <a:cubicBezTo>
                  <a:pt x="5224270" y="933091"/>
                  <a:pt x="5220464" y="935009"/>
                  <a:pt x="5202281" y="934562"/>
                </a:cubicBezTo>
                <a:cubicBezTo>
                  <a:pt x="5190190" y="934256"/>
                  <a:pt x="5177653" y="934715"/>
                  <a:pt x="5174428" y="935568"/>
                </a:cubicBezTo>
                <a:cubicBezTo>
                  <a:pt x="5158004" y="939929"/>
                  <a:pt x="5136314" y="934997"/>
                  <a:pt x="5136314" y="926900"/>
                </a:cubicBezTo>
                <a:cubicBezTo>
                  <a:pt x="5136314" y="922045"/>
                  <a:pt x="5138953" y="918072"/>
                  <a:pt x="5142178" y="918072"/>
                </a:cubicBezTo>
                <a:cubicBezTo>
                  <a:pt x="5145403" y="918072"/>
                  <a:pt x="5148042" y="914100"/>
                  <a:pt x="5148042" y="909244"/>
                </a:cubicBezTo>
                <a:cubicBezTo>
                  <a:pt x="5148042" y="903824"/>
                  <a:pt x="5142553" y="900416"/>
                  <a:pt x="5133805" y="900416"/>
                </a:cubicBezTo>
                <a:cubicBezTo>
                  <a:pt x="5125970" y="900416"/>
                  <a:pt x="5115604" y="904389"/>
                  <a:pt x="5110766" y="909244"/>
                </a:cubicBezTo>
                <a:cubicBezTo>
                  <a:pt x="5100880" y="919173"/>
                  <a:pt x="5048359" y="921650"/>
                  <a:pt x="5048359" y="912187"/>
                </a:cubicBezTo>
                <a:cubicBezTo>
                  <a:pt x="5048359" y="904889"/>
                  <a:pt x="4993287" y="904383"/>
                  <a:pt x="4979384" y="911557"/>
                </a:cubicBezTo>
                <a:cubicBezTo>
                  <a:pt x="4973784" y="914447"/>
                  <a:pt x="4961945" y="919684"/>
                  <a:pt x="4953074" y="923198"/>
                </a:cubicBezTo>
                <a:cubicBezTo>
                  <a:pt x="4941692" y="927712"/>
                  <a:pt x="4936948" y="933773"/>
                  <a:pt x="4936948" y="943802"/>
                </a:cubicBezTo>
                <a:cubicBezTo>
                  <a:pt x="4936948" y="951617"/>
                  <a:pt x="4932991" y="959538"/>
                  <a:pt x="4928152" y="961398"/>
                </a:cubicBezTo>
                <a:cubicBezTo>
                  <a:pt x="4907624" y="969308"/>
                  <a:pt x="4922541" y="988693"/>
                  <a:pt x="4949157" y="988693"/>
                </a:cubicBezTo>
                <a:cubicBezTo>
                  <a:pt x="4955342" y="988693"/>
                  <a:pt x="4960403" y="991165"/>
                  <a:pt x="4960403" y="994184"/>
                </a:cubicBezTo>
                <a:cubicBezTo>
                  <a:pt x="4960403" y="997204"/>
                  <a:pt x="4966220" y="1001523"/>
                  <a:pt x="4973327" y="1003789"/>
                </a:cubicBezTo>
                <a:cubicBezTo>
                  <a:pt x="4991099" y="1009450"/>
                  <a:pt x="5001449" y="1020938"/>
                  <a:pt x="5001449" y="1034997"/>
                </a:cubicBezTo>
                <a:cubicBezTo>
                  <a:pt x="5001449" y="1044619"/>
                  <a:pt x="4996254" y="1047580"/>
                  <a:pt x="4973596" y="1050870"/>
                </a:cubicBezTo>
                <a:cubicBezTo>
                  <a:pt x="4958281" y="1053094"/>
                  <a:pt x="4943105" y="1056872"/>
                  <a:pt x="4939880" y="1059268"/>
                </a:cubicBezTo>
                <a:cubicBezTo>
                  <a:pt x="4936655" y="1061657"/>
                  <a:pt x="4922201" y="1065123"/>
                  <a:pt x="4907758" y="1066971"/>
                </a:cubicBezTo>
                <a:cubicBezTo>
                  <a:pt x="4893316" y="1068819"/>
                  <a:pt x="4880563" y="1073151"/>
                  <a:pt x="4879413" y="1076594"/>
                </a:cubicBezTo>
                <a:cubicBezTo>
                  <a:pt x="4878270" y="1080036"/>
                  <a:pt x="4872459" y="1082855"/>
                  <a:pt x="4866501" y="1082855"/>
                </a:cubicBezTo>
                <a:cubicBezTo>
                  <a:pt x="4859735" y="1082855"/>
                  <a:pt x="4854968" y="1087828"/>
                  <a:pt x="4853801" y="1096096"/>
                </a:cubicBezTo>
                <a:cubicBezTo>
                  <a:pt x="4851561" y="1111933"/>
                  <a:pt x="4829554" y="1117154"/>
                  <a:pt x="4817223" y="1104777"/>
                </a:cubicBezTo>
                <a:cubicBezTo>
                  <a:pt x="4810838" y="1098368"/>
                  <a:pt x="4788315" y="1096361"/>
                  <a:pt x="4719188" y="1096049"/>
                </a:cubicBezTo>
                <a:cubicBezTo>
                  <a:pt x="4660157" y="1095785"/>
                  <a:pt x="4628716" y="1093454"/>
                  <a:pt x="4627321" y="1089252"/>
                </a:cubicBezTo>
                <a:cubicBezTo>
                  <a:pt x="4624653" y="1081225"/>
                  <a:pt x="4598794" y="1080831"/>
                  <a:pt x="4593921" y="1088746"/>
                </a:cubicBezTo>
                <a:cubicBezTo>
                  <a:pt x="4586164" y="1101346"/>
                  <a:pt x="4543552" y="1091488"/>
                  <a:pt x="4531232" y="1074240"/>
                </a:cubicBezTo>
                <a:cubicBezTo>
                  <a:pt x="4528998" y="1071120"/>
                  <a:pt x="4500905" y="1068642"/>
                  <a:pt x="4468796" y="1068737"/>
                </a:cubicBezTo>
                <a:cubicBezTo>
                  <a:pt x="4422918" y="1068872"/>
                  <a:pt x="4411050" y="1067248"/>
                  <a:pt x="4413377" y="1061169"/>
                </a:cubicBezTo>
                <a:cubicBezTo>
                  <a:pt x="4415706" y="1055077"/>
                  <a:pt x="4403116" y="1053429"/>
                  <a:pt x="4354136" y="1053429"/>
                </a:cubicBezTo>
                <a:cubicBezTo>
                  <a:pt x="4316585" y="1053429"/>
                  <a:pt x="4291941" y="1055766"/>
                  <a:pt x="4291941" y="1059315"/>
                </a:cubicBezTo>
                <a:cubicBezTo>
                  <a:pt x="4291941" y="1062551"/>
                  <a:pt x="4287983" y="1065200"/>
                  <a:pt x="4283145" y="1065200"/>
                </a:cubicBezTo>
                <a:cubicBezTo>
                  <a:pt x="4278307" y="1065200"/>
                  <a:pt x="4274349" y="1069172"/>
                  <a:pt x="4274349" y="1074028"/>
                </a:cubicBezTo>
                <a:cubicBezTo>
                  <a:pt x="4274349" y="1078883"/>
                  <a:pt x="4276988" y="1082855"/>
                  <a:pt x="4280213" y="1082855"/>
                </a:cubicBezTo>
                <a:cubicBezTo>
                  <a:pt x="4283438" y="1082855"/>
                  <a:pt x="4286077" y="1086616"/>
                  <a:pt x="4286077" y="1091212"/>
                </a:cubicBezTo>
                <a:cubicBezTo>
                  <a:pt x="4286077" y="1098062"/>
                  <a:pt x="4275762" y="1099039"/>
                  <a:pt x="4228906" y="1096620"/>
                </a:cubicBezTo>
                <a:cubicBezTo>
                  <a:pt x="4157597" y="1092942"/>
                  <a:pt x="4157075" y="1092765"/>
                  <a:pt x="4157075" y="1072044"/>
                </a:cubicBezTo>
                <a:cubicBezTo>
                  <a:pt x="4157075" y="1056890"/>
                  <a:pt x="4154607" y="1054566"/>
                  <a:pt x="4135086" y="1051323"/>
                </a:cubicBezTo>
                <a:cubicBezTo>
                  <a:pt x="4122995" y="1049316"/>
                  <a:pt x="4099423" y="1047651"/>
                  <a:pt x="4082712" y="1047615"/>
                </a:cubicBezTo>
                <a:cubicBezTo>
                  <a:pt x="4057081" y="1047562"/>
                  <a:pt x="4051716" y="1049457"/>
                  <a:pt x="4048461" y="1059745"/>
                </a:cubicBezTo>
                <a:cubicBezTo>
                  <a:pt x="4045119" y="1070314"/>
                  <a:pt x="4041543" y="1071426"/>
                  <a:pt x="4021682" y="1068054"/>
                </a:cubicBezTo>
                <a:cubicBezTo>
                  <a:pt x="4001018" y="1064553"/>
                  <a:pt x="3998755" y="1065400"/>
                  <a:pt x="3998755" y="1076641"/>
                </a:cubicBezTo>
                <a:cubicBezTo>
                  <a:pt x="3998755" y="1092059"/>
                  <a:pt x="3983275" y="1098780"/>
                  <a:pt x="3968738" y="1089670"/>
                </a:cubicBezTo>
                <a:cubicBezTo>
                  <a:pt x="3962300" y="1085633"/>
                  <a:pt x="3932753" y="1082855"/>
                  <a:pt x="3896222" y="1082855"/>
                </a:cubicBezTo>
                <a:cubicBezTo>
                  <a:pt x="3843508" y="1082855"/>
                  <a:pt x="3834571" y="1084227"/>
                  <a:pt x="3834571" y="1092313"/>
                </a:cubicBezTo>
                <a:cubicBezTo>
                  <a:pt x="3834571" y="1098098"/>
                  <a:pt x="3831317" y="1100516"/>
                  <a:pt x="3826192" y="1098545"/>
                </a:cubicBezTo>
                <a:cubicBezTo>
                  <a:pt x="3821583" y="1096773"/>
                  <a:pt x="3808102" y="1093490"/>
                  <a:pt x="3796234" y="1091253"/>
                </a:cubicBezTo>
                <a:cubicBezTo>
                  <a:pt x="3776515" y="1087540"/>
                  <a:pt x="3774973" y="1088205"/>
                  <a:pt x="3778379" y="1098963"/>
                </a:cubicBezTo>
                <a:cubicBezTo>
                  <a:pt x="3781124" y="1107655"/>
                  <a:pt x="3777916" y="1113481"/>
                  <a:pt x="3766124" y="1121238"/>
                </a:cubicBezTo>
                <a:cubicBezTo>
                  <a:pt x="3755229" y="1128406"/>
                  <a:pt x="3749430" y="1129583"/>
                  <a:pt x="3747894" y="1124957"/>
                </a:cubicBezTo>
                <a:cubicBezTo>
                  <a:pt x="3746656" y="1121226"/>
                  <a:pt x="3738101" y="1118166"/>
                  <a:pt x="3728884" y="1118166"/>
                </a:cubicBezTo>
                <a:cubicBezTo>
                  <a:pt x="3719666" y="1118166"/>
                  <a:pt x="3710495" y="1115518"/>
                  <a:pt x="3708501" y="1112281"/>
                </a:cubicBezTo>
                <a:cubicBezTo>
                  <a:pt x="3706508" y="1109044"/>
                  <a:pt x="3697120" y="1106395"/>
                  <a:pt x="3687633" y="1106395"/>
                </a:cubicBezTo>
                <a:cubicBezTo>
                  <a:pt x="3678151" y="1106395"/>
                  <a:pt x="3670388" y="1103747"/>
                  <a:pt x="3670388" y="1100510"/>
                </a:cubicBezTo>
                <a:cubicBezTo>
                  <a:pt x="3670388" y="1097150"/>
                  <a:pt x="3652796" y="1094625"/>
                  <a:pt x="3629342" y="1094625"/>
                </a:cubicBezTo>
                <a:cubicBezTo>
                  <a:pt x="3598170" y="1094625"/>
                  <a:pt x="3588296" y="1096603"/>
                  <a:pt x="3588296" y="1102829"/>
                </a:cubicBezTo>
                <a:cubicBezTo>
                  <a:pt x="3588296" y="1115977"/>
                  <a:pt x="3574386" y="1118166"/>
                  <a:pt x="3491063" y="1118166"/>
                </a:cubicBezTo>
                <a:cubicBezTo>
                  <a:pt x="3442524" y="1118166"/>
                  <a:pt x="3412384" y="1120426"/>
                  <a:pt x="3412384" y="1124051"/>
                </a:cubicBezTo>
                <a:cubicBezTo>
                  <a:pt x="3412384" y="1127288"/>
                  <a:pt x="3405788" y="1129936"/>
                  <a:pt x="3397725" y="1129936"/>
                </a:cubicBezTo>
                <a:cubicBezTo>
                  <a:pt x="3385347" y="1129936"/>
                  <a:pt x="3383066" y="1132684"/>
                  <a:pt x="3383066" y="1147591"/>
                </a:cubicBezTo>
                <a:cubicBezTo>
                  <a:pt x="3383066" y="1163287"/>
                  <a:pt x="3381113" y="1165247"/>
                  <a:pt x="3365475" y="1165247"/>
                </a:cubicBezTo>
                <a:cubicBezTo>
                  <a:pt x="3355799" y="1165247"/>
                  <a:pt x="3347884" y="1167895"/>
                  <a:pt x="3347884" y="1171132"/>
                </a:cubicBezTo>
                <a:cubicBezTo>
                  <a:pt x="3347884" y="1182914"/>
                  <a:pt x="3336924" y="1176658"/>
                  <a:pt x="3335101" y="1163840"/>
                </a:cubicBezTo>
                <a:cubicBezTo>
                  <a:pt x="3332931" y="1148574"/>
                  <a:pt x="3312701" y="1141612"/>
                  <a:pt x="3312701" y="1156131"/>
                </a:cubicBezTo>
                <a:cubicBezTo>
                  <a:pt x="3312701" y="1164264"/>
                  <a:pt x="3306521" y="1165006"/>
                  <a:pt x="3266677" y="1161675"/>
                </a:cubicBezTo>
                <a:cubicBezTo>
                  <a:pt x="3221837" y="1157920"/>
                  <a:pt x="3220541" y="1158179"/>
                  <a:pt x="3216214" y="1171832"/>
                </a:cubicBezTo>
                <a:cubicBezTo>
                  <a:pt x="3212549" y="1183409"/>
                  <a:pt x="3211300" y="1184055"/>
                  <a:pt x="3209037" y="1175546"/>
                </a:cubicBezTo>
                <a:cubicBezTo>
                  <a:pt x="3207530" y="1169884"/>
                  <a:pt x="3200552" y="1164859"/>
                  <a:pt x="3193533" y="1164376"/>
                </a:cubicBezTo>
                <a:cubicBezTo>
                  <a:pt x="3165751" y="1162481"/>
                  <a:pt x="3104376" y="1166830"/>
                  <a:pt x="3101608" y="1170891"/>
                </a:cubicBezTo>
                <a:cubicBezTo>
                  <a:pt x="3099995" y="1173262"/>
                  <a:pt x="3088983" y="1176734"/>
                  <a:pt x="3077132" y="1178612"/>
                </a:cubicBezTo>
                <a:cubicBezTo>
                  <a:pt x="3048242" y="1183184"/>
                  <a:pt x="3019516" y="1209279"/>
                  <a:pt x="3019516" y="1230960"/>
                </a:cubicBezTo>
                <a:cubicBezTo>
                  <a:pt x="3019516" y="1245885"/>
                  <a:pt x="3021539" y="1247638"/>
                  <a:pt x="3038737" y="1247638"/>
                </a:cubicBezTo>
                <a:cubicBezTo>
                  <a:pt x="3050699" y="1247638"/>
                  <a:pt x="3061746" y="1243195"/>
                  <a:pt x="3067998" y="1235868"/>
                </a:cubicBezTo>
                <a:cubicBezTo>
                  <a:pt x="3073521" y="1229400"/>
                  <a:pt x="3085325" y="1223898"/>
                  <a:pt x="3094219" y="1223650"/>
                </a:cubicBezTo>
                <a:cubicBezTo>
                  <a:pt x="3103121" y="1223403"/>
                  <a:pt x="3134111" y="1221979"/>
                  <a:pt x="3163089" y="1220478"/>
                </a:cubicBezTo>
                <a:cubicBezTo>
                  <a:pt x="3208257" y="1218142"/>
                  <a:pt x="3216830" y="1219207"/>
                  <a:pt x="3223192" y="1227941"/>
                </a:cubicBezTo>
                <a:cubicBezTo>
                  <a:pt x="3227273" y="1233537"/>
                  <a:pt x="3230610" y="1234968"/>
                  <a:pt x="3230610" y="1231113"/>
                </a:cubicBezTo>
                <a:cubicBezTo>
                  <a:pt x="3230610" y="1227246"/>
                  <a:pt x="3238502" y="1224098"/>
                  <a:pt x="3248201" y="1224098"/>
                </a:cubicBezTo>
                <a:cubicBezTo>
                  <a:pt x="3259928" y="1224098"/>
                  <a:pt x="3265792" y="1227041"/>
                  <a:pt x="3265792" y="1232926"/>
                </a:cubicBezTo>
                <a:cubicBezTo>
                  <a:pt x="3265792" y="1245602"/>
                  <a:pt x="3279290" y="1243807"/>
                  <a:pt x="3287886" y="1229983"/>
                </a:cubicBezTo>
                <a:cubicBezTo>
                  <a:pt x="3295538" y="1217695"/>
                  <a:pt x="3321074" y="1213887"/>
                  <a:pt x="3327361" y="1224098"/>
                </a:cubicBezTo>
                <a:cubicBezTo>
                  <a:pt x="3329354" y="1227335"/>
                  <a:pt x="3337429" y="1229983"/>
                  <a:pt x="3345297" y="1229983"/>
                </a:cubicBezTo>
                <a:cubicBezTo>
                  <a:pt x="3357295" y="1229983"/>
                  <a:pt x="3359611" y="1232849"/>
                  <a:pt x="3359611" y="1247638"/>
                </a:cubicBezTo>
                <a:lnTo>
                  <a:pt x="3359611" y="1265294"/>
                </a:lnTo>
                <a:lnTo>
                  <a:pt x="3271655" y="1265294"/>
                </a:lnTo>
                <a:cubicBezTo>
                  <a:pt x="3197386" y="1265294"/>
                  <a:pt x="3183700" y="1263922"/>
                  <a:pt x="3183700" y="1256466"/>
                </a:cubicBezTo>
                <a:cubicBezTo>
                  <a:pt x="3183700" y="1251611"/>
                  <a:pt x="3179742" y="1247638"/>
                  <a:pt x="3174904" y="1247638"/>
                </a:cubicBezTo>
                <a:cubicBezTo>
                  <a:pt x="3169157" y="1247638"/>
                  <a:pt x="3166109" y="1253418"/>
                  <a:pt x="3166109" y="1264311"/>
                </a:cubicBezTo>
                <a:lnTo>
                  <a:pt x="3166109" y="1280977"/>
                </a:lnTo>
                <a:lnTo>
                  <a:pt x="3088204" y="1279936"/>
                </a:lnTo>
                <a:cubicBezTo>
                  <a:pt x="3016021" y="1278970"/>
                  <a:pt x="3010304" y="1279689"/>
                  <a:pt x="3010304" y="1289752"/>
                </a:cubicBezTo>
                <a:cubicBezTo>
                  <a:pt x="3010304" y="1297650"/>
                  <a:pt x="3014661" y="1300604"/>
                  <a:pt x="3026289" y="1300604"/>
                </a:cubicBezTo>
                <a:cubicBezTo>
                  <a:pt x="3035084" y="1300604"/>
                  <a:pt x="3043909" y="1303253"/>
                  <a:pt x="3045903" y="1306489"/>
                </a:cubicBezTo>
                <a:cubicBezTo>
                  <a:pt x="3047908" y="1309750"/>
                  <a:pt x="3074471" y="1312374"/>
                  <a:pt x="3105378" y="1312374"/>
                </a:cubicBezTo>
                <a:cubicBezTo>
                  <a:pt x="3146923" y="1312374"/>
                  <a:pt x="3160609" y="1314229"/>
                  <a:pt x="3158820" y="1319608"/>
                </a:cubicBezTo>
                <a:cubicBezTo>
                  <a:pt x="3157501" y="1323586"/>
                  <a:pt x="3161089" y="1331866"/>
                  <a:pt x="3166801" y="1338016"/>
                </a:cubicBezTo>
                <a:cubicBezTo>
                  <a:pt x="3175860" y="1347780"/>
                  <a:pt x="3183559" y="1348862"/>
                  <a:pt x="3227349" y="1346556"/>
                </a:cubicBezTo>
                <a:cubicBezTo>
                  <a:pt x="3273162" y="1344142"/>
                  <a:pt x="3277519" y="1344855"/>
                  <a:pt x="3277519" y="1354777"/>
                </a:cubicBezTo>
                <a:cubicBezTo>
                  <a:pt x="3277519" y="1373138"/>
                  <a:pt x="3253894" y="1376411"/>
                  <a:pt x="3129501" y="1375269"/>
                </a:cubicBezTo>
                <a:cubicBezTo>
                  <a:pt x="3048020" y="1374521"/>
                  <a:pt x="3006974" y="1376293"/>
                  <a:pt x="3001368" y="1380783"/>
                </a:cubicBezTo>
                <a:cubicBezTo>
                  <a:pt x="2990474" y="1389535"/>
                  <a:pt x="2951638" y="1394719"/>
                  <a:pt x="2890515" y="1395590"/>
                </a:cubicBezTo>
                <a:cubicBezTo>
                  <a:pt x="2863101" y="1395979"/>
                  <a:pt x="2837284" y="1399009"/>
                  <a:pt x="2833132" y="1402317"/>
                </a:cubicBezTo>
                <a:cubicBezTo>
                  <a:pt x="2828910" y="1405689"/>
                  <a:pt x="2783854" y="1409049"/>
                  <a:pt x="2730652" y="1409967"/>
                </a:cubicBezTo>
                <a:cubicBezTo>
                  <a:pt x="2669840" y="1411015"/>
                  <a:pt x="2634968" y="1413869"/>
                  <a:pt x="2633626" y="1417901"/>
                </a:cubicBezTo>
                <a:cubicBezTo>
                  <a:pt x="2632476" y="1421361"/>
                  <a:pt x="2621705" y="1424192"/>
                  <a:pt x="2609690" y="1424192"/>
                </a:cubicBezTo>
                <a:cubicBezTo>
                  <a:pt x="2597675" y="1424192"/>
                  <a:pt x="2582723" y="1428082"/>
                  <a:pt x="2576460" y="1432837"/>
                </a:cubicBezTo>
                <a:cubicBezTo>
                  <a:pt x="2563214" y="1442895"/>
                  <a:pt x="2497364" y="1445102"/>
                  <a:pt x="2488100" y="1435797"/>
                </a:cubicBezTo>
                <a:cubicBezTo>
                  <a:pt x="2483966" y="1431649"/>
                  <a:pt x="2477304" y="1433502"/>
                  <a:pt x="2466944" y="1441683"/>
                </a:cubicBezTo>
                <a:cubicBezTo>
                  <a:pt x="2458623" y="1448250"/>
                  <a:pt x="2443847" y="1453617"/>
                  <a:pt x="2434107" y="1453617"/>
                </a:cubicBezTo>
                <a:cubicBezTo>
                  <a:pt x="2424361" y="1453617"/>
                  <a:pt x="2412868" y="1457160"/>
                  <a:pt x="2408553" y="1461486"/>
                </a:cubicBezTo>
                <a:cubicBezTo>
                  <a:pt x="2404050" y="1466011"/>
                  <a:pt x="2379574" y="1471085"/>
                  <a:pt x="2350965" y="1473421"/>
                </a:cubicBezTo>
                <a:cubicBezTo>
                  <a:pt x="2317900" y="1476128"/>
                  <a:pt x="2299031" y="1480395"/>
                  <a:pt x="2294703" y="1486150"/>
                </a:cubicBezTo>
                <a:cubicBezTo>
                  <a:pt x="2291121" y="1490917"/>
                  <a:pt x="2284998" y="1494813"/>
                  <a:pt x="2281093" y="1494813"/>
                </a:cubicBezTo>
                <a:cubicBezTo>
                  <a:pt x="2272357" y="1494813"/>
                  <a:pt x="2257234" y="1509396"/>
                  <a:pt x="2257234" y="1517824"/>
                </a:cubicBezTo>
                <a:cubicBezTo>
                  <a:pt x="2257234" y="1521231"/>
                  <a:pt x="2263965" y="1525710"/>
                  <a:pt x="2272186" y="1527782"/>
                </a:cubicBezTo>
                <a:cubicBezTo>
                  <a:pt x="2281985" y="1530253"/>
                  <a:pt x="2286412" y="1534856"/>
                  <a:pt x="2285034" y="1541135"/>
                </a:cubicBezTo>
                <a:cubicBezTo>
                  <a:pt x="2283873" y="1546408"/>
                  <a:pt x="2279786" y="1550063"/>
                  <a:pt x="2275945" y="1549256"/>
                </a:cubicBezTo>
                <a:cubicBezTo>
                  <a:pt x="2272104" y="1548444"/>
                  <a:pt x="2268962" y="1553081"/>
                  <a:pt x="2268962" y="1559555"/>
                </a:cubicBezTo>
                <a:cubicBezTo>
                  <a:pt x="2268962" y="1567282"/>
                  <a:pt x="2272873" y="1571326"/>
                  <a:pt x="2280343" y="1571326"/>
                </a:cubicBezTo>
                <a:cubicBezTo>
                  <a:pt x="2302419" y="1571326"/>
                  <a:pt x="2300092" y="1591570"/>
                  <a:pt x="2277757" y="1593831"/>
                </a:cubicBezTo>
                <a:cubicBezTo>
                  <a:pt x="2216498" y="1600045"/>
                  <a:pt x="2204461" y="1602611"/>
                  <a:pt x="2204461" y="1609455"/>
                </a:cubicBezTo>
                <a:cubicBezTo>
                  <a:pt x="2204461" y="1619466"/>
                  <a:pt x="2185538" y="1624109"/>
                  <a:pt x="2144357" y="1624209"/>
                </a:cubicBezTo>
                <a:cubicBezTo>
                  <a:pt x="2119003" y="1624268"/>
                  <a:pt x="2107851" y="1627093"/>
                  <a:pt x="2099383" y="1635585"/>
                </a:cubicBezTo>
                <a:cubicBezTo>
                  <a:pt x="2090394" y="1644613"/>
                  <a:pt x="2079493" y="1646931"/>
                  <a:pt x="2045144" y="1647132"/>
                </a:cubicBezTo>
                <a:cubicBezTo>
                  <a:pt x="1996217" y="1647420"/>
                  <a:pt x="1964049" y="1652629"/>
                  <a:pt x="1964049" y="1660267"/>
                </a:cubicBezTo>
                <a:cubicBezTo>
                  <a:pt x="1964049" y="1663140"/>
                  <a:pt x="1958513" y="1665487"/>
                  <a:pt x="1951741" y="1665487"/>
                </a:cubicBezTo>
                <a:cubicBezTo>
                  <a:pt x="1944974" y="1665487"/>
                  <a:pt x="1931118" y="1669236"/>
                  <a:pt x="1920957" y="1673815"/>
                </a:cubicBezTo>
                <a:cubicBezTo>
                  <a:pt x="1910795" y="1678399"/>
                  <a:pt x="1889949" y="1683855"/>
                  <a:pt x="1874627" y="1685944"/>
                </a:cubicBezTo>
                <a:cubicBezTo>
                  <a:pt x="1859311" y="1688033"/>
                  <a:pt x="1846775" y="1691982"/>
                  <a:pt x="1846775" y="1694719"/>
                </a:cubicBezTo>
                <a:cubicBezTo>
                  <a:pt x="1846775" y="1697455"/>
                  <a:pt x="1832925" y="1701410"/>
                  <a:pt x="1815990" y="1703517"/>
                </a:cubicBezTo>
                <a:cubicBezTo>
                  <a:pt x="1787446" y="1707060"/>
                  <a:pt x="1771291" y="1711992"/>
                  <a:pt x="1745883" y="1724909"/>
                </a:cubicBezTo>
                <a:cubicBezTo>
                  <a:pt x="1740377" y="1727711"/>
                  <a:pt x="1725208" y="1731713"/>
                  <a:pt x="1712167" y="1733808"/>
                </a:cubicBezTo>
                <a:cubicBezTo>
                  <a:pt x="1699126" y="1735897"/>
                  <a:pt x="1688455" y="1739728"/>
                  <a:pt x="1688455" y="1742318"/>
                </a:cubicBezTo>
                <a:cubicBezTo>
                  <a:pt x="1688455" y="1744907"/>
                  <a:pt x="1673285" y="1748868"/>
                  <a:pt x="1654738" y="1751122"/>
                </a:cubicBezTo>
                <a:cubicBezTo>
                  <a:pt x="1636197" y="1753370"/>
                  <a:pt x="1618383" y="1757295"/>
                  <a:pt x="1615158" y="1759843"/>
                </a:cubicBezTo>
                <a:cubicBezTo>
                  <a:pt x="1611933" y="1762392"/>
                  <a:pt x="1599191" y="1766376"/>
                  <a:pt x="1586842" y="1768689"/>
                </a:cubicBezTo>
                <a:cubicBezTo>
                  <a:pt x="1571309" y="1771602"/>
                  <a:pt x="1562438" y="1777205"/>
                  <a:pt x="1558051" y="1786874"/>
                </a:cubicBezTo>
                <a:cubicBezTo>
                  <a:pt x="1552645" y="1798773"/>
                  <a:pt x="1547508" y="1800845"/>
                  <a:pt x="1523333" y="1800845"/>
                </a:cubicBezTo>
                <a:cubicBezTo>
                  <a:pt x="1507723" y="1800845"/>
                  <a:pt x="1494952" y="1803488"/>
                  <a:pt x="1494952" y="1806730"/>
                </a:cubicBezTo>
                <a:cubicBezTo>
                  <a:pt x="1494952" y="1809961"/>
                  <a:pt x="1486895" y="1812615"/>
                  <a:pt x="1477039" y="1812615"/>
                </a:cubicBezTo>
                <a:cubicBezTo>
                  <a:pt x="1458222" y="1812615"/>
                  <a:pt x="1410286" y="1831936"/>
                  <a:pt x="1404076" y="1842023"/>
                </a:cubicBezTo>
                <a:cubicBezTo>
                  <a:pt x="1402077" y="1845266"/>
                  <a:pt x="1391856" y="1847926"/>
                  <a:pt x="1381360" y="1847926"/>
                </a:cubicBezTo>
                <a:cubicBezTo>
                  <a:pt x="1367815" y="1847926"/>
                  <a:pt x="1357395" y="1853046"/>
                  <a:pt x="1345428" y="1865581"/>
                </a:cubicBezTo>
                <a:cubicBezTo>
                  <a:pt x="1336157" y="1875292"/>
                  <a:pt x="1324113" y="1883237"/>
                  <a:pt x="1318665" y="1883237"/>
                </a:cubicBezTo>
                <a:cubicBezTo>
                  <a:pt x="1313213" y="1883237"/>
                  <a:pt x="1305466" y="1887203"/>
                  <a:pt x="1301450" y="1892064"/>
                </a:cubicBezTo>
                <a:cubicBezTo>
                  <a:pt x="1297439" y="1896914"/>
                  <a:pt x="1290514" y="1900892"/>
                  <a:pt x="1286075" y="1900892"/>
                </a:cubicBezTo>
                <a:cubicBezTo>
                  <a:pt x="1281630" y="1900892"/>
                  <a:pt x="1277995" y="1903417"/>
                  <a:pt x="1277995" y="1906506"/>
                </a:cubicBezTo>
                <a:cubicBezTo>
                  <a:pt x="1277995" y="1909596"/>
                  <a:pt x="1268103" y="1913975"/>
                  <a:pt x="1256006" y="1916229"/>
                </a:cubicBezTo>
                <a:cubicBezTo>
                  <a:pt x="1243915" y="1918489"/>
                  <a:pt x="1230780" y="1924927"/>
                  <a:pt x="1226828" y="1930535"/>
                </a:cubicBezTo>
                <a:cubicBezTo>
                  <a:pt x="1222870" y="1936150"/>
                  <a:pt x="1212656" y="1942500"/>
                  <a:pt x="1204130" y="1944648"/>
                </a:cubicBezTo>
                <a:cubicBezTo>
                  <a:pt x="1195598" y="1946796"/>
                  <a:pt x="1184797" y="1952392"/>
                  <a:pt x="1180118" y="1957089"/>
                </a:cubicBezTo>
                <a:cubicBezTo>
                  <a:pt x="1175438" y="1961785"/>
                  <a:pt x="1166520" y="1965628"/>
                  <a:pt x="1160304" y="1965628"/>
                </a:cubicBezTo>
                <a:cubicBezTo>
                  <a:pt x="1154083" y="1965628"/>
                  <a:pt x="1148994" y="1968271"/>
                  <a:pt x="1148994" y="1971513"/>
                </a:cubicBezTo>
                <a:cubicBezTo>
                  <a:pt x="1148994" y="1974744"/>
                  <a:pt x="1145528" y="1977398"/>
                  <a:pt x="1141294" y="1977398"/>
                </a:cubicBezTo>
                <a:cubicBezTo>
                  <a:pt x="1137061" y="1977398"/>
                  <a:pt x="1126013" y="1985337"/>
                  <a:pt x="1116743" y="1995054"/>
                </a:cubicBezTo>
                <a:cubicBezTo>
                  <a:pt x="1107472" y="2004764"/>
                  <a:pt x="1096425" y="2012709"/>
                  <a:pt x="1092192" y="2012709"/>
                </a:cubicBezTo>
                <a:cubicBezTo>
                  <a:pt x="1087958" y="2012709"/>
                  <a:pt x="1084493" y="2016676"/>
                  <a:pt x="1084493" y="2021537"/>
                </a:cubicBezTo>
                <a:cubicBezTo>
                  <a:pt x="1084493" y="2026386"/>
                  <a:pt x="1081766" y="2030365"/>
                  <a:pt x="1078435" y="2030365"/>
                </a:cubicBezTo>
                <a:cubicBezTo>
                  <a:pt x="1075099" y="2030365"/>
                  <a:pt x="1064632" y="2038303"/>
                  <a:pt x="1055174" y="2048020"/>
                </a:cubicBezTo>
                <a:cubicBezTo>
                  <a:pt x="1036276" y="2067423"/>
                  <a:pt x="1019687" y="2070407"/>
                  <a:pt x="1006171" y="2056847"/>
                </a:cubicBezTo>
                <a:cubicBezTo>
                  <a:pt x="995646" y="2046284"/>
                  <a:pt x="983777" y="2045524"/>
                  <a:pt x="974507" y="2054829"/>
                </a:cubicBezTo>
                <a:cubicBezTo>
                  <a:pt x="969365" y="2059990"/>
                  <a:pt x="965395" y="2059707"/>
                  <a:pt x="958135" y="2053658"/>
                </a:cubicBezTo>
                <a:cubicBezTo>
                  <a:pt x="950530" y="2047325"/>
                  <a:pt x="948965" y="2037133"/>
                  <a:pt x="950554" y="2004282"/>
                </a:cubicBezTo>
                <a:cubicBezTo>
                  <a:pt x="952283" y="1968594"/>
                  <a:pt x="951146" y="1962615"/>
                  <a:pt x="942297" y="1960885"/>
                </a:cubicBezTo>
                <a:cubicBezTo>
                  <a:pt x="936029" y="1959655"/>
                  <a:pt x="932036" y="1962480"/>
                  <a:pt x="932036" y="1968135"/>
                </a:cubicBezTo>
                <a:cubicBezTo>
                  <a:pt x="932036" y="1973232"/>
                  <a:pt x="929397" y="1977398"/>
                  <a:pt x="926173" y="1977398"/>
                </a:cubicBezTo>
                <a:cubicBezTo>
                  <a:pt x="922948" y="1977398"/>
                  <a:pt x="920309" y="1981365"/>
                  <a:pt x="920309" y="1986226"/>
                </a:cubicBezTo>
                <a:cubicBezTo>
                  <a:pt x="920309" y="1991075"/>
                  <a:pt x="916351" y="1995054"/>
                  <a:pt x="911513" y="1995054"/>
                </a:cubicBezTo>
                <a:cubicBezTo>
                  <a:pt x="900278" y="1995054"/>
                  <a:pt x="898918" y="2045654"/>
                  <a:pt x="910047" y="2049703"/>
                </a:cubicBezTo>
                <a:cubicBezTo>
                  <a:pt x="915911" y="2051833"/>
                  <a:pt x="915911" y="2054858"/>
                  <a:pt x="910047" y="2064822"/>
                </a:cubicBezTo>
                <a:cubicBezTo>
                  <a:pt x="901439" y="2079458"/>
                  <a:pt x="900443" y="2095101"/>
                  <a:pt x="908118" y="2095101"/>
                </a:cubicBezTo>
                <a:cubicBezTo>
                  <a:pt x="915911" y="2095101"/>
                  <a:pt x="922525" y="2130541"/>
                  <a:pt x="915964" y="2137126"/>
                </a:cubicBezTo>
                <a:cubicBezTo>
                  <a:pt x="912498" y="2140604"/>
                  <a:pt x="907631" y="2139292"/>
                  <a:pt x="902923" y="2133601"/>
                </a:cubicBezTo>
                <a:cubicBezTo>
                  <a:pt x="898795" y="2128610"/>
                  <a:pt x="889143" y="2124526"/>
                  <a:pt x="881479" y="2124526"/>
                </a:cubicBezTo>
                <a:cubicBezTo>
                  <a:pt x="868867" y="2124526"/>
                  <a:pt x="867536" y="2127045"/>
                  <a:pt x="867536" y="2151009"/>
                </a:cubicBezTo>
                <a:cubicBezTo>
                  <a:pt x="867536" y="2175332"/>
                  <a:pt x="866345" y="2177492"/>
                  <a:pt x="852876" y="2177492"/>
                </a:cubicBezTo>
                <a:cubicBezTo>
                  <a:pt x="842128" y="2177492"/>
                  <a:pt x="838217" y="2174350"/>
                  <a:pt x="838217" y="2165722"/>
                </a:cubicBezTo>
                <a:cubicBezTo>
                  <a:pt x="838217" y="2158695"/>
                  <a:pt x="834312" y="2153952"/>
                  <a:pt x="828518" y="2153952"/>
                </a:cubicBezTo>
                <a:cubicBezTo>
                  <a:pt x="819723" y="2153952"/>
                  <a:pt x="819142" y="2143741"/>
                  <a:pt x="822285" y="2043729"/>
                </a:cubicBezTo>
                <a:cubicBezTo>
                  <a:pt x="824472" y="1974068"/>
                  <a:pt x="828037" y="1932742"/>
                  <a:pt x="831978" y="1931424"/>
                </a:cubicBezTo>
                <a:cubicBezTo>
                  <a:pt x="835414" y="1930276"/>
                  <a:pt x="838217" y="1923226"/>
                  <a:pt x="838217" y="1915752"/>
                </a:cubicBezTo>
                <a:cubicBezTo>
                  <a:pt x="838217" y="1906053"/>
                  <a:pt x="833884" y="1901074"/>
                  <a:pt x="823059" y="1898350"/>
                </a:cubicBezTo>
                <a:cubicBezTo>
                  <a:pt x="803767" y="1893488"/>
                  <a:pt x="785444" y="1899221"/>
                  <a:pt x="785444" y="1910114"/>
                </a:cubicBezTo>
                <a:cubicBezTo>
                  <a:pt x="785444" y="1914751"/>
                  <a:pt x="782805" y="1918547"/>
                  <a:pt x="779580" y="1918547"/>
                </a:cubicBezTo>
                <a:cubicBezTo>
                  <a:pt x="776355" y="1918547"/>
                  <a:pt x="773716" y="1923844"/>
                  <a:pt x="773716" y="1930318"/>
                </a:cubicBezTo>
                <a:cubicBezTo>
                  <a:pt x="773716" y="1936856"/>
                  <a:pt x="769811" y="1942088"/>
                  <a:pt x="764920" y="1942088"/>
                </a:cubicBezTo>
                <a:cubicBezTo>
                  <a:pt x="760036" y="1942088"/>
                  <a:pt x="756125" y="1936856"/>
                  <a:pt x="756125" y="1930318"/>
                </a:cubicBezTo>
                <a:cubicBezTo>
                  <a:pt x="756125" y="1923844"/>
                  <a:pt x="753486" y="1918547"/>
                  <a:pt x="750261" y="1918547"/>
                </a:cubicBezTo>
                <a:cubicBezTo>
                  <a:pt x="747036" y="1918547"/>
                  <a:pt x="744398" y="1907954"/>
                  <a:pt x="744398" y="1895007"/>
                </a:cubicBezTo>
                <a:cubicBezTo>
                  <a:pt x="744398" y="1870271"/>
                  <a:pt x="756365" y="1862421"/>
                  <a:pt x="766463" y="1880535"/>
                </a:cubicBezTo>
                <a:cubicBezTo>
                  <a:pt x="773552" y="1893247"/>
                  <a:pt x="791307" y="1885020"/>
                  <a:pt x="791307" y="1869018"/>
                </a:cubicBezTo>
                <a:cubicBezTo>
                  <a:pt x="791307" y="1861891"/>
                  <a:pt x="787437" y="1850921"/>
                  <a:pt x="782699" y="1844636"/>
                </a:cubicBezTo>
                <a:cubicBezTo>
                  <a:pt x="777967" y="1838357"/>
                  <a:pt x="774009" y="1827169"/>
                  <a:pt x="773904" y="1819789"/>
                </a:cubicBezTo>
                <a:cubicBezTo>
                  <a:pt x="773804" y="1812403"/>
                  <a:pt x="769758" y="1804835"/>
                  <a:pt x="764920" y="1802975"/>
                </a:cubicBezTo>
                <a:cubicBezTo>
                  <a:pt x="760083" y="1801110"/>
                  <a:pt x="756125" y="1795895"/>
                  <a:pt x="756125" y="1791387"/>
                </a:cubicBezTo>
                <a:cubicBezTo>
                  <a:pt x="756125" y="1778794"/>
                  <a:pt x="739800" y="1781618"/>
                  <a:pt x="718533" y="1797902"/>
                </a:cubicBezTo>
                <a:cubicBezTo>
                  <a:pt x="694626" y="1816199"/>
                  <a:pt x="684177" y="1816376"/>
                  <a:pt x="666639" y="1798773"/>
                </a:cubicBezTo>
                <a:cubicBezTo>
                  <a:pt x="659051" y="1791158"/>
                  <a:pt x="649036" y="1783654"/>
                  <a:pt x="644381" y="1782095"/>
                </a:cubicBezTo>
                <a:cubicBezTo>
                  <a:pt x="638540" y="1780141"/>
                  <a:pt x="635919" y="1770313"/>
                  <a:pt x="635919" y="1750327"/>
                </a:cubicBezTo>
                <a:cubicBezTo>
                  <a:pt x="635919" y="1724803"/>
                  <a:pt x="634365" y="1721172"/>
                  <a:pt x="622726" y="1719512"/>
                </a:cubicBezTo>
                <a:cubicBezTo>
                  <a:pt x="613179" y="1718153"/>
                  <a:pt x="609533" y="1713687"/>
                  <a:pt x="609533" y="1703329"/>
                </a:cubicBezTo>
                <a:cubicBezTo>
                  <a:pt x="609533" y="1695466"/>
                  <a:pt x="606893" y="1689028"/>
                  <a:pt x="603669" y="1689028"/>
                </a:cubicBezTo>
                <a:cubicBezTo>
                  <a:pt x="600444" y="1689028"/>
                  <a:pt x="597805" y="1681083"/>
                  <a:pt x="597805" y="1671373"/>
                </a:cubicBezTo>
                <a:cubicBezTo>
                  <a:pt x="597805" y="1660215"/>
                  <a:pt x="594803" y="1653717"/>
                  <a:pt x="589648" y="1653717"/>
                </a:cubicBezTo>
                <a:cubicBezTo>
                  <a:pt x="585158" y="1653717"/>
                  <a:pt x="579831" y="1647096"/>
                  <a:pt x="577807" y="1639004"/>
                </a:cubicBezTo>
                <a:cubicBezTo>
                  <a:pt x="575783" y="1630913"/>
                  <a:pt x="571539" y="1624292"/>
                  <a:pt x="568376" y="1624292"/>
                </a:cubicBezTo>
                <a:cubicBezTo>
                  <a:pt x="565212" y="1624292"/>
                  <a:pt x="562623" y="1621231"/>
                  <a:pt x="562623" y="1617488"/>
                </a:cubicBezTo>
                <a:cubicBezTo>
                  <a:pt x="562623" y="1613752"/>
                  <a:pt x="556168" y="1602193"/>
                  <a:pt x="548278" y="1591811"/>
                </a:cubicBezTo>
                <a:cubicBezTo>
                  <a:pt x="540387" y="1581430"/>
                  <a:pt x="532026" y="1565317"/>
                  <a:pt x="529698" y="1556006"/>
                </a:cubicBezTo>
                <a:cubicBezTo>
                  <a:pt x="527369" y="1546690"/>
                  <a:pt x="521951" y="1535550"/>
                  <a:pt x="517657" y="1531236"/>
                </a:cubicBezTo>
                <a:cubicBezTo>
                  <a:pt x="513363" y="1526928"/>
                  <a:pt x="509850" y="1519619"/>
                  <a:pt x="509850" y="1514999"/>
                </a:cubicBezTo>
                <a:cubicBezTo>
                  <a:pt x="509850" y="1509338"/>
                  <a:pt x="503251" y="1506589"/>
                  <a:pt x="489673" y="1506589"/>
                </a:cubicBezTo>
                <a:cubicBezTo>
                  <a:pt x="478576" y="1506589"/>
                  <a:pt x="467865" y="1503941"/>
                  <a:pt x="465873" y="1500704"/>
                </a:cubicBezTo>
                <a:cubicBezTo>
                  <a:pt x="463879" y="1497467"/>
                  <a:pt x="456115" y="1494819"/>
                  <a:pt x="448620" y="1494819"/>
                </a:cubicBezTo>
                <a:cubicBezTo>
                  <a:pt x="434722" y="1494819"/>
                  <a:pt x="428007" y="1482207"/>
                  <a:pt x="427839" y="1455783"/>
                </a:cubicBezTo>
                <a:cubicBezTo>
                  <a:pt x="427792" y="1448097"/>
                  <a:pt x="423075" y="1441994"/>
                  <a:pt x="415691" y="1440058"/>
                </a:cubicBezTo>
                <a:cubicBezTo>
                  <a:pt x="405317" y="1437333"/>
                  <a:pt x="403877" y="1433013"/>
                  <a:pt x="405429" y="1409267"/>
                </a:cubicBezTo>
                <a:cubicBezTo>
                  <a:pt x="407091" y="1383855"/>
                  <a:pt x="405286" y="1379571"/>
                  <a:pt x="382896" y="1355837"/>
                </a:cubicBezTo>
                <a:cubicBezTo>
                  <a:pt x="369509" y="1341647"/>
                  <a:pt x="353347" y="1330036"/>
                  <a:pt x="346981" y="1330036"/>
                </a:cubicBezTo>
                <a:cubicBezTo>
                  <a:pt x="338810" y="1330036"/>
                  <a:pt x="334371" y="1324845"/>
                  <a:pt x="331887" y="1312381"/>
                </a:cubicBezTo>
                <a:cubicBezTo>
                  <a:pt x="328776" y="1296773"/>
                  <a:pt x="325975" y="1294725"/>
                  <a:pt x="307699" y="1294725"/>
                </a:cubicBezTo>
                <a:cubicBezTo>
                  <a:pt x="293235" y="1294725"/>
                  <a:pt x="287029" y="1292077"/>
                  <a:pt x="287029" y="1285897"/>
                </a:cubicBezTo>
                <a:cubicBezTo>
                  <a:pt x="287029" y="1281042"/>
                  <a:pt x="290988" y="1277070"/>
                  <a:pt x="295825" y="1277070"/>
                </a:cubicBezTo>
                <a:cubicBezTo>
                  <a:pt x="301298" y="1277070"/>
                  <a:pt x="304620" y="1271514"/>
                  <a:pt x="304620" y="1262357"/>
                </a:cubicBezTo>
                <a:cubicBezTo>
                  <a:pt x="304620" y="1252034"/>
                  <a:pt x="301425" y="1247644"/>
                  <a:pt x="293916" y="1247644"/>
                </a:cubicBezTo>
                <a:cubicBezTo>
                  <a:pt x="281085" y="1247644"/>
                  <a:pt x="257711" y="1224116"/>
                  <a:pt x="257711" y="1211204"/>
                </a:cubicBezTo>
                <a:cubicBezTo>
                  <a:pt x="257711" y="1206142"/>
                  <a:pt x="253479" y="1198480"/>
                  <a:pt x="248307" y="1194172"/>
                </a:cubicBezTo>
                <a:cubicBezTo>
                  <a:pt x="241555" y="1188546"/>
                  <a:pt x="239739" y="1180089"/>
                  <a:pt x="241867" y="1164170"/>
                </a:cubicBezTo>
                <a:cubicBezTo>
                  <a:pt x="246143" y="1132166"/>
                  <a:pt x="233869" y="1097286"/>
                  <a:pt x="209010" y="1070791"/>
                </a:cubicBezTo>
                <a:cubicBezTo>
                  <a:pt x="197095" y="1058091"/>
                  <a:pt x="187346" y="1045020"/>
                  <a:pt x="187346" y="1041742"/>
                </a:cubicBezTo>
                <a:cubicBezTo>
                  <a:pt x="187346" y="1038464"/>
                  <a:pt x="185016" y="1035780"/>
                  <a:pt x="182166" y="1035780"/>
                </a:cubicBezTo>
                <a:cubicBezTo>
                  <a:pt x="179318" y="1035780"/>
                  <a:pt x="175623" y="1030548"/>
                  <a:pt x="173957" y="1024151"/>
                </a:cubicBezTo>
                <a:cubicBezTo>
                  <a:pt x="172291" y="1017754"/>
                  <a:pt x="163408" y="1009203"/>
                  <a:pt x="154216" y="1005148"/>
                </a:cubicBezTo>
                <a:cubicBezTo>
                  <a:pt x="145025" y="1001093"/>
                  <a:pt x="135395" y="994408"/>
                  <a:pt x="132816" y="990294"/>
                </a:cubicBezTo>
                <a:cubicBezTo>
                  <a:pt x="130237" y="986180"/>
                  <a:pt x="124111" y="982814"/>
                  <a:pt x="119204" y="982814"/>
                </a:cubicBezTo>
                <a:cubicBezTo>
                  <a:pt x="105440" y="982814"/>
                  <a:pt x="94772" y="968978"/>
                  <a:pt x="90366" y="945408"/>
                </a:cubicBezTo>
                <a:cubicBezTo>
                  <a:pt x="88162" y="933615"/>
                  <a:pt x="84013" y="923963"/>
                  <a:pt x="81147" y="923963"/>
                </a:cubicBezTo>
                <a:cubicBezTo>
                  <a:pt x="72101" y="923963"/>
                  <a:pt x="75509" y="901246"/>
                  <a:pt x="85388" y="895697"/>
                </a:cubicBezTo>
                <a:cubicBezTo>
                  <a:pt x="92493" y="891706"/>
                  <a:pt x="93833" y="885792"/>
                  <a:pt x="90786" y="871868"/>
                </a:cubicBezTo>
                <a:cubicBezTo>
                  <a:pt x="88556" y="861675"/>
                  <a:pt x="84463" y="853342"/>
                  <a:pt x="81689" y="853342"/>
                </a:cubicBezTo>
                <a:cubicBezTo>
                  <a:pt x="78915" y="853342"/>
                  <a:pt x="74826" y="834803"/>
                  <a:pt x="72602" y="812146"/>
                </a:cubicBezTo>
                <a:cubicBezTo>
                  <a:pt x="70377" y="789488"/>
                  <a:pt x="66646" y="770950"/>
                  <a:pt x="64310" y="770950"/>
                </a:cubicBezTo>
                <a:cubicBezTo>
                  <a:pt x="58736" y="770950"/>
                  <a:pt x="45376" y="689453"/>
                  <a:pt x="49778" y="682303"/>
                </a:cubicBezTo>
                <a:cubicBezTo>
                  <a:pt x="51646" y="679271"/>
                  <a:pt x="67125" y="676788"/>
                  <a:pt x="84177" y="676788"/>
                </a:cubicBezTo>
                <a:cubicBezTo>
                  <a:pt x="113781" y="676788"/>
                  <a:pt x="152164" y="663629"/>
                  <a:pt x="152164" y="653483"/>
                </a:cubicBezTo>
                <a:cubicBezTo>
                  <a:pt x="152164" y="650852"/>
                  <a:pt x="164039" y="646909"/>
                  <a:pt x="178551" y="644726"/>
                </a:cubicBezTo>
                <a:cubicBezTo>
                  <a:pt x="193063" y="642543"/>
                  <a:pt x="204937" y="638688"/>
                  <a:pt x="204937" y="636163"/>
                </a:cubicBezTo>
                <a:cubicBezTo>
                  <a:pt x="204937" y="630608"/>
                  <a:pt x="245278" y="617937"/>
                  <a:pt x="262973" y="617937"/>
                </a:cubicBezTo>
                <a:cubicBezTo>
                  <a:pt x="269957" y="617937"/>
                  <a:pt x="277069" y="614276"/>
                  <a:pt x="278780" y="609804"/>
                </a:cubicBezTo>
                <a:cubicBezTo>
                  <a:pt x="280490" y="605331"/>
                  <a:pt x="291994" y="600046"/>
                  <a:pt x="304343" y="598069"/>
                </a:cubicBezTo>
                <a:cubicBezTo>
                  <a:pt x="316692" y="596085"/>
                  <a:pt x="328320" y="590477"/>
                  <a:pt x="330184" y="585603"/>
                </a:cubicBezTo>
                <a:cubicBezTo>
                  <a:pt x="332046" y="580729"/>
                  <a:pt x="339120" y="576741"/>
                  <a:pt x="345901" y="576741"/>
                </a:cubicBezTo>
                <a:cubicBezTo>
                  <a:pt x="352683" y="576741"/>
                  <a:pt x="362190" y="572768"/>
                  <a:pt x="367028" y="567913"/>
                </a:cubicBezTo>
                <a:cubicBezTo>
                  <a:pt x="371865" y="563058"/>
                  <a:pt x="384870" y="559086"/>
                  <a:pt x="395927" y="559086"/>
                </a:cubicBezTo>
                <a:cubicBezTo>
                  <a:pt x="406984" y="559086"/>
                  <a:pt x="416031" y="556438"/>
                  <a:pt x="416031" y="553201"/>
                </a:cubicBezTo>
                <a:cubicBezTo>
                  <a:pt x="416031" y="549964"/>
                  <a:pt x="425266" y="547316"/>
                  <a:pt x="436554" y="547316"/>
                </a:cubicBezTo>
                <a:cubicBezTo>
                  <a:pt x="447842" y="547316"/>
                  <a:pt x="457077" y="544758"/>
                  <a:pt x="457077" y="541633"/>
                </a:cubicBezTo>
                <a:cubicBezTo>
                  <a:pt x="457077" y="538508"/>
                  <a:pt x="470271" y="534194"/>
                  <a:pt x="486395" y="532047"/>
                </a:cubicBezTo>
                <a:cubicBezTo>
                  <a:pt x="505432" y="529513"/>
                  <a:pt x="515714" y="525314"/>
                  <a:pt x="515714" y="520074"/>
                </a:cubicBezTo>
                <a:cubicBezTo>
                  <a:pt x="515714" y="514824"/>
                  <a:pt x="522665" y="512005"/>
                  <a:pt x="535610" y="512005"/>
                </a:cubicBezTo>
                <a:cubicBezTo>
                  <a:pt x="548343" y="512005"/>
                  <a:pt x="556786" y="508654"/>
                  <a:pt x="559065" y="502696"/>
                </a:cubicBezTo>
                <a:cubicBezTo>
                  <a:pt x="564548" y="488355"/>
                  <a:pt x="563284" y="466029"/>
                  <a:pt x="556760" y="461981"/>
                </a:cubicBezTo>
                <a:cubicBezTo>
                  <a:pt x="550620" y="458173"/>
                  <a:pt x="548506" y="416319"/>
                  <a:pt x="554167" y="410637"/>
                </a:cubicBezTo>
                <a:cubicBezTo>
                  <a:pt x="555967" y="408831"/>
                  <a:pt x="562789" y="408757"/>
                  <a:pt x="569326" y="410473"/>
                </a:cubicBezTo>
                <a:cubicBezTo>
                  <a:pt x="579314" y="413094"/>
                  <a:pt x="580623" y="416755"/>
                  <a:pt x="577517" y="433373"/>
                </a:cubicBezTo>
                <a:cubicBezTo>
                  <a:pt x="573994" y="452222"/>
                  <a:pt x="574642" y="453154"/>
                  <a:pt x="591255" y="453154"/>
                </a:cubicBezTo>
                <a:cubicBezTo>
                  <a:pt x="600848" y="453154"/>
                  <a:pt x="612212" y="449625"/>
                  <a:pt x="616510" y="445313"/>
                </a:cubicBezTo>
                <a:cubicBezTo>
                  <a:pt x="620808" y="441000"/>
                  <a:pt x="638786" y="435751"/>
                  <a:pt x="656471" y="433649"/>
                </a:cubicBezTo>
                <a:cubicBezTo>
                  <a:pt x="674156" y="431547"/>
                  <a:pt x="689519" y="427131"/>
                  <a:pt x="690610" y="423835"/>
                </a:cubicBezTo>
                <a:cubicBezTo>
                  <a:pt x="691706" y="420540"/>
                  <a:pt x="702068" y="417843"/>
                  <a:pt x="713642" y="417843"/>
                </a:cubicBezTo>
                <a:cubicBezTo>
                  <a:pt x="725212" y="417843"/>
                  <a:pt x="739548" y="413419"/>
                  <a:pt x="745506" y="408011"/>
                </a:cubicBezTo>
                <a:cubicBezTo>
                  <a:pt x="755697" y="398754"/>
                  <a:pt x="757286" y="399098"/>
                  <a:pt x="772672" y="413896"/>
                </a:cubicBezTo>
                <a:cubicBezTo>
                  <a:pt x="785080" y="425825"/>
                  <a:pt x="794949" y="429613"/>
                  <a:pt x="813619" y="429613"/>
                </a:cubicBezTo>
                <a:cubicBezTo>
                  <a:pt x="827146" y="429613"/>
                  <a:pt x="838217" y="427254"/>
                  <a:pt x="838217" y="424372"/>
                </a:cubicBezTo>
                <a:cubicBezTo>
                  <a:pt x="838217" y="421489"/>
                  <a:pt x="846796" y="417711"/>
                  <a:pt x="857274" y="415976"/>
                </a:cubicBezTo>
                <a:cubicBezTo>
                  <a:pt x="906054" y="407901"/>
                  <a:pt x="934962" y="396060"/>
                  <a:pt x="936844" y="383383"/>
                </a:cubicBezTo>
                <a:cubicBezTo>
                  <a:pt x="938674" y="371059"/>
                  <a:pt x="955491" y="364983"/>
                  <a:pt x="955491" y="376647"/>
                </a:cubicBezTo>
                <a:cubicBezTo>
                  <a:pt x="955491" y="379884"/>
                  <a:pt x="964726" y="382533"/>
                  <a:pt x="976014" y="382533"/>
                </a:cubicBezTo>
                <a:cubicBezTo>
                  <a:pt x="987302" y="382533"/>
                  <a:pt x="996537" y="380132"/>
                  <a:pt x="996537" y="377199"/>
                </a:cubicBezTo>
                <a:cubicBezTo>
                  <a:pt x="996537" y="374266"/>
                  <a:pt x="1010235" y="369975"/>
                  <a:pt x="1026981" y="367664"/>
                </a:cubicBezTo>
                <a:cubicBezTo>
                  <a:pt x="1043722" y="365353"/>
                  <a:pt x="1061061" y="359808"/>
                  <a:pt x="1065512" y="355342"/>
                </a:cubicBezTo>
                <a:cubicBezTo>
                  <a:pt x="1069963" y="350876"/>
                  <a:pt x="1082652" y="347222"/>
                  <a:pt x="1093710" y="347222"/>
                </a:cubicBezTo>
                <a:cubicBezTo>
                  <a:pt x="1104763" y="347222"/>
                  <a:pt x="1113811" y="344574"/>
                  <a:pt x="1113811" y="341337"/>
                </a:cubicBezTo>
                <a:cubicBezTo>
                  <a:pt x="1113811" y="338100"/>
                  <a:pt x="1120408" y="335452"/>
                  <a:pt x="1128470" y="335452"/>
                </a:cubicBezTo>
                <a:cubicBezTo>
                  <a:pt x="1136533" y="335452"/>
                  <a:pt x="1143130" y="332803"/>
                  <a:pt x="1143130" y="329567"/>
                </a:cubicBezTo>
                <a:cubicBezTo>
                  <a:pt x="1143130" y="326330"/>
                  <a:pt x="1151779" y="323681"/>
                  <a:pt x="1162351" y="323681"/>
                </a:cubicBezTo>
                <a:cubicBezTo>
                  <a:pt x="1172918" y="323681"/>
                  <a:pt x="1186867" y="319956"/>
                  <a:pt x="1193340" y="315403"/>
                </a:cubicBezTo>
                <a:cubicBezTo>
                  <a:pt x="1199820" y="310850"/>
                  <a:pt x="1217411" y="305275"/>
                  <a:pt x="1232434" y="303014"/>
                </a:cubicBezTo>
                <a:cubicBezTo>
                  <a:pt x="1254241" y="299732"/>
                  <a:pt x="1260110" y="296374"/>
                  <a:pt x="1261541" y="286365"/>
                </a:cubicBezTo>
                <a:cubicBezTo>
                  <a:pt x="1263048" y="275826"/>
                  <a:pt x="1268009" y="273493"/>
                  <a:pt x="1292654" y="271731"/>
                </a:cubicBezTo>
                <a:cubicBezTo>
                  <a:pt x="1308779" y="270578"/>
                  <a:pt x="1324676" y="267399"/>
                  <a:pt x="1327983" y="264668"/>
                </a:cubicBezTo>
                <a:cubicBezTo>
                  <a:pt x="1331290" y="261936"/>
                  <a:pt x="1347738" y="257872"/>
                  <a:pt x="1364532" y="255636"/>
                </a:cubicBezTo>
                <a:cubicBezTo>
                  <a:pt x="1381325" y="253400"/>
                  <a:pt x="1398072" y="247934"/>
                  <a:pt x="1401749" y="243488"/>
                </a:cubicBezTo>
                <a:cubicBezTo>
                  <a:pt x="1405425" y="239041"/>
                  <a:pt x="1414707" y="235405"/>
                  <a:pt x="1422377" y="235405"/>
                </a:cubicBezTo>
                <a:cubicBezTo>
                  <a:pt x="1430041" y="235405"/>
                  <a:pt x="1436315" y="233061"/>
                  <a:pt x="1436315" y="230197"/>
                </a:cubicBezTo>
                <a:cubicBezTo>
                  <a:pt x="1436315" y="227334"/>
                  <a:pt x="1450910" y="223161"/>
                  <a:pt x="1468741" y="220925"/>
                </a:cubicBezTo>
                <a:cubicBezTo>
                  <a:pt x="1490994" y="218134"/>
                  <a:pt x="1505988" y="212379"/>
                  <a:pt x="1516507" y="202590"/>
                </a:cubicBezTo>
                <a:cubicBezTo>
                  <a:pt x="1524945" y="194744"/>
                  <a:pt x="1535423" y="188324"/>
                  <a:pt x="1539786" y="188324"/>
                </a:cubicBezTo>
                <a:cubicBezTo>
                  <a:pt x="1544154" y="188324"/>
                  <a:pt x="1547726" y="185908"/>
                  <a:pt x="1547726" y="182956"/>
                </a:cubicBezTo>
                <a:cubicBezTo>
                  <a:pt x="1547726" y="180003"/>
                  <a:pt x="1558280" y="175799"/>
                  <a:pt x="1571181" y="173611"/>
                </a:cubicBezTo>
                <a:cubicBezTo>
                  <a:pt x="1584081" y="171423"/>
                  <a:pt x="1594635" y="167218"/>
                  <a:pt x="1594635" y="164266"/>
                </a:cubicBezTo>
                <a:cubicBezTo>
                  <a:pt x="1594635" y="161313"/>
                  <a:pt x="1599912" y="158898"/>
                  <a:pt x="1606363" y="158898"/>
                </a:cubicBezTo>
                <a:cubicBezTo>
                  <a:pt x="1612812" y="158898"/>
                  <a:pt x="1618090" y="155090"/>
                  <a:pt x="1618090" y="150436"/>
                </a:cubicBezTo>
                <a:cubicBezTo>
                  <a:pt x="1618090" y="145782"/>
                  <a:pt x="1622710" y="141872"/>
                  <a:pt x="1628351" y="141747"/>
                </a:cubicBezTo>
                <a:cubicBezTo>
                  <a:pt x="1633998" y="141622"/>
                  <a:pt x="1653788" y="139806"/>
                  <a:pt x="1672329" y="137710"/>
                </a:cubicBezTo>
                <a:cubicBezTo>
                  <a:pt x="1704527" y="134071"/>
                  <a:pt x="1706046" y="134497"/>
                  <a:pt x="1706046" y="147169"/>
                </a:cubicBezTo>
                <a:cubicBezTo>
                  <a:pt x="1706046" y="159163"/>
                  <a:pt x="1708115" y="160102"/>
                  <a:pt x="1727560" y="156933"/>
                </a:cubicBezTo>
                <a:cubicBezTo>
                  <a:pt x="1739392" y="155007"/>
                  <a:pt x="1751190" y="150026"/>
                  <a:pt x="1753770" y="145865"/>
                </a:cubicBezTo>
                <a:cubicBezTo>
                  <a:pt x="1757552" y="139762"/>
                  <a:pt x="1760766" y="139732"/>
                  <a:pt x="1770370" y="145706"/>
                </a:cubicBezTo>
                <a:cubicBezTo>
                  <a:pt x="1778304" y="150641"/>
                  <a:pt x="1785698" y="151276"/>
                  <a:pt x="1792535" y="147607"/>
                </a:cubicBezTo>
                <a:cubicBezTo>
                  <a:pt x="1814349" y="135904"/>
                  <a:pt x="1827688" y="133702"/>
                  <a:pt x="1868763" y="135026"/>
                </a:cubicBezTo>
                <a:cubicBezTo>
                  <a:pt x="1896329" y="135914"/>
                  <a:pt x="1911276" y="134144"/>
                  <a:pt x="1911276" y="129992"/>
                </a:cubicBezTo>
                <a:cubicBezTo>
                  <a:pt x="1911276" y="125917"/>
                  <a:pt x="1928110" y="123587"/>
                  <a:pt x="1957557" y="123587"/>
                </a:cubicBezTo>
                <a:cubicBezTo>
                  <a:pt x="1993291" y="123587"/>
                  <a:pt x="2004608" y="121574"/>
                  <a:pt x="2007218" y="114759"/>
                </a:cubicBezTo>
                <a:cubicBezTo>
                  <a:pt x="2011527" y="103491"/>
                  <a:pt x="2028550" y="103195"/>
                  <a:pt x="2028550" y="114388"/>
                </a:cubicBezTo>
                <a:cubicBezTo>
                  <a:pt x="2028550" y="119040"/>
                  <a:pt x="2018974" y="131912"/>
                  <a:pt x="2007270" y="142993"/>
                </a:cubicBezTo>
                <a:cubicBezTo>
                  <a:pt x="1987427" y="161786"/>
                  <a:pt x="1982654" y="163378"/>
                  <a:pt x="1936336" y="166658"/>
                </a:cubicBezTo>
                <a:cubicBezTo>
                  <a:pt x="1909029" y="168592"/>
                  <a:pt x="1883370" y="172934"/>
                  <a:pt x="1879324" y="176306"/>
                </a:cubicBezTo>
                <a:cubicBezTo>
                  <a:pt x="1875272" y="179678"/>
                  <a:pt x="1855605" y="184152"/>
                  <a:pt x="1835622" y="186249"/>
                </a:cubicBezTo>
                <a:cubicBezTo>
                  <a:pt x="1803014" y="189669"/>
                  <a:pt x="1799461" y="191333"/>
                  <a:pt x="1801038" y="202427"/>
                </a:cubicBezTo>
                <a:cubicBezTo>
                  <a:pt x="1802363" y="211734"/>
                  <a:pt x="1808960" y="216093"/>
                  <a:pt x="1827717" y="220050"/>
                </a:cubicBezTo>
                <a:cubicBezTo>
                  <a:pt x="1843673" y="223414"/>
                  <a:pt x="1852638" y="228492"/>
                  <a:pt x="1852638" y="234158"/>
                </a:cubicBezTo>
                <a:cubicBezTo>
                  <a:pt x="1852638" y="241869"/>
                  <a:pt x="1866424" y="242465"/>
                  <a:pt x="1959575" y="238774"/>
                </a:cubicBezTo>
                <a:cubicBezTo>
                  <a:pt x="2018388" y="236445"/>
                  <a:pt x="2067860" y="232365"/>
                  <a:pt x="2069519" y="229709"/>
                </a:cubicBezTo>
                <a:cubicBezTo>
                  <a:pt x="2071173" y="227053"/>
                  <a:pt x="2093636" y="223107"/>
                  <a:pt x="2119437" y="220941"/>
                </a:cubicBezTo>
                <a:cubicBezTo>
                  <a:pt x="2163086" y="217275"/>
                  <a:pt x="2178860" y="213300"/>
                  <a:pt x="2206489" y="199007"/>
                </a:cubicBezTo>
                <a:cubicBezTo>
                  <a:pt x="2212441" y="195927"/>
                  <a:pt x="2230912" y="193949"/>
                  <a:pt x="2247535" y="194612"/>
                </a:cubicBezTo>
                <a:cubicBezTo>
                  <a:pt x="2264159" y="195275"/>
                  <a:pt x="2310084" y="193791"/>
                  <a:pt x="2349587" y="191314"/>
                </a:cubicBezTo>
                <a:cubicBezTo>
                  <a:pt x="2404355" y="187881"/>
                  <a:pt x="2421418" y="184894"/>
                  <a:pt x="2421418" y="178739"/>
                </a:cubicBezTo>
                <a:cubicBezTo>
                  <a:pt x="2421418" y="172977"/>
                  <a:pt x="2429809" y="170668"/>
                  <a:pt x="2450736" y="170668"/>
                </a:cubicBezTo>
                <a:cubicBezTo>
                  <a:pt x="2466861" y="170668"/>
                  <a:pt x="2480055" y="168280"/>
                  <a:pt x="2480055" y="165360"/>
                </a:cubicBezTo>
                <a:cubicBezTo>
                  <a:pt x="2480055" y="162442"/>
                  <a:pt x="2496549" y="158174"/>
                  <a:pt x="2516703" y="155877"/>
                </a:cubicBezTo>
                <a:cubicBezTo>
                  <a:pt x="2536862" y="153580"/>
                  <a:pt x="2555990" y="149690"/>
                  <a:pt x="2559215" y="147232"/>
                </a:cubicBezTo>
                <a:cubicBezTo>
                  <a:pt x="2562440" y="144775"/>
                  <a:pt x="2607297" y="140914"/>
                  <a:pt x="2658898" y="138652"/>
                </a:cubicBezTo>
                <a:cubicBezTo>
                  <a:pt x="2710499" y="136391"/>
                  <a:pt x="2753597" y="132076"/>
                  <a:pt x="2754676" y="129064"/>
                </a:cubicBezTo>
                <a:cubicBezTo>
                  <a:pt x="2755749" y="126052"/>
                  <a:pt x="2764169" y="123587"/>
                  <a:pt x="2773387" y="123587"/>
                </a:cubicBezTo>
                <a:cubicBezTo>
                  <a:pt x="2782599" y="123587"/>
                  <a:pt x="2791770" y="120939"/>
                  <a:pt x="2793763" y="117702"/>
                </a:cubicBezTo>
                <a:cubicBezTo>
                  <a:pt x="2798484" y="110039"/>
                  <a:pt x="2826014" y="110039"/>
                  <a:pt x="2826014" y="117702"/>
                </a:cubicBezTo>
                <a:cubicBezTo>
                  <a:pt x="2826014" y="124803"/>
                  <a:pt x="2870953" y="125662"/>
                  <a:pt x="2875274" y="118644"/>
                </a:cubicBezTo>
                <a:cubicBezTo>
                  <a:pt x="2876952" y="115925"/>
                  <a:pt x="2894630" y="115939"/>
                  <a:pt x="2914562" y="118673"/>
                </a:cubicBezTo>
                <a:cubicBezTo>
                  <a:pt x="2937899" y="121875"/>
                  <a:pt x="2953367" y="121514"/>
                  <a:pt x="2958000" y="117657"/>
                </a:cubicBezTo>
                <a:cubicBezTo>
                  <a:pt x="2965975" y="111013"/>
                  <a:pt x="3088204" y="99856"/>
                  <a:pt x="3100734" y="104628"/>
                </a:cubicBezTo>
                <a:cubicBezTo>
                  <a:pt x="3105091" y="106287"/>
                  <a:pt x="3110585" y="104509"/>
                  <a:pt x="3112948" y="100678"/>
                </a:cubicBezTo>
                <a:cubicBezTo>
                  <a:pt x="3116039" y="95661"/>
                  <a:pt x="3164695" y="93062"/>
                  <a:pt x="3286755" y="91394"/>
                </a:cubicBezTo>
                <a:cubicBezTo>
                  <a:pt x="3430866" y="89424"/>
                  <a:pt x="3459141" y="90441"/>
                  <a:pt x="3475378" y="98174"/>
                </a:cubicBezTo>
                <a:cubicBezTo>
                  <a:pt x="3492699" y="106423"/>
                  <a:pt x="3496335" y="106386"/>
                  <a:pt x="3514418" y="97772"/>
                </a:cubicBezTo>
                <a:cubicBezTo>
                  <a:pt x="3526650" y="91946"/>
                  <a:pt x="3533392" y="89012"/>
                  <a:pt x="3537076" y="88884"/>
                </a:cubicBezTo>
                <a:close/>
                <a:moveTo>
                  <a:pt x="2195665" y="88277"/>
                </a:moveTo>
                <a:cubicBezTo>
                  <a:pt x="2200502" y="88277"/>
                  <a:pt x="2204461" y="92249"/>
                  <a:pt x="2204461" y="97104"/>
                </a:cubicBezTo>
                <a:cubicBezTo>
                  <a:pt x="2204461" y="101959"/>
                  <a:pt x="2200502" y="105932"/>
                  <a:pt x="2195665" y="105932"/>
                </a:cubicBezTo>
                <a:cubicBezTo>
                  <a:pt x="2190827" y="105932"/>
                  <a:pt x="2186870" y="101959"/>
                  <a:pt x="2186870" y="97104"/>
                </a:cubicBezTo>
                <a:cubicBezTo>
                  <a:pt x="2186870" y="92249"/>
                  <a:pt x="2190827" y="88277"/>
                  <a:pt x="2195665" y="88277"/>
                </a:cubicBezTo>
                <a:close/>
                <a:moveTo>
                  <a:pt x="2268962" y="76507"/>
                </a:moveTo>
                <a:cubicBezTo>
                  <a:pt x="2285227" y="76507"/>
                  <a:pt x="2286553" y="78095"/>
                  <a:pt x="2286553" y="97524"/>
                </a:cubicBezTo>
                <a:cubicBezTo>
                  <a:pt x="2286553" y="119780"/>
                  <a:pt x="2275863" y="135358"/>
                  <a:pt x="2260588" y="135358"/>
                </a:cubicBezTo>
                <a:cubicBezTo>
                  <a:pt x="2255516" y="135358"/>
                  <a:pt x="2251370" y="130591"/>
                  <a:pt x="2251370" y="124765"/>
                </a:cubicBezTo>
                <a:cubicBezTo>
                  <a:pt x="2251370" y="118938"/>
                  <a:pt x="2254537" y="110993"/>
                  <a:pt x="2258407" y="107109"/>
                </a:cubicBezTo>
                <a:cubicBezTo>
                  <a:pt x="2263883" y="101616"/>
                  <a:pt x="2263883" y="100047"/>
                  <a:pt x="2258407" y="100047"/>
                </a:cubicBezTo>
                <a:cubicBezTo>
                  <a:pt x="2254537" y="100047"/>
                  <a:pt x="2251370" y="94750"/>
                  <a:pt x="2251370" y="88277"/>
                </a:cubicBezTo>
                <a:cubicBezTo>
                  <a:pt x="2251370" y="79122"/>
                  <a:pt x="2255281" y="76507"/>
                  <a:pt x="2268962" y="76507"/>
                </a:cubicBezTo>
                <a:close/>
                <a:moveTo>
                  <a:pt x="2528542" y="37117"/>
                </a:moveTo>
                <a:cubicBezTo>
                  <a:pt x="2522836" y="38610"/>
                  <a:pt x="2526085" y="39928"/>
                  <a:pt x="2535760" y="40048"/>
                </a:cubicBezTo>
                <a:lnTo>
                  <a:pt x="2546130" y="37336"/>
                </a:lnTo>
                <a:lnTo>
                  <a:pt x="2546133" y="37336"/>
                </a:lnTo>
                <a:lnTo>
                  <a:pt x="2546133" y="37335"/>
                </a:lnTo>
                <a:lnTo>
                  <a:pt x="2546130" y="37336"/>
                </a:lnTo>
                <a:close/>
                <a:moveTo>
                  <a:pt x="2688217" y="23541"/>
                </a:moveTo>
                <a:cubicBezTo>
                  <a:pt x="2693054" y="23541"/>
                  <a:pt x="2697012" y="27513"/>
                  <a:pt x="2697012" y="32368"/>
                </a:cubicBezTo>
                <a:cubicBezTo>
                  <a:pt x="2697012" y="37223"/>
                  <a:pt x="2693054" y="41196"/>
                  <a:pt x="2688217" y="41196"/>
                </a:cubicBezTo>
                <a:cubicBezTo>
                  <a:pt x="2683379" y="41196"/>
                  <a:pt x="2679421" y="37223"/>
                  <a:pt x="2679421" y="32368"/>
                </a:cubicBezTo>
                <a:cubicBezTo>
                  <a:pt x="2679421" y="27513"/>
                  <a:pt x="2683379" y="23541"/>
                  <a:pt x="2688217" y="23541"/>
                </a:cubicBezTo>
                <a:close/>
                <a:moveTo>
                  <a:pt x="2453668" y="0"/>
                </a:moveTo>
                <a:cubicBezTo>
                  <a:pt x="2468180" y="0"/>
                  <a:pt x="2480055" y="2648"/>
                  <a:pt x="2480055" y="5885"/>
                </a:cubicBezTo>
                <a:cubicBezTo>
                  <a:pt x="2480055" y="9122"/>
                  <a:pt x="2490481" y="11770"/>
                  <a:pt x="2503222" y="11770"/>
                </a:cubicBezTo>
                <a:cubicBezTo>
                  <a:pt x="2519183" y="11770"/>
                  <a:pt x="2528166" y="14971"/>
                  <a:pt x="2532124" y="22069"/>
                </a:cubicBezTo>
                <a:cubicBezTo>
                  <a:pt x="2538586" y="33657"/>
                  <a:pt x="2544028" y="33924"/>
                  <a:pt x="2550759" y="22986"/>
                </a:cubicBezTo>
                <a:cubicBezTo>
                  <a:pt x="2557297" y="12375"/>
                  <a:pt x="2574021" y="11186"/>
                  <a:pt x="2577797" y="21065"/>
                </a:cubicBezTo>
                <a:cubicBezTo>
                  <a:pt x="2579556" y="25664"/>
                  <a:pt x="2584669" y="29426"/>
                  <a:pt x="2589161" y="29426"/>
                </a:cubicBezTo>
                <a:cubicBezTo>
                  <a:pt x="2593653" y="29426"/>
                  <a:pt x="2597329" y="34413"/>
                  <a:pt x="2597329" y="40509"/>
                </a:cubicBezTo>
                <a:cubicBezTo>
                  <a:pt x="2597329" y="53562"/>
                  <a:pt x="2582195" y="58658"/>
                  <a:pt x="2543089" y="58771"/>
                </a:cubicBezTo>
                <a:cubicBezTo>
                  <a:pt x="2527774" y="58818"/>
                  <a:pt x="2515237" y="61129"/>
                  <a:pt x="2515237" y="63913"/>
                </a:cubicBezTo>
                <a:cubicBezTo>
                  <a:pt x="2515237" y="71853"/>
                  <a:pt x="2448831" y="77048"/>
                  <a:pt x="2444169" y="69473"/>
                </a:cubicBezTo>
                <a:cubicBezTo>
                  <a:pt x="2437924" y="59333"/>
                  <a:pt x="2421418" y="68911"/>
                  <a:pt x="2421418" y="82675"/>
                </a:cubicBezTo>
                <a:cubicBezTo>
                  <a:pt x="2421418" y="93325"/>
                  <a:pt x="2418990" y="94562"/>
                  <a:pt x="2404384" y="91342"/>
                </a:cubicBezTo>
                <a:cubicBezTo>
                  <a:pt x="2394615" y="89188"/>
                  <a:pt x="2385719" y="90243"/>
                  <a:pt x="2383515" y="93818"/>
                </a:cubicBezTo>
                <a:cubicBezTo>
                  <a:pt x="2381410" y="97243"/>
                  <a:pt x="2372802" y="100047"/>
                  <a:pt x="2364393" y="100047"/>
                </a:cubicBezTo>
                <a:cubicBezTo>
                  <a:pt x="2355979" y="100047"/>
                  <a:pt x="2350766" y="98375"/>
                  <a:pt x="2352801" y="96331"/>
                </a:cubicBezTo>
                <a:cubicBezTo>
                  <a:pt x="2359486" y="89624"/>
                  <a:pt x="2345037" y="70621"/>
                  <a:pt x="2333257" y="70621"/>
                </a:cubicBezTo>
                <a:cubicBezTo>
                  <a:pt x="2303317" y="70621"/>
                  <a:pt x="2331252" y="39237"/>
                  <a:pt x="2373845" y="25017"/>
                </a:cubicBezTo>
                <a:cubicBezTo>
                  <a:pt x="2388722" y="20051"/>
                  <a:pt x="2404079" y="13486"/>
                  <a:pt x="2407966" y="10430"/>
                </a:cubicBezTo>
                <a:cubicBezTo>
                  <a:pt x="2411860" y="7373"/>
                  <a:pt x="2417794" y="6580"/>
                  <a:pt x="2421160" y="8668"/>
                </a:cubicBezTo>
                <a:cubicBezTo>
                  <a:pt x="2424526" y="10756"/>
                  <a:pt x="2427282" y="9660"/>
                  <a:pt x="2427282" y="6232"/>
                </a:cubicBezTo>
                <a:cubicBezTo>
                  <a:pt x="2427282" y="2769"/>
                  <a:pt x="2439009" y="0"/>
                  <a:pt x="2453668" y="0"/>
                </a:cubicBezTo>
                <a:close/>
              </a:path>
            </a:pathLst>
          </a:custGeom>
          <a:solidFill>
            <a:schemeClr val="tx1"/>
          </a:solidFill>
          <a:ln w="8025" cap="flat">
            <a:noFill/>
            <a:prstDash val="solid"/>
            <a:miter/>
          </a:ln>
          <a:effectLst>
            <a:innerShdw blurRad="63500" dist="355600" dir="2154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a lib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920DC4-DE81-4142-9887-1AC7A8C64B77}"/>
              </a:ext>
            </a:extLst>
          </p:cNvPr>
          <p:cNvSpPr/>
          <p:nvPr/>
        </p:nvSpPr>
        <p:spPr>
          <a:xfrm>
            <a:off x="185669" y="4866993"/>
            <a:ext cx="5233983" cy="1878785"/>
          </a:xfrm>
          <a:custGeom>
            <a:avLst/>
            <a:gdLst/>
            <a:ahLst/>
            <a:cxnLst/>
            <a:rect l="l" t="t" r="r" b="b"/>
            <a:pathLst>
              <a:path w="5233983" h="1878785">
                <a:moveTo>
                  <a:pt x="4162945" y="1780218"/>
                </a:moveTo>
                <a:cubicBezTo>
                  <a:pt x="4165644" y="1780218"/>
                  <a:pt x="4167852" y="1782826"/>
                  <a:pt x="4167852" y="1786014"/>
                </a:cubicBezTo>
                <a:cubicBezTo>
                  <a:pt x="4167852" y="1793783"/>
                  <a:pt x="4162743" y="1799346"/>
                  <a:pt x="4160129" y="1794425"/>
                </a:cubicBezTo>
                <a:cubicBezTo>
                  <a:pt x="4156445" y="1787486"/>
                  <a:pt x="4157885" y="1780218"/>
                  <a:pt x="4162945" y="1780218"/>
                </a:cubicBezTo>
                <a:close/>
                <a:moveTo>
                  <a:pt x="3838224" y="1775290"/>
                </a:moveTo>
                <a:cubicBezTo>
                  <a:pt x="3856464" y="1773498"/>
                  <a:pt x="3857036" y="1773921"/>
                  <a:pt x="3857036" y="1789151"/>
                </a:cubicBezTo>
                <a:cubicBezTo>
                  <a:pt x="3857036" y="1802357"/>
                  <a:pt x="3855603" y="1804743"/>
                  <a:pt x="3848039" y="1804131"/>
                </a:cubicBezTo>
                <a:cubicBezTo>
                  <a:pt x="3843090" y="1803730"/>
                  <a:pt x="3834624" y="1801623"/>
                  <a:pt x="3829226" y="1799450"/>
                </a:cubicBezTo>
                <a:cubicBezTo>
                  <a:pt x="3823651" y="1797205"/>
                  <a:pt x="3819411" y="1791533"/>
                  <a:pt x="3819411" y="1786317"/>
                </a:cubicBezTo>
                <a:cubicBezTo>
                  <a:pt x="3819411" y="1779462"/>
                  <a:pt x="3824177" y="1776669"/>
                  <a:pt x="3838224" y="1775290"/>
                </a:cubicBezTo>
                <a:close/>
                <a:moveTo>
                  <a:pt x="3770528" y="1774057"/>
                </a:moveTo>
                <a:cubicBezTo>
                  <a:pt x="3776182" y="1774057"/>
                  <a:pt x="3778514" y="1777462"/>
                  <a:pt x="3778514" y="1785719"/>
                </a:cubicBezTo>
                <a:cubicBezTo>
                  <a:pt x="3778514" y="1803737"/>
                  <a:pt x="3763426" y="1812103"/>
                  <a:pt x="3760127" y="1795914"/>
                </a:cubicBezTo>
                <a:cubicBezTo>
                  <a:pt x="3757424" y="1782651"/>
                  <a:pt x="3761513" y="1774057"/>
                  <a:pt x="3770528" y="1774057"/>
                </a:cubicBezTo>
                <a:close/>
                <a:moveTo>
                  <a:pt x="4109578" y="1772775"/>
                </a:moveTo>
                <a:cubicBezTo>
                  <a:pt x="4112852" y="1772335"/>
                  <a:pt x="4118011" y="1773364"/>
                  <a:pt x="4126277" y="1775699"/>
                </a:cubicBezTo>
                <a:cubicBezTo>
                  <a:pt x="4137447" y="1778855"/>
                  <a:pt x="4147224" y="1782595"/>
                  <a:pt x="4148004" y="1784010"/>
                </a:cubicBezTo>
                <a:cubicBezTo>
                  <a:pt x="4153993" y="1794881"/>
                  <a:pt x="4122024" y="1806651"/>
                  <a:pt x="4109779" y="1798085"/>
                </a:cubicBezTo>
                <a:cubicBezTo>
                  <a:pt x="4101792" y="1792498"/>
                  <a:pt x="4101548" y="1791651"/>
                  <a:pt x="4104193" y="1778673"/>
                </a:cubicBezTo>
                <a:cubicBezTo>
                  <a:pt x="4104916" y="1775127"/>
                  <a:pt x="4106304" y="1773216"/>
                  <a:pt x="4109578" y="1772775"/>
                </a:cubicBezTo>
                <a:close/>
                <a:moveTo>
                  <a:pt x="4313205" y="1763692"/>
                </a:moveTo>
                <a:cubicBezTo>
                  <a:pt x="4314484" y="1761864"/>
                  <a:pt x="4316923" y="1761749"/>
                  <a:pt x="4320056" y="1764012"/>
                </a:cubicBezTo>
                <a:cubicBezTo>
                  <a:pt x="4322946" y="1766101"/>
                  <a:pt x="4324395" y="1770602"/>
                  <a:pt x="4323275" y="1774013"/>
                </a:cubicBezTo>
                <a:cubicBezTo>
                  <a:pt x="4320622" y="1782093"/>
                  <a:pt x="4316028" y="1781924"/>
                  <a:pt x="4313311" y="1773647"/>
                </a:cubicBezTo>
                <a:cubicBezTo>
                  <a:pt x="4311806" y="1769061"/>
                  <a:pt x="4311926" y="1765520"/>
                  <a:pt x="4313205" y="1763692"/>
                </a:cubicBezTo>
                <a:close/>
                <a:moveTo>
                  <a:pt x="4215547" y="1739440"/>
                </a:moveTo>
                <a:cubicBezTo>
                  <a:pt x="4218431" y="1737288"/>
                  <a:pt x="4221921" y="1737871"/>
                  <a:pt x="4224346" y="1742437"/>
                </a:cubicBezTo>
                <a:cubicBezTo>
                  <a:pt x="4226384" y="1746275"/>
                  <a:pt x="4237258" y="1749415"/>
                  <a:pt x="4248510" y="1749415"/>
                </a:cubicBezTo>
                <a:cubicBezTo>
                  <a:pt x="4265030" y="1749415"/>
                  <a:pt x="4278292" y="1754689"/>
                  <a:pt x="4288166" y="1765182"/>
                </a:cubicBezTo>
                <a:cubicBezTo>
                  <a:pt x="4288658" y="1765705"/>
                  <a:pt x="4288133" y="1770688"/>
                  <a:pt x="4286998" y="1776255"/>
                </a:cubicBezTo>
                <a:cubicBezTo>
                  <a:pt x="4283786" y="1792020"/>
                  <a:pt x="4228012" y="1790529"/>
                  <a:pt x="4217746" y="1774405"/>
                </a:cubicBezTo>
                <a:cubicBezTo>
                  <a:pt x="4213698" y="1768045"/>
                  <a:pt x="4210385" y="1758347"/>
                  <a:pt x="4210385" y="1752855"/>
                </a:cubicBezTo>
                <a:cubicBezTo>
                  <a:pt x="4210385" y="1746480"/>
                  <a:pt x="4212663" y="1741592"/>
                  <a:pt x="4215547" y="1739440"/>
                </a:cubicBezTo>
                <a:close/>
                <a:moveTo>
                  <a:pt x="1366418" y="1732107"/>
                </a:moveTo>
                <a:cubicBezTo>
                  <a:pt x="1373314" y="1734608"/>
                  <a:pt x="1372879" y="1745540"/>
                  <a:pt x="1365772" y="1748327"/>
                </a:cubicBezTo>
                <a:cubicBezTo>
                  <a:pt x="1362809" y="1749489"/>
                  <a:pt x="1360692" y="1746093"/>
                  <a:pt x="1360692" y="1740175"/>
                </a:cubicBezTo>
                <a:cubicBezTo>
                  <a:pt x="1360692" y="1733830"/>
                  <a:pt x="1362836" y="1730808"/>
                  <a:pt x="1366418" y="1732107"/>
                </a:cubicBezTo>
                <a:close/>
                <a:moveTo>
                  <a:pt x="2197935" y="1729387"/>
                </a:moveTo>
                <a:cubicBezTo>
                  <a:pt x="2214377" y="1728044"/>
                  <a:pt x="2231309" y="1731555"/>
                  <a:pt x="2233271" y="1741184"/>
                </a:cubicBezTo>
                <a:cubicBezTo>
                  <a:pt x="2234287" y="1746166"/>
                  <a:pt x="2233818" y="1752479"/>
                  <a:pt x="2232230" y="1755211"/>
                </a:cubicBezTo>
                <a:cubicBezTo>
                  <a:pt x="2228638" y="1761389"/>
                  <a:pt x="2206959" y="1765720"/>
                  <a:pt x="2191716" y="1763305"/>
                </a:cubicBezTo>
                <a:cubicBezTo>
                  <a:pt x="2172664" y="1760286"/>
                  <a:pt x="2165542" y="1755773"/>
                  <a:pt x="2165542" y="1746717"/>
                </a:cubicBezTo>
                <a:cubicBezTo>
                  <a:pt x="2165542" y="1736927"/>
                  <a:pt x="2181493" y="1730730"/>
                  <a:pt x="2197935" y="1729387"/>
                </a:cubicBezTo>
                <a:close/>
                <a:moveTo>
                  <a:pt x="1946306" y="1727820"/>
                </a:moveTo>
                <a:cubicBezTo>
                  <a:pt x="1951437" y="1733790"/>
                  <a:pt x="1950192" y="1753835"/>
                  <a:pt x="1944432" y="1757997"/>
                </a:cubicBezTo>
                <a:cubicBezTo>
                  <a:pt x="1934375" y="1765264"/>
                  <a:pt x="1929976" y="1761841"/>
                  <a:pt x="1929976" y="1746751"/>
                </a:cubicBezTo>
                <a:cubicBezTo>
                  <a:pt x="1929976" y="1731468"/>
                  <a:pt x="1939727" y="1720164"/>
                  <a:pt x="1946306" y="1727820"/>
                </a:cubicBezTo>
                <a:close/>
                <a:moveTo>
                  <a:pt x="1983665" y="1724774"/>
                </a:moveTo>
                <a:cubicBezTo>
                  <a:pt x="1989913" y="1724774"/>
                  <a:pt x="1995972" y="1727658"/>
                  <a:pt x="1997130" y="1731185"/>
                </a:cubicBezTo>
                <a:cubicBezTo>
                  <a:pt x="1998287" y="1734710"/>
                  <a:pt x="2002238" y="1735800"/>
                  <a:pt x="2005910" y="1733606"/>
                </a:cubicBezTo>
                <a:cubicBezTo>
                  <a:pt x="2013245" y="1729223"/>
                  <a:pt x="2018760" y="1740057"/>
                  <a:pt x="2016025" y="1753477"/>
                </a:cubicBezTo>
                <a:cubicBezTo>
                  <a:pt x="2013790" y="1764443"/>
                  <a:pt x="2002719" y="1764086"/>
                  <a:pt x="2001377" y="1753004"/>
                </a:cubicBezTo>
                <a:cubicBezTo>
                  <a:pt x="2000483" y="1745624"/>
                  <a:pt x="1998429" y="1745505"/>
                  <a:pt x="1988113" y="1752238"/>
                </a:cubicBezTo>
                <a:cubicBezTo>
                  <a:pt x="1977967" y="1758858"/>
                  <a:pt x="1975282" y="1758785"/>
                  <a:pt x="1972206" y="1751808"/>
                </a:cubicBezTo>
                <a:cubicBezTo>
                  <a:pt x="1965914" y="1737532"/>
                  <a:pt x="1971322" y="1724774"/>
                  <a:pt x="1983665" y="1724774"/>
                </a:cubicBezTo>
                <a:close/>
                <a:moveTo>
                  <a:pt x="4845922" y="1722781"/>
                </a:moveTo>
                <a:cubicBezTo>
                  <a:pt x="4847272" y="1724276"/>
                  <a:pt x="4848376" y="1730882"/>
                  <a:pt x="4848376" y="1737458"/>
                </a:cubicBezTo>
                <a:cubicBezTo>
                  <a:pt x="4848376" y="1746638"/>
                  <a:pt x="4846096" y="1749415"/>
                  <a:pt x="4838561" y="1749415"/>
                </a:cubicBezTo>
                <a:cubicBezTo>
                  <a:pt x="4831926" y="1749415"/>
                  <a:pt x="4828746" y="1746358"/>
                  <a:pt x="4828746" y="1739977"/>
                </a:cubicBezTo>
                <a:cubicBezTo>
                  <a:pt x="4828746" y="1730430"/>
                  <a:pt x="4841398" y="1717764"/>
                  <a:pt x="4845922" y="1722781"/>
                </a:cubicBezTo>
                <a:close/>
                <a:moveTo>
                  <a:pt x="4951248" y="1669558"/>
                </a:moveTo>
                <a:cubicBezTo>
                  <a:pt x="4957568" y="1669873"/>
                  <a:pt x="4965120" y="1672422"/>
                  <a:pt x="4970389" y="1677030"/>
                </a:cubicBezTo>
                <a:cubicBezTo>
                  <a:pt x="4980333" y="1685726"/>
                  <a:pt x="4982178" y="1703586"/>
                  <a:pt x="4973520" y="1707335"/>
                </a:cubicBezTo>
                <a:cubicBezTo>
                  <a:pt x="4970372" y="1708699"/>
                  <a:pt x="4961170" y="1706709"/>
                  <a:pt x="4953072" y="1702913"/>
                </a:cubicBezTo>
                <a:cubicBezTo>
                  <a:pt x="4944974" y="1699116"/>
                  <a:pt x="4938496" y="1692780"/>
                  <a:pt x="4938676" y="1688830"/>
                </a:cubicBezTo>
                <a:cubicBezTo>
                  <a:pt x="4938856" y="1684882"/>
                  <a:pt x="4939224" y="1678878"/>
                  <a:pt x="4939494" y="1675490"/>
                </a:cubicBezTo>
                <a:cubicBezTo>
                  <a:pt x="4939839" y="1671162"/>
                  <a:pt x="4944928" y="1669243"/>
                  <a:pt x="4951248" y="1669558"/>
                </a:cubicBezTo>
                <a:close/>
                <a:moveTo>
                  <a:pt x="4667797" y="1509608"/>
                </a:moveTo>
                <a:cubicBezTo>
                  <a:pt x="4663972" y="1509287"/>
                  <a:pt x="4661344" y="1511713"/>
                  <a:pt x="4659596" y="1516859"/>
                </a:cubicBezTo>
                <a:cubicBezTo>
                  <a:pt x="4656124" y="1527074"/>
                  <a:pt x="4643632" y="1539960"/>
                  <a:pt x="4637200" y="1539960"/>
                </a:cubicBezTo>
                <a:cubicBezTo>
                  <a:pt x="4634370" y="1539960"/>
                  <a:pt x="4632902" y="1542541"/>
                  <a:pt x="4633937" y="1545695"/>
                </a:cubicBezTo>
                <a:cubicBezTo>
                  <a:pt x="4634972" y="1548849"/>
                  <a:pt x="4634071" y="1553464"/>
                  <a:pt x="4631934" y="1555950"/>
                </a:cubicBezTo>
                <a:cubicBezTo>
                  <a:pt x="4627166" y="1561499"/>
                  <a:pt x="4639624" y="1572069"/>
                  <a:pt x="4653376" y="1574143"/>
                </a:cubicBezTo>
                <a:cubicBezTo>
                  <a:pt x="4658593" y="1574929"/>
                  <a:pt x="4664224" y="1580157"/>
                  <a:pt x="4665888" y="1585759"/>
                </a:cubicBezTo>
                <a:cubicBezTo>
                  <a:pt x="4667890" y="1592495"/>
                  <a:pt x="4671148" y="1594610"/>
                  <a:pt x="4675507" y="1592005"/>
                </a:cubicBezTo>
                <a:cubicBezTo>
                  <a:pt x="4680090" y="1589266"/>
                  <a:pt x="4683562" y="1591999"/>
                  <a:pt x="4686901" y="1600975"/>
                </a:cubicBezTo>
                <a:cubicBezTo>
                  <a:pt x="4692445" y="1615880"/>
                  <a:pt x="4705088" y="1617975"/>
                  <a:pt x="4710832" y="1604941"/>
                </a:cubicBezTo>
                <a:cubicBezTo>
                  <a:pt x="4713001" y="1600021"/>
                  <a:pt x="4713896" y="1590783"/>
                  <a:pt x="4712822" y="1584413"/>
                </a:cubicBezTo>
                <a:cubicBezTo>
                  <a:pt x="4711586" y="1577080"/>
                  <a:pt x="4713288" y="1568710"/>
                  <a:pt x="4717460" y="1561600"/>
                </a:cubicBezTo>
                <a:cubicBezTo>
                  <a:pt x="4724327" y="1549899"/>
                  <a:pt x="4725747" y="1536048"/>
                  <a:pt x="4721400" y="1523165"/>
                </a:cubicBezTo>
                <a:cubicBezTo>
                  <a:pt x="4719478" y="1517470"/>
                  <a:pt x="4715799" y="1517199"/>
                  <a:pt x="4706436" y="1522067"/>
                </a:cubicBezTo>
                <a:cubicBezTo>
                  <a:pt x="4696576" y="1527193"/>
                  <a:pt x="4691790" y="1526529"/>
                  <a:pt x="4683184" y="1518840"/>
                </a:cubicBezTo>
                <a:cubicBezTo>
                  <a:pt x="4676646" y="1512998"/>
                  <a:pt x="4671623" y="1509930"/>
                  <a:pt x="4667797" y="1509608"/>
                </a:cubicBezTo>
                <a:close/>
                <a:moveTo>
                  <a:pt x="5190274" y="1238099"/>
                </a:moveTo>
                <a:cubicBezTo>
                  <a:pt x="5208625" y="1238099"/>
                  <a:pt x="5212952" y="1245298"/>
                  <a:pt x="5204342" y="1261508"/>
                </a:cubicBezTo>
                <a:cubicBezTo>
                  <a:pt x="5200444" y="1268850"/>
                  <a:pt x="5193760" y="1269674"/>
                  <a:pt x="5179640" y="1264553"/>
                </a:cubicBezTo>
                <a:cubicBezTo>
                  <a:pt x="5175038" y="1262884"/>
                  <a:pt x="5172280" y="1257426"/>
                  <a:pt x="5172280" y="1249991"/>
                </a:cubicBezTo>
                <a:cubicBezTo>
                  <a:pt x="5172280" y="1239683"/>
                  <a:pt x="5174676" y="1238099"/>
                  <a:pt x="5190274" y="1238099"/>
                </a:cubicBezTo>
                <a:close/>
                <a:moveTo>
                  <a:pt x="5197908" y="1151853"/>
                </a:moveTo>
                <a:cubicBezTo>
                  <a:pt x="5201207" y="1151853"/>
                  <a:pt x="5204966" y="1153849"/>
                  <a:pt x="5206263" y="1156290"/>
                </a:cubicBezTo>
                <a:cubicBezTo>
                  <a:pt x="5207559" y="1158731"/>
                  <a:pt x="5213696" y="1159904"/>
                  <a:pt x="5219902" y="1158897"/>
                </a:cubicBezTo>
                <a:cubicBezTo>
                  <a:pt x="5227975" y="1157588"/>
                  <a:pt x="5231770" y="1159947"/>
                  <a:pt x="5233247" y="1167195"/>
                </a:cubicBezTo>
                <a:cubicBezTo>
                  <a:pt x="5235905" y="1180237"/>
                  <a:pt x="5231380" y="1188483"/>
                  <a:pt x="5219436" y="1192363"/>
                </a:cubicBezTo>
                <a:cubicBezTo>
                  <a:pt x="5214194" y="1194066"/>
                  <a:pt x="5207696" y="1196490"/>
                  <a:pt x="5204997" y="1197750"/>
                </a:cubicBezTo>
                <a:cubicBezTo>
                  <a:pt x="5202298" y="1199010"/>
                  <a:pt x="5198249" y="1198670"/>
                  <a:pt x="5196000" y="1196994"/>
                </a:cubicBezTo>
                <a:cubicBezTo>
                  <a:pt x="5193750" y="1195319"/>
                  <a:pt x="5191910" y="1184477"/>
                  <a:pt x="5191910" y="1172901"/>
                </a:cubicBezTo>
                <a:cubicBezTo>
                  <a:pt x="5191910" y="1156597"/>
                  <a:pt x="5193262" y="1151853"/>
                  <a:pt x="5197908" y="1151853"/>
                </a:cubicBezTo>
                <a:close/>
                <a:moveTo>
                  <a:pt x="5140058" y="1025267"/>
                </a:moveTo>
                <a:cubicBezTo>
                  <a:pt x="5147601" y="1020759"/>
                  <a:pt x="5154542" y="1030213"/>
                  <a:pt x="5151189" y="1040428"/>
                </a:cubicBezTo>
                <a:cubicBezTo>
                  <a:pt x="5148003" y="1050134"/>
                  <a:pt x="5137300" y="1048645"/>
                  <a:pt x="5135171" y="1038200"/>
                </a:cubicBezTo>
                <a:cubicBezTo>
                  <a:pt x="5134054" y="1032718"/>
                  <a:pt x="5135940" y="1027729"/>
                  <a:pt x="5140058" y="1025267"/>
                </a:cubicBezTo>
                <a:close/>
                <a:moveTo>
                  <a:pt x="5089581" y="1002616"/>
                </a:moveTo>
                <a:cubicBezTo>
                  <a:pt x="5092092" y="1004813"/>
                  <a:pt x="5093692" y="1009329"/>
                  <a:pt x="5093102" y="1015047"/>
                </a:cubicBezTo>
                <a:cubicBezTo>
                  <a:pt x="5091696" y="1028689"/>
                  <a:pt x="5085637" y="1030665"/>
                  <a:pt x="5080556" y="1019139"/>
                </a:cubicBezTo>
                <a:lnTo>
                  <a:pt x="5080554" y="1019139"/>
                </a:lnTo>
                <a:cubicBezTo>
                  <a:pt x="5076906" y="1010863"/>
                  <a:pt x="5076911" y="1008377"/>
                  <a:pt x="5080586" y="1004102"/>
                </a:cubicBezTo>
                <a:cubicBezTo>
                  <a:pt x="5083645" y="1000543"/>
                  <a:pt x="5087069" y="1000420"/>
                  <a:pt x="5089581" y="1002616"/>
                </a:cubicBezTo>
                <a:close/>
                <a:moveTo>
                  <a:pt x="5005420" y="822269"/>
                </a:moveTo>
                <a:cubicBezTo>
                  <a:pt x="5003620" y="820175"/>
                  <a:pt x="5002148" y="821397"/>
                  <a:pt x="5002148" y="824985"/>
                </a:cubicBezTo>
                <a:cubicBezTo>
                  <a:pt x="5002148" y="828574"/>
                  <a:pt x="5003620" y="831510"/>
                  <a:pt x="5005420" y="831510"/>
                </a:cubicBezTo>
                <a:cubicBezTo>
                  <a:pt x="5007220" y="831510"/>
                  <a:pt x="5008692" y="830287"/>
                  <a:pt x="5008692" y="828793"/>
                </a:cubicBezTo>
                <a:cubicBezTo>
                  <a:pt x="5008692" y="827298"/>
                  <a:pt x="5007220" y="824363"/>
                  <a:pt x="5005420" y="822269"/>
                </a:cubicBezTo>
                <a:close/>
                <a:moveTo>
                  <a:pt x="5059404" y="686739"/>
                </a:moveTo>
                <a:cubicBezTo>
                  <a:pt x="5062954" y="686739"/>
                  <a:pt x="5066354" y="691591"/>
                  <a:pt x="5066960" y="697520"/>
                </a:cubicBezTo>
                <a:cubicBezTo>
                  <a:pt x="5067786" y="705595"/>
                  <a:pt x="5065890" y="708301"/>
                  <a:pt x="5059404" y="708301"/>
                </a:cubicBezTo>
                <a:cubicBezTo>
                  <a:pt x="5052918" y="708301"/>
                  <a:pt x="5051022" y="705595"/>
                  <a:pt x="5051847" y="697520"/>
                </a:cubicBezTo>
                <a:cubicBezTo>
                  <a:pt x="5052454" y="691591"/>
                  <a:pt x="5055854" y="686739"/>
                  <a:pt x="5059404" y="686739"/>
                </a:cubicBezTo>
                <a:close/>
                <a:moveTo>
                  <a:pt x="5014019" y="678557"/>
                </a:moveTo>
                <a:cubicBezTo>
                  <a:pt x="5020862" y="680030"/>
                  <a:pt x="5023698" y="684345"/>
                  <a:pt x="5024460" y="694440"/>
                </a:cubicBezTo>
                <a:cubicBezTo>
                  <a:pt x="5025293" y="705481"/>
                  <a:pt x="5023922" y="708301"/>
                  <a:pt x="5017724" y="708301"/>
                </a:cubicBezTo>
                <a:cubicBezTo>
                  <a:pt x="5013444" y="708301"/>
                  <a:pt x="5007085" y="704329"/>
                  <a:pt x="5003592" y="699475"/>
                </a:cubicBezTo>
                <a:cubicBezTo>
                  <a:pt x="4995174" y="687776"/>
                  <a:pt x="5001149" y="675788"/>
                  <a:pt x="5014019" y="678557"/>
                </a:cubicBezTo>
                <a:close/>
                <a:moveTo>
                  <a:pt x="4006881" y="649754"/>
                </a:moveTo>
                <a:cubicBezTo>
                  <a:pt x="4020303" y="649754"/>
                  <a:pt x="4030733" y="653472"/>
                  <a:pt x="4038170" y="660909"/>
                </a:cubicBezTo>
                <a:cubicBezTo>
                  <a:pt x="4045606" y="668345"/>
                  <a:pt x="4051139" y="677505"/>
                  <a:pt x="4054766" y="688388"/>
                </a:cubicBezTo>
                <a:cubicBezTo>
                  <a:pt x="4058394" y="699271"/>
                  <a:pt x="4060571" y="710789"/>
                  <a:pt x="4061296" y="722942"/>
                </a:cubicBezTo>
                <a:cubicBezTo>
                  <a:pt x="4062022" y="735095"/>
                  <a:pt x="4062384" y="745887"/>
                  <a:pt x="4062384" y="755319"/>
                </a:cubicBezTo>
                <a:cubicBezTo>
                  <a:pt x="4062384" y="766928"/>
                  <a:pt x="4062112" y="778264"/>
                  <a:pt x="4061568" y="789329"/>
                </a:cubicBezTo>
                <a:cubicBezTo>
                  <a:pt x="4061024" y="800393"/>
                  <a:pt x="4060208" y="810823"/>
                  <a:pt x="4059120" y="820618"/>
                </a:cubicBezTo>
                <a:cubicBezTo>
                  <a:pt x="4058031" y="830412"/>
                  <a:pt x="4056852" y="839300"/>
                  <a:pt x="4055582" y="847281"/>
                </a:cubicBezTo>
                <a:cubicBezTo>
                  <a:pt x="4054313" y="855262"/>
                  <a:pt x="4052952" y="861610"/>
                  <a:pt x="4051502" y="866326"/>
                </a:cubicBezTo>
                <a:cubicBezTo>
                  <a:pt x="4040618" y="868503"/>
                  <a:pt x="4024475" y="871677"/>
                  <a:pt x="4003072" y="875849"/>
                </a:cubicBezTo>
                <a:cubicBezTo>
                  <a:pt x="3981668" y="880021"/>
                  <a:pt x="3958179" y="884102"/>
                  <a:pt x="3932604" y="888092"/>
                </a:cubicBezTo>
                <a:cubicBezTo>
                  <a:pt x="3907029" y="892083"/>
                  <a:pt x="3881182" y="895529"/>
                  <a:pt x="3855062" y="898431"/>
                </a:cubicBezTo>
                <a:cubicBezTo>
                  <a:pt x="3828943" y="901334"/>
                  <a:pt x="3805726" y="902785"/>
                  <a:pt x="3785411" y="902785"/>
                </a:cubicBezTo>
                <a:lnTo>
                  <a:pt x="3729363" y="902785"/>
                </a:lnTo>
                <a:cubicBezTo>
                  <a:pt x="3730814" y="899157"/>
                  <a:pt x="3732628" y="895076"/>
                  <a:pt x="3734804" y="890541"/>
                </a:cubicBezTo>
                <a:cubicBezTo>
                  <a:pt x="3736981" y="886007"/>
                  <a:pt x="3739248" y="881653"/>
                  <a:pt x="3741606" y="877482"/>
                </a:cubicBezTo>
                <a:cubicBezTo>
                  <a:pt x="3743964" y="873310"/>
                  <a:pt x="3746322" y="869501"/>
                  <a:pt x="3748680" y="866054"/>
                </a:cubicBezTo>
                <a:cubicBezTo>
                  <a:pt x="3751038" y="862608"/>
                  <a:pt x="3752943" y="859797"/>
                  <a:pt x="3754394" y="857620"/>
                </a:cubicBezTo>
                <a:cubicBezTo>
                  <a:pt x="3763826" y="844560"/>
                  <a:pt x="3774346" y="830322"/>
                  <a:pt x="3785955" y="814904"/>
                </a:cubicBezTo>
                <a:cubicBezTo>
                  <a:pt x="3797564" y="799486"/>
                  <a:pt x="3809988" y="784159"/>
                  <a:pt x="3823229" y="768923"/>
                </a:cubicBezTo>
                <a:cubicBezTo>
                  <a:pt x="3836470" y="753687"/>
                  <a:pt x="3850437" y="738813"/>
                  <a:pt x="3865129" y="724303"/>
                </a:cubicBezTo>
                <a:cubicBezTo>
                  <a:pt x="3879821" y="709792"/>
                  <a:pt x="3894967" y="697095"/>
                  <a:pt x="3910566" y="686212"/>
                </a:cubicBezTo>
                <a:cubicBezTo>
                  <a:pt x="3926165" y="675329"/>
                  <a:pt x="3942036" y="666532"/>
                  <a:pt x="3958179" y="659820"/>
                </a:cubicBezTo>
                <a:cubicBezTo>
                  <a:pt x="3974322" y="653109"/>
                  <a:pt x="3990556" y="649754"/>
                  <a:pt x="4006881" y="649754"/>
                </a:cubicBezTo>
                <a:close/>
                <a:moveTo>
                  <a:pt x="2061349" y="618737"/>
                </a:moveTo>
                <a:cubicBezTo>
                  <a:pt x="2075859" y="618737"/>
                  <a:pt x="2091549" y="619372"/>
                  <a:pt x="2108418" y="620641"/>
                </a:cubicBezTo>
                <a:cubicBezTo>
                  <a:pt x="2125287" y="621911"/>
                  <a:pt x="2140795" y="624541"/>
                  <a:pt x="2154943" y="628532"/>
                </a:cubicBezTo>
                <a:cubicBezTo>
                  <a:pt x="2169091" y="632522"/>
                  <a:pt x="2180881" y="638417"/>
                  <a:pt x="2190313" y="646217"/>
                </a:cubicBezTo>
                <a:cubicBezTo>
                  <a:pt x="2199745" y="654016"/>
                  <a:pt x="2204461" y="664627"/>
                  <a:pt x="2204461" y="678050"/>
                </a:cubicBezTo>
                <a:cubicBezTo>
                  <a:pt x="2204461" y="691835"/>
                  <a:pt x="2198838" y="706073"/>
                  <a:pt x="2187592" y="720766"/>
                </a:cubicBezTo>
                <a:cubicBezTo>
                  <a:pt x="2176346" y="735458"/>
                  <a:pt x="2161745" y="750150"/>
                  <a:pt x="2143788" y="764842"/>
                </a:cubicBezTo>
                <a:cubicBezTo>
                  <a:pt x="2125831" y="779534"/>
                  <a:pt x="2105516" y="793863"/>
                  <a:pt x="2082843" y="807830"/>
                </a:cubicBezTo>
                <a:cubicBezTo>
                  <a:pt x="2060170" y="821797"/>
                  <a:pt x="2037497" y="834766"/>
                  <a:pt x="2014824" y="846737"/>
                </a:cubicBezTo>
                <a:cubicBezTo>
                  <a:pt x="1992151" y="858708"/>
                  <a:pt x="1970475" y="869319"/>
                  <a:pt x="1949797" y="878570"/>
                </a:cubicBezTo>
                <a:cubicBezTo>
                  <a:pt x="1929120" y="887820"/>
                  <a:pt x="1911707" y="894985"/>
                  <a:pt x="1897559" y="900064"/>
                </a:cubicBezTo>
                <a:cubicBezTo>
                  <a:pt x="1879420" y="906594"/>
                  <a:pt x="1863096" y="913577"/>
                  <a:pt x="1848585" y="921014"/>
                </a:cubicBezTo>
                <a:cubicBezTo>
                  <a:pt x="1834074" y="928450"/>
                  <a:pt x="1823191" y="936885"/>
                  <a:pt x="1815936" y="946317"/>
                </a:cubicBezTo>
                <a:cubicBezTo>
                  <a:pt x="1820289" y="931443"/>
                  <a:pt x="1825186" y="914575"/>
                  <a:pt x="1830628" y="895711"/>
                </a:cubicBezTo>
                <a:cubicBezTo>
                  <a:pt x="1836069" y="876847"/>
                  <a:pt x="1841692" y="857348"/>
                  <a:pt x="1847497" y="837214"/>
                </a:cubicBezTo>
                <a:cubicBezTo>
                  <a:pt x="1853301" y="817081"/>
                  <a:pt x="1859105" y="797038"/>
                  <a:pt x="1864909" y="777085"/>
                </a:cubicBezTo>
                <a:cubicBezTo>
                  <a:pt x="1870714" y="757133"/>
                  <a:pt x="1876155" y="738451"/>
                  <a:pt x="1881234" y="721038"/>
                </a:cubicBezTo>
                <a:cubicBezTo>
                  <a:pt x="1886313" y="703625"/>
                  <a:pt x="1890938" y="688026"/>
                  <a:pt x="1895110" y="674240"/>
                </a:cubicBezTo>
                <a:cubicBezTo>
                  <a:pt x="1899282" y="660455"/>
                  <a:pt x="1902456" y="649935"/>
                  <a:pt x="1904633" y="642680"/>
                </a:cubicBezTo>
                <a:cubicBezTo>
                  <a:pt x="1930752" y="633248"/>
                  <a:pt x="1956871" y="626899"/>
                  <a:pt x="1982991" y="623634"/>
                </a:cubicBezTo>
                <a:cubicBezTo>
                  <a:pt x="2009110" y="620369"/>
                  <a:pt x="2035229" y="618737"/>
                  <a:pt x="2061349" y="618737"/>
                </a:cubicBezTo>
                <a:close/>
                <a:moveTo>
                  <a:pt x="4686042" y="578382"/>
                </a:moveTo>
                <a:cubicBezTo>
                  <a:pt x="4682116" y="574843"/>
                  <a:pt x="4675775" y="575954"/>
                  <a:pt x="4666912" y="581620"/>
                </a:cubicBezTo>
                <a:cubicBezTo>
                  <a:pt x="4658624" y="586918"/>
                  <a:pt x="4648214" y="591252"/>
                  <a:pt x="4643778" y="591252"/>
                </a:cubicBezTo>
                <a:cubicBezTo>
                  <a:pt x="4634578" y="591252"/>
                  <a:pt x="4632799" y="606051"/>
                  <a:pt x="4640964" y="614655"/>
                </a:cubicBezTo>
                <a:cubicBezTo>
                  <a:pt x="4643852" y="617698"/>
                  <a:pt x="4655998" y="619915"/>
                  <a:pt x="4667956" y="619582"/>
                </a:cubicBezTo>
                <a:cubicBezTo>
                  <a:pt x="4688806" y="618999"/>
                  <a:pt x="4689736" y="618322"/>
                  <a:pt x="4690680" y="603046"/>
                </a:cubicBezTo>
                <a:cubicBezTo>
                  <a:pt x="4691479" y="590111"/>
                  <a:pt x="4689968" y="581921"/>
                  <a:pt x="4686042" y="578382"/>
                </a:cubicBezTo>
                <a:close/>
                <a:moveTo>
                  <a:pt x="4964626" y="572771"/>
                </a:moveTo>
                <a:cubicBezTo>
                  <a:pt x="4969918" y="572771"/>
                  <a:pt x="4971122" y="582397"/>
                  <a:pt x="4966502" y="587774"/>
                </a:cubicBezTo>
                <a:cubicBezTo>
                  <a:pt x="4964891" y="589648"/>
                  <a:pt x="4962728" y="587040"/>
                  <a:pt x="4961697" y="581976"/>
                </a:cubicBezTo>
                <a:cubicBezTo>
                  <a:pt x="4960557" y="576385"/>
                  <a:pt x="4961697" y="572771"/>
                  <a:pt x="4964626" y="572771"/>
                </a:cubicBezTo>
                <a:close/>
                <a:moveTo>
                  <a:pt x="3357790" y="551806"/>
                </a:moveTo>
                <a:cubicBezTo>
                  <a:pt x="3346545" y="551806"/>
                  <a:pt x="3336931" y="555252"/>
                  <a:pt x="3328950" y="562145"/>
                </a:cubicBezTo>
                <a:cubicBezTo>
                  <a:pt x="3320969" y="569038"/>
                  <a:pt x="3313986" y="577200"/>
                  <a:pt x="3308000" y="586632"/>
                </a:cubicBezTo>
                <a:cubicBezTo>
                  <a:pt x="3302015" y="596064"/>
                  <a:pt x="3296845" y="605496"/>
                  <a:pt x="3292492" y="614928"/>
                </a:cubicBezTo>
                <a:cubicBezTo>
                  <a:pt x="3288139" y="624360"/>
                  <a:pt x="3283967" y="631615"/>
                  <a:pt x="3279977" y="636694"/>
                </a:cubicBezTo>
                <a:cubicBezTo>
                  <a:pt x="3254946" y="667892"/>
                  <a:pt x="3229007" y="698455"/>
                  <a:pt x="3202163" y="728384"/>
                </a:cubicBezTo>
                <a:cubicBezTo>
                  <a:pt x="3175318" y="758312"/>
                  <a:pt x="3148292" y="787243"/>
                  <a:pt x="3121084" y="815176"/>
                </a:cubicBezTo>
                <a:cubicBezTo>
                  <a:pt x="3103671" y="832952"/>
                  <a:pt x="3086621" y="849911"/>
                  <a:pt x="3069934" y="866054"/>
                </a:cubicBezTo>
                <a:cubicBezTo>
                  <a:pt x="3053246" y="882197"/>
                  <a:pt x="3036196" y="896799"/>
                  <a:pt x="3018783" y="909859"/>
                </a:cubicBezTo>
                <a:cubicBezTo>
                  <a:pt x="3001370" y="922918"/>
                  <a:pt x="2983504" y="934345"/>
                  <a:pt x="2965184" y="944140"/>
                </a:cubicBezTo>
                <a:cubicBezTo>
                  <a:pt x="2946864" y="953935"/>
                  <a:pt x="2927366" y="961553"/>
                  <a:pt x="2906688" y="966995"/>
                </a:cubicBezTo>
                <a:lnTo>
                  <a:pt x="2926821" y="900608"/>
                </a:lnTo>
                <a:cubicBezTo>
                  <a:pt x="2936253" y="870135"/>
                  <a:pt x="2945776" y="840479"/>
                  <a:pt x="2955389" y="811639"/>
                </a:cubicBezTo>
                <a:cubicBezTo>
                  <a:pt x="2965003" y="782799"/>
                  <a:pt x="2973256" y="753868"/>
                  <a:pt x="2980148" y="724847"/>
                </a:cubicBezTo>
                <a:cubicBezTo>
                  <a:pt x="2982325" y="715052"/>
                  <a:pt x="2984320" y="705983"/>
                  <a:pt x="2986134" y="697639"/>
                </a:cubicBezTo>
                <a:cubicBezTo>
                  <a:pt x="2987948" y="689295"/>
                  <a:pt x="2989490" y="681314"/>
                  <a:pt x="2990759" y="673696"/>
                </a:cubicBezTo>
                <a:cubicBezTo>
                  <a:pt x="2992029" y="666078"/>
                  <a:pt x="2992936" y="658551"/>
                  <a:pt x="2993480" y="651114"/>
                </a:cubicBezTo>
                <a:cubicBezTo>
                  <a:pt x="2994024" y="643677"/>
                  <a:pt x="2994296" y="635787"/>
                  <a:pt x="2994296" y="627443"/>
                </a:cubicBezTo>
                <a:cubicBezTo>
                  <a:pt x="2994296" y="618011"/>
                  <a:pt x="2993661" y="609849"/>
                  <a:pt x="2992392" y="602956"/>
                </a:cubicBezTo>
                <a:cubicBezTo>
                  <a:pt x="2991122" y="596064"/>
                  <a:pt x="2988855" y="590441"/>
                  <a:pt x="2985590" y="586088"/>
                </a:cubicBezTo>
                <a:cubicBezTo>
                  <a:pt x="2982325" y="581734"/>
                  <a:pt x="2977700" y="578560"/>
                  <a:pt x="2971714" y="576565"/>
                </a:cubicBezTo>
                <a:cubicBezTo>
                  <a:pt x="2965728" y="574570"/>
                  <a:pt x="2958019" y="573572"/>
                  <a:pt x="2948587" y="573572"/>
                </a:cubicBezTo>
                <a:cubicBezTo>
                  <a:pt x="2921017" y="573572"/>
                  <a:pt x="2903967" y="586632"/>
                  <a:pt x="2897437" y="612751"/>
                </a:cubicBezTo>
                <a:lnTo>
                  <a:pt x="2770650" y="1123167"/>
                </a:lnTo>
                <a:cubicBezTo>
                  <a:pt x="2768110" y="1133324"/>
                  <a:pt x="2765571" y="1144479"/>
                  <a:pt x="2763031" y="1156632"/>
                </a:cubicBezTo>
                <a:cubicBezTo>
                  <a:pt x="2760492" y="1168785"/>
                  <a:pt x="2758225" y="1181028"/>
                  <a:pt x="2756230" y="1193362"/>
                </a:cubicBezTo>
                <a:cubicBezTo>
                  <a:pt x="2754234" y="1205696"/>
                  <a:pt x="2752602" y="1217758"/>
                  <a:pt x="2751332" y="1229548"/>
                </a:cubicBezTo>
                <a:cubicBezTo>
                  <a:pt x="2750062" y="1241338"/>
                  <a:pt x="2749428" y="1251949"/>
                  <a:pt x="2749428" y="1261381"/>
                </a:cubicBezTo>
                <a:cubicBezTo>
                  <a:pt x="2749428" y="1269000"/>
                  <a:pt x="2749790" y="1277434"/>
                  <a:pt x="2750516" y="1286684"/>
                </a:cubicBezTo>
                <a:cubicBezTo>
                  <a:pt x="2751241" y="1295935"/>
                  <a:pt x="2753055" y="1304642"/>
                  <a:pt x="2755957" y="1312804"/>
                </a:cubicBezTo>
                <a:cubicBezTo>
                  <a:pt x="2758860" y="1320966"/>
                  <a:pt x="2763122" y="1327768"/>
                  <a:pt x="2768745" y="1333210"/>
                </a:cubicBezTo>
                <a:cubicBezTo>
                  <a:pt x="2774368" y="1338651"/>
                  <a:pt x="2781895" y="1341372"/>
                  <a:pt x="2791327" y="1341372"/>
                </a:cubicBezTo>
                <a:cubicBezTo>
                  <a:pt x="2806564" y="1341372"/>
                  <a:pt x="2818082" y="1337563"/>
                  <a:pt x="2825881" y="1329945"/>
                </a:cubicBezTo>
                <a:cubicBezTo>
                  <a:pt x="2833681" y="1322326"/>
                  <a:pt x="2839213" y="1312895"/>
                  <a:pt x="2842478" y="1301649"/>
                </a:cubicBezTo>
                <a:cubicBezTo>
                  <a:pt x="2845743" y="1290403"/>
                  <a:pt x="2847647" y="1278250"/>
                  <a:pt x="2848191" y="1265190"/>
                </a:cubicBezTo>
                <a:cubicBezTo>
                  <a:pt x="2848735" y="1252131"/>
                  <a:pt x="2849189" y="1239978"/>
                  <a:pt x="2849552" y="1228732"/>
                </a:cubicBezTo>
                <a:cubicBezTo>
                  <a:pt x="2850277" y="1215310"/>
                  <a:pt x="2851456" y="1201071"/>
                  <a:pt x="2853089" y="1186016"/>
                </a:cubicBezTo>
                <a:cubicBezTo>
                  <a:pt x="2854721" y="1170961"/>
                  <a:pt x="2857533" y="1155272"/>
                  <a:pt x="2861523" y="1138947"/>
                </a:cubicBezTo>
                <a:lnTo>
                  <a:pt x="2875127" y="1083443"/>
                </a:lnTo>
                <a:cubicBezTo>
                  <a:pt x="2880931" y="1081992"/>
                  <a:pt x="2889819" y="1078909"/>
                  <a:pt x="2901790" y="1074193"/>
                </a:cubicBezTo>
                <a:cubicBezTo>
                  <a:pt x="2913762" y="1069477"/>
                  <a:pt x="2926005" y="1064579"/>
                  <a:pt x="2938521" y="1059501"/>
                </a:cubicBezTo>
                <a:cubicBezTo>
                  <a:pt x="2951036" y="1054422"/>
                  <a:pt x="2962554" y="1049797"/>
                  <a:pt x="2973074" y="1045625"/>
                </a:cubicBezTo>
                <a:cubicBezTo>
                  <a:pt x="2983595" y="1041453"/>
                  <a:pt x="2990669" y="1039367"/>
                  <a:pt x="2994296" y="1039367"/>
                </a:cubicBezTo>
                <a:cubicBezTo>
                  <a:pt x="3000463" y="1039367"/>
                  <a:pt x="3007537" y="1040183"/>
                  <a:pt x="3015518" y="1041816"/>
                </a:cubicBezTo>
                <a:cubicBezTo>
                  <a:pt x="3023499" y="1043448"/>
                  <a:pt x="3031752" y="1045534"/>
                  <a:pt x="3040277" y="1048073"/>
                </a:cubicBezTo>
                <a:cubicBezTo>
                  <a:pt x="3048802" y="1050613"/>
                  <a:pt x="3057146" y="1053334"/>
                  <a:pt x="3065308" y="1056236"/>
                </a:cubicBezTo>
                <a:cubicBezTo>
                  <a:pt x="3073471" y="1059138"/>
                  <a:pt x="3080817" y="1061859"/>
                  <a:pt x="3087347" y="1064398"/>
                </a:cubicBezTo>
                <a:lnTo>
                  <a:pt x="3103127" y="1070384"/>
                </a:lnTo>
                <a:cubicBezTo>
                  <a:pt x="3119452" y="1076551"/>
                  <a:pt x="3136048" y="1085529"/>
                  <a:pt x="3152917" y="1097319"/>
                </a:cubicBezTo>
                <a:cubicBezTo>
                  <a:pt x="3169786" y="1109109"/>
                  <a:pt x="3185385" y="1123348"/>
                  <a:pt x="3199714" y="1140035"/>
                </a:cubicBezTo>
                <a:cubicBezTo>
                  <a:pt x="3214043" y="1156723"/>
                  <a:pt x="3226559" y="1175677"/>
                  <a:pt x="3237261" y="1196899"/>
                </a:cubicBezTo>
                <a:cubicBezTo>
                  <a:pt x="3247962" y="1218121"/>
                  <a:pt x="3255308" y="1240885"/>
                  <a:pt x="3259299" y="1265190"/>
                </a:cubicBezTo>
                <a:lnTo>
                  <a:pt x="3261475" y="1278794"/>
                </a:lnTo>
                <a:cubicBezTo>
                  <a:pt x="3262926" y="1287501"/>
                  <a:pt x="3264468" y="1296751"/>
                  <a:pt x="3266101" y="1306546"/>
                </a:cubicBezTo>
                <a:cubicBezTo>
                  <a:pt x="3267733" y="1316341"/>
                  <a:pt x="3270454" y="1325229"/>
                  <a:pt x="3274263" y="1333210"/>
                </a:cubicBezTo>
                <a:cubicBezTo>
                  <a:pt x="3278072" y="1341190"/>
                  <a:pt x="3283514" y="1347811"/>
                  <a:pt x="3290588" y="1353071"/>
                </a:cubicBezTo>
                <a:cubicBezTo>
                  <a:pt x="3297662" y="1358331"/>
                  <a:pt x="3307547" y="1360961"/>
                  <a:pt x="3320244" y="1360961"/>
                </a:cubicBezTo>
                <a:cubicBezTo>
                  <a:pt x="3328225" y="1360961"/>
                  <a:pt x="3335662" y="1359510"/>
                  <a:pt x="3342554" y="1356608"/>
                </a:cubicBezTo>
                <a:cubicBezTo>
                  <a:pt x="3349447" y="1353706"/>
                  <a:pt x="3355614" y="1349988"/>
                  <a:pt x="3361055" y="1345453"/>
                </a:cubicBezTo>
                <a:cubicBezTo>
                  <a:pt x="3366497" y="1340918"/>
                  <a:pt x="3371213" y="1335658"/>
                  <a:pt x="3375203" y="1329672"/>
                </a:cubicBezTo>
                <a:cubicBezTo>
                  <a:pt x="3379194" y="1323687"/>
                  <a:pt x="3382277" y="1317429"/>
                  <a:pt x="3384454" y="1310899"/>
                </a:cubicBezTo>
                <a:cubicBezTo>
                  <a:pt x="3376836" y="1263014"/>
                  <a:pt x="3364864" y="1220026"/>
                  <a:pt x="3348540" y="1181935"/>
                </a:cubicBezTo>
                <a:cubicBezTo>
                  <a:pt x="3332215" y="1143844"/>
                  <a:pt x="3312172" y="1110379"/>
                  <a:pt x="3288411" y="1081539"/>
                </a:cubicBezTo>
                <a:cubicBezTo>
                  <a:pt x="3264649" y="1052699"/>
                  <a:pt x="3237261" y="1028121"/>
                  <a:pt x="3206244" y="1007806"/>
                </a:cubicBezTo>
                <a:cubicBezTo>
                  <a:pt x="3175227" y="987491"/>
                  <a:pt x="3141036" y="970985"/>
                  <a:pt x="3103671" y="958288"/>
                </a:cubicBezTo>
                <a:cubicBezTo>
                  <a:pt x="3130879" y="934345"/>
                  <a:pt x="3157814" y="909949"/>
                  <a:pt x="3184478" y="885100"/>
                </a:cubicBezTo>
                <a:cubicBezTo>
                  <a:pt x="3211141" y="860250"/>
                  <a:pt x="3237079" y="834766"/>
                  <a:pt x="3262292" y="808646"/>
                </a:cubicBezTo>
                <a:cubicBezTo>
                  <a:pt x="3287504" y="782527"/>
                  <a:pt x="3311719" y="755410"/>
                  <a:pt x="3334936" y="727295"/>
                </a:cubicBezTo>
                <a:cubicBezTo>
                  <a:pt x="3358153" y="699181"/>
                  <a:pt x="3379919" y="669887"/>
                  <a:pt x="3400234" y="639415"/>
                </a:cubicBezTo>
                <a:cubicBezTo>
                  <a:pt x="3401323" y="635061"/>
                  <a:pt x="3401867" y="629801"/>
                  <a:pt x="3401867" y="623634"/>
                </a:cubicBezTo>
                <a:cubicBezTo>
                  <a:pt x="3401867" y="616379"/>
                  <a:pt x="3400960" y="608489"/>
                  <a:pt x="3399146" y="599964"/>
                </a:cubicBezTo>
                <a:cubicBezTo>
                  <a:pt x="3397332" y="591439"/>
                  <a:pt x="3394611" y="583639"/>
                  <a:pt x="3390984" y="576565"/>
                </a:cubicBezTo>
                <a:cubicBezTo>
                  <a:pt x="3387356" y="569491"/>
                  <a:pt x="3382731" y="563596"/>
                  <a:pt x="3377108" y="558880"/>
                </a:cubicBezTo>
                <a:cubicBezTo>
                  <a:pt x="3371485" y="554164"/>
                  <a:pt x="3365046" y="551806"/>
                  <a:pt x="3357790" y="551806"/>
                </a:cubicBezTo>
                <a:close/>
                <a:moveTo>
                  <a:pt x="1579336" y="545276"/>
                </a:moveTo>
                <a:cubicBezTo>
                  <a:pt x="1562286" y="545276"/>
                  <a:pt x="1545417" y="546002"/>
                  <a:pt x="1528730" y="547453"/>
                </a:cubicBezTo>
                <a:cubicBezTo>
                  <a:pt x="1512043" y="548904"/>
                  <a:pt x="1494539" y="551171"/>
                  <a:pt x="1476219" y="554255"/>
                </a:cubicBezTo>
                <a:cubicBezTo>
                  <a:pt x="1457899" y="557338"/>
                  <a:pt x="1438582" y="561238"/>
                  <a:pt x="1418267" y="565954"/>
                </a:cubicBezTo>
                <a:cubicBezTo>
                  <a:pt x="1397952" y="570670"/>
                  <a:pt x="1375823" y="576293"/>
                  <a:pt x="1351880" y="582823"/>
                </a:cubicBezTo>
                <a:cubicBezTo>
                  <a:pt x="1347890" y="584274"/>
                  <a:pt x="1342086" y="585906"/>
                  <a:pt x="1334467" y="587720"/>
                </a:cubicBezTo>
                <a:cubicBezTo>
                  <a:pt x="1326849" y="589534"/>
                  <a:pt x="1318596" y="591348"/>
                  <a:pt x="1309709" y="593162"/>
                </a:cubicBezTo>
                <a:cubicBezTo>
                  <a:pt x="1300821" y="594976"/>
                  <a:pt x="1292024" y="596699"/>
                  <a:pt x="1283317" y="598331"/>
                </a:cubicBezTo>
                <a:cubicBezTo>
                  <a:pt x="1274611" y="599964"/>
                  <a:pt x="1267537" y="600961"/>
                  <a:pt x="1262095" y="601324"/>
                </a:cubicBezTo>
                <a:lnTo>
                  <a:pt x="1257198" y="579014"/>
                </a:lnTo>
                <a:cubicBezTo>
                  <a:pt x="1255384" y="575023"/>
                  <a:pt x="1250577" y="570579"/>
                  <a:pt x="1242778" y="565682"/>
                </a:cubicBezTo>
                <a:cubicBezTo>
                  <a:pt x="1234978" y="560785"/>
                  <a:pt x="1223642" y="558336"/>
                  <a:pt x="1208768" y="558336"/>
                </a:cubicBezTo>
                <a:cubicBezTo>
                  <a:pt x="1201513" y="558336"/>
                  <a:pt x="1194530" y="561147"/>
                  <a:pt x="1187818" y="566770"/>
                </a:cubicBezTo>
                <a:cubicBezTo>
                  <a:pt x="1181107" y="572393"/>
                  <a:pt x="1174668" y="579649"/>
                  <a:pt x="1168501" y="588536"/>
                </a:cubicBezTo>
                <a:cubicBezTo>
                  <a:pt x="1162334" y="597424"/>
                  <a:pt x="1156620" y="607128"/>
                  <a:pt x="1151360" y="617649"/>
                </a:cubicBezTo>
                <a:cubicBezTo>
                  <a:pt x="1146100" y="628169"/>
                  <a:pt x="1141293" y="638326"/>
                  <a:pt x="1136940" y="648121"/>
                </a:cubicBezTo>
                <a:cubicBezTo>
                  <a:pt x="1130047" y="664446"/>
                  <a:pt x="1123699" y="680952"/>
                  <a:pt x="1117895" y="697639"/>
                </a:cubicBezTo>
                <a:cubicBezTo>
                  <a:pt x="1112090" y="714326"/>
                  <a:pt x="1105742" y="734188"/>
                  <a:pt x="1098849" y="757224"/>
                </a:cubicBezTo>
                <a:cubicBezTo>
                  <a:pt x="1091957" y="780260"/>
                  <a:pt x="1084067" y="807830"/>
                  <a:pt x="1075179" y="839935"/>
                </a:cubicBezTo>
                <a:cubicBezTo>
                  <a:pt x="1066291" y="872040"/>
                  <a:pt x="1055136" y="911491"/>
                  <a:pt x="1041713" y="958288"/>
                </a:cubicBezTo>
                <a:cubicBezTo>
                  <a:pt x="1028291" y="1005085"/>
                  <a:pt x="1013327" y="1052155"/>
                  <a:pt x="996821" y="1099496"/>
                </a:cubicBezTo>
                <a:cubicBezTo>
                  <a:pt x="980315" y="1146837"/>
                  <a:pt x="965895" y="1195176"/>
                  <a:pt x="953560" y="1244513"/>
                </a:cubicBezTo>
                <a:cubicBezTo>
                  <a:pt x="949933" y="1258661"/>
                  <a:pt x="948119" y="1272083"/>
                  <a:pt x="948119" y="1284780"/>
                </a:cubicBezTo>
                <a:cubicBezTo>
                  <a:pt x="948119" y="1308723"/>
                  <a:pt x="955465" y="1325863"/>
                  <a:pt x="970157" y="1336202"/>
                </a:cubicBezTo>
                <a:cubicBezTo>
                  <a:pt x="984849" y="1346541"/>
                  <a:pt x="1005981" y="1351711"/>
                  <a:pt x="1033551" y="1351711"/>
                </a:cubicBezTo>
                <a:cubicBezTo>
                  <a:pt x="1058582" y="1351711"/>
                  <a:pt x="1086878" y="1348990"/>
                  <a:pt x="1118439" y="1343548"/>
                </a:cubicBezTo>
                <a:cubicBezTo>
                  <a:pt x="1150000" y="1338107"/>
                  <a:pt x="1182467" y="1329582"/>
                  <a:pt x="1215842" y="1317973"/>
                </a:cubicBezTo>
                <a:cubicBezTo>
                  <a:pt x="1229265" y="1313257"/>
                  <a:pt x="1244501" y="1307725"/>
                  <a:pt x="1261551" y="1301377"/>
                </a:cubicBezTo>
                <a:cubicBezTo>
                  <a:pt x="1278601" y="1295028"/>
                  <a:pt x="1296014" y="1287954"/>
                  <a:pt x="1313790" y="1280155"/>
                </a:cubicBezTo>
                <a:cubicBezTo>
                  <a:pt x="1331565" y="1272355"/>
                  <a:pt x="1348978" y="1264102"/>
                  <a:pt x="1366028" y="1255396"/>
                </a:cubicBezTo>
                <a:cubicBezTo>
                  <a:pt x="1383078" y="1246689"/>
                  <a:pt x="1398496" y="1237620"/>
                  <a:pt x="1412281" y="1228188"/>
                </a:cubicBezTo>
                <a:cubicBezTo>
                  <a:pt x="1426067" y="1218756"/>
                  <a:pt x="1437494" y="1208961"/>
                  <a:pt x="1446563" y="1198804"/>
                </a:cubicBezTo>
                <a:cubicBezTo>
                  <a:pt x="1455632" y="1188646"/>
                  <a:pt x="1460892" y="1178307"/>
                  <a:pt x="1462343" y="1167787"/>
                </a:cubicBezTo>
                <a:cubicBezTo>
                  <a:pt x="1463069" y="1162708"/>
                  <a:pt x="1462071" y="1158536"/>
                  <a:pt x="1459351" y="1155272"/>
                </a:cubicBezTo>
                <a:cubicBezTo>
                  <a:pt x="1456630" y="1152007"/>
                  <a:pt x="1453093" y="1149377"/>
                  <a:pt x="1448740" y="1147381"/>
                </a:cubicBezTo>
                <a:cubicBezTo>
                  <a:pt x="1444386" y="1145386"/>
                  <a:pt x="1439761" y="1144026"/>
                  <a:pt x="1434864" y="1143300"/>
                </a:cubicBezTo>
                <a:cubicBezTo>
                  <a:pt x="1429966" y="1142575"/>
                  <a:pt x="1425704" y="1142212"/>
                  <a:pt x="1422076" y="1142212"/>
                </a:cubicBezTo>
                <a:cubicBezTo>
                  <a:pt x="1405026" y="1142575"/>
                  <a:pt x="1389336" y="1145568"/>
                  <a:pt x="1375007" y="1151190"/>
                </a:cubicBezTo>
                <a:cubicBezTo>
                  <a:pt x="1360678" y="1156813"/>
                  <a:pt x="1345985" y="1163706"/>
                  <a:pt x="1330930" y="1171868"/>
                </a:cubicBezTo>
                <a:cubicBezTo>
                  <a:pt x="1315876" y="1180030"/>
                  <a:pt x="1299823" y="1188828"/>
                  <a:pt x="1282773" y="1198260"/>
                </a:cubicBezTo>
                <a:cubicBezTo>
                  <a:pt x="1265723" y="1207692"/>
                  <a:pt x="1245771" y="1216398"/>
                  <a:pt x="1222916" y="1224379"/>
                </a:cubicBezTo>
                <a:cubicBezTo>
                  <a:pt x="1198973" y="1232723"/>
                  <a:pt x="1174759" y="1239434"/>
                  <a:pt x="1150272" y="1244513"/>
                </a:cubicBezTo>
                <a:cubicBezTo>
                  <a:pt x="1125785" y="1249591"/>
                  <a:pt x="1104835" y="1252131"/>
                  <a:pt x="1087422" y="1252131"/>
                </a:cubicBezTo>
                <a:cubicBezTo>
                  <a:pt x="1085971" y="1252131"/>
                  <a:pt x="1083976" y="1252131"/>
                  <a:pt x="1081436" y="1252131"/>
                </a:cubicBezTo>
                <a:cubicBezTo>
                  <a:pt x="1078897" y="1252131"/>
                  <a:pt x="1076358" y="1251587"/>
                  <a:pt x="1073818" y="1250498"/>
                </a:cubicBezTo>
                <a:cubicBezTo>
                  <a:pt x="1071279" y="1249410"/>
                  <a:pt x="1069102" y="1247324"/>
                  <a:pt x="1067288" y="1244241"/>
                </a:cubicBezTo>
                <a:cubicBezTo>
                  <a:pt x="1065475" y="1241157"/>
                  <a:pt x="1064568" y="1236350"/>
                  <a:pt x="1064568" y="1229821"/>
                </a:cubicBezTo>
                <a:cubicBezTo>
                  <a:pt x="1064568" y="1224379"/>
                  <a:pt x="1065928" y="1214584"/>
                  <a:pt x="1068649" y="1200436"/>
                </a:cubicBezTo>
                <a:cubicBezTo>
                  <a:pt x="1071370" y="1186288"/>
                  <a:pt x="1074725" y="1170961"/>
                  <a:pt x="1078716" y="1154455"/>
                </a:cubicBezTo>
                <a:cubicBezTo>
                  <a:pt x="1082706" y="1137949"/>
                  <a:pt x="1086878" y="1121988"/>
                  <a:pt x="1091231" y="1106570"/>
                </a:cubicBezTo>
                <a:cubicBezTo>
                  <a:pt x="1095584" y="1091152"/>
                  <a:pt x="1099393" y="1079634"/>
                  <a:pt x="1102658" y="1072016"/>
                </a:cubicBezTo>
                <a:cubicBezTo>
                  <a:pt x="1116081" y="1068751"/>
                  <a:pt x="1126601" y="1066212"/>
                  <a:pt x="1134219" y="1064398"/>
                </a:cubicBezTo>
                <a:cubicBezTo>
                  <a:pt x="1141837" y="1062584"/>
                  <a:pt x="1148821" y="1060680"/>
                  <a:pt x="1155169" y="1058684"/>
                </a:cubicBezTo>
                <a:cubicBezTo>
                  <a:pt x="1161518" y="1056689"/>
                  <a:pt x="1168410" y="1054241"/>
                  <a:pt x="1175847" y="1051338"/>
                </a:cubicBezTo>
                <a:cubicBezTo>
                  <a:pt x="1183284" y="1048436"/>
                  <a:pt x="1193895" y="1044174"/>
                  <a:pt x="1207680" y="1038551"/>
                </a:cubicBezTo>
                <a:cubicBezTo>
                  <a:pt x="1221465" y="1032928"/>
                  <a:pt x="1239513" y="1025672"/>
                  <a:pt x="1261823" y="1016785"/>
                </a:cubicBezTo>
                <a:cubicBezTo>
                  <a:pt x="1284133" y="1007897"/>
                  <a:pt x="1313064" y="996560"/>
                  <a:pt x="1348615" y="982775"/>
                </a:cubicBezTo>
                <a:cubicBezTo>
                  <a:pt x="1354057" y="980961"/>
                  <a:pt x="1362945" y="978059"/>
                  <a:pt x="1375279" y="974069"/>
                </a:cubicBezTo>
                <a:cubicBezTo>
                  <a:pt x="1387613" y="970078"/>
                  <a:pt x="1400582" y="965906"/>
                  <a:pt x="1414186" y="961553"/>
                </a:cubicBezTo>
                <a:cubicBezTo>
                  <a:pt x="1427790" y="957200"/>
                  <a:pt x="1440487" y="952937"/>
                  <a:pt x="1452277" y="948766"/>
                </a:cubicBezTo>
                <a:cubicBezTo>
                  <a:pt x="1464067" y="944594"/>
                  <a:pt x="1472138" y="941420"/>
                  <a:pt x="1476491" y="939243"/>
                </a:cubicBezTo>
                <a:cubicBezTo>
                  <a:pt x="1490277" y="931987"/>
                  <a:pt x="1501794" y="923462"/>
                  <a:pt x="1511045" y="913668"/>
                </a:cubicBezTo>
                <a:cubicBezTo>
                  <a:pt x="1520296" y="903873"/>
                  <a:pt x="1524921" y="892446"/>
                  <a:pt x="1524921" y="879386"/>
                </a:cubicBezTo>
                <a:cubicBezTo>
                  <a:pt x="1524921" y="874307"/>
                  <a:pt x="1522744" y="869682"/>
                  <a:pt x="1518391" y="865510"/>
                </a:cubicBezTo>
                <a:cubicBezTo>
                  <a:pt x="1514038" y="861338"/>
                  <a:pt x="1505513" y="859252"/>
                  <a:pt x="1492816" y="859252"/>
                </a:cubicBezTo>
                <a:cubicBezTo>
                  <a:pt x="1484472" y="859252"/>
                  <a:pt x="1470868" y="861701"/>
                  <a:pt x="1452005" y="866598"/>
                </a:cubicBezTo>
                <a:cubicBezTo>
                  <a:pt x="1433141" y="871496"/>
                  <a:pt x="1411647" y="877572"/>
                  <a:pt x="1387522" y="884828"/>
                </a:cubicBezTo>
                <a:cubicBezTo>
                  <a:pt x="1363398" y="892083"/>
                  <a:pt x="1338186" y="899882"/>
                  <a:pt x="1311885" y="908226"/>
                </a:cubicBezTo>
                <a:cubicBezTo>
                  <a:pt x="1285584" y="916570"/>
                  <a:pt x="1260916" y="924369"/>
                  <a:pt x="1237880" y="931625"/>
                </a:cubicBezTo>
                <a:cubicBezTo>
                  <a:pt x="1214845" y="938880"/>
                  <a:pt x="1194711" y="944956"/>
                  <a:pt x="1177479" y="949854"/>
                </a:cubicBezTo>
                <a:cubicBezTo>
                  <a:pt x="1160248" y="954751"/>
                  <a:pt x="1148911" y="957200"/>
                  <a:pt x="1143470" y="957200"/>
                </a:cubicBezTo>
                <a:cubicBezTo>
                  <a:pt x="1142382" y="957200"/>
                  <a:pt x="1141837" y="956112"/>
                  <a:pt x="1141837" y="953935"/>
                </a:cubicBezTo>
                <a:cubicBezTo>
                  <a:pt x="1141837" y="952484"/>
                  <a:pt x="1142019" y="950307"/>
                  <a:pt x="1142382" y="947405"/>
                </a:cubicBezTo>
                <a:cubicBezTo>
                  <a:pt x="1142744" y="944503"/>
                  <a:pt x="1143470" y="941238"/>
                  <a:pt x="1144558" y="937610"/>
                </a:cubicBezTo>
                <a:cubicBezTo>
                  <a:pt x="1145646" y="933620"/>
                  <a:pt x="1147551" y="927453"/>
                  <a:pt x="1150272" y="919109"/>
                </a:cubicBezTo>
                <a:cubicBezTo>
                  <a:pt x="1152993" y="910766"/>
                  <a:pt x="1156167" y="901515"/>
                  <a:pt x="1159794" y="891357"/>
                </a:cubicBezTo>
                <a:cubicBezTo>
                  <a:pt x="1163422" y="881200"/>
                  <a:pt x="1167231" y="870498"/>
                  <a:pt x="1171222" y="859252"/>
                </a:cubicBezTo>
                <a:cubicBezTo>
                  <a:pt x="1175212" y="848007"/>
                  <a:pt x="1178930" y="837396"/>
                  <a:pt x="1182377" y="827419"/>
                </a:cubicBezTo>
                <a:cubicBezTo>
                  <a:pt x="1185823" y="817443"/>
                  <a:pt x="1188997" y="808555"/>
                  <a:pt x="1191899" y="800756"/>
                </a:cubicBezTo>
                <a:cubicBezTo>
                  <a:pt x="1194802" y="792956"/>
                  <a:pt x="1196978" y="787424"/>
                  <a:pt x="1198429" y="784159"/>
                </a:cubicBezTo>
                <a:cubicBezTo>
                  <a:pt x="1205685" y="766384"/>
                  <a:pt x="1215570" y="750331"/>
                  <a:pt x="1228086" y="736002"/>
                </a:cubicBezTo>
                <a:cubicBezTo>
                  <a:pt x="1240601" y="721672"/>
                  <a:pt x="1257923" y="710155"/>
                  <a:pt x="1280052" y="701448"/>
                </a:cubicBezTo>
                <a:cubicBezTo>
                  <a:pt x="1286945" y="699271"/>
                  <a:pt x="1296014" y="696460"/>
                  <a:pt x="1307260" y="693014"/>
                </a:cubicBezTo>
                <a:cubicBezTo>
                  <a:pt x="1318506" y="689567"/>
                  <a:pt x="1330749" y="685940"/>
                  <a:pt x="1343990" y="682131"/>
                </a:cubicBezTo>
                <a:cubicBezTo>
                  <a:pt x="1357231" y="678322"/>
                  <a:pt x="1370654" y="674422"/>
                  <a:pt x="1384257" y="670431"/>
                </a:cubicBezTo>
                <a:cubicBezTo>
                  <a:pt x="1397861" y="666441"/>
                  <a:pt x="1410468" y="662904"/>
                  <a:pt x="1422076" y="659820"/>
                </a:cubicBezTo>
                <a:cubicBezTo>
                  <a:pt x="1433685" y="656737"/>
                  <a:pt x="1443570" y="654016"/>
                  <a:pt x="1451732" y="651658"/>
                </a:cubicBezTo>
                <a:cubicBezTo>
                  <a:pt x="1459895" y="649300"/>
                  <a:pt x="1465064" y="647940"/>
                  <a:pt x="1467241" y="647577"/>
                </a:cubicBezTo>
                <a:lnTo>
                  <a:pt x="1466697" y="647577"/>
                </a:lnTo>
                <a:cubicBezTo>
                  <a:pt x="1471413" y="646489"/>
                  <a:pt x="1479938" y="644856"/>
                  <a:pt x="1492272" y="642680"/>
                </a:cubicBezTo>
                <a:cubicBezTo>
                  <a:pt x="1504606" y="640503"/>
                  <a:pt x="1517666" y="638236"/>
                  <a:pt x="1531451" y="635878"/>
                </a:cubicBezTo>
                <a:cubicBezTo>
                  <a:pt x="1545236" y="633520"/>
                  <a:pt x="1558024" y="631343"/>
                  <a:pt x="1569814" y="629348"/>
                </a:cubicBezTo>
                <a:cubicBezTo>
                  <a:pt x="1581604" y="627353"/>
                  <a:pt x="1589131" y="625992"/>
                  <a:pt x="1592396" y="625267"/>
                </a:cubicBezTo>
                <a:cubicBezTo>
                  <a:pt x="1605456" y="624178"/>
                  <a:pt x="1616339" y="622002"/>
                  <a:pt x="1625045" y="618737"/>
                </a:cubicBezTo>
                <a:cubicBezTo>
                  <a:pt x="1633752" y="615472"/>
                  <a:pt x="1640825" y="611663"/>
                  <a:pt x="1646267" y="607310"/>
                </a:cubicBezTo>
                <a:cubicBezTo>
                  <a:pt x="1651709" y="602956"/>
                  <a:pt x="1655608" y="598331"/>
                  <a:pt x="1657966" y="593434"/>
                </a:cubicBezTo>
                <a:cubicBezTo>
                  <a:pt x="1660324" y="588536"/>
                  <a:pt x="1661503" y="583911"/>
                  <a:pt x="1661503" y="579558"/>
                </a:cubicBezTo>
                <a:cubicBezTo>
                  <a:pt x="1661503" y="574842"/>
                  <a:pt x="1660324" y="570398"/>
                  <a:pt x="1657966" y="566226"/>
                </a:cubicBezTo>
                <a:cubicBezTo>
                  <a:pt x="1655608" y="562054"/>
                  <a:pt x="1651346" y="558427"/>
                  <a:pt x="1645179" y="555343"/>
                </a:cubicBezTo>
                <a:cubicBezTo>
                  <a:pt x="1639012" y="552260"/>
                  <a:pt x="1630668" y="549811"/>
                  <a:pt x="1620148" y="547997"/>
                </a:cubicBezTo>
                <a:cubicBezTo>
                  <a:pt x="1609627" y="546183"/>
                  <a:pt x="1596024" y="545276"/>
                  <a:pt x="1579336" y="545276"/>
                </a:cubicBezTo>
                <a:close/>
                <a:moveTo>
                  <a:pt x="4010690" y="540379"/>
                </a:moveTo>
                <a:cubicBezTo>
                  <a:pt x="3982031" y="540379"/>
                  <a:pt x="3953191" y="547453"/>
                  <a:pt x="3924170" y="561601"/>
                </a:cubicBezTo>
                <a:cubicBezTo>
                  <a:pt x="3895148" y="575749"/>
                  <a:pt x="3866852" y="594341"/>
                  <a:pt x="3839282" y="617376"/>
                </a:cubicBezTo>
                <a:cubicBezTo>
                  <a:pt x="3811712" y="640412"/>
                  <a:pt x="3785138" y="666622"/>
                  <a:pt x="3759564" y="696007"/>
                </a:cubicBezTo>
                <a:cubicBezTo>
                  <a:pt x="3733988" y="725391"/>
                  <a:pt x="3710227" y="755410"/>
                  <a:pt x="3688280" y="786064"/>
                </a:cubicBezTo>
                <a:cubicBezTo>
                  <a:pt x="3666332" y="816718"/>
                  <a:pt x="3646470" y="846556"/>
                  <a:pt x="3628695" y="875577"/>
                </a:cubicBezTo>
                <a:cubicBezTo>
                  <a:pt x="3610919" y="904598"/>
                  <a:pt x="3596046" y="930174"/>
                  <a:pt x="3584074" y="952303"/>
                </a:cubicBezTo>
                <a:cubicBezTo>
                  <a:pt x="3569564" y="976971"/>
                  <a:pt x="3556050" y="1001730"/>
                  <a:pt x="3543535" y="1026579"/>
                </a:cubicBezTo>
                <a:cubicBezTo>
                  <a:pt x="3531019" y="1051429"/>
                  <a:pt x="3520136" y="1076097"/>
                  <a:pt x="3510886" y="1100584"/>
                </a:cubicBezTo>
                <a:cubicBezTo>
                  <a:pt x="3501635" y="1125071"/>
                  <a:pt x="3494289" y="1149195"/>
                  <a:pt x="3488848" y="1172957"/>
                </a:cubicBezTo>
                <a:cubicBezTo>
                  <a:pt x="3483406" y="1196718"/>
                  <a:pt x="3480685" y="1219663"/>
                  <a:pt x="3480685" y="1241792"/>
                </a:cubicBezTo>
                <a:cubicBezTo>
                  <a:pt x="3480685" y="1250498"/>
                  <a:pt x="3481411" y="1260112"/>
                  <a:pt x="3482862" y="1270632"/>
                </a:cubicBezTo>
                <a:cubicBezTo>
                  <a:pt x="3484313" y="1281152"/>
                  <a:pt x="3486943" y="1290856"/>
                  <a:pt x="3490752" y="1299744"/>
                </a:cubicBezTo>
                <a:cubicBezTo>
                  <a:pt x="3494561" y="1308632"/>
                  <a:pt x="3499640" y="1316069"/>
                  <a:pt x="3505988" y="1322054"/>
                </a:cubicBezTo>
                <a:cubicBezTo>
                  <a:pt x="3512337" y="1328040"/>
                  <a:pt x="3520590" y="1331033"/>
                  <a:pt x="3530747" y="1331033"/>
                </a:cubicBezTo>
                <a:cubicBezTo>
                  <a:pt x="3536552" y="1331033"/>
                  <a:pt x="3542356" y="1329672"/>
                  <a:pt x="3548160" y="1326952"/>
                </a:cubicBezTo>
                <a:cubicBezTo>
                  <a:pt x="3553964" y="1324231"/>
                  <a:pt x="3559224" y="1320694"/>
                  <a:pt x="3563940" y="1316341"/>
                </a:cubicBezTo>
                <a:cubicBezTo>
                  <a:pt x="3568656" y="1311988"/>
                  <a:pt x="3572647" y="1307181"/>
                  <a:pt x="3575912" y="1301921"/>
                </a:cubicBezTo>
                <a:cubicBezTo>
                  <a:pt x="3579177" y="1296661"/>
                  <a:pt x="3581354" y="1291310"/>
                  <a:pt x="3582442" y="1285868"/>
                </a:cubicBezTo>
                <a:cubicBezTo>
                  <a:pt x="3583530" y="1280064"/>
                  <a:pt x="3584618" y="1272264"/>
                  <a:pt x="3585706" y="1262470"/>
                </a:cubicBezTo>
                <a:cubicBezTo>
                  <a:pt x="3586795" y="1252675"/>
                  <a:pt x="3587883" y="1242427"/>
                  <a:pt x="3588972" y="1231725"/>
                </a:cubicBezTo>
                <a:cubicBezTo>
                  <a:pt x="3590060" y="1221023"/>
                  <a:pt x="3591239" y="1210503"/>
                  <a:pt x="3592508" y="1200164"/>
                </a:cubicBezTo>
                <a:cubicBezTo>
                  <a:pt x="3593778" y="1189825"/>
                  <a:pt x="3595320" y="1181391"/>
                  <a:pt x="3597134" y="1174861"/>
                </a:cubicBezTo>
                <a:cubicBezTo>
                  <a:pt x="3600399" y="1162890"/>
                  <a:pt x="3604208" y="1150102"/>
                  <a:pt x="3608561" y="1136498"/>
                </a:cubicBezTo>
                <a:cubicBezTo>
                  <a:pt x="3612914" y="1122894"/>
                  <a:pt x="3617812" y="1109109"/>
                  <a:pt x="3623253" y="1095143"/>
                </a:cubicBezTo>
                <a:cubicBezTo>
                  <a:pt x="3628695" y="1081176"/>
                  <a:pt x="3634680" y="1067572"/>
                  <a:pt x="3641210" y="1054331"/>
                </a:cubicBezTo>
                <a:cubicBezTo>
                  <a:pt x="3647740" y="1041090"/>
                  <a:pt x="3654633" y="1028665"/>
                  <a:pt x="3661888" y="1017057"/>
                </a:cubicBezTo>
                <a:cubicBezTo>
                  <a:pt x="3669506" y="1018871"/>
                  <a:pt x="3676399" y="1021682"/>
                  <a:pt x="3682566" y="1025491"/>
                </a:cubicBezTo>
                <a:cubicBezTo>
                  <a:pt x="3688733" y="1029300"/>
                  <a:pt x="3695444" y="1031205"/>
                  <a:pt x="3702700" y="1031205"/>
                </a:cubicBezTo>
                <a:cubicBezTo>
                  <a:pt x="3726280" y="1031205"/>
                  <a:pt x="3748952" y="1028303"/>
                  <a:pt x="3770718" y="1022498"/>
                </a:cubicBezTo>
                <a:cubicBezTo>
                  <a:pt x="3792485" y="1016694"/>
                  <a:pt x="3814251" y="1011434"/>
                  <a:pt x="3836017" y="1006718"/>
                </a:cubicBezTo>
                <a:cubicBezTo>
                  <a:pt x="3850890" y="1003453"/>
                  <a:pt x="3864857" y="1000279"/>
                  <a:pt x="3877917" y="997195"/>
                </a:cubicBezTo>
                <a:cubicBezTo>
                  <a:pt x="3890976" y="994112"/>
                  <a:pt x="3903582" y="991209"/>
                  <a:pt x="3915735" y="988489"/>
                </a:cubicBezTo>
                <a:cubicBezTo>
                  <a:pt x="3927888" y="985768"/>
                  <a:pt x="3939769" y="983319"/>
                  <a:pt x="3951377" y="981143"/>
                </a:cubicBezTo>
                <a:cubicBezTo>
                  <a:pt x="3962986" y="978966"/>
                  <a:pt x="3974776" y="977334"/>
                  <a:pt x="3986747" y="976245"/>
                </a:cubicBezTo>
                <a:cubicBezTo>
                  <a:pt x="3995091" y="975520"/>
                  <a:pt x="4002981" y="974704"/>
                  <a:pt x="4010418" y="973797"/>
                </a:cubicBezTo>
                <a:cubicBezTo>
                  <a:pt x="4017855" y="972890"/>
                  <a:pt x="4024112" y="971892"/>
                  <a:pt x="4029191" y="970804"/>
                </a:cubicBezTo>
                <a:cubicBezTo>
                  <a:pt x="4026289" y="982775"/>
                  <a:pt x="4023478" y="994656"/>
                  <a:pt x="4020757" y="1006446"/>
                </a:cubicBezTo>
                <a:cubicBezTo>
                  <a:pt x="4018036" y="1018236"/>
                  <a:pt x="4015315" y="1029481"/>
                  <a:pt x="4012594" y="1040183"/>
                </a:cubicBezTo>
                <a:cubicBezTo>
                  <a:pt x="4009874" y="1050885"/>
                  <a:pt x="4007425" y="1060770"/>
                  <a:pt x="4005248" y="1069840"/>
                </a:cubicBezTo>
                <a:cubicBezTo>
                  <a:pt x="4003072" y="1078909"/>
                  <a:pt x="4001258" y="1086708"/>
                  <a:pt x="3999807" y="1093238"/>
                </a:cubicBezTo>
                <a:cubicBezTo>
                  <a:pt x="3998356" y="1099042"/>
                  <a:pt x="3995816" y="1107023"/>
                  <a:pt x="3992189" y="1117181"/>
                </a:cubicBezTo>
                <a:cubicBezTo>
                  <a:pt x="3988561" y="1127338"/>
                  <a:pt x="3984208" y="1138403"/>
                  <a:pt x="3979129" y="1150374"/>
                </a:cubicBezTo>
                <a:cubicBezTo>
                  <a:pt x="3974050" y="1162346"/>
                  <a:pt x="3968790" y="1174861"/>
                  <a:pt x="3963349" y="1187921"/>
                </a:cubicBezTo>
                <a:cubicBezTo>
                  <a:pt x="3957907" y="1200980"/>
                  <a:pt x="3952919" y="1213496"/>
                  <a:pt x="3948384" y="1225467"/>
                </a:cubicBezTo>
                <a:cubicBezTo>
                  <a:pt x="3943850" y="1237439"/>
                  <a:pt x="3940132" y="1248231"/>
                  <a:pt x="3937229" y="1257844"/>
                </a:cubicBezTo>
                <a:cubicBezTo>
                  <a:pt x="3934327" y="1267458"/>
                  <a:pt x="3932876" y="1274985"/>
                  <a:pt x="3932876" y="1280427"/>
                </a:cubicBezTo>
                <a:cubicBezTo>
                  <a:pt x="3932876" y="1286594"/>
                  <a:pt x="3933874" y="1292761"/>
                  <a:pt x="3935869" y="1298928"/>
                </a:cubicBezTo>
                <a:cubicBezTo>
                  <a:pt x="3937864" y="1305095"/>
                  <a:pt x="3940766" y="1310537"/>
                  <a:pt x="3944576" y="1315252"/>
                </a:cubicBezTo>
                <a:cubicBezTo>
                  <a:pt x="3948384" y="1319968"/>
                  <a:pt x="3953191" y="1323778"/>
                  <a:pt x="3958996" y="1326680"/>
                </a:cubicBezTo>
                <a:cubicBezTo>
                  <a:pt x="3964800" y="1329582"/>
                  <a:pt x="3971511" y="1331033"/>
                  <a:pt x="3979129" y="1331033"/>
                </a:cubicBezTo>
                <a:cubicBezTo>
                  <a:pt x="3991826" y="1331033"/>
                  <a:pt x="4002165" y="1328584"/>
                  <a:pt x="4010146" y="1323687"/>
                </a:cubicBezTo>
                <a:cubicBezTo>
                  <a:pt x="4018127" y="1318789"/>
                  <a:pt x="4024656" y="1312441"/>
                  <a:pt x="4029735" y="1304642"/>
                </a:cubicBezTo>
                <a:cubicBezTo>
                  <a:pt x="4034814" y="1296842"/>
                  <a:pt x="4038804" y="1288045"/>
                  <a:pt x="4041707" y="1278250"/>
                </a:cubicBezTo>
                <a:cubicBezTo>
                  <a:pt x="4044609" y="1268455"/>
                  <a:pt x="4047330" y="1258842"/>
                  <a:pt x="4049869" y="1249410"/>
                </a:cubicBezTo>
                <a:lnTo>
                  <a:pt x="4049325" y="1249954"/>
                </a:lnTo>
                <a:cubicBezTo>
                  <a:pt x="4051864" y="1244513"/>
                  <a:pt x="4054857" y="1237439"/>
                  <a:pt x="4058303" y="1228732"/>
                </a:cubicBezTo>
                <a:cubicBezTo>
                  <a:pt x="4061750" y="1220026"/>
                  <a:pt x="4065377" y="1210503"/>
                  <a:pt x="4069186" y="1200164"/>
                </a:cubicBezTo>
                <a:cubicBezTo>
                  <a:pt x="4072996" y="1189825"/>
                  <a:pt x="4076804" y="1179305"/>
                  <a:pt x="4080614" y="1168603"/>
                </a:cubicBezTo>
                <a:cubicBezTo>
                  <a:pt x="4084423" y="1157902"/>
                  <a:pt x="4087869" y="1147926"/>
                  <a:pt x="4090952" y="1138675"/>
                </a:cubicBezTo>
                <a:cubicBezTo>
                  <a:pt x="4094036" y="1129424"/>
                  <a:pt x="4096576" y="1121534"/>
                  <a:pt x="4098571" y="1115004"/>
                </a:cubicBezTo>
                <a:cubicBezTo>
                  <a:pt x="4100566" y="1108474"/>
                  <a:pt x="4101926" y="1104121"/>
                  <a:pt x="4102652" y="1101945"/>
                </a:cubicBezTo>
                <a:lnTo>
                  <a:pt x="4121697" y="1027940"/>
                </a:lnTo>
                <a:cubicBezTo>
                  <a:pt x="4126050" y="1009439"/>
                  <a:pt x="4130857" y="988761"/>
                  <a:pt x="4136117" y="965906"/>
                </a:cubicBezTo>
                <a:cubicBezTo>
                  <a:pt x="4141377" y="943052"/>
                  <a:pt x="4146275" y="919291"/>
                  <a:pt x="4150809" y="894622"/>
                </a:cubicBezTo>
                <a:cubicBezTo>
                  <a:pt x="4155344" y="869954"/>
                  <a:pt x="4159153" y="844742"/>
                  <a:pt x="4162236" y="818985"/>
                </a:cubicBezTo>
                <a:cubicBezTo>
                  <a:pt x="4165320" y="793229"/>
                  <a:pt x="4166862" y="768198"/>
                  <a:pt x="4166862" y="743892"/>
                </a:cubicBezTo>
                <a:cubicBezTo>
                  <a:pt x="4166862" y="716322"/>
                  <a:pt x="4164413" y="690202"/>
                  <a:pt x="4159516" y="665534"/>
                </a:cubicBezTo>
                <a:cubicBezTo>
                  <a:pt x="4154618" y="640866"/>
                  <a:pt x="4146184" y="619281"/>
                  <a:pt x="4134213" y="600780"/>
                </a:cubicBezTo>
                <a:cubicBezTo>
                  <a:pt x="4122241" y="582279"/>
                  <a:pt x="4106189" y="567586"/>
                  <a:pt x="4086055" y="556703"/>
                </a:cubicBezTo>
                <a:cubicBezTo>
                  <a:pt x="4065922" y="545820"/>
                  <a:pt x="4040800" y="540379"/>
                  <a:pt x="4010690" y="540379"/>
                </a:cubicBezTo>
                <a:close/>
                <a:moveTo>
                  <a:pt x="2667181" y="529496"/>
                </a:moveTo>
                <a:cubicBezTo>
                  <a:pt x="2652671" y="529496"/>
                  <a:pt x="2639248" y="532489"/>
                  <a:pt x="2626914" y="538474"/>
                </a:cubicBezTo>
                <a:cubicBezTo>
                  <a:pt x="2614580" y="544460"/>
                  <a:pt x="2604785" y="554527"/>
                  <a:pt x="2597530" y="568675"/>
                </a:cubicBezTo>
                <a:cubicBezTo>
                  <a:pt x="2591726" y="594794"/>
                  <a:pt x="2585740" y="619734"/>
                  <a:pt x="2579573" y="643496"/>
                </a:cubicBezTo>
                <a:cubicBezTo>
                  <a:pt x="2573406" y="667257"/>
                  <a:pt x="2566876" y="690928"/>
                  <a:pt x="2559983" y="714508"/>
                </a:cubicBezTo>
                <a:cubicBezTo>
                  <a:pt x="2556718" y="725028"/>
                  <a:pt x="2552909" y="737816"/>
                  <a:pt x="2548556" y="752871"/>
                </a:cubicBezTo>
                <a:cubicBezTo>
                  <a:pt x="2544203" y="767925"/>
                  <a:pt x="2539396" y="784159"/>
                  <a:pt x="2534136" y="801572"/>
                </a:cubicBezTo>
                <a:cubicBezTo>
                  <a:pt x="2528876" y="818985"/>
                  <a:pt x="2523525" y="837124"/>
                  <a:pt x="2518084" y="855987"/>
                </a:cubicBezTo>
                <a:cubicBezTo>
                  <a:pt x="2512642" y="874851"/>
                  <a:pt x="2507291" y="893534"/>
                  <a:pt x="2502031" y="912035"/>
                </a:cubicBezTo>
                <a:cubicBezTo>
                  <a:pt x="2496771" y="930536"/>
                  <a:pt x="2491874" y="948403"/>
                  <a:pt x="2487339" y="965634"/>
                </a:cubicBezTo>
                <a:cubicBezTo>
                  <a:pt x="2482804" y="982866"/>
                  <a:pt x="2478905" y="998556"/>
                  <a:pt x="2475640" y="1012704"/>
                </a:cubicBezTo>
                <a:lnTo>
                  <a:pt x="2409797" y="1299472"/>
                </a:lnTo>
                <a:cubicBezTo>
                  <a:pt x="2409434" y="1301286"/>
                  <a:pt x="2409162" y="1303009"/>
                  <a:pt x="2408981" y="1304642"/>
                </a:cubicBezTo>
                <a:cubicBezTo>
                  <a:pt x="2408800" y="1306274"/>
                  <a:pt x="2408709" y="1307997"/>
                  <a:pt x="2408709" y="1309811"/>
                </a:cubicBezTo>
                <a:cubicBezTo>
                  <a:pt x="2408709" y="1316341"/>
                  <a:pt x="2409979" y="1322508"/>
                  <a:pt x="2412518" y="1328312"/>
                </a:cubicBezTo>
                <a:cubicBezTo>
                  <a:pt x="2415057" y="1334116"/>
                  <a:pt x="2418504" y="1339377"/>
                  <a:pt x="2422857" y="1344093"/>
                </a:cubicBezTo>
                <a:cubicBezTo>
                  <a:pt x="2425759" y="1347358"/>
                  <a:pt x="2429840" y="1349443"/>
                  <a:pt x="2435100" y="1350350"/>
                </a:cubicBezTo>
                <a:cubicBezTo>
                  <a:pt x="2440360" y="1351257"/>
                  <a:pt x="2445893" y="1351711"/>
                  <a:pt x="2451697" y="1351711"/>
                </a:cubicBezTo>
                <a:cubicBezTo>
                  <a:pt x="2457501" y="1351711"/>
                  <a:pt x="2463668" y="1350622"/>
                  <a:pt x="2470198" y="1348446"/>
                </a:cubicBezTo>
                <a:cubicBezTo>
                  <a:pt x="2476728" y="1346269"/>
                  <a:pt x="2482895" y="1343186"/>
                  <a:pt x="2488699" y="1339195"/>
                </a:cubicBezTo>
                <a:cubicBezTo>
                  <a:pt x="2494504" y="1335205"/>
                  <a:pt x="2499673" y="1330398"/>
                  <a:pt x="2504208" y="1324775"/>
                </a:cubicBezTo>
                <a:cubicBezTo>
                  <a:pt x="2508742" y="1319152"/>
                  <a:pt x="2511917" y="1312713"/>
                  <a:pt x="2513730" y="1305458"/>
                </a:cubicBezTo>
                <a:cubicBezTo>
                  <a:pt x="2518809" y="1285143"/>
                  <a:pt x="2523162" y="1265009"/>
                  <a:pt x="2526790" y="1245057"/>
                </a:cubicBezTo>
                <a:cubicBezTo>
                  <a:pt x="2530418" y="1225105"/>
                  <a:pt x="2533683" y="1205334"/>
                  <a:pt x="2536585" y="1185744"/>
                </a:cubicBezTo>
                <a:cubicBezTo>
                  <a:pt x="2539487" y="1166155"/>
                  <a:pt x="2542570" y="1146656"/>
                  <a:pt x="2545835" y="1127248"/>
                </a:cubicBezTo>
                <a:cubicBezTo>
                  <a:pt x="2549100" y="1107840"/>
                  <a:pt x="2552909" y="1088522"/>
                  <a:pt x="2557263" y="1069295"/>
                </a:cubicBezTo>
                <a:cubicBezTo>
                  <a:pt x="2560890" y="1052971"/>
                  <a:pt x="2564518" y="1038551"/>
                  <a:pt x="2568146" y="1026035"/>
                </a:cubicBezTo>
                <a:cubicBezTo>
                  <a:pt x="2571773" y="1013520"/>
                  <a:pt x="2575129" y="1002183"/>
                  <a:pt x="2578212" y="992026"/>
                </a:cubicBezTo>
                <a:cubicBezTo>
                  <a:pt x="2581296" y="981868"/>
                  <a:pt x="2584289" y="972436"/>
                  <a:pt x="2587191" y="963730"/>
                </a:cubicBezTo>
                <a:cubicBezTo>
                  <a:pt x="2590093" y="955023"/>
                  <a:pt x="2592814" y="946317"/>
                  <a:pt x="2595353" y="937610"/>
                </a:cubicBezTo>
                <a:cubicBezTo>
                  <a:pt x="2605148" y="904598"/>
                  <a:pt x="2615124" y="873219"/>
                  <a:pt x="2625282" y="843472"/>
                </a:cubicBezTo>
                <a:cubicBezTo>
                  <a:pt x="2635439" y="813725"/>
                  <a:pt x="2645597" y="783978"/>
                  <a:pt x="2655754" y="754231"/>
                </a:cubicBezTo>
                <a:cubicBezTo>
                  <a:pt x="2661196" y="737906"/>
                  <a:pt x="2666819" y="722035"/>
                  <a:pt x="2672623" y="706618"/>
                </a:cubicBezTo>
                <a:cubicBezTo>
                  <a:pt x="2678427" y="691200"/>
                  <a:pt x="2683687" y="676508"/>
                  <a:pt x="2688403" y="662541"/>
                </a:cubicBezTo>
                <a:cubicBezTo>
                  <a:pt x="2693119" y="648575"/>
                  <a:pt x="2697019" y="635515"/>
                  <a:pt x="2700103" y="623362"/>
                </a:cubicBezTo>
                <a:cubicBezTo>
                  <a:pt x="2703186" y="611209"/>
                  <a:pt x="2704728" y="600417"/>
                  <a:pt x="2704728" y="590985"/>
                </a:cubicBezTo>
                <a:cubicBezTo>
                  <a:pt x="2704728" y="577563"/>
                  <a:pt x="2701372" y="565501"/>
                  <a:pt x="2694661" y="554799"/>
                </a:cubicBezTo>
                <a:cubicBezTo>
                  <a:pt x="2687950" y="544097"/>
                  <a:pt x="2678790" y="535663"/>
                  <a:pt x="2667181" y="529496"/>
                </a:cubicBezTo>
                <a:close/>
                <a:moveTo>
                  <a:pt x="1856203" y="503921"/>
                </a:moveTo>
                <a:cubicBezTo>
                  <a:pt x="1835888" y="503921"/>
                  <a:pt x="1820742" y="509362"/>
                  <a:pt x="1810766" y="520245"/>
                </a:cubicBezTo>
                <a:cubicBezTo>
                  <a:pt x="1800790" y="531128"/>
                  <a:pt x="1793081" y="547634"/>
                  <a:pt x="1787640" y="569763"/>
                </a:cubicBezTo>
                <a:cubicBezTo>
                  <a:pt x="1785463" y="579195"/>
                  <a:pt x="1784375" y="588083"/>
                  <a:pt x="1784375" y="596427"/>
                </a:cubicBezTo>
                <a:cubicBezTo>
                  <a:pt x="1784375" y="605133"/>
                  <a:pt x="1784919" y="612933"/>
                  <a:pt x="1786007" y="619825"/>
                </a:cubicBezTo>
                <a:cubicBezTo>
                  <a:pt x="1787096" y="626718"/>
                  <a:pt x="1787640" y="634336"/>
                  <a:pt x="1787640" y="642680"/>
                </a:cubicBezTo>
                <a:cubicBezTo>
                  <a:pt x="1787640" y="653563"/>
                  <a:pt x="1787005" y="663992"/>
                  <a:pt x="1785735" y="673968"/>
                </a:cubicBezTo>
                <a:cubicBezTo>
                  <a:pt x="1784466" y="683944"/>
                  <a:pt x="1782742" y="693830"/>
                  <a:pt x="1780566" y="703625"/>
                </a:cubicBezTo>
                <a:cubicBezTo>
                  <a:pt x="1778389" y="713419"/>
                  <a:pt x="1776031" y="723214"/>
                  <a:pt x="1773492" y="733009"/>
                </a:cubicBezTo>
                <a:cubicBezTo>
                  <a:pt x="1770952" y="742804"/>
                  <a:pt x="1768413" y="753143"/>
                  <a:pt x="1765874" y="764026"/>
                </a:cubicBezTo>
                <a:cubicBezTo>
                  <a:pt x="1745196" y="847100"/>
                  <a:pt x="1723793" y="929176"/>
                  <a:pt x="1701664" y="1010255"/>
                </a:cubicBezTo>
                <a:cubicBezTo>
                  <a:pt x="1679535" y="1091334"/>
                  <a:pt x="1658131" y="1173410"/>
                  <a:pt x="1637454" y="1256484"/>
                </a:cubicBezTo>
                <a:cubicBezTo>
                  <a:pt x="1636365" y="1261200"/>
                  <a:pt x="1635458" y="1266188"/>
                  <a:pt x="1634733" y="1271448"/>
                </a:cubicBezTo>
                <a:cubicBezTo>
                  <a:pt x="1634007" y="1276708"/>
                  <a:pt x="1633645" y="1281878"/>
                  <a:pt x="1633645" y="1286957"/>
                </a:cubicBezTo>
                <a:cubicBezTo>
                  <a:pt x="1633645" y="1299653"/>
                  <a:pt x="1636728" y="1310809"/>
                  <a:pt x="1642895" y="1320422"/>
                </a:cubicBezTo>
                <a:cubicBezTo>
                  <a:pt x="1649062" y="1330035"/>
                  <a:pt x="1660127" y="1334842"/>
                  <a:pt x="1676089" y="1334842"/>
                </a:cubicBezTo>
                <a:cubicBezTo>
                  <a:pt x="1685158" y="1334842"/>
                  <a:pt x="1693592" y="1332212"/>
                  <a:pt x="1701392" y="1326952"/>
                </a:cubicBezTo>
                <a:cubicBezTo>
                  <a:pt x="1709191" y="1321692"/>
                  <a:pt x="1715630" y="1314527"/>
                  <a:pt x="1720709" y="1305458"/>
                </a:cubicBezTo>
                <a:cubicBezTo>
                  <a:pt x="1721797" y="1301105"/>
                  <a:pt x="1723520" y="1294575"/>
                  <a:pt x="1725878" y="1285868"/>
                </a:cubicBezTo>
                <a:cubicBezTo>
                  <a:pt x="1728236" y="1277162"/>
                  <a:pt x="1730957" y="1267367"/>
                  <a:pt x="1734041" y="1256484"/>
                </a:cubicBezTo>
                <a:cubicBezTo>
                  <a:pt x="1737124" y="1245601"/>
                  <a:pt x="1740389" y="1233992"/>
                  <a:pt x="1743836" y="1221658"/>
                </a:cubicBezTo>
                <a:cubicBezTo>
                  <a:pt x="1747282" y="1209324"/>
                  <a:pt x="1750637" y="1197534"/>
                  <a:pt x="1753902" y="1186288"/>
                </a:cubicBezTo>
                <a:cubicBezTo>
                  <a:pt x="1757167" y="1175042"/>
                  <a:pt x="1760069" y="1164704"/>
                  <a:pt x="1762609" y="1155272"/>
                </a:cubicBezTo>
                <a:cubicBezTo>
                  <a:pt x="1765148" y="1145840"/>
                  <a:pt x="1767143" y="1138403"/>
                  <a:pt x="1768594" y="1132961"/>
                </a:cubicBezTo>
                <a:lnTo>
                  <a:pt x="1812127" y="961553"/>
                </a:lnTo>
                <a:lnTo>
                  <a:pt x="1812127" y="969171"/>
                </a:lnTo>
                <a:cubicBezTo>
                  <a:pt x="1812127" y="980417"/>
                  <a:pt x="1814666" y="990575"/>
                  <a:pt x="1819745" y="999644"/>
                </a:cubicBezTo>
                <a:cubicBezTo>
                  <a:pt x="1824824" y="1008713"/>
                  <a:pt x="1832986" y="1015243"/>
                  <a:pt x="1844232" y="1019233"/>
                </a:cubicBezTo>
                <a:cubicBezTo>
                  <a:pt x="1852575" y="1017782"/>
                  <a:pt x="1861191" y="1016059"/>
                  <a:pt x="1870079" y="1014064"/>
                </a:cubicBezTo>
                <a:cubicBezTo>
                  <a:pt x="1878967" y="1012069"/>
                  <a:pt x="1889034" y="1011071"/>
                  <a:pt x="1900279" y="1011071"/>
                </a:cubicBezTo>
                <a:lnTo>
                  <a:pt x="1908442" y="1011071"/>
                </a:lnTo>
                <a:cubicBezTo>
                  <a:pt x="1927306" y="1011071"/>
                  <a:pt x="1946170" y="1015152"/>
                  <a:pt x="1965034" y="1023315"/>
                </a:cubicBezTo>
                <a:cubicBezTo>
                  <a:pt x="1983898" y="1031477"/>
                  <a:pt x="2002217" y="1042451"/>
                  <a:pt x="2019993" y="1056236"/>
                </a:cubicBezTo>
                <a:cubicBezTo>
                  <a:pt x="2037769" y="1070021"/>
                  <a:pt x="2054547" y="1086346"/>
                  <a:pt x="2070327" y="1105210"/>
                </a:cubicBezTo>
                <a:cubicBezTo>
                  <a:pt x="2086108" y="1124073"/>
                  <a:pt x="2100528" y="1144026"/>
                  <a:pt x="2113587" y="1165066"/>
                </a:cubicBezTo>
                <a:cubicBezTo>
                  <a:pt x="2125559" y="1184656"/>
                  <a:pt x="2135626" y="1204064"/>
                  <a:pt x="2143788" y="1223291"/>
                </a:cubicBezTo>
                <a:cubicBezTo>
                  <a:pt x="2151950" y="1242517"/>
                  <a:pt x="2159840" y="1259749"/>
                  <a:pt x="2167458" y="1274985"/>
                </a:cubicBezTo>
                <a:cubicBezTo>
                  <a:pt x="2175077" y="1290221"/>
                  <a:pt x="2183058" y="1302556"/>
                  <a:pt x="2191401" y="1311988"/>
                </a:cubicBezTo>
                <a:cubicBezTo>
                  <a:pt x="2199745" y="1321420"/>
                  <a:pt x="2210265" y="1326136"/>
                  <a:pt x="2222962" y="1326136"/>
                </a:cubicBezTo>
                <a:cubicBezTo>
                  <a:pt x="2231306" y="1326136"/>
                  <a:pt x="2239105" y="1324231"/>
                  <a:pt x="2246361" y="1320422"/>
                </a:cubicBezTo>
                <a:cubicBezTo>
                  <a:pt x="2253616" y="1316613"/>
                  <a:pt x="2259874" y="1311625"/>
                  <a:pt x="2265134" y="1305458"/>
                </a:cubicBezTo>
                <a:cubicBezTo>
                  <a:pt x="2270394" y="1299291"/>
                  <a:pt x="2274566" y="1292398"/>
                  <a:pt x="2277649" y="1284780"/>
                </a:cubicBezTo>
                <a:cubicBezTo>
                  <a:pt x="2280733" y="1277162"/>
                  <a:pt x="2282275" y="1269544"/>
                  <a:pt x="2282275" y="1261925"/>
                </a:cubicBezTo>
                <a:cubicBezTo>
                  <a:pt x="2282275" y="1252131"/>
                  <a:pt x="2280098" y="1242880"/>
                  <a:pt x="2275745" y="1234174"/>
                </a:cubicBezTo>
                <a:cubicBezTo>
                  <a:pt x="2258695" y="1198260"/>
                  <a:pt x="2242279" y="1167062"/>
                  <a:pt x="2226499" y="1140579"/>
                </a:cubicBezTo>
                <a:cubicBezTo>
                  <a:pt x="2210719" y="1114097"/>
                  <a:pt x="2195482" y="1091152"/>
                  <a:pt x="2180790" y="1071744"/>
                </a:cubicBezTo>
                <a:cubicBezTo>
                  <a:pt x="2166098" y="1052336"/>
                  <a:pt x="2151950" y="1035921"/>
                  <a:pt x="2138346" y="1022498"/>
                </a:cubicBezTo>
                <a:cubicBezTo>
                  <a:pt x="2124742" y="1009076"/>
                  <a:pt x="2111320" y="997649"/>
                  <a:pt x="2098079" y="988217"/>
                </a:cubicBezTo>
                <a:cubicBezTo>
                  <a:pt x="2084838" y="978785"/>
                  <a:pt x="2071869" y="970713"/>
                  <a:pt x="2059172" y="964002"/>
                </a:cubicBezTo>
                <a:cubicBezTo>
                  <a:pt x="2046475" y="957291"/>
                  <a:pt x="2033778" y="950851"/>
                  <a:pt x="2021081" y="944684"/>
                </a:cubicBezTo>
                <a:cubicBezTo>
                  <a:pt x="2025435" y="941420"/>
                  <a:pt x="2033325" y="936704"/>
                  <a:pt x="2044752" y="930536"/>
                </a:cubicBezTo>
                <a:cubicBezTo>
                  <a:pt x="2056179" y="924369"/>
                  <a:pt x="2069058" y="917567"/>
                  <a:pt x="2083387" y="910131"/>
                </a:cubicBezTo>
                <a:cubicBezTo>
                  <a:pt x="2097716" y="902694"/>
                  <a:pt x="2112318" y="894894"/>
                  <a:pt x="2127191" y="886732"/>
                </a:cubicBezTo>
                <a:cubicBezTo>
                  <a:pt x="2142065" y="878570"/>
                  <a:pt x="2155124" y="870680"/>
                  <a:pt x="2166370" y="863061"/>
                </a:cubicBezTo>
                <a:cubicBezTo>
                  <a:pt x="2195029" y="844198"/>
                  <a:pt x="2220151" y="824155"/>
                  <a:pt x="2241735" y="802933"/>
                </a:cubicBezTo>
                <a:cubicBezTo>
                  <a:pt x="2263320" y="781711"/>
                  <a:pt x="2280461" y="758947"/>
                  <a:pt x="2293158" y="734641"/>
                </a:cubicBezTo>
                <a:cubicBezTo>
                  <a:pt x="2304404" y="713238"/>
                  <a:pt x="2310027" y="691472"/>
                  <a:pt x="2310027" y="669343"/>
                </a:cubicBezTo>
                <a:cubicBezTo>
                  <a:pt x="2310027" y="662813"/>
                  <a:pt x="2309573" y="656102"/>
                  <a:pt x="2308666" y="649209"/>
                </a:cubicBezTo>
                <a:cubicBezTo>
                  <a:pt x="2307759" y="642317"/>
                  <a:pt x="2306036" y="634699"/>
                  <a:pt x="2303497" y="626355"/>
                </a:cubicBezTo>
                <a:cubicBezTo>
                  <a:pt x="2298418" y="609305"/>
                  <a:pt x="2290800" y="594703"/>
                  <a:pt x="2280642" y="582551"/>
                </a:cubicBezTo>
                <a:cubicBezTo>
                  <a:pt x="2270485" y="570398"/>
                  <a:pt x="2258785" y="560150"/>
                  <a:pt x="2245544" y="551806"/>
                </a:cubicBezTo>
                <a:cubicBezTo>
                  <a:pt x="2232303" y="543462"/>
                  <a:pt x="2218065" y="536842"/>
                  <a:pt x="2202828" y="531944"/>
                </a:cubicBezTo>
                <a:cubicBezTo>
                  <a:pt x="2187592" y="527047"/>
                  <a:pt x="2172537" y="523329"/>
                  <a:pt x="2157664" y="520789"/>
                </a:cubicBezTo>
                <a:cubicBezTo>
                  <a:pt x="2142790" y="518250"/>
                  <a:pt x="2128461" y="516618"/>
                  <a:pt x="2114676" y="515892"/>
                </a:cubicBezTo>
                <a:cubicBezTo>
                  <a:pt x="2100890" y="515166"/>
                  <a:pt x="2088919" y="514804"/>
                  <a:pt x="2078762" y="514804"/>
                </a:cubicBezTo>
                <a:cubicBezTo>
                  <a:pt x="2060260" y="514804"/>
                  <a:pt x="2044933" y="515166"/>
                  <a:pt x="2032781" y="515892"/>
                </a:cubicBezTo>
                <a:cubicBezTo>
                  <a:pt x="2020628" y="516618"/>
                  <a:pt x="2010108" y="517343"/>
                  <a:pt x="2001220" y="518069"/>
                </a:cubicBezTo>
                <a:cubicBezTo>
                  <a:pt x="1992332" y="518794"/>
                  <a:pt x="1984442" y="519520"/>
                  <a:pt x="1977549" y="520245"/>
                </a:cubicBezTo>
                <a:cubicBezTo>
                  <a:pt x="1970657" y="520971"/>
                  <a:pt x="1963583" y="521334"/>
                  <a:pt x="1956327" y="521334"/>
                </a:cubicBezTo>
                <a:cubicBezTo>
                  <a:pt x="1947258" y="521334"/>
                  <a:pt x="1938279" y="520427"/>
                  <a:pt x="1929392" y="518613"/>
                </a:cubicBezTo>
                <a:cubicBezTo>
                  <a:pt x="1920504" y="516799"/>
                  <a:pt x="1911888" y="514622"/>
                  <a:pt x="1903544" y="512083"/>
                </a:cubicBezTo>
                <a:cubicBezTo>
                  <a:pt x="1895926" y="509906"/>
                  <a:pt x="1888217" y="508002"/>
                  <a:pt x="1880418" y="506369"/>
                </a:cubicBezTo>
                <a:cubicBezTo>
                  <a:pt x="1872618" y="504737"/>
                  <a:pt x="1864547" y="503921"/>
                  <a:pt x="1856203" y="503921"/>
                </a:cubicBezTo>
                <a:close/>
                <a:moveTo>
                  <a:pt x="4359778" y="438441"/>
                </a:moveTo>
                <a:cubicBezTo>
                  <a:pt x="4348287" y="437031"/>
                  <a:pt x="4343972" y="438955"/>
                  <a:pt x="4342507" y="446142"/>
                </a:cubicBezTo>
                <a:cubicBezTo>
                  <a:pt x="4337884" y="468825"/>
                  <a:pt x="4347560" y="481111"/>
                  <a:pt x="4360112" y="468493"/>
                </a:cubicBezTo>
                <a:cubicBezTo>
                  <a:pt x="4363236" y="465352"/>
                  <a:pt x="4368492" y="461193"/>
                  <a:pt x="4371791" y="459249"/>
                </a:cubicBezTo>
                <a:cubicBezTo>
                  <a:pt x="4382658" y="452847"/>
                  <a:pt x="4375453" y="440365"/>
                  <a:pt x="4359778" y="438441"/>
                </a:cubicBezTo>
                <a:close/>
                <a:moveTo>
                  <a:pt x="5110900" y="401390"/>
                </a:moveTo>
                <a:cubicBezTo>
                  <a:pt x="5120163" y="403879"/>
                  <a:pt x="5123090" y="424921"/>
                  <a:pt x="5114173" y="424921"/>
                </a:cubicBezTo>
                <a:cubicBezTo>
                  <a:pt x="5110742" y="424921"/>
                  <a:pt x="5106953" y="423072"/>
                  <a:pt x="5105754" y="420814"/>
                </a:cubicBezTo>
                <a:cubicBezTo>
                  <a:pt x="5100710" y="411317"/>
                  <a:pt x="5103843" y="399495"/>
                  <a:pt x="5110900" y="401390"/>
                </a:cubicBezTo>
                <a:close/>
                <a:moveTo>
                  <a:pt x="5083942" y="400279"/>
                </a:moveTo>
                <a:cubicBezTo>
                  <a:pt x="5092230" y="400279"/>
                  <a:pt x="5093758" y="402674"/>
                  <a:pt x="5093758" y="415680"/>
                </a:cubicBezTo>
                <a:cubicBezTo>
                  <a:pt x="5093758" y="428686"/>
                  <a:pt x="5092230" y="431081"/>
                  <a:pt x="5083942" y="431081"/>
                </a:cubicBezTo>
                <a:cubicBezTo>
                  <a:pt x="5075654" y="431081"/>
                  <a:pt x="5074127" y="428686"/>
                  <a:pt x="5074127" y="415680"/>
                </a:cubicBezTo>
                <a:cubicBezTo>
                  <a:pt x="5074127" y="402674"/>
                  <a:pt x="5075654" y="400279"/>
                  <a:pt x="5083942" y="400279"/>
                </a:cubicBezTo>
                <a:close/>
                <a:moveTo>
                  <a:pt x="4641518" y="399205"/>
                </a:moveTo>
                <a:cubicBezTo>
                  <a:pt x="4643698" y="395098"/>
                  <a:pt x="4645580" y="395456"/>
                  <a:pt x="4647164" y="400279"/>
                </a:cubicBezTo>
                <a:cubicBezTo>
                  <a:pt x="4648470" y="404257"/>
                  <a:pt x="4648066" y="410285"/>
                  <a:pt x="4646266" y="413673"/>
                </a:cubicBezTo>
                <a:cubicBezTo>
                  <a:pt x="4644085" y="417780"/>
                  <a:pt x="4642203" y="417422"/>
                  <a:pt x="4640620" y="412600"/>
                </a:cubicBezTo>
                <a:cubicBezTo>
                  <a:pt x="4639314" y="408621"/>
                  <a:pt x="4639718" y="402593"/>
                  <a:pt x="4641518" y="399205"/>
                </a:cubicBezTo>
                <a:close/>
                <a:moveTo>
                  <a:pt x="4710977" y="389721"/>
                </a:moveTo>
                <a:cubicBezTo>
                  <a:pt x="4719441" y="386402"/>
                  <a:pt x="4727322" y="394757"/>
                  <a:pt x="4727322" y="410752"/>
                </a:cubicBezTo>
                <a:cubicBezTo>
                  <a:pt x="4727322" y="420339"/>
                  <a:pt x="4708398" y="421523"/>
                  <a:pt x="4701148" y="412389"/>
                </a:cubicBezTo>
                <a:cubicBezTo>
                  <a:pt x="4696900" y="407037"/>
                  <a:pt x="4697094" y="404978"/>
                  <a:pt x="4702590" y="397081"/>
                </a:cubicBezTo>
                <a:cubicBezTo>
                  <a:pt x="4705270" y="393231"/>
                  <a:pt x="4708156" y="390828"/>
                  <a:pt x="4710977" y="389721"/>
                </a:cubicBezTo>
                <a:close/>
                <a:moveTo>
                  <a:pt x="5090328" y="338674"/>
                </a:moveTo>
                <a:cubicBezTo>
                  <a:pt x="5096608" y="338674"/>
                  <a:pt x="5101644" y="354240"/>
                  <a:pt x="5098482" y="363872"/>
                </a:cubicBezTo>
                <a:cubicBezTo>
                  <a:pt x="5095572" y="372740"/>
                  <a:pt x="5083923" y="370390"/>
                  <a:pt x="5081914" y="360531"/>
                </a:cubicBezTo>
                <a:cubicBezTo>
                  <a:pt x="5079416" y="348280"/>
                  <a:pt x="5083116" y="338674"/>
                  <a:pt x="5090328" y="338674"/>
                </a:cubicBezTo>
                <a:close/>
                <a:moveTo>
                  <a:pt x="4671974" y="304792"/>
                </a:moveTo>
                <a:cubicBezTo>
                  <a:pt x="4679438" y="304792"/>
                  <a:pt x="4683153" y="307693"/>
                  <a:pt x="4683153" y="313519"/>
                </a:cubicBezTo>
                <a:cubicBezTo>
                  <a:pt x="4683153" y="323700"/>
                  <a:pt x="4680024" y="325358"/>
                  <a:pt x="4667418" y="321857"/>
                </a:cubicBezTo>
                <a:cubicBezTo>
                  <a:pt x="4654641" y="318309"/>
                  <a:pt x="4658250" y="304792"/>
                  <a:pt x="4671974" y="304792"/>
                </a:cubicBezTo>
                <a:close/>
                <a:moveTo>
                  <a:pt x="4262733" y="292471"/>
                </a:moveTo>
                <a:cubicBezTo>
                  <a:pt x="4260034" y="292471"/>
                  <a:pt x="4257355" y="298708"/>
                  <a:pt x="4256780" y="306332"/>
                </a:cubicBezTo>
                <a:cubicBezTo>
                  <a:pt x="4255976" y="317000"/>
                  <a:pt x="4257347" y="320193"/>
                  <a:pt x="4262733" y="320193"/>
                </a:cubicBezTo>
                <a:cubicBezTo>
                  <a:pt x="4268119" y="320193"/>
                  <a:pt x="4269491" y="317000"/>
                  <a:pt x="4268686" y="306332"/>
                </a:cubicBezTo>
                <a:cubicBezTo>
                  <a:pt x="4268112" y="298708"/>
                  <a:pt x="4265432" y="292471"/>
                  <a:pt x="4262733" y="292471"/>
                </a:cubicBezTo>
                <a:close/>
                <a:moveTo>
                  <a:pt x="1592940" y="260684"/>
                </a:moveTo>
                <a:cubicBezTo>
                  <a:pt x="1586410" y="260684"/>
                  <a:pt x="1577341" y="263314"/>
                  <a:pt x="1565732" y="268575"/>
                </a:cubicBezTo>
                <a:cubicBezTo>
                  <a:pt x="1554124" y="273835"/>
                  <a:pt x="1541064" y="280546"/>
                  <a:pt x="1526553" y="288708"/>
                </a:cubicBezTo>
                <a:cubicBezTo>
                  <a:pt x="1512043" y="296870"/>
                  <a:pt x="1496444" y="306121"/>
                  <a:pt x="1479756" y="316460"/>
                </a:cubicBezTo>
                <a:cubicBezTo>
                  <a:pt x="1463069" y="326799"/>
                  <a:pt x="1446019" y="337047"/>
                  <a:pt x="1428606" y="347205"/>
                </a:cubicBezTo>
                <a:lnTo>
                  <a:pt x="1387250" y="371691"/>
                </a:lnTo>
                <a:cubicBezTo>
                  <a:pt x="1382897" y="374594"/>
                  <a:pt x="1378000" y="377949"/>
                  <a:pt x="1372558" y="381758"/>
                </a:cubicBezTo>
                <a:cubicBezTo>
                  <a:pt x="1367117" y="385567"/>
                  <a:pt x="1362038" y="390011"/>
                  <a:pt x="1357322" y="395090"/>
                </a:cubicBezTo>
                <a:cubicBezTo>
                  <a:pt x="1352606" y="400169"/>
                  <a:pt x="1348706" y="405792"/>
                  <a:pt x="1345623" y="411959"/>
                </a:cubicBezTo>
                <a:cubicBezTo>
                  <a:pt x="1342539" y="418126"/>
                  <a:pt x="1340997" y="425018"/>
                  <a:pt x="1340997" y="432637"/>
                </a:cubicBezTo>
                <a:cubicBezTo>
                  <a:pt x="1340997" y="438804"/>
                  <a:pt x="1342811" y="443792"/>
                  <a:pt x="1346439" y="447601"/>
                </a:cubicBezTo>
                <a:cubicBezTo>
                  <a:pt x="1350067" y="451410"/>
                  <a:pt x="1356052" y="453314"/>
                  <a:pt x="1364396" y="453314"/>
                </a:cubicBezTo>
                <a:cubicBezTo>
                  <a:pt x="1375279" y="453314"/>
                  <a:pt x="1383985" y="451501"/>
                  <a:pt x="1390515" y="447873"/>
                </a:cubicBezTo>
                <a:lnTo>
                  <a:pt x="1561379" y="362985"/>
                </a:lnTo>
                <a:cubicBezTo>
                  <a:pt x="1575527" y="355730"/>
                  <a:pt x="1587408" y="347205"/>
                  <a:pt x="1597021" y="337410"/>
                </a:cubicBezTo>
                <a:cubicBezTo>
                  <a:pt x="1606635" y="327615"/>
                  <a:pt x="1613437" y="314737"/>
                  <a:pt x="1617427" y="298775"/>
                </a:cubicBezTo>
                <a:cubicBezTo>
                  <a:pt x="1618153" y="296961"/>
                  <a:pt x="1618515" y="295238"/>
                  <a:pt x="1618515" y="293606"/>
                </a:cubicBezTo>
                <a:cubicBezTo>
                  <a:pt x="1618515" y="291973"/>
                  <a:pt x="1618515" y="290250"/>
                  <a:pt x="1618515" y="288436"/>
                </a:cubicBezTo>
                <a:cubicBezTo>
                  <a:pt x="1618515" y="280092"/>
                  <a:pt x="1616067" y="273381"/>
                  <a:pt x="1611169" y="268302"/>
                </a:cubicBezTo>
                <a:cubicBezTo>
                  <a:pt x="1606272" y="263224"/>
                  <a:pt x="1600195" y="260684"/>
                  <a:pt x="1592940" y="260684"/>
                </a:cubicBezTo>
                <a:close/>
                <a:moveTo>
                  <a:pt x="902841" y="246268"/>
                </a:moveTo>
                <a:cubicBezTo>
                  <a:pt x="904534" y="246268"/>
                  <a:pt x="905919" y="249040"/>
                  <a:pt x="905919" y="252428"/>
                </a:cubicBezTo>
                <a:cubicBezTo>
                  <a:pt x="905919" y="255816"/>
                  <a:pt x="903624" y="258589"/>
                  <a:pt x="900818" y="258589"/>
                </a:cubicBezTo>
                <a:cubicBezTo>
                  <a:pt x="898013" y="258589"/>
                  <a:pt x="896628" y="255816"/>
                  <a:pt x="897740" y="252428"/>
                </a:cubicBezTo>
                <a:cubicBezTo>
                  <a:pt x="898852" y="249040"/>
                  <a:pt x="901147" y="246268"/>
                  <a:pt x="902841" y="246268"/>
                </a:cubicBezTo>
                <a:close/>
                <a:moveTo>
                  <a:pt x="3386949" y="141164"/>
                </a:moveTo>
                <a:cubicBezTo>
                  <a:pt x="3389100" y="141060"/>
                  <a:pt x="3390554" y="142928"/>
                  <a:pt x="3392432" y="146714"/>
                </a:cubicBezTo>
                <a:cubicBezTo>
                  <a:pt x="3399088" y="160129"/>
                  <a:pt x="3392134" y="175105"/>
                  <a:pt x="3378212" y="177335"/>
                </a:cubicBezTo>
                <a:cubicBezTo>
                  <a:pt x="3368469" y="178895"/>
                  <a:pt x="3366294" y="177196"/>
                  <a:pt x="3366381" y="168094"/>
                </a:cubicBezTo>
                <a:cubicBezTo>
                  <a:pt x="3366443" y="161613"/>
                  <a:pt x="3371010" y="152965"/>
                  <a:pt x="3377286" y="147446"/>
                </a:cubicBezTo>
                <a:cubicBezTo>
                  <a:pt x="3381950" y="143344"/>
                  <a:pt x="3384798" y="141268"/>
                  <a:pt x="3386949" y="141164"/>
                </a:cubicBezTo>
                <a:close/>
                <a:moveTo>
                  <a:pt x="2976783" y="130114"/>
                </a:moveTo>
                <a:cubicBezTo>
                  <a:pt x="2972559" y="131231"/>
                  <a:pt x="2967585" y="133837"/>
                  <a:pt x="2962141" y="138120"/>
                </a:cubicBezTo>
                <a:cubicBezTo>
                  <a:pt x="2954142" y="144414"/>
                  <a:pt x="2951400" y="149825"/>
                  <a:pt x="2952781" y="156601"/>
                </a:cubicBezTo>
                <a:cubicBezTo>
                  <a:pt x="2955635" y="170606"/>
                  <a:pt x="2980507" y="169521"/>
                  <a:pt x="2987063" y="155105"/>
                </a:cubicBezTo>
                <a:cubicBezTo>
                  <a:pt x="2995387" y="136799"/>
                  <a:pt x="2989456" y="126761"/>
                  <a:pt x="2976783" y="130114"/>
                </a:cubicBezTo>
                <a:close/>
                <a:moveTo>
                  <a:pt x="1277311" y="126928"/>
                </a:moveTo>
                <a:cubicBezTo>
                  <a:pt x="1278585" y="127322"/>
                  <a:pt x="1279145" y="130330"/>
                  <a:pt x="1279968" y="136255"/>
                </a:cubicBezTo>
                <a:cubicBezTo>
                  <a:pt x="1281836" y="149708"/>
                  <a:pt x="1279589" y="166655"/>
                  <a:pt x="1276095" y="165467"/>
                </a:cubicBezTo>
                <a:cubicBezTo>
                  <a:pt x="1274938" y="165074"/>
                  <a:pt x="1271414" y="163485"/>
                  <a:pt x="1268265" y="161935"/>
                </a:cubicBezTo>
                <a:cubicBezTo>
                  <a:pt x="1260181" y="157958"/>
                  <a:pt x="1261161" y="144658"/>
                  <a:pt x="1270376" y="133289"/>
                </a:cubicBezTo>
                <a:cubicBezTo>
                  <a:pt x="1274052" y="128755"/>
                  <a:pt x="1276038" y="126534"/>
                  <a:pt x="1277311" y="126928"/>
                </a:cubicBezTo>
                <a:close/>
                <a:moveTo>
                  <a:pt x="4392616" y="117110"/>
                </a:moveTo>
                <a:cubicBezTo>
                  <a:pt x="4397553" y="117483"/>
                  <a:pt x="4403537" y="119901"/>
                  <a:pt x="4407723" y="124149"/>
                </a:cubicBezTo>
                <a:cubicBezTo>
                  <a:pt x="4411654" y="128137"/>
                  <a:pt x="4422702" y="131933"/>
                  <a:pt x="4432274" y="132586"/>
                </a:cubicBezTo>
                <a:cubicBezTo>
                  <a:pt x="4441846" y="133239"/>
                  <a:pt x="4451184" y="136609"/>
                  <a:pt x="4453024" y="140075"/>
                </a:cubicBezTo>
                <a:cubicBezTo>
                  <a:pt x="4454865" y="143540"/>
                  <a:pt x="4462320" y="144873"/>
                  <a:pt x="4469592" y="143037"/>
                </a:cubicBezTo>
                <a:cubicBezTo>
                  <a:pt x="4480008" y="140406"/>
                  <a:pt x="4482472" y="141527"/>
                  <a:pt x="4481214" y="148320"/>
                </a:cubicBezTo>
                <a:cubicBezTo>
                  <a:pt x="4480262" y="153466"/>
                  <a:pt x="4476129" y="156227"/>
                  <a:pt x="4470964" y="155168"/>
                </a:cubicBezTo>
                <a:cubicBezTo>
                  <a:pt x="4466204" y="154193"/>
                  <a:pt x="4462310" y="155775"/>
                  <a:pt x="4462310" y="158684"/>
                </a:cubicBezTo>
                <a:cubicBezTo>
                  <a:pt x="4462310" y="161593"/>
                  <a:pt x="4449800" y="162737"/>
                  <a:pt x="4434510" y="161226"/>
                </a:cubicBezTo>
                <a:cubicBezTo>
                  <a:pt x="4418362" y="159630"/>
                  <a:pt x="4404994" y="161086"/>
                  <a:pt x="4402611" y="164699"/>
                </a:cubicBezTo>
                <a:cubicBezTo>
                  <a:pt x="4400356" y="168121"/>
                  <a:pt x="4394004" y="172731"/>
                  <a:pt x="4388496" y="174945"/>
                </a:cubicBezTo>
                <a:cubicBezTo>
                  <a:pt x="4380827" y="178028"/>
                  <a:pt x="4377096" y="176085"/>
                  <a:pt x="4372559" y="166645"/>
                </a:cubicBezTo>
                <a:cubicBezTo>
                  <a:pt x="4365643" y="152256"/>
                  <a:pt x="4367835" y="135638"/>
                  <a:pt x="4377260" y="130996"/>
                </a:cubicBezTo>
                <a:cubicBezTo>
                  <a:pt x="4380851" y="129229"/>
                  <a:pt x="4383788" y="125334"/>
                  <a:pt x="4383788" y="122340"/>
                </a:cubicBezTo>
                <a:cubicBezTo>
                  <a:pt x="4383788" y="118409"/>
                  <a:pt x="4387679" y="116738"/>
                  <a:pt x="4392616" y="117110"/>
                </a:cubicBezTo>
                <a:close/>
                <a:moveTo>
                  <a:pt x="3645190" y="91435"/>
                </a:moveTo>
                <a:cubicBezTo>
                  <a:pt x="3649239" y="90193"/>
                  <a:pt x="3659900" y="90562"/>
                  <a:pt x="3668882" y="92257"/>
                </a:cubicBezTo>
                <a:cubicBezTo>
                  <a:pt x="3680676" y="94481"/>
                  <a:pt x="3685499" y="98185"/>
                  <a:pt x="3686245" y="105591"/>
                </a:cubicBezTo>
                <a:cubicBezTo>
                  <a:pt x="3686825" y="111352"/>
                  <a:pt x="3684686" y="117229"/>
                  <a:pt x="3681366" y="119002"/>
                </a:cubicBezTo>
                <a:cubicBezTo>
                  <a:pt x="3666680" y="126844"/>
                  <a:pt x="3648790" y="128603"/>
                  <a:pt x="3643555" y="122720"/>
                </a:cubicBezTo>
                <a:cubicBezTo>
                  <a:pt x="3635294" y="113438"/>
                  <a:pt x="3636302" y="94161"/>
                  <a:pt x="3645190" y="91435"/>
                </a:cubicBezTo>
                <a:close/>
                <a:moveTo>
                  <a:pt x="2105208" y="86096"/>
                </a:moveTo>
                <a:cubicBezTo>
                  <a:pt x="2106002" y="86096"/>
                  <a:pt x="2106651" y="88869"/>
                  <a:pt x="2106651" y="92257"/>
                </a:cubicBezTo>
                <a:cubicBezTo>
                  <a:pt x="2106651" y="95645"/>
                  <a:pt x="2105092" y="98417"/>
                  <a:pt x="2103186" y="98417"/>
                </a:cubicBezTo>
                <a:cubicBezTo>
                  <a:pt x="2101280" y="98417"/>
                  <a:pt x="2100631" y="95645"/>
                  <a:pt x="2101743" y="92257"/>
                </a:cubicBezTo>
                <a:cubicBezTo>
                  <a:pt x="2102855" y="88869"/>
                  <a:pt x="2104414" y="86096"/>
                  <a:pt x="2105208" y="86096"/>
                </a:cubicBezTo>
                <a:close/>
                <a:moveTo>
                  <a:pt x="3404172" y="73775"/>
                </a:moveTo>
                <a:cubicBezTo>
                  <a:pt x="3409478" y="73775"/>
                  <a:pt x="3412117" y="76641"/>
                  <a:pt x="3411262" y="81476"/>
                </a:cubicBezTo>
                <a:cubicBezTo>
                  <a:pt x="3409687" y="90382"/>
                  <a:pt x="3401380" y="94700"/>
                  <a:pt x="3398014" y="88362"/>
                </a:cubicBezTo>
                <a:cubicBezTo>
                  <a:pt x="3393414" y="79700"/>
                  <a:pt x="3395914" y="73775"/>
                  <a:pt x="3404172" y="73775"/>
                </a:cubicBezTo>
                <a:close/>
                <a:moveTo>
                  <a:pt x="1445363" y="61922"/>
                </a:moveTo>
                <a:cubicBezTo>
                  <a:pt x="1447539" y="62783"/>
                  <a:pt x="1449029" y="65813"/>
                  <a:pt x="1449029" y="70695"/>
                </a:cubicBezTo>
                <a:cubicBezTo>
                  <a:pt x="1449029" y="75778"/>
                  <a:pt x="1450502" y="79936"/>
                  <a:pt x="1452301" y="79936"/>
                </a:cubicBezTo>
                <a:cubicBezTo>
                  <a:pt x="1454101" y="79936"/>
                  <a:pt x="1455573" y="85201"/>
                  <a:pt x="1455573" y="91635"/>
                </a:cubicBezTo>
                <a:cubicBezTo>
                  <a:pt x="1455573" y="105143"/>
                  <a:pt x="1433625" y="129219"/>
                  <a:pt x="1421312" y="129219"/>
                </a:cubicBezTo>
                <a:cubicBezTo>
                  <a:pt x="1416975" y="129219"/>
                  <a:pt x="1412516" y="131992"/>
                  <a:pt x="1411404" y="135380"/>
                </a:cubicBezTo>
                <a:cubicBezTo>
                  <a:pt x="1410292" y="138768"/>
                  <a:pt x="1406142" y="141540"/>
                  <a:pt x="1402183" y="141540"/>
                </a:cubicBezTo>
                <a:cubicBezTo>
                  <a:pt x="1398223" y="141540"/>
                  <a:pt x="1393145" y="147085"/>
                  <a:pt x="1390897" y="153861"/>
                </a:cubicBezTo>
                <a:cubicBezTo>
                  <a:pt x="1388650" y="160638"/>
                  <a:pt x="1384615" y="166182"/>
                  <a:pt x="1381931" y="166182"/>
                </a:cubicBezTo>
                <a:cubicBezTo>
                  <a:pt x="1379247" y="166182"/>
                  <a:pt x="1377051" y="168954"/>
                  <a:pt x="1377051" y="172342"/>
                </a:cubicBezTo>
                <a:cubicBezTo>
                  <a:pt x="1377051" y="175731"/>
                  <a:pt x="1371330" y="178503"/>
                  <a:pt x="1364338" y="178503"/>
                </a:cubicBezTo>
                <a:cubicBezTo>
                  <a:pt x="1357346" y="178503"/>
                  <a:pt x="1347408" y="182644"/>
                  <a:pt x="1342254" y="187706"/>
                </a:cubicBezTo>
                <a:cubicBezTo>
                  <a:pt x="1337100" y="192767"/>
                  <a:pt x="1330474" y="196925"/>
                  <a:pt x="1327531" y="196946"/>
                </a:cubicBezTo>
                <a:cubicBezTo>
                  <a:pt x="1324587" y="196965"/>
                  <a:pt x="1317962" y="201125"/>
                  <a:pt x="1312808" y="206187"/>
                </a:cubicBezTo>
                <a:cubicBezTo>
                  <a:pt x="1300758" y="218020"/>
                  <a:pt x="1295541" y="217866"/>
                  <a:pt x="1293042" y="205603"/>
                </a:cubicBezTo>
                <a:cubicBezTo>
                  <a:pt x="1291937" y="200179"/>
                  <a:pt x="1293077" y="193361"/>
                  <a:pt x="1295577" y="190451"/>
                </a:cubicBezTo>
                <a:cubicBezTo>
                  <a:pt x="1298199" y="187400"/>
                  <a:pt x="1299706" y="177683"/>
                  <a:pt x="1299138" y="167489"/>
                </a:cubicBezTo>
                <a:cubicBezTo>
                  <a:pt x="1298270" y="151900"/>
                  <a:pt x="1300028" y="147986"/>
                  <a:pt x="1314050" y="134288"/>
                </a:cubicBezTo>
                <a:cubicBezTo>
                  <a:pt x="1326003" y="122611"/>
                  <a:pt x="1335347" y="118585"/>
                  <a:pt x="1351711" y="118059"/>
                </a:cubicBezTo>
                <a:cubicBezTo>
                  <a:pt x="1363681" y="117676"/>
                  <a:pt x="1376119" y="114776"/>
                  <a:pt x="1379352" y="111617"/>
                </a:cubicBezTo>
                <a:cubicBezTo>
                  <a:pt x="1382585" y="108457"/>
                  <a:pt x="1396272" y="102116"/>
                  <a:pt x="1409768" y="97525"/>
                </a:cubicBezTo>
                <a:cubicBezTo>
                  <a:pt x="1427429" y="91516"/>
                  <a:pt x="1434307" y="86586"/>
                  <a:pt x="1434307" y="79936"/>
                </a:cubicBezTo>
                <a:cubicBezTo>
                  <a:pt x="1434307" y="74854"/>
                  <a:pt x="1435779" y="68659"/>
                  <a:pt x="1437578" y="66169"/>
                </a:cubicBezTo>
                <a:cubicBezTo>
                  <a:pt x="1440324" y="62372"/>
                  <a:pt x="1443186" y="61062"/>
                  <a:pt x="1445363" y="61922"/>
                </a:cubicBezTo>
                <a:close/>
                <a:moveTo>
                  <a:pt x="4729389" y="50531"/>
                </a:moveTo>
                <a:cubicBezTo>
                  <a:pt x="4734408" y="49796"/>
                  <a:pt x="4743057" y="52945"/>
                  <a:pt x="4761675" y="59049"/>
                </a:cubicBezTo>
                <a:cubicBezTo>
                  <a:pt x="4773850" y="63040"/>
                  <a:pt x="4777871" y="79936"/>
                  <a:pt x="4766644" y="79936"/>
                </a:cubicBezTo>
                <a:cubicBezTo>
                  <a:pt x="4759592" y="79936"/>
                  <a:pt x="4755880" y="97359"/>
                  <a:pt x="4757457" y="123059"/>
                </a:cubicBezTo>
                <a:cubicBezTo>
                  <a:pt x="4758341" y="137447"/>
                  <a:pt x="4757333" y="138587"/>
                  <a:pt x="4742128" y="140395"/>
                </a:cubicBezTo>
                <a:cubicBezTo>
                  <a:pt x="4733176" y="141458"/>
                  <a:pt x="4724342" y="144656"/>
                  <a:pt x="4722497" y="147501"/>
                </a:cubicBezTo>
                <a:cubicBezTo>
                  <a:pt x="4720652" y="150346"/>
                  <a:pt x="4710676" y="154646"/>
                  <a:pt x="4700330" y="157058"/>
                </a:cubicBezTo>
                <a:cubicBezTo>
                  <a:pt x="4689982" y="159469"/>
                  <a:pt x="4681517" y="163707"/>
                  <a:pt x="4681517" y="166477"/>
                </a:cubicBezTo>
                <a:cubicBezTo>
                  <a:pt x="4681517" y="169246"/>
                  <a:pt x="4678204" y="173455"/>
                  <a:pt x="4674156" y="175829"/>
                </a:cubicBezTo>
                <a:cubicBezTo>
                  <a:pt x="4670106" y="178203"/>
                  <a:pt x="4659525" y="186706"/>
                  <a:pt x="4650640" y="194725"/>
                </a:cubicBezTo>
                <a:cubicBezTo>
                  <a:pt x="4641756" y="202745"/>
                  <a:pt x="4634395" y="208983"/>
                  <a:pt x="4634282" y="208590"/>
                </a:cubicBezTo>
                <a:cubicBezTo>
                  <a:pt x="4634170" y="208198"/>
                  <a:pt x="4631132" y="206491"/>
                  <a:pt x="4627533" y="204798"/>
                </a:cubicBezTo>
                <a:cubicBezTo>
                  <a:pt x="4612668" y="197805"/>
                  <a:pt x="4612286" y="169178"/>
                  <a:pt x="4626715" y="143560"/>
                </a:cubicBezTo>
                <a:cubicBezTo>
                  <a:pt x="4642992" y="114662"/>
                  <a:pt x="4648063" y="111584"/>
                  <a:pt x="4673438" y="115197"/>
                </a:cubicBezTo>
                <a:cubicBezTo>
                  <a:pt x="4698538" y="118772"/>
                  <a:pt x="4710878" y="111685"/>
                  <a:pt x="4711080" y="93580"/>
                </a:cubicBezTo>
                <a:cubicBezTo>
                  <a:pt x="4711146" y="87770"/>
                  <a:pt x="4714657" y="75052"/>
                  <a:pt x="4718885" y="65319"/>
                </a:cubicBezTo>
                <a:cubicBezTo>
                  <a:pt x="4722983" y="55886"/>
                  <a:pt x="4724371" y="51267"/>
                  <a:pt x="4729389" y="50531"/>
                </a:cubicBezTo>
                <a:close/>
                <a:moveTo>
                  <a:pt x="1477130" y="44197"/>
                </a:moveTo>
                <a:cubicBezTo>
                  <a:pt x="1478932" y="42752"/>
                  <a:pt x="1482408" y="43782"/>
                  <a:pt x="1489108" y="46043"/>
                </a:cubicBezTo>
                <a:cubicBezTo>
                  <a:pt x="1504921" y="51379"/>
                  <a:pt x="1514289" y="51597"/>
                  <a:pt x="1554543" y="47568"/>
                </a:cubicBezTo>
                <a:lnTo>
                  <a:pt x="1583171" y="44703"/>
                </a:lnTo>
                <a:lnTo>
                  <a:pt x="1583171" y="62320"/>
                </a:lnTo>
                <a:cubicBezTo>
                  <a:pt x="1583171" y="72008"/>
                  <a:pt x="1581741" y="79936"/>
                  <a:pt x="1579993" y="79936"/>
                </a:cubicBezTo>
                <a:cubicBezTo>
                  <a:pt x="1578245" y="79936"/>
                  <a:pt x="1575583" y="88945"/>
                  <a:pt x="1574078" y="99957"/>
                </a:cubicBezTo>
                <a:cubicBezTo>
                  <a:pt x="1571876" y="116067"/>
                  <a:pt x="1569461" y="120381"/>
                  <a:pt x="1561716" y="122034"/>
                </a:cubicBezTo>
                <a:cubicBezTo>
                  <a:pt x="1556421" y="123165"/>
                  <a:pt x="1549881" y="127721"/>
                  <a:pt x="1547182" y="132159"/>
                </a:cubicBezTo>
                <a:cubicBezTo>
                  <a:pt x="1541586" y="141359"/>
                  <a:pt x="1485144" y="150729"/>
                  <a:pt x="1480111" y="143294"/>
                </a:cubicBezTo>
                <a:cubicBezTo>
                  <a:pt x="1470277" y="128765"/>
                  <a:pt x="1464894" y="85045"/>
                  <a:pt x="1471932" y="76856"/>
                </a:cubicBezTo>
                <a:cubicBezTo>
                  <a:pt x="1473731" y="74762"/>
                  <a:pt x="1475203" y="65916"/>
                  <a:pt x="1475203" y="57200"/>
                </a:cubicBezTo>
                <a:cubicBezTo>
                  <a:pt x="1475203" y="49562"/>
                  <a:pt x="1475329" y="45642"/>
                  <a:pt x="1477130" y="44197"/>
                </a:cubicBezTo>
                <a:close/>
                <a:moveTo>
                  <a:pt x="4490120" y="42973"/>
                </a:moveTo>
                <a:cubicBezTo>
                  <a:pt x="4492846" y="42973"/>
                  <a:pt x="4495028" y="48449"/>
                  <a:pt x="4495028" y="55294"/>
                </a:cubicBezTo>
                <a:cubicBezTo>
                  <a:pt x="4495028" y="62139"/>
                  <a:pt x="4492846" y="67615"/>
                  <a:pt x="4490120" y="67615"/>
                </a:cubicBezTo>
                <a:cubicBezTo>
                  <a:pt x="4487393" y="67615"/>
                  <a:pt x="4485212" y="62139"/>
                  <a:pt x="4485212" y="55294"/>
                </a:cubicBezTo>
                <a:cubicBezTo>
                  <a:pt x="4485212" y="48449"/>
                  <a:pt x="4487393" y="42973"/>
                  <a:pt x="4490120" y="42973"/>
                </a:cubicBezTo>
                <a:close/>
                <a:moveTo>
                  <a:pt x="3326339" y="31432"/>
                </a:moveTo>
                <a:cubicBezTo>
                  <a:pt x="3328160" y="29768"/>
                  <a:pt x="3330156" y="31437"/>
                  <a:pt x="3331921" y="36813"/>
                </a:cubicBezTo>
                <a:cubicBezTo>
                  <a:pt x="3333033" y="40201"/>
                  <a:pt x="3336800" y="42973"/>
                  <a:pt x="3340293" y="42973"/>
                </a:cubicBezTo>
                <a:cubicBezTo>
                  <a:pt x="3347380" y="42973"/>
                  <a:pt x="3348886" y="52564"/>
                  <a:pt x="3342554" y="57375"/>
                </a:cubicBezTo>
                <a:cubicBezTo>
                  <a:pt x="3339837" y="59440"/>
                  <a:pt x="3340165" y="60645"/>
                  <a:pt x="3343535" y="60969"/>
                </a:cubicBezTo>
                <a:cubicBezTo>
                  <a:pt x="3346325" y="61235"/>
                  <a:pt x="3350216" y="58424"/>
                  <a:pt x="3352183" y="54721"/>
                </a:cubicBezTo>
                <a:cubicBezTo>
                  <a:pt x="3354771" y="49849"/>
                  <a:pt x="3357923" y="50655"/>
                  <a:pt x="3363581" y="57636"/>
                </a:cubicBezTo>
                <a:cubicBezTo>
                  <a:pt x="3370226" y="65836"/>
                  <a:pt x="3379547" y="71369"/>
                  <a:pt x="3389994" y="73318"/>
                </a:cubicBezTo>
                <a:cubicBezTo>
                  <a:pt x="3391344" y="73569"/>
                  <a:pt x="3392448" y="77934"/>
                  <a:pt x="3392448" y="83016"/>
                </a:cubicBezTo>
                <a:cubicBezTo>
                  <a:pt x="3392448" y="89388"/>
                  <a:pt x="3389051" y="92257"/>
                  <a:pt x="3381504" y="92257"/>
                </a:cubicBezTo>
                <a:cubicBezTo>
                  <a:pt x="3369172" y="92257"/>
                  <a:pt x="3360895" y="105980"/>
                  <a:pt x="3359211" y="129219"/>
                </a:cubicBezTo>
                <a:cubicBezTo>
                  <a:pt x="3358381" y="140670"/>
                  <a:pt x="3355848" y="145110"/>
                  <a:pt x="3349337" y="146526"/>
                </a:cubicBezTo>
                <a:cubicBezTo>
                  <a:pt x="3344520" y="147575"/>
                  <a:pt x="3338818" y="152426"/>
                  <a:pt x="3336667" y="157307"/>
                </a:cubicBezTo>
                <a:cubicBezTo>
                  <a:pt x="3334515" y="162188"/>
                  <a:pt x="3327802" y="166182"/>
                  <a:pt x="3321749" y="166182"/>
                </a:cubicBezTo>
                <a:cubicBezTo>
                  <a:pt x="3312171" y="166182"/>
                  <a:pt x="3310093" y="163255"/>
                  <a:pt x="3305740" y="143641"/>
                </a:cubicBezTo>
                <a:cubicBezTo>
                  <a:pt x="3302693" y="129908"/>
                  <a:pt x="3301519" y="113262"/>
                  <a:pt x="3302736" y="101048"/>
                </a:cubicBezTo>
                <a:cubicBezTo>
                  <a:pt x="3304359" y="84753"/>
                  <a:pt x="3303449" y="79703"/>
                  <a:pt x="3297879" y="74089"/>
                </a:cubicBezTo>
                <a:cubicBezTo>
                  <a:pt x="3289952" y="66102"/>
                  <a:pt x="3288581" y="42973"/>
                  <a:pt x="3296034" y="42973"/>
                </a:cubicBezTo>
                <a:cubicBezTo>
                  <a:pt x="3298790" y="42973"/>
                  <a:pt x="3301892" y="47132"/>
                  <a:pt x="3302928" y="52214"/>
                </a:cubicBezTo>
                <a:cubicBezTo>
                  <a:pt x="3306125" y="67901"/>
                  <a:pt x="3319482" y="63544"/>
                  <a:pt x="3321813" y="46053"/>
                </a:cubicBezTo>
                <a:cubicBezTo>
                  <a:pt x="3322874" y="38095"/>
                  <a:pt x="3324519" y="33097"/>
                  <a:pt x="3326339" y="31432"/>
                </a:cubicBezTo>
                <a:close/>
                <a:moveTo>
                  <a:pt x="4459815" y="30989"/>
                </a:moveTo>
                <a:cubicBezTo>
                  <a:pt x="4464037" y="31737"/>
                  <a:pt x="4469383" y="35058"/>
                  <a:pt x="4473876" y="40601"/>
                </a:cubicBezTo>
                <a:cubicBezTo>
                  <a:pt x="4484761" y="54031"/>
                  <a:pt x="4484056" y="59625"/>
                  <a:pt x="4470090" y="70613"/>
                </a:cubicBezTo>
                <a:cubicBezTo>
                  <a:pt x="4454483" y="82891"/>
                  <a:pt x="4436511" y="82784"/>
                  <a:pt x="4433987" y="70399"/>
                </a:cubicBezTo>
                <a:cubicBezTo>
                  <a:pt x="4431979" y="60548"/>
                  <a:pt x="4440993" y="43524"/>
                  <a:pt x="4448405" y="43169"/>
                </a:cubicBezTo>
                <a:cubicBezTo>
                  <a:pt x="4450654" y="43061"/>
                  <a:pt x="4452494" y="40201"/>
                  <a:pt x="4452494" y="36813"/>
                </a:cubicBezTo>
                <a:cubicBezTo>
                  <a:pt x="4452494" y="32066"/>
                  <a:pt x="4455593" y="30241"/>
                  <a:pt x="4459815" y="30989"/>
                </a:cubicBezTo>
                <a:close/>
                <a:moveTo>
                  <a:pt x="2576181" y="29073"/>
                </a:moveTo>
                <a:cubicBezTo>
                  <a:pt x="2577984" y="28818"/>
                  <a:pt x="2579767" y="31860"/>
                  <a:pt x="2580431" y="38353"/>
                </a:cubicBezTo>
                <a:cubicBezTo>
                  <a:pt x="2581121" y="45096"/>
                  <a:pt x="2579516" y="49134"/>
                  <a:pt x="2576147" y="49134"/>
                </a:cubicBezTo>
                <a:cubicBezTo>
                  <a:pt x="2573003" y="49134"/>
                  <a:pt x="2571200" y="45149"/>
                  <a:pt x="2571817" y="39567"/>
                </a:cubicBezTo>
                <a:cubicBezTo>
                  <a:pt x="2572557" y="32877"/>
                  <a:pt x="2574379" y="29327"/>
                  <a:pt x="2576181" y="29073"/>
                </a:cubicBezTo>
                <a:close/>
                <a:moveTo>
                  <a:pt x="3995935" y="26719"/>
                </a:moveTo>
                <a:cubicBezTo>
                  <a:pt x="3999996" y="27030"/>
                  <a:pt x="4002671" y="29181"/>
                  <a:pt x="4006034" y="33331"/>
                </a:cubicBezTo>
                <a:cubicBezTo>
                  <a:pt x="4010332" y="38634"/>
                  <a:pt x="4016110" y="42973"/>
                  <a:pt x="4018872" y="42973"/>
                </a:cubicBezTo>
                <a:cubicBezTo>
                  <a:pt x="4022049" y="42973"/>
                  <a:pt x="4023896" y="48634"/>
                  <a:pt x="4023896" y="58374"/>
                </a:cubicBezTo>
                <a:cubicBezTo>
                  <a:pt x="4023896" y="66845"/>
                  <a:pt x="4022423" y="73775"/>
                  <a:pt x="4020624" y="73775"/>
                </a:cubicBezTo>
                <a:cubicBezTo>
                  <a:pt x="4018824" y="73775"/>
                  <a:pt x="4017352" y="80793"/>
                  <a:pt x="4017352" y="89370"/>
                </a:cubicBezTo>
                <a:cubicBezTo>
                  <a:pt x="4017352" y="98802"/>
                  <a:pt x="4015090" y="106326"/>
                  <a:pt x="4011626" y="108410"/>
                </a:cubicBezTo>
                <a:cubicBezTo>
                  <a:pt x="4003001" y="113600"/>
                  <a:pt x="3990567" y="123558"/>
                  <a:pt x="3980858" y="133050"/>
                </a:cubicBezTo>
                <a:cubicBezTo>
                  <a:pt x="3971298" y="142396"/>
                  <a:pt x="3962139" y="143799"/>
                  <a:pt x="3956307" y="136812"/>
                </a:cubicBezTo>
                <a:cubicBezTo>
                  <a:pt x="3954223" y="134314"/>
                  <a:pt x="3951460" y="121660"/>
                  <a:pt x="3950168" y="108692"/>
                </a:cubicBezTo>
                <a:cubicBezTo>
                  <a:pt x="3948876" y="95723"/>
                  <a:pt x="3945796" y="83651"/>
                  <a:pt x="3943324" y="81865"/>
                </a:cubicBezTo>
                <a:cubicBezTo>
                  <a:pt x="3935704" y="76358"/>
                  <a:pt x="3938330" y="56083"/>
                  <a:pt x="3947827" y="47106"/>
                </a:cubicBezTo>
                <a:cubicBezTo>
                  <a:pt x="3952776" y="42428"/>
                  <a:pt x="3966138" y="35246"/>
                  <a:pt x="3977521" y="31145"/>
                </a:cubicBezTo>
                <a:cubicBezTo>
                  <a:pt x="3986428" y="27936"/>
                  <a:pt x="3991875" y="26407"/>
                  <a:pt x="3995935" y="26719"/>
                </a:cubicBezTo>
                <a:close/>
                <a:moveTo>
                  <a:pt x="4370881" y="13345"/>
                </a:moveTo>
                <a:cubicBezTo>
                  <a:pt x="4396322" y="15100"/>
                  <a:pt x="4398590" y="16305"/>
                  <a:pt x="4399516" y="28547"/>
                </a:cubicBezTo>
                <a:cubicBezTo>
                  <a:pt x="4400424" y="40540"/>
                  <a:pt x="4398661" y="42183"/>
                  <a:pt x="4381522" y="45313"/>
                </a:cubicBezTo>
                <a:cubicBezTo>
                  <a:pt x="4371072" y="47221"/>
                  <a:pt x="4354792" y="50515"/>
                  <a:pt x="4345345" y="52633"/>
                </a:cubicBezTo>
                <a:lnTo>
                  <a:pt x="4328168" y="56483"/>
                </a:lnTo>
                <a:lnTo>
                  <a:pt x="4328168" y="37524"/>
                </a:lnTo>
                <a:cubicBezTo>
                  <a:pt x="4328168" y="13774"/>
                  <a:pt x="4333485" y="10764"/>
                  <a:pt x="4370881" y="13345"/>
                </a:cubicBezTo>
                <a:close/>
                <a:moveTo>
                  <a:pt x="3516149" y="12171"/>
                </a:moveTo>
                <a:cubicBezTo>
                  <a:pt x="3531131" y="12171"/>
                  <a:pt x="3540833" y="24024"/>
                  <a:pt x="3539174" y="40300"/>
                </a:cubicBezTo>
                <a:cubicBezTo>
                  <a:pt x="3538176" y="50097"/>
                  <a:pt x="3534916" y="52402"/>
                  <a:pt x="3520824" y="53275"/>
                </a:cubicBezTo>
                <a:lnTo>
                  <a:pt x="3503688" y="54336"/>
                </a:lnTo>
                <a:lnTo>
                  <a:pt x="3503688" y="33254"/>
                </a:lnTo>
                <a:cubicBezTo>
                  <a:pt x="3503688" y="12941"/>
                  <a:pt x="3504142" y="12171"/>
                  <a:pt x="3516149" y="12171"/>
                </a:cubicBezTo>
                <a:close/>
                <a:moveTo>
                  <a:pt x="1801055" y="35"/>
                </a:moveTo>
                <a:cubicBezTo>
                  <a:pt x="1856837" y="-292"/>
                  <a:pt x="1872968" y="1601"/>
                  <a:pt x="1888530" y="10300"/>
                </a:cubicBezTo>
                <a:cubicBezTo>
                  <a:pt x="1906657" y="20433"/>
                  <a:pt x="1907523" y="21813"/>
                  <a:pt x="1905814" y="37891"/>
                </a:cubicBezTo>
                <a:cubicBezTo>
                  <a:pt x="1903752" y="57309"/>
                  <a:pt x="1905474" y="60347"/>
                  <a:pt x="1920626" y="64030"/>
                </a:cubicBezTo>
                <a:cubicBezTo>
                  <a:pt x="1926669" y="65498"/>
                  <a:pt x="1935479" y="69479"/>
                  <a:pt x="1940206" y="72876"/>
                </a:cubicBezTo>
                <a:cubicBezTo>
                  <a:pt x="1945210" y="76472"/>
                  <a:pt x="1977325" y="78450"/>
                  <a:pt x="2017092" y="77610"/>
                </a:cubicBezTo>
                <a:cubicBezTo>
                  <a:pt x="2054653" y="76816"/>
                  <a:pt x="2087225" y="77312"/>
                  <a:pt x="2089474" y="78710"/>
                </a:cubicBezTo>
                <a:cubicBezTo>
                  <a:pt x="2091724" y="80110"/>
                  <a:pt x="2093564" y="86502"/>
                  <a:pt x="2093564" y="92916"/>
                </a:cubicBezTo>
                <a:cubicBezTo>
                  <a:pt x="2093564" y="103526"/>
                  <a:pt x="2090807" y="104578"/>
                  <a:pt x="2063008" y="104578"/>
                </a:cubicBezTo>
                <a:lnTo>
                  <a:pt x="2032452" y="104578"/>
                </a:lnTo>
                <a:lnTo>
                  <a:pt x="2021703" y="126821"/>
                </a:lnTo>
                <a:cubicBezTo>
                  <a:pt x="2012211" y="146461"/>
                  <a:pt x="2009607" y="148651"/>
                  <a:pt x="1999450" y="145549"/>
                </a:cubicBezTo>
                <a:cubicBezTo>
                  <a:pt x="1975483" y="138225"/>
                  <a:pt x="1968019" y="165766"/>
                  <a:pt x="1987597" y="189284"/>
                </a:cubicBezTo>
                <a:cubicBezTo>
                  <a:pt x="1998463" y="202335"/>
                  <a:pt x="2002564" y="203145"/>
                  <a:pt x="2057801" y="203145"/>
                </a:cubicBezTo>
                <a:cubicBezTo>
                  <a:pt x="2099499" y="203145"/>
                  <a:pt x="2116466" y="205174"/>
                  <a:pt x="2116466" y="210160"/>
                </a:cubicBezTo>
                <a:cubicBezTo>
                  <a:pt x="2116466" y="215175"/>
                  <a:pt x="2122303" y="215801"/>
                  <a:pt x="2136915" y="212358"/>
                </a:cubicBezTo>
                <a:cubicBezTo>
                  <a:pt x="2159597" y="207012"/>
                  <a:pt x="2183315" y="206729"/>
                  <a:pt x="2203167" y="211567"/>
                </a:cubicBezTo>
                <a:cubicBezTo>
                  <a:pt x="2210365" y="213322"/>
                  <a:pt x="2233922" y="217562"/>
                  <a:pt x="2255515" y="220991"/>
                </a:cubicBezTo>
                <a:cubicBezTo>
                  <a:pt x="2293139" y="226965"/>
                  <a:pt x="2346333" y="247705"/>
                  <a:pt x="2354081" y="259421"/>
                </a:cubicBezTo>
                <a:cubicBezTo>
                  <a:pt x="2360948" y="269804"/>
                  <a:pt x="2448914" y="267443"/>
                  <a:pt x="2452413" y="256783"/>
                </a:cubicBezTo>
                <a:cubicBezTo>
                  <a:pt x="2456065" y="245657"/>
                  <a:pt x="2440353" y="227786"/>
                  <a:pt x="2426920" y="227786"/>
                </a:cubicBezTo>
                <a:cubicBezTo>
                  <a:pt x="2414337" y="227786"/>
                  <a:pt x="2414190" y="227511"/>
                  <a:pt x="2413704" y="203145"/>
                </a:cubicBezTo>
                <a:cubicBezTo>
                  <a:pt x="2413434" y="189592"/>
                  <a:pt x="2413066" y="175038"/>
                  <a:pt x="2412887" y="170802"/>
                </a:cubicBezTo>
                <a:cubicBezTo>
                  <a:pt x="2412705" y="166539"/>
                  <a:pt x="2415480" y="163806"/>
                  <a:pt x="2419103" y="164679"/>
                </a:cubicBezTo>
                <a:cubicBezTo>
                  <a:pt x="2426062" y="166357"/>
                  <a:pt x="2458868" y="167853"/>
                  <a:pt x="2465725" y="166806"/>
                </a:cubicBezTo>
                <a:cubicBezTo>
                  <a:pt x="2471429" y="165935"/>
                  <a:pt x="2470848" y="136445"/>
                  <a:pt x="2464907" y="125259"/>
                </a:cubicBezTo>
                <a:cubicBezTo>
                  <a:pt x="2458737" y="113640"/>
                  <a:pt x="2458737" y="107836"/>
                  <a:pt x="2464907" y="96217"/>
                </a:cubicBezTo>
                <a:cubicBezTo>
                  <a:pt x="2467607" y="91135"/>
                  <a:pt x="2469862" y="81927"/>
                  <a:pt x="2469919" y="75755"/>
                </a:cubicBezTo>
                <a:cubicBezTo>
                  <a:pt x="2470164" y="49317"/>
                  <a:pt x="2477453" y="42665"/>
                  <a:pt x="2509523" y="39613"/>
                </a:cubicBezTo>
                <a:cubicBezTo>
                  <a:pt x="2530453" y="37621"/>
                  <a:pt x="2538603" y="38638"/>
                  <a:pt x="2535250" y="42821"/>
                </a:cubicBezTo>
                <a:cubicBezTo>
                  <a:pt x="2532006" y="46869"/>
                  <a:pt x="2531719" y="48977"/>
                  <a:pt x="2534404" y="49039"/>
                </a:cubicBezTo>
                <a:cubicBezTo>
                  <a:pt x="2536639" y="49091"/>
                  <a:pt x="2540305" y="43589"/>
                  <a:pt x="2542553" y="36813"/>
                </a:cubicBezTo>
                <a:cubicBezTo>
                  <a:pt x="2548085" y="20133"/>
                  <a:pt x="2564696" y="19748"/>
                  <a:pt x="2564696" y="36299"/>
                </a:cubicBezTo>
                <a:cubicBezTo>
                  <a:pt x="2564696" y="42794"/>
                  <a:pt x="2562855" y="49274"/>
                  <a:pt x="2560606" y="50699"/>
                </a:cubicBezTo>
                <a:cubicBezTo>
                  <a:pt x="2557418" y="52719"/>
                  <a:pt x="2557506" y="55548"/>
                  <a:pt x="2561007" y="63533"/>
                </a:cubicBezTo>
                <a:cubicBezTo>
                  <a:pt x="2566319" y="75651"/>
                  <a:pt x="2573366" y="76891"/>
                  <a:pt x="2575447" y="66075"/>
                </a:cubicBezTo>
                <a:cubicBezTo>
                  <a:pt x="2576620" y="59972"/>
                  <a:pt x="2578429" y="60048"/>
                  <a:pt x="2584165" y="66440"/>
                </a:cubicBezTo>
                <a:cubicBezTo>
                  <a:pt x="2590470" y="73467"/>
                  <a:pt x="2592130" y="72925"/>
                  <a:pt x="2597055" y="62232"/>
                </a:cubicBezTo>
                <a:cubicBezTo>
                  <a:pt x="2600165" y="55482"/>
                  <a:pt x="2607038" y="48004"/>
                  <a:pt x="2612330" y="45616"/>
                </a:cubicBezTo>
                <a:cubicBezTo>
                  <a:pt x="2617622" y="43228"/>
                  <a:pt x="2623908" y="38363"/>
                  <a:pt x="2626299" y="34805"/>
                </a:cubicBezTo>
                <a:cubicBezTo>
                  <a:pt x="2628763" y="31141"/>
                  <a:pt x="2650748" y="27735"/>
                  <a:pt x="2677012" y="26950"/>
                </a:cubicBezTo>
                <a:cubicBezTo>
                  <a:pt x="2720373" y="25655"/>
                  <a:pt x="2724585" y="26576"/>
                  <a:pt x="2742056" y="41160"/>
                </a:cubicBezTo>
                <a:cubicBezTo>
                  <a:pt x="2754420" y="51481"/>
                  <a:pt x="2763548" y="55426"/>
                  <a:pt x="2769048" y="52827"/>
                </a:cubicBezTo>
                <a:cubicBezTo>
                  <a:pt x="2773960" y="50506"/>
                  <a:pt x="2777359" y="51521"/>
                  <a:pt x="2777359" y="55309"/>
                </a:cubicBezTo>
                <a:cubicBezTo>
                  <a:pt x="2777359" y="58834"/>
                  <a:pt x="2780854" y="64717"/>
                  <a:pt x="2785125" y="68381"/>
                </a:cubicBezTo>
                <a:cubicBezTo>
                  <a:pt x="2795315" y="77123"/>
                  <a:pt x="2806787" y="66034"/>
                  <a:pt x="2806855" y="47377"/>
                </a:cubicBezTo>
                <a:cubicBezTo>
                  <a:pt x="2806941" y="24110"/>
                  <a:pt x="2811490" y="16584"/>
                  <a:pt x="2822672" y="21208"/>
                </a:cubicBezTo>
                <a:cubicBezTo>
                  <a:pt x="2828432" y="23590"/>
                  <a:pt x="2837651" y="22109"/>
                  <a:pt x="2844012" y="17778"/>
                </a:cubicBezTo>
                <a:cubicBezTo>
                  <a:pt x="2852940" y="11699"/>
                  <a:pt x="2857221" y="11721"/>
                  <a:pt x="2865126" y="17886"/>
                </a:cubicBezTo>
                <a:cubicBezTo>
                  <a:pt x="2877064" y="27198"/>
                  <a:pt x="2879677" y="37747"/>
                  <a:pt x="2875350" y="59177"/>
                </a:cubicBezTo>
                <a:cubicBezTo>
                  <a:pt x="2873075" y="70441"/>
                  <a:pt x="2873223" y="77823"/>
                  <a:pt x="2875842" y="83766"/>
                </a:cubicBezTo>
                <a:cubicBezTo>
                  <a:pt x="2880260" y="93789"/>
                  <a:pt x="2900346" y="95162"/>
                  <a:pt x="2903467" y="85654"/>
                </a:cubicBezTo>
                <a:cubicBezTo>
                  <a:pt x="2904868" y="81385"/>
                  <a:pt x="2914476" y="80267"/>
                  <a:pt x="2930652" y="82490"/>
                </a:cubicBezTo>
                <a:cubicBezTo>
                  <a:pt x="2974099" y="88459"/>
                  <a:pt x="2981484" y="90494"/>
                  <a:pt x="2996567" y="100647"/>
                </a:cubicBezTo>
                <a:cubicBezTo>
                  <a:pt x="3013502" y="112049"/>
                  <a:pt x="3024737" y="113448"/>
                  <a:pt x="3027666" y="104523"/>
                </a:cubicBezTo>
                <a:cubicBezTo>
                  <a:pt x="3031520" y="92783"/>
                  <a:pt x="3025735" y="74799"/>
                  <a:pt x="3016063" y="68450"/>
                </a:cubicBezTo>
                <a:cubicBezTo>
                  <a:pt x="3004302" y="60731"/>
                  <a:pt x="3002976" y="42973"/>
                  <a:pt x="3014161" y="42973"/>
                </a:cubicBezTo>
                <a:cubicBezTo>
                  <a:pt x="3018439" y="42973"/>
                  <a:pt x="3023772" y="38815"/>
                  <a:pt x="3026012" y="33733"/>
                </a:cubicBezTo>
                <a:cubicBezTo>
                  <a:pt x="3031220" y="21917"/>
                  <a:pt x="3049049" y="21805"/>
                  <a:pt x="3057287" y="33537"/>
                </a:cubicBezTo>
                <a:cubicBezTo>
                  <a:pt x="3060780" y="38511"/>
                  <a:pt x="3066950" y="42669"/>
                  <a:pt x="3070999" y="42778"/>
                </a:cubicBezTo>
                <a:cubicBezTo>
                  <a:pt x="3075048" y="42885"/>
                  <a:pt x="3078360" y="45943"/>
                  <a:pt x="3078360" y="49573"/>
                </a:cubicBezTo>
                <a:cubicBezTo>
                  <a:pt x="3078360" y="60204"/>
                  <a:pt x="3087178" y="73775"/>
                  <a:pt x="3094085" y="73775"/>
                </a:cubicBezTo>
                <a:cubicBezTo>
                  <a:pt x="3097592" y="73775"/>
                  <a:pt x="3102158" y="77624"/>
                  <a:pt x="3104232" y="82330"/>
                </a:cubicBezTo>
                <a:cubicBezTo>
                  <a:pt x="3106305" y="87034"/>
                  <a:pt x="3116032" y="92773"/>
                  <a:pt x="3125847" y="95082"/>
                </a:cubicBezTo>
                <a:cubicBezTo>
                  <a:pt x="3135662" y="97390"/>
                  <a:pt x="3144538" y="101858"/>
                  <a:pt x="3145573" y="105009"/>
                </a:cubicBezTo>
                <a:cubicBezTo>
                  <a:pt x="3146607" y="108160"/>
                  <a:pt x="3153255" y="110738"/>
                  <a:pt x="3160347" y="110738"/>
                </a:cubicBezTo>
                <a:cubicBezTo>
                  <a:pt x="3170782" y="110738"/>
                  <a:pt x="3173241" y="108531"/>
                  <a:pt x="3173241" y="99164"/>
                </a:cubicBezTo>
                <a:cubicBezTo>
                  <a:pt x="3173241" y="80500"/>
                  <a:pt x="3190605" y="71365"/>
                  <a:pt x="3226081" y="71365"/>
                </a:cubicBezTo>
                <a:cubicBezTo>
                  <a:pt x="3243701" y="71365"/>
                  <a:pt x="3259015" y="73056"/>
                  <a:pt x="3260113" y="75123"/>
                </a:cubicBezTo>
                <a:cubicBezTo>
                  <a:pt x="3261210" y="77190"/>
                  <a:pt x="3260533" y="84423"/>
                  <a:pt x="3258607" y="91198"/>
                </a:cubicBezTo>
                <a:cubicBezTo>
                  <a:pt x="3255475" y="102218"/>
                  <a:pt x="3251129" y="103732"/>
                  <a:pt x="3217320" y="105586"/>
                </a:cubicBezTo>
                <a:cubicBezTo>
                  <a:pt x="3188169" y="107184"/>
                  <a:pt x="3178827" y="109770"/>
                  <a:pt x="3176438" y="116899"/>
                </a:cubicBezTo>
                <a:cubicBezTo>
                  <a:pt x="3171942" y="130315"/>
                  <a:pt x="3172519" y="138556"/>
                  <a:pt x="3178967" y="153016"/>
                </a:cubicBezTo>
                <a:cubicBezTo>
                  <a:pt x="3183367" y="162884"/>
                  <a:pt x="3189615" y="166513"/>
                  <a:pt x="3205958" y="168693"/>
                </a:cubicBezTo>
                <a:cubicBezTo>
                  <a:pt x="3244989" y="173900"/>
                  <a:pt x="3268122" y="180162"/>
                  <a:pt x="3268122" y="185519"/>
                </a:cubicBezTo>
                <a:cubicBezTo>
                  <a:pt x="3268122" y="188436"/>
                  <a:pt x="3270789" y="190824"/>
                  <a:pt x="3274048" y="190824"/>
                </a:cubicBezTo>
                <a:cubicBezTo>
                  <a:pt x="3277307" y="190824"/>
                  <a:pt x="3282930" y="196009"/>
                  <a:pt x="3286543" y="202346"/>
                </a:cubicBezTo>
                <a:cubicBezTo>
                  <a:pt x="3292453" y="212713"/>
                  <a:pt x="3299317" y="213926"/>
                  <a:pt x="3354991" y="214449"/>
                </a:cubicBezTo>
                <a:lnTo>
                  <a:pt x="3416871" y="215029"/>
                </a:lnTo>
                <a:lnTo>
                  <a:pt x="3425946" y="198658"/>
                </a:lnTo>
                <a:cubicBezTo>
                  <a:pt x="3432166" y="187436"/>
                  <a:pt x="3434395" y="178571"/>
                  <a:pt x="3433030" y="170476"/>
                </a:cubicBezTo>
                <a:cubicBezTo>
                  <a:pt x="3431643" y="162248"/>
                  <a:pt x="3433924" y="153733"/>
                  <a:pt x="3440548" y="142402"/>
                </a:cubicBezTo>
                <a:cubicBezTo>
                  <a:pt x="3449219" y="127572"/>
                  <a:pt x="3452346" y="126184"/>
                  <a:pt x="3476054" y="126645"/>
                </a:cubicBezTo>
                <a:cubicBezTo>
                  <a:pt x="3492341" y="126963"/>
                  <a:pt x="3506404" y="130840"/>
                  <a:pt x="3513706" y="137025"/>
                </a:cubicBezTo>
                <a:cubicBezTo>
                  <a:pt x="3523191" y="145062"/>
                  <a:pt x="3533845" y="146383"/>
                  <a:pt x="3570962" y="144127"/>
                </a:cubicBezTo>
                <a:cubicBezTo>
                  <a:pt x="3596042" y="142603"/>
                  <a:pt x="3624179" y="140163"/>
                  <a:pt x="3633487" y="138705"/>
                </a:cubicBezTo>
                <a:cubicBezTo>
                  <a:pt x="3645570" y="136812"/>
                  <a:pt x="3651526" y="138581"/>
                  <a:pt x="3654304" y="144885"/>
                </a:cubicBezTo>
                <a:cubicBezTo>
                  <a:pt x="3657387" y="151878"/>
                  <a:pt x="3657098" y="154509"/>
                  <a:pt x="3652920" y="157528"/>
                </a:cubicBezTo>
                <a:cubicBezTo>
                  <a:pt x="3650018" y="159625"/>
                  <a:pt x="3645508" y="159796"/>
                  <a:pt x="3642896" y="157910"/>
                </a:cubicBezTo>
                <a:cubicBezTo>
                  <a:pt x="3640285" y="156023"/>
                  <a:pt x="3634764" y="159679"/>
                  <a:pt x="3630628" y="166034"/>
                </a:cubicBezTo>
                <a:cubicBezTo>
                  <a:pt x="3624664" y="175196"/>
                  <a:pt x="3624122" y="178170"/>
                  <a:pt x="3628014" y="180400"/>
                </a:cubicBezTo>
                <a:cubicBezTo>
                  <a:pt x="3649488" y="192702"/>
                  <a:pt x="3663752" y="196776"/>
                  <a:pt x="3694766" y="199466"/>
                </a:cubicBezTo>
                <a:cubicBezTo>
                  <a:pt x="3714385" y="201169"/>
                  <a:pt x="3731979" y="205464"/>
                  <a:pt x="3733863" y="209013"/>
                </a:cubicBezTo>
                <a:cubicBezTo>
                  <a:pt x="3738234" y="217243"/>
                  <a:pt x="3774193" y="217488"/>
                  <a:pt x="3776878" y="209305"/>
                </a:cubicBezTo>
                <a:cubicBezTo>
                  <a:pt x="3779490" y="201347"/>
                  <a:pt x="3794873" y="201255"/>
                  <a:pt x="3794873" y="209197"/>
                </a:cubicBezTo>
                <a:cubicBezTo>
                  <a:pt x="3794873" y="213007"/>
                  <a:pt x="3826078" y="215184"/>
                  <a:pt x="3879120" y="215073"/>
                </a:cubicBezTo>
                <a:cubicBezTo>
                  <a:pt x="3971838" y="214879"/>
                  <a:pt x="3986352" y="216329"/>
                  <a:pt x="3996765" y="226823"/>
                </a:cubicBezTo>
                <a:cubicBezTo>
                  <a:pt x="4002368" y="232469"/>
                  <a:pt x="4004814" y="232033"/>
                  <a:pt x="4008712" y="224694"/>
                </a:cubicBezTo>
                <a:cubicBezTo>
                  <a:pt x="4015410" y="212083"/>
                  <a:pt x="4020624" y="213106"/>
                  <a:pt x="4020624" y="227032"/>
                </a:cubicBezTo>
                <a:cubicBezTo>
                  <a:pt x="4020624" y="245017"/>
                  <a:pt x="4028566" y="253649"/>
                  <a:pt x="4041054" y="249237"/>
                </a:cubicBezTo>
                <a:cubicBezTo>
                  <a:pt x="4051697" y="245478"/>
                  <a:pt x="4064552" y="254437"/>
                  <a:pt x="4083593" y="278885"/>
                </a:cubicBezTo>
                <a:cubicBezTo>
                  <a:pt x="4088056" y="284614"/>
                  <a:pt x="4090804" y="284462"/>
                  <a:pt x="4096138" y="278190"/>
                </a:cubicBezTo>
                <a:cubicBezTo>
                  <a:pt x="4105924" y="266682"/>
                  <a:pt x="4120734" y="274776"/>
                  <a:pt x="4128769" y="296023"/>
                </a:cubicBezTo>
                <a:cubicBezTo>
                  <a:pt x="4134033" y="309939"/>
                  <a:pt x="4138132" y="314033"/>
                  <a:pt x="4146808" y="314033"/>
                </a:cubicBezTo>
                <a:cubicBezTo>
                  <a:pt x="4154608" y="314033"/>
                  <a:pt x="4158037" y="311211"/>
                  <a:pt x="4158037" y="304792"/>
                </a:cubicBezTo>
                <a:cubicBezTo>
                  <a:pt x="4158037" y="299522"/>
                  <a:pt x="4160979" y="295551"/>
                  <a:pt x="4164882" y="295551"/>
                </a:cubicBezTo>
                <a:cubicBezTo>
                  <a:pt x="4168647" y="295551"/>
                  <a:pt x="4175471" y="290007"/>
                  <a:pt x="4180046" y="283230"/>
                </a:cubicBezTo>
                <a:cubicBezTo>
                  <a:pt x="4184622" y="276454"/>
                  <a:pt x="4191479" y="270892"/>
                  <a:pt x="4195286" y="270869"/>
                </a:cubicBezTo>
                <a:cubicBezTo>
                  <a:pt x="4205206" y="270814"/>
                  <a:pt x="4219510" y="251139"/>
                  <a:pt x="4217652" y="240107"/>
                </a:cubicBezTo>
                <a:cubicBezTo>
                  <a:pt x="4216796" y="235025"/>
                  <a:pt x="4213008" y="224480"/>
                  <a:pt x="4209233" y="216674"/>
                </a:cubicBezTo>
                <a:cubicBezTo>
                  <a:pt x="4202919" y="203616"/>
                  <a:pt x="4202758" y="201177"/>
                  <a:pt x="4207229" y="186180"/>
                </a:cubicBezTo>
                <a:cubicBezTo>
                  <a:pt x="4213616" y="164755"/>
                  <a:pt x="4230234" y="146964"/>
                  <a:pt x="4245536" y="145170"/>
                </a:cubicBezTo>
                <a:cubicBezTo>
                  <a:pt x="4252296" y="144378"/>
                  <a:pt x="4260286" y="141637"/>
                  <a:pt x="4263296" y="139080"/>
                </a:cubicBezTo>
                <a:cubicBezTo>
                  <a:pt x="4266304" y="136523"/>
                  <a:pt x="4271728" y="137417"/>
                  <a:pt x="4275349" y="141067"/>
                </a:cubicBezTo>
                <a:cubicBezTo>
                  <a:pt x="4278970" y="144715"/>
                  <a:pt x="4288656" y="147701"/>
                  <a:pt x="4296872" y="147701"/>
                </a:cubicBezTo>
                <a:cubicBezTo>
                  <a:pt x="4307968" y="147701"/>
                  <a:pt x="4311810" y="150077"/>
                  <a:pt x="4311810" y="156941"/>
                </a:cubicBezTo>
                <a:cubicBezTo>
                  <a:pt x="4311810" y="162024"/>
                  <a:pt x="4309772" y="166182"/>
                  <a:pt x="4307283" y="166182"/>
                </a:cubicBezTo>
                <a:cubicBezTo>
                  <a:pt x="4304794" y="166182"/>
                  <a:pt x="4301826" y="171034"/>
                  <a:pt x="4300688" y="176963"/>
                </a:cubicBezTo>
                <a:cubicBezTo>
                  <a:pt x="4294403" y="209696"/>
                  <a:pt x="4289066" y="218605"/>
                  <a:pt x="4271889" y="225038"/>
                </a:cubicBezTo>
                <a:cubicBezTo>
                  <a:pt x="4260537" y="229289"/>
                  <a:pt x="4254554" y="234605"/>
                  <a:pt x="4254554" y="240439"/>
                </a:cubicBezTo>
                <a:cubicBezTo>
                  <a:pt x="4254554" y="247284"/>
                  <a:pt x="4258998" y="249173"/>
                  <a:pt x="4273735" y="248588"/>
                </a:cubicBezTo>
                <a:cubicBezTo>
                  <a:pt x="4291739" y="247875"/>
                  <a:pt x="4296184" y="243891"/>
                  <a:pt x="4299641" y="225373"/>
                </a:cubicBezTo>
                <a:cubicBezTo>
                  <a:pt x="4300220" y="222277"/>
                  <a:pt x="4349143" y="220274"/>
                  <a:pt x="4411752" y="220784"/>
                </a:cubicBezTo>
                <a:cubicBezTo>
                  <a:pt x="4530656" y="221751"/>
                  <a:pt x="4531349" y="221909"/>
                  <a:pt x="4569294" y="256745"/>
                </a:cubicBezTo>
                <a:cubicBezTo>
                  <a:pt x="4575053" y="262031"/>
                  <a:pt x="4585290" y="266988"/>
                  <a:pt x="4592043" y="267760"/>
                </a:cubicBezTo>
                <a:cubicBezTo>
                  <a:pt x="4598796" y="268532"/>
                  <a:pt x="4604882" y="272328"/>
                  <a:pt x="4605567" y="276197"/>
                </a:cubicBezTo>
                <a:cubicBezTo>
                  <a:pt x="4606252" y="280065"/>
                  <a:pt x="4611662" y="283230"/>
                  <a:pt x="4617590" y="283230"/>
                </a:cubicBezTo>
                <a:cubicBezTo>
                  <a:pt x="4623518" y="283230"/>
                  <a:pt x="4630128" y="287224"/>
                  <a:pt x="4632280" y="292106"/>
                </a:cubicBezTo>
                <a:cubicBezTo>
                  <a:pt x="4634431" y="296987"/>
                  <a:pt x="4640132" y="301838"/>
                  <a:pt x="4644949" y="302886"/>
                </a:cubicBezTo>
                <a:cubicBezTo>
                  <a:pt x="4658922" y="305927"/>
                  <a:pt x="4656342" y="323694"/>
                  <a:pt x="4642256" y="321445"/>
                </a:cubicBezTo>
                <a:cubicBezTo>
                  <a:pt x="4618340" y="317625"/>
                  <a:pt x="4607446" y="318856"/>
                  <a:pt x="4593180" y="326988"/>
                </a:cubicBezTo>
                <a:cubicBezTo>
                  <a:pt x="4585082" y="331604"/>
                  <a:pt x="4577720" y="337093"/>
                  <a:pt x="4576821" y="339185"/>
                </a:cubicBezTo>
                <a:cubicBezTo>
                  <a:pt x="4575921" y="341276"/>
                  <a:pt x="4570860" y="345655"/>
                  <a:pt x="4565574" y="348917"/>
                </a:cubicBezTo>
                <a:cubicBezTo>
                  <a:pt x="4553892" y="356123"/>
                  <a:pt x="4551904" y="364805"/>
                  <a:pt x="4558914" y="378003"/>
                </a:cubicBezTo>
                <a:cubicBezTo>
                  <a:pt x="4562766" y="385254"/>
                  <a:pt x="4571024" y="388195"/>
                  <a:pt x="4589323" y="388830"/>
                </a:cubicBezTo>
                <a:cubicBezTo>
                  <a:pt x="4631546" y="390296"/>
                  <a:pt x="4630726" y="390007"/>
                  <a:pt x="4631772" y="403782"/>
                </a:cubicBezTo>
                <a:cubicBezTo>
                  <a:pt x="4632998" y="419920"/>
                  <a:pt x="4620907" y="431049"/>
                  <a:pt x="4602023" y="431165"/>
                </a:cubicBezTo>
                <a:cubicBezTo>
                  <a:pt x="4582186" y="431287"/>
                  <a:pt x="4573056" y="437089"/>
                  <a:pt x="4574242" y="448819"/>
                </a:cubicBezTo>
                <a:cubicBezTo>
                  <a:pt x="4575480" y="461040"/>
                  <a:pt x="4595888" y="466376"/>
                  <a:pt x="4647164" y="467884"/>
                </a:cubicBezTo>
                <a:cubicBezTo>
                  <a:pt x="4666958" y="468466"/>
                  <a:pt x="4691250" y="471446"/>
                  <a:pt x="4701148" y="474505"/>
                </a:cubicBezTo>
                <a:cubicBezTo>
                  <a:pt x="4740425" y="486645"/>
                  <a:pt x="4753384" y="488207"/>
                  <a:pt x="4757784" y="481331"/>
                </a:cubicBezTo>
                <a:cubicBezTo>
                  <a:pt x="4763284" y="472737"/>
                  <a:pt x="4761012" y="437241"/>
                  <a:pt x="4754962" y="437241"/>
                </a:cubicBezTo>
                <a:cubicBezTo>
                  <a:pt x="4752578" y="437241"/>
                  <a:pt x="4745978" y="429244"/>
                  <a:pt x="4740294" y="419470"/>
                </a:cubicBezTo>
                <a:cubicBezTo>
                  <a:pt x="4731224" y="403871"/>
                  <a:pt x="4730430" y="400041"/>
                  <a:pt x="4733808" y="388155"/>
                </a:cubicBezTo>
                <a:cubicBezTo>
                  <a:pt x="4736925" y="377192"/>
                  <a:pt x="4736669" y="372554"/>
                  <a:pt x="4732465" y="363808"/>
                </a:cubicBezTo>
                <a:cubicBezTo>
                  <a:pt x="4725146" y="348581"/>
                  <a:pt x="4729100" y="315050"/>
                  <a:pt x="4739238" y="306352"/>
                </a:cubicBezTo>
                <a:cubicBezTo>
                  <a:pt x="4750106" y="297028"/>
                  <a:pt x="4749062" y="283230"/>
                  <a:pt x="4737486" y="283230"/>
                </a:cubicBezTo>
                <a:cubicBezTo>
                  <a:pt x="4724787" y="283230"/>
                  <a:pt x="4721965" y="267605"/>
                  <a:pt x="4732350" y="254792"/>
                </a:cubicBezTo>
                <a:cubicBezTo>
                  <a:pt x="4738867" y="246752"/>
                  <a:pt x="4741392" y="246298"/>
                  <a:pt x="4745332" y="252454"/>
                </a:cubicBezTo>
                <a:cubicBezTo>
                  <a:pt x="4748023" y="256658"/>
                  <a:pt x="4750224" y="265302"/>
                  <a:pt x="4750224" y="271664"/>
                </a:cubicBezTo>
                <a:cubicBezTo>
                  <a:pt x="4750224" y="278026"/>
                  <a:pt x="4752138" y="283230"/>
                  <a:pt x="4754477" y="283230"/>
                </a:cubicBezTo>
                <a:cubicBezTo>
                  <a:pt x="4765788" y="283230"/>
                  <a:pt x="4770884" y="248339"/>
                  <a:pt x="4761675" y="233947"/>
                </a:cubicBezTo>
                <a:cubicBezTo>
                  <a:pt x="4755344" y="224054"/>
                  <a:pt x="4755370" y="200676"/>
                  <a:pt x="4761724" y="190749"/>
                </a:cubicBezTo>
                <a:cubicBezTo>
                  <a:pt x="4770224" y="177466"/>
                  <a:pt x="4801666" y="166552"/>
                  <a:pt x="4813312" y="172842"/>
                </a:cubicBezTo>
                <a:cubicBezTo>
                  <a:pt x="4819078" y="175955"/>
                  <a:pt x="4837424" y="178503"/>
                  <a:pt x="4854080" y="178503"/>
                </a:cubicBezTo>
                <a:cubicBezTo>
                  <a:pt x="4878532" y="178503"/>
                  <a:pt x="4884366" y="180246"/>
                  <a:pt x="4884366" y="187550"/>
                </a:cubicBezTo>
                <a:cubicBezTo>
                  <a:pt x="4884366" y="193316"/>
                  <a:pt x="4886266" y="195225"/>
                  <a:pt x="4889606" y="192812"/>
                </a:cubicBezTo>
                <a:cubicBezTo>
                  <a:pt x="4898050" y="186710"/>
                  <a:pt x="4893790" y="211323"/>
                  <a:pt x="4885165" y="218467"/>
                </a:cubicBezTo>
                <a:cubicBezTo>
                  <a:pt x="4881126" y="221811"/>
                  <a:pt x="4877826" y="225970"/>
                  <a:pt x="4877828" y="227707"/>
                </a:cubicBezTo>
                <a:cubicBezTo>
                  <a:pt x="4877832" y="229445"/>
                  <a:pt x="4884826" y="239183"/>
                  <a:pt x="4893369" y="249348"/>
                </a:cubicBezTo>
                <a:cubicBezTo>
                  <a:pt x="4906120" y="264517"/>
                  <a:pt x="4912382" y="267829"/>
                  <a:pt x="4928305" y="267829"/>
                </a:cubicBezTo>
                <a:cubicBezTo>
                  <a:pt x="4947428" y="267829"/>
                  <a:pt x="4947746" y="268116"/>
                  <a:pt x="4950472" y="287773"/>
                </a:cubicBezTo>
                <a:cubicBezTo>
                  <a:pt x="4954210" y="314723"/>
                  <a:pt x="4966358" y="325813"/>
                  <a:pt x="4987819" y="321863"/>
                </a:cubicBezTo>
                <a:cubicBezTo>
                  <a:pt x="5008058" y="318138"/>
                  <a:pt x="5012312" y="326429"/>
                  <a:pt x="5002710" y="350885"/>
                </a:cubicBezTo>
                <a:cubicBezTo>
                  <a:pt x="4995344" y="369645"/>
                  <a:pt x="4996318" y="375588"/>
                  <a:pt x="5006784" y="375730"/>
                </a:cubicBezTo>
                <a:cubicBezTo>
                  <a:pt x="5020910" y="375922"/>
                  <a:pt x="5039748" y="392581"/>
                  <a:pt x="5040820" y="405827"/>
                </a:cubicBezTo>
                <a:cubicBezTo>
                  <a:pt x="5041746" y="417291"/>
                  <a:pt x="5040242" y="418760"/>
                  <a:pt x="5027570" y="418760"/>
                </a:cubicBezTo>
                <a:cubicBezTo>
                  <a:pt x="5019706" y="418760"/>
                  <a:pt x="5011874" y="421065"/>
                  <a:pt x="5010165" y="423883"/>
                </a:cubicBezTo>
                <a:cubicBezTo>
                  <a:pt x="5008456" y="426699"/>
                  <a:pt x="5000685" y="432419"/>
                  <a:pt x="4992898" y="436594"/>
                </a:cubicBezTo>
                <a:cubicBezTo>
                  <a:pt x="4981535" y="442685"/>
                  <a:pt x="4977812" y="448363"/>
                  <a:pt x="4974042" y="465354"/>
                </a:cubicBezTo>
                <a:cubicBezTo>
                  <a:pt x="4970978" y="479158"/>
                  <a:pt x="4967134" y="486525"/>
                  <a:pt x="4962998" y="486525"/>
                </a:cubicBezTo>
                <a:cubicBezTo>
                  <a:pt x="4959507" y="486525"/>
                  <a:pt x="4952862" y="489777"/>
                  <a:pt x="4948230" y="493751"/>
                </a:cubicBezTo>
                <a:cubicBezTo>
                  <a:pt x="4941788" y="499278"/>
                  <a:pt x="4938906" y="499278"/>
                  <a:pt x="4935970" y="493751"/>
                </a:cubicBezTo>
                <a:cubicBezTo>
                  <a:pt x="4929116" y="480844"/>
                  <a:pt x="4920613" y="485506"/>
                  <a:pt x="4918252" y="503466"/>
                </a:cubicBezTo>
                <a:cubicBezTo>
                  <a:pt x="4917027" y="512784"/>
                  <a:pt x="4913318" y="524030"/>
                  <a:pt x="4910011" y="528457"/>
                </a:cubicBezTo>
                <a:cubicBezTo>
                  <a:pt x="4901875" y="539345"/>
                  <a:pt x="4902447" y="547065"/>
                  <a:pt x="4911996" y="555257"/>
                </a:cubicBezTo>
                <a:cubicBezTo>
                  <a:pt x="4927509" y="568566"/>
                  <a:pt x="4924886" y="589804"/>
                  <a:pt x="4906872" y="596741"/>
                </a:cubicBezTo>
                <a:cubicBezTo>
                  <a:pt x="4889542" y="603414"/>
                  <a:pt x="4892807" y="617957"/>
                  <a:pt x="4912993" y="624007"/>
                </a:cubicBezTo>
                <a:cubicBezTo>
                  <a:pt x="4922440" y="626838"/>
                  <a:pt x="4930394" y="632409"/>
                  <a:pt x="4930668" y="636385"/>
                </a:cubicBezTo>
                <a:cubicBezTo>
                  <a:pt x="4930943" y="640363"/>
                  <a:pt x="4931350" y="646388"/>
                  <a:pt x="4931572" y="649777"/>
                </a:cubicBezTo>
                <a:cubicBezTo>
                  <a:pt x="4932544" y="664512"/>
                  <a:pt x="4937858" y="671338"/>
                  <a:pt x="4948358" y="671338"/>
                </a:cubicBezTo>
                <a:cubicBezTo>
                  <a:pt x="4955414" y="671338"/>
                  <a:pt x="4959616" y="674328"/>
                  <a:pt x="4959616" y="679347"/>
                </a:cubicBezTo>
                <a:cubicBezTo>
                  <a:pt x="4959616" y="691289"/>
                  <a:pt x="4952647" y="702153"/>
                  <a:pt x="4945056" y="702047"/>
                </a:cubicBezTo>
                <a:cubicBezTo>
                  <a:pt x="4939422" y="701967"/>
                  <a:pt x="4939134" y="700907"/>
                  <a:pt x="4943257" y="695416"/>
                </a:cubicBezTo>
                <a:cubicBezTo>
                  <a:pt x="4947470" y="689807"/>
                  <a:pt x="4947482" y="689231"/>
                  <a:pt x="4943342" y="691352"/>
                </a:cubicBezTo>
                <a:cubicBezTo>
                  <a:pt x="4936143" y="695037"/>
                  <a:pt x="4933128" y="730942"/>
                  <a:pt x="4939216" y="740458"/>
                </a:cubicBezTo>
                <a:cubicBezTo>
                  <a:pt x="4941927" y="744693"/>
                  <a:pt x="4945786" y="748471"/>
                  <a:pt x="4947790" y="748853"/>
                </a:cubicBezTo>
                <a:cubicBezTo>
                  <a:pt x="4949796" y="749235"/>
                  <a:pt x="4953106" y="749970"/>
                  <a:pt x="4955146" y="750486"/>
                </a:cubicBezTo>
                <a:cubicBezTo>
                  <a:pt x="4957184" y="751002"/>
                  <a:pt x="4959624" y="756968"/>
                  <a:pt x="4960564" y="763745"/>
                </a:cubicBezTo>
                <a:cubicBezTo>
                  <a:pt x="4961511" y="770560"/>
                  <a:pt x="4965028" y="776066"/>
                  <a:pt x="4968434" y="776066"/>
                </a:cubicBezTo>
                <a:cubicBezTo>
                  <a:pt x="4971820" y="776066"/>
                  <a:pt x="4982538" y="781336"/>
                  <a:pt x="4992251" y="787777"/>
                </a:cubicBezTo>
                <a:cubicBezTo>
                  <a:pt x="5008270" y="798399"/>
                  <a:pt x="5010621" y="798613"/>
                  <a:pt x="5017535" y="790083"/>
                </a:cubicBezTo>
                <a:cubicBezTo>
                  <a:pt x="5022838" y="783540"/>
                  <a:pt x="5030142" y="781579"/>
                  <a:pt x="5041536" y="783641"/>
                </a:cubicBezTo>
                <a:cubicBezTo>
                  <a:pt x="5060556" y="787083"/>
                  <a:pt x="5063526" y="790726"/>
                  <a:pt x="5057834" y="803639"/>
                </a:cubicBezTo>
                <a:cubicBezTo>
                  <a:pt x="5055002" y="810066"/>
                  <a:pt x="5047740" y="813028"/>
                  <a:pt x="5034816" y="813028"/>
                </a:cubicBezTo>
                <a:cubicBezTo>
                  <a:pt x="5021694" y="813028"/>
                  <a:pt x="5015403" y="815646"/>
                  <a:pt x="5014187" y="821613"/>
                </a:cubicBezTo>
                <a:cubicBezTo>
                  <a:pt x="5012094" y="831886"/>
                  <a:pt x="5024910" y="856151"/>
                  <a:pt x="5032430" y="856151"/>
                </a:cubicBezTo>
                <a:cubicBezTo>
                  <a:pt x="5035358" y="856151"/>
                  <a:pt x="5038614" y="858774"/>
                  <a:pt x="5039665" y="861980"/>
                </a:cubicBezTo>
                <a:cubicBezTo>
                  <a:pt x="5040717" y="865184"/>
                  <a:pt x="5047277" y="867379"/>
                  <a:pt x="5054242" y="866856"/>
                </a:cubicBezTo>
                <a:cubicBezTo>
                  <a:pt x="5071238" y="865580"/>
                  <a:pt x="5077312" y="876047"/>
                  <a:pt x="5075967" y="904285"/>
                </a:cubicBezTo>
                <a:cubicBezTo>
                  <a:pt x="5075028" y="923979"/>
                  <a:pt x="5073597" y="927326"/>
                  <a:pt x="5064640" y="930775"/>
                </a:cubicBezTo>
                <a:cubicBezTo>
                  <a:pt x="5059000" y="932947"/>
                  <a:pt x="5053749" y="932780"/>
                  <a:pt x="5052969" y="930405"/>
                </a:cubicBezTo>
                <a:cubicBezTo>
                  <a:pt x="5050352" y="922432"/>
                  <a:pt x="5024155" y="933019"/>
                  <a:pt x="5020668" y="943459"/>
                </a:cubicBezTo>
                <a:cubicBezTo>
                  <a:pt x="5015322" y="959463"/>
                  <a:pt x="5022942" y="985521"/>
                  <a:pt x="5032968" y="985521"/>
                </a:cubicBezTo>
                <a:cubicBezTo>
                  <a:pt x="5037398" y="985521"/>
                  <a:pt x="5041934" y="988293"/>
                  <a:pt x="5043046" y="991681"/>
                </a:cubicBezTo>
                <a:cubicBezTo>
                  <a:pt x="5044158" y="995069"/>
                  <a:pt x="5051606" y="997842"/>
                  <a:pt x="5059598" y="997842"/>
                </a:cubicBezTo>
                <a:cubicBezTo>
                  <a:pt x="5071484" y="997842"/>
                  <a:pt x="5074128" y="999888"/>
                  <a:pt x="5074128" y="1009089"/>
                </a:cubicBezTo>
                <a:cubicBezTo>
                  <a:pt x="5074128" y="1025551"/>
                  <a:pt x="5059400" y="1049365"/>
                  <a:pt x="5051594" y="1045522"/>
                </a:cubicBezTo>
                <a:cubicBezTo>
                  <a:pt x="5048026" y="1043764"/>
                  <a:pt x="5041954" y="1046483"/>
                  <a:pt x="5038102" y="1051563"/>
                </a:cubicBezTo>
                <a:cubicBezTo>
                  <a:pt x="5033810" y="1057224"/>
                  <a:pt x="5027506" y="1059446"/>
                  <a:pt x="5021817" y="1057304"/>
                </a:cubicBezTo>
                <a:cubicBezTo>
                  <a:pt x="5010112" y="1052896"/>
                  <a:pt x="5002423" y="1066784"/>
                  <a:pt x="5008692" y="1081008"/>
                </a:cubicBezTo>
                <a:cubicBezTo>
                  <a:pt x="5010932" y="1086090"/>
                  <a:pt x="5014814" y="1090248"/>
                  <a:pt x="5017317" y="1090248"/>
                </a:cubicBezTo>
                <a:cubicBezTo>
                  <a:pt x="5019820" y="1090248"/>
                  <a:pt x="5024425" y="1092697"/>
                  <a:pt x="5027550" y="1095690"/>
                </a:cubicBezTo>
                <a:cubicBezTo>
                  <a:pt x="5043003" y="1110493"/>
                  <a:pt x="5050672" y="1114431"/>
                  <a:pt x="5062676" y="1113730"/>
                </a:cubicBezTo>
                <a:cubicBezTo>
                  <a:pt x="5079962" y="1112720"/>
                  <a:pt x="5094540" y="1119468"/>
                  <a:pt x="5099026" y="1130555"/>
                </a:cubicBezTo>
                <a:cubicBezTo>
                  <a:pt x="5101378" y="1136366"/>
                  <a:pt x="5108590" y="1139532"/>
                  <a:pt x="5119475" y="1139532"/>
                </a:cubicBezTo>
                <a:cubicBezTo>
                  <a:pt x="5130720" y="1139532"/>
                  <a:pt x="5136308" y="1142083"/>
                  <a:pt x="5136340" y="1147232"/>
                </a:cubicBezTo>
                <a:cubicBezTo>
                  <a:pt x="5136377" y="1152736"/>
                  <a:pt x="5137216" y="1152481"/>
                  <a:pt x="5139282" y="1146335"/>
                </a:cubicBezTo>
                <a:cubicBezTo>
                  <a:pt x="5143204" y="1134673"/>
                  <a:pt x="5152650" y="1142426"/>
                  <a:pt x="5152650" y="1157306"/>
                </a:cubicBezTo>
                <a:cubicBezTo>
                  <a:pt x="5152650" y="1167441"/>
                  <a:pt x="5150336" y="1169307"/>
                  <a:pt x="5137772" y="1169307"/>
                </a:cubicBezTo>
                <a:cubicBezTo>
                  <a:pt x="5129590" y="1169307"/>
                  <a:pt x="5121048" y="1172194"/>
                  <a:pt x="5118790" y="1175723"/>
                </a:cubicBezTo>
                <a:cubicBezTo>
                  <a:pt x="5116532" y="1179252"/>
                  <a:pt x="5111466" y="1180554"/>
                  <a:pt x="5107532" y="1178618"/>
                </a:cubicBezTo>
                <a:cubicBezTo>
                  <a:pt x="5102970" y="1176371"/>
                  <a:pt x="5099729" y="1178297"/>
                  <a:pt x="5098580" y="1183935"/>
                </a:cubicBezTo>
                <a:cubicBezTo>
                  <a:pt x="5097384" y="1189803"/>
                  <a:pt x="5093513" y="1191870"/>
                  <a:pt x="5087060" y="1190086"/>
                </a:cubicBezTo>
                <a:cubicBezTo>
                  <a:pt x="5076020" y="1187036"/>
                  <a:pt x="5067096" y="1197737"/>
                  <a:pt x="5069764" y="1210827"/>
                </a:cubicBezTo>
                <a:cubicBezTo>
                  <a:pt x="5070750" y="1215662"/>
                  <a:pt x="5075079" y="1219617"/>
                  <a:pt x="5079386" y="1219617"/>
                </a:cubicBezTo>
                <a:cubicBezTo>
                  <a:pt x="5083692" y="1219617"/>
                  <a:pt x="5087212" y="1221697"/>
                  <a:pt x="5087210" y="1224238"/>
                </a:cubicBezTo>
                <a:cubicBezTo>
                  <a:pt x="5087208" y="1226779"/>
                  <a:pt x="5093466" y="1228858"/>
                  <a:pt x="5101116" y="1228858"/>
                </a:cubicBezTo>
                <a:cubicBezTo>
                  <a:pt x="5113048" y="1228858"/>
                  <a:pt x="5115173" y="1230827"/>
                  <a:pt x="5116070" y="1242719"/>
                </a:cubicBezTo>
                <a:cubicBezTo>
                  <a:pt x="5116998" y="1255027"/>
                  <a:pt x="5115715" y="1256573"/>
                  <a:pt x="5104619" y="1256512"/>
                </a:cubicBezTo>
                <a:cubicBezTo>
                  <a:pt x="5081544" y="1256387"/>
                  <a:pt x="5068246" y="1249686"/>
                  <a:pt x="5066528" y="1237318"/>
                </a:cubicBezTo>
                <a:cubicBezTo>
                  <a:pt x="5065222" y="1227915"/>
                  <a:pt x="5063425" y="1226708"/>
                  <a:pt x="5057248" y="1231085"/>
                </a:cubicBezTo>
                <a:cubicBezTo>
                  <a:pt x="5053036" y="1234071"/>
                  <a:pt x="5045012" y="1235227"/>
                  <a:pt x="5039417" y="1233655"/>
                </a:cubicBezTo>
                <a:cubicBezTo>
                  <a:pt x="5031262" y="1231362"/>
                  <a:pt x="5028904" y="1233252"/>
                  <a:pt x="5027524" y="1243190"/>
                </a:cubicBezTo>
                <a:cubicBezTo>
                  <a:pt x="5025921" y="1254731"/>
                  <a:pt x="5023862" y="1255361"/>
                  <a:pt x="4997636" y="1252330"/>
                </a:cubicBezTo>
                <a:cubicBezTo>
                  <a:pt x="4965193" y="1248580"/>
                  <a:pt x="4956744" y="1251881"/>
                  <a:pt x="4962920" y="1265894"/>
                </a:cubicBezTo>
                <a:cubicBezTo>
                  <a:pt x="4965143" y="1270936"/>
                  <a:pt x="4970570" y="1275061"/>
                  <a:pt x="4974980" y="1275061"/>
                </a:cubicBezTo>
                <a:cubicBezTo>
                  <a:pt x="4980854" y="1275061"/>
                  <a:pt x="4982704" y="1277944"/>
                  <a:pt x="4981896" y="1285836"/>
                </a:cubicBezTo>
                <a:cubicBezTo>
                  <a:pt x="4980943" y="1295157"/>
                  <a:pt x="4976758" y="1296610"/>
                  <a:pt x="4950849" y="1296616"/>
                </a:cubicBezTo>
                <a:cubicBezTo>
                  <a:pt x="4934378" y="1296620"/>
                  <a:pt x="4919857" y="1298592"/>
                  <a:pt x="4918579" y="1300998"/>
                </a:cubicBezTo>
                <a:cubicBezTo>
                  <a:pt x="4917300" y="1303403"/>
                  <a:pt x="4911917" y="1301149"/>
                  <a:pt x="4906616" y="1295987"/>
                </a:cubicBezTo>
                <a:cubicBezTo>
                  <a:pt x="4897426" y="1287039"/>
                  <a:pt x="4896419" y="1287408"/>
                  <a:pt x="4884947" y="1303934"/>
                </a:cubicBezTo>
                <a:cubicBezTo>
                  <a:pt x="4865088" y="1332542"/>
                  <a:pt x="4852450" y="1342826"/>
                  <a:pt x="4837151" y="1342826"/>
                </a:cubicBezTo>
                <a:cubicBezTo>
                  <a:pt x="4817956" y="1342826"/>
                  <a:pt x="4803392" y="1352993"/>
                  <a:pt x="4808583" y="1362768"/>
                </a:cubicBezTo>
                <a:cubicBezTo>
                  <a:pt x="4815378" y="1375564"/>
                  <a:pt x="4813216" y="1393103"/>
                  <a:pt x="4805107" y="1390957"/>
                </a:cubicBezTo>
                <a:cubicBezTo>
                  <a:pt x="4800200" y="1389658"/>
                  <a:pt x="4797444" y="1392640"/>
                  <a:pt x="4796658" y="1400106"/>
                </a:cubicBezTo>
                <a:cubicBezTo>
                  <a:pt x="4794210" y="1423299"/>
                  <a:pt x="4801730" y="1428848"/>
                  <a:pt x="4848377" y="1438265"/>
                </a:cubicBezTo>
                <a:cubicBezTo>
                  <a:pt x="4851076" y="1438811"/>
                  <a:pt x="4858634" y="1442617"/>
                  <a:pt x="4865171" y="1446726"/>
                </a:cubicBezTo>
                <a:cubicBezTo>
                  <a:pt x="4871709" y="1450834"/>
                  <a:pt x="4878334" y="1453646"/>
                  <a:pt x="4879894" y="1452976"/>
                </a:cubicBezTo>
                <a:cubicBezTo>
                  <a:pt x="4881454" y="1452307"/>
                  <a:pt x="4884939" y="1453540"/>
                  <a:pt x="4887638" y="1455719"/>
                </a:cubicBezTo>
                <a:cubicBezTo>
                  <a:pt x="4890337" y="1457897"/>
                  <a:pt x="4907268" y="1460417"/>
                  <a:pt x="4925263" y="1461318"/>
                </a:cubicBezTo>
                <a:cubicBezTo>
                  <a:pt x="4956047" y="1462858"/>
                  <a:pt x="4958040" y="1463746"/>
                  <a:pt x="4958994" y="1476348"/>
                </a:cubicBezTo>
                <a:cubicBezTo>
                  <a:pt x="4959551" y="1483714"/>
                  <a:pt x="4963600" y="1494173"/>
                  <a:pt x="4967991" y="1499592"/>
                </a:cubicBezTo>
                <a:cubicBezTo>
                  <a:pt x="4972382" y="1505009"/>
                  <a:pt x="4975975" y="1513537"/>
                  <a:pt x="4975975" y="1518541"/>
                </a:cubicBezTo>
                <a:cubicBezTo>
                  <a:pt x="4975975" y="1526040"/>
                  <a:pt x="4969340" y="1527639"/>
                  <a:pt x="4938248" y="1527639"/>
                </a:cubicBezTo>
                <a:cubicBezTo>
                  <a:pt x="4907588" y="1527639"/>
                  <a:pt x="4900164" y="1529386"/>
                  <a:pt x="4898620" y="1536959"/>
                </a:cubicBezTo>
                <a:cubicBezTo>
                  <a:pt x="4895568" y="1551935"/>
                  <a:pt x="4902231" y="1561207"/>
                  <a:pt x="4924761" y="1573340"/>
                </a:cubicBezTo>
                <a:cubicBezTo>
                  <a:pt x="4940944" y="1582053"/>
                  <a:pt x="4946918" y="1588489"/>
                  <a:pt x="4950293" y="1600841"/>
                </a:cubicBezTo>
                <a:cubicBezTo>
                  <a:pt x="4952716" y="1609710"/>
                  <a:pt x="4956542" y="1619183"/>
                  <a:pt x="4958794" y="1621893"/>
                </a:cubicBezTo>
                <a:cubicBezTo>
                  <a:pt x="4965270" y="1629685"/>
                  <a:pt x="4963572" y="1643441"/>
                  <a:pt x="4955527" y="1648342"/>
                </a:cubicBezTo>
                <a:cubicBezTo>
                  <a:pt x="4951478" y="1650808"/>
                  <a:pt x="4938596" y="1653570"/>
                  <a:pt x="4926899" y="1654481"/>
                </a:cubicBezTo>
                <a:cubicBezTo>
                  <a:pt x="4893350" y="1657091"/>
                  <a:pt x="4889398" y="1657867"/>
                  <a:pt x="4887648" y="1662186"/>
                </a:cubicBezTo>
                <a:cubicBezTo>
                  <a:pt x="4883748" y="1671813"/>
                  <a:pt x="4870635" y="1681651"/>
                  <a:pt x="4861702" y="1681651"/>
                </a:cubicBezTo>
                <a:cubicBezTo>
                  <a:pt x="4856385" y="1681651"/>
                  <a:pt x="4851125" y="1684423"/>
                  <a:pt x="4850013" y="1687811"/>
                </a:cubicBezTo>
                <a:cubicBezTo>
                  <a:pt x="4848901" y="1691199"/>
                  <a:pt x="4840768" y="1693971"/>
                  <a:pt x="4831940" y="1693971"/>
                </a:cubicBezTo>
                <a:cubicBezTo>
                  <a:pt x="4813522" y="1693971"/>
                  <a:pt x="4807212" y="1706749"/>
                  <a:pt x="4810732" y="1736926"/>
                </a:cubicBezTo>
                <a:lnTo>
                  <a:pt x="4812784" y="1754515"/>
                </a:lnTo>
                <a:lnTo>
                  <a:pt x="4792138" y="1757884"/>
                </a:lnTo>
                <a:cubicBezTo>
                  <a:pt x="4758374" y="1763394"/>
                  <a:pt x="4700237" y="1761222"/>
                  <a:pt x="4689697" y="1754058"/>
                </a:cubicBezTo>
                <a:cubicBezTo>
                  <a:pt x="4676309" y="1744958"/>
                  <a:pt x="4668431" y="1731338"/>
                  <a:pt x="4668431" y="1717295"/>
                </a:cubicBezTo>
                <a:cubicBezTo>
                  <a:pt x="4668431" y="1709500"/>
                  <a:pt x="4667059" y="1707149"/>
                  <a:pt x="4664341" y="1710287"/>
                </a:cubicBezTo>
                <a:cubicBezTo>
                  <a:pt x="4662054" y="1712927"/>
                  <a:pt x="4662636" y="1708336"/>
                  <a:pt x="4665662" y="1699869"/>
                </a:cubicBezTo>
                <a:cubicBezTo>
                  <a:pt x="4669783" y="1688341"/>
                  <a:pt x="4673526" y="1685113"/>
                  <a:pt x="4681356" y="1686333"/>
                </a:cubicBezTo>
                <a:cubicBezTo>
                  <a:pt x="4687012" y="1687215"/>
                  <a:pt x="4694627" y="1684925"/>
                  <a:pt x="4698280" y="1681245"/>
                </a:cubicBezTo>
                <a:cubicBezTo>
                  <a:pt x="4701931" y="1677565"/>
                  <a:pt x="4716218" y="1673076"/>
                  <a:pt x="4730026" y="1671271"/>
                </a:cubicBezTo>
                <a:cubicBezTo>
                  <a:pt x="4743834" y="1669465"/>
                  <a:pt x="4755682" y="1667023"/>
                  <a:pt x="4756354" y="1665844"/>
                </a:cubicBezTo>
                <a:cubicBezTo>
                  <a:pt x="4757026" y="1664665"/>
                  <a:pt x="4756675" y="1659281"/>
                  <a:pt x="4755575" y="1653879"/>
                </a:cubicBezTo>
                <a:cubicBezTo>
                  <a:pt x="4753803" y="1645187"/>
                  <a:pt x="4746328" y="1644468"/>
                  <a:pt x="4690554" y="1647627"/>
                </a:cubicBezTo>
                <a:cubicBezTo>
                  <a:pt x="4609822" y="1652201"/>
                  <a:pt x="4598966" y="1655371"/>
                  <a:pt x="4596499" y="1675091"/>
                </a:cubicBezTo>
                <a:cubicBezTo>
                  <a:pt x="4595466" y="1683341"/>
                  <a:pt x="4590312" y="1694589"/>
                  <a:pt x="4585046" y="1700086"/>
                </a:cubicBezTo>
                <a:cubicBezTo>
                  <a:pt x="4579726" y="1705638"/>
                  <a:pt x="4572076" y="1722891"/>
                  <a:pt x="4567835" y="1738904"/>
                </a:cubicBezTo>
                <a:cubicBezTo>
                  <a:pt x="4563636" y="1754757"/>
                  <a:pt x="4557378" y="1770571"/>
                  <a:pt x="4553930" y="1774047"/>
                </a:cubicBezTo>
                <a:cubicBezTo>
                  <a:pt x="4550480" y="1777524"/>
                  <a:pt x="4533240" y="1780671"/>
                  <a:pt x="4515617" y="1781043"/>
                </a:cubicBezTo>
                <a:cubicBezTo>
                  <a:pt x="4497995" y="1781414"/>
                  <a:pt x="4476304" y="1784181"/>
                  <a:pt x="4467415" y="1787191"/>
                </a:cubicBezTo>
                <a:cubicBezTo>
                  <a:pt x="4456978" y="1790725"/>
                  <a:pt x="4450082" y="1790459"/>
                  <a:pt x="4447948" y="1786440"/>
                </a:cubicBezTo>
                <a:cubicBezTo>
                  <a:pt x="4446130" y="1783018"/>
                  <a:pt x="4437699" y="1780218"/>
                  <a:pt x="4429212" y="1780218"/>
                </a:cubicBezTo>
                <a:cubicBezTo>
                  <a:pt x="4420724" y="1780218"/>
                  <a:pt x="4413289" y="1778138"/>
                  <a:pt x="4412688" y="1775597"/>
                </a:cubicBezTo>
                <a:cubicBezTo>
                  <a:pt x="4412090" y="1773056"/>
                  <a:pt x="4406078" y="1765689"/>
                  <a:pt x="4399330" y="1759226"/>
                </a:cubicBezTo>
                <a:cubicBezTo>
                  <a:pt x="4386394" y="1746837"/>
                  <a:pt x="4382894" y="1730934"/>
                  <a:pt x="4393102" y="1730934"/>
                </a:cubicBezTo>
                <a:cubicBezTo>
                  <a:pt x="4400352" y="1730934"/>
                  <a:pt x="4417738" y="1715264"/>
                  <a:pt x="4422518" y="1704417"/>
                </a:cubicBezTo>
                <a:cubicBezTo>
                  <a:pt x="4429452" y="1688687"/>
                  <a:pt x="4421306" y="1680757"/>
                  <a:pt x="4398172" y="1680719"/>
                </a:cubicBezTo>
                <a:cubicBezTo>
                  <a:pt x="4366152" y="1680663"/>
                  <a:pt x="4357614" y="1676868"/>
                  <a:pt x="4357614" y="1662679"/>
                </a:cubicBezTo>
                <a:cubicBezTo>
                  <a:pt x="4357614" y="1653828"/>
                  <a:pt x="4359922" y="1650848"/>
                  <a:pt x="4366776" y="1650848"/>
                </a:cubicBezTo>
                <a:cubicBezTo>
                  <a:pt x="4371814" y="1650848"/>
                  <a:pt x="4377626" y="1647668"/>
                  <a:pt x="4379690" y="1643780"/>
                </a:cubicBezTo>
                <a:cubicBezTo>
                  <a:pt x="4384412" y="1634889"/>
                  <a:pt x="4373606" y="1617741"/>
                  <a:pt x="4359250" y="1611341"/>
                </a:cubicBezTo>
                <a:cubicBezTo>
                  <a:pt x="4345628" y="1605269"/>
                  <a:pt x="4305159" y="1607400"/>
                  <a:pt x="4298049" y="1614565"/>
                </a:cubicBezTo>
                <a:cubicBezTo>
                  <a:pt x="4290688" y="1621983"/>
                  <a:pt x="4290426" y="1642227"/>
                  <a:pt x="4297593" y="1649780"/>
                </a:cubicBezTo>
                <a:cubicBezTo>
                  <a:pt x="4300570" y="1652916"/>
                  <a:pt x="4302177" y="1659551"/>
                  <a:pt x="4301164" y="1664521"/>
                </a:cubicBezTo>
                <a:cubicBezTo>
                  <a:pt x="4298932" y="1675475"/>
                  <a:pt x="4258918" y="1681476"/>
                  <a:pt x="4185848" y="1681815"/>
                </a:cubicBezTo>
                <a:cubicBezTo>
                  <a:pt x="4147906" y="1681991"/>
                  <a:pt x="4135331" y="1684094"/>
                  <a:pt x="4130420" y="1691087"/>
                </a:cubicBezTo>
                <a:cubicBezTo>
                  <a:pt x="4126928" y="1696062"/>
                  <a:pt x="4119298" y="1700132"/>
                  <a:pt x="4113465" y="1700132"/>
                </a:cubicBezTo>
                <a:cubicBezTo>
                  <a:pt x="4105732" y="1700132"/>
                  <a:pt x="4102296" y="1703470"/>
                  <a:pt x="4100782" y="1712453"/>
                </a:cubicBezTo>
                <a:cubicBezTo>
                  <a:pt x="4099335" y="1721039"/>
                  <a:pt x="4095832" y="1724774"/>
                  <a:pt x="4089226" y="1724774"/>
                </a:cubicBezTo>
                <a:cubicBezTo>
                  <a:pt x="4083094" y="1724774"/>
                  <a:pt x="4078509" y="1729126"/>
                  <a:pt x="4076244" y="1737094"/>
                </a:cubicBezTo>
                <a:cubicBezTo>
                  <a:pt x="4074188" y="1744328"/>
                  <a:pt x="4069394" y="1749415"/>
                  <a:pt x="4064634" y="1749415"/>
                </a:cubicBezTo>
                <a:cubicBezTo>
                  <a:pt x="4060174" y="1749415"/>
                  <a:pt x="4053968" y="1751988"/>
                  <a:pt x="4050844" y="1755131"/>
                </a:cubicBezTo>
                <a:cubicBezTo>
                  <a:pt x="4043982" y="1762035"/>
                  <a:pt x="4015882" y="1778269"/>
                  <a:pt x="4003502" y="1782482"/>
                </a:cubicBezTo>
                <a:cubicBezTo>
                  <a:pt x="3998583" y="1784156"/>
                  <a:pt x="3992708" y="1787679"/>
                  <a:pt x="3990447" y="1790310"/>
                </a:cubicBezTo>
                <a:cubicBezTo>
                  <a:pt x="3988184" y="1792943"/>
                  <a:pt x="3957979" y="1795569"/>
                  <a:pt x="3923322" y="1796147"/>
                </a:cubicBezTo>
                <a:lnTo>
                  <a:pt x="3860309" y="1797198"/>
                </a:lnTo>
                <a:lnTo>
                  <a:pt x="3860309" y="1782548"/>
                </a:lnTo>
                <a:cubicBezTo>
                  <a:pt x="3860309" y="1774490"/>
                  <a:pt x="3861546" y="1767897"/>
                  <a:pt x="3863057" y="1767897"/>
                </a:cubicBezTo>
                <a:cubicBezTo>
                  <a:pt x="3864568" y="1767897"/>
                  <a:pt x="3867735" y="1756888"/>
                  <a:pt x="3870093" y="1743432"/>
                </a:cubicBezTo>
                <a:lnTo>
                  <a:pt x="3874381" y="1718967"/>
                </a:lnTo>
                <a:lnTo>
                  <a:pt x="3915604" y="1717250"/>
                </a:lnTo>
                <a:cubicBezTo>
                  <a:pt x="3956816" y="1715534"/>
                  <a:pt x="3956826" y="1715530"/>
                  <a:pt x="3956826" y="1700575"/>
                </a:cubicBezTo>
                <a:cubicBezTo>
                  <a:pt x="3956826" y="1689168"/>
                  <a:pt x="3954500" y="1684446"/>
                  <a:pt x="3947033" y="1680686"/>
                </a:cubicBezTo>
                <a:cubicBezTo>
                  <a:pt x="3935138" y="1674696"/>
                  <a:pt x="3860752" y="1681478"/>
                  <a:pt x="3858358" y="1688770"/>
                </a:cubicBezTo>
                <a:cubicBezTo>
                  <a:pt x="3857419" y="1691631"/>
                  <a:pt x="3829869" y="1694032"/>
                  <a:pt x="3797135" y="1694107"/>
                </a:cubicBezTo>
                <a:cubicBezTo>
                  <a:pt x="3746038" y="1694223"/>
                  <a:pt x="3735708" y="1695875"/>
                  <a:pt x="3724117" y="1705786"/>
                </a:cubicBezTo>
                <a:cubicBezTo>
                  <a:pt x="3716691" y="1712136"/>
                  <a:pt x="3709611" y="1720391"/>
                  <a:pt x="3708384" y="1724133"/>
                </a:cubicBezTo>
                <a:cubicBezTo>
                  <a:pt x="3707155" y="1727873"/>
                  <a:pt x="3703195" y="1730934"/>
                  <a:pt x="3699583" y="1730934"/>
                </a:cubicBezTo>
                <a:cubicBezTo>
                  <a:pt x="3694348" y="1730934"/>
                  <a:pt x="3693225" y="1734373"/>
                  <a:pt x="3694050" y="1747875"/>
                </a:cubicBezTo>
                <a:cubicBezTo>
                  <a:pt x="3694949" y="1762584"/>
                  <a:pt x="3696702" y="1765069"/>
                  <a:pt x="3707355" y="1766728"/>
                </a:cubicBezTo>
                <a:cubicBezTo>
                  <a:pt x="3720365" y="1768756"/>
                  <a:pt x="3722584" y="1775524"/>
                  <a:pt x="3714950" y="1789898"/>
                </a:cubicBezTo>
                <a:cubicBezTo>
                  <a:pt x="3711415" y="1796554"/>
                  <a:pt x="3700646" y="1798699"/>
                  <a:pt x="3670765" y="1798699"/>
                </a:cubicBezTo>
                <a:cubicBezTo>
                  <a:pt x="3635415" y="1798699"/>
                  <a:pt x="3629484" y="1797091"/>
                  <a:pt x="3614447" y="1783432"/>
                </a:cubicBezTo>
                <a:cubicBezTo>
                  <a:pt x="3591518" y="1762605"/>
                  <a:pt x="3578001" y="1761620"/>
                  <a:pt x="3567600" y="1780020"/>
                </a:cubicBezTo>
                <a:cubicBezTo>
                  <a:pt x="3560172" y="1793159"/>
                  <a:pt x="3555780" y="1794865"/>
                  <a:pt x="3524151" y="1796906"/>
                </a:cubicBezTo>
                <a:cubicBezTo>
                  <a:pt x="3504799" y="1798154"/>
                  <a:pt x="3483076" y="1801680"/>
                  <a:pt x="3475878" y="1804742"/>
                </a:cubicBezTo>
                <a:cubicBezTo>
                  <a:pt x="3468681" y="1807805"/>
                  <a:pt x="3460583" y="1810301"/>
                  <a:pt x="3457884" y="1810290"/>
                </a:cubicBezTo>
                <a:cubicBezTo>
                  <a:pt x="3455185" y="1810278"/>
                  <a:pt x="3446660" y="1813249"/>
                  <a:pt x="3438942" y="1816891"/>
                </a:cubicBezTo>
                <a:cubicBezTo>
                  <a:pt x="3428744" y="1821702"/>
                  <a:pt x="3423030" y="1821622"/>
                  <a:pt x="3418044" y="1816597"/>
                </a:cubicBezTo>
                <a:cubicBezTo>
                  <a:pt x="3407651" y="1806123"/>
                  <a:pt x="3382352" y="1807788"/>
                  <a:pt x="3370064" y="1819755"/>
                </a:cubicBezTo>
                <a:cubicBezTo>
                  <a:pt x="3361226" y="1828362"/>
                  <a:pt x="3354012" y="1829714"/>
                  <a:pt x="3332439" y="1826803"/>
                </a:cubicBezTo>
                <a:cubicBezTo>
                  <a:pt x="3257486" y="1816691"/>
                  <a:pt x="3250786" y="1816448"/>
                  <a:pt x="3241731" y="1823510"/>
                </a:cubicBezTo>
                <a:cubicBezTo>
                  <a:pt x="3219950" y="1840499"/>
                  <a:pt x="3132937" y="1854642"/>
                  <a:pt x="3126363" y="1842263"/>
                </a:cubicBezTo>
                <a:cubicBezTo>
                  <a:pt x="3122137" y="1834306"/>
                  <a:pt x="3108897" y="1833517"/>
                  <a:pt x="3106417" y="1841074"/>
                </a:cubicBezTo>
                <a:cubicBezTo>
                  <a:pt x="3104610" y="1846578"/>
                  <a:pt x="3082022" y="1851924"/>
                  <a:pt x="3040736" y="1856620"/>
                </a:cubicBezTo>
                <a:cubicBezTo>
                  <a:pt x="3004494" y="1860742"/>
                  <a:pt x="3001539" y="1860557"/>
                  <a:pt x="3000384" y="1854090"/>
                </a:cubicBezTo>
                <a:cubicBezTo>
                  <a:pt x="2999784" y="1850731"/>
                  <a:pt x="2997433" y="1847982"/>
                  <a:pt x="2995161" y="1847982"/>
                </a:cubicBezTo>
                <a:cubicBezTo>
                  <a:pt x="2989750" y="1847982"/>
                  <a:pt x="2971055" y="1830345"/>
                  <a:pt x="2968629" y="1822951"/>
                </a:cubicBezTo>
                <a:cubicBezTo>
                  <a:pt x="2965568" y="1813626"/>
                  <a:pt x="2942158" y="1816251"/>
                  <a:pt x="2937675" y="1826421"/>
                </a:cubicBezTo>
                <a:cubicBezTo>
                  <a:pt x="2935435" y="1831504"/>
                  <a:pt x="2928377" y="1835662"/>
                  <a:pt x="2921991" y="1835662"/>
                </a:cubicBezTo>
                <a:cubicBezTo>
                  <a:pt x="2915605" y="1835662"/>
                  <a:pt x="2907958" y="1839790"/>
                  <a:pt x="2904998" y="1844833"/>
                </a:cubicBezTo>
                <a:cubicBezTo>
                  <a:pt x="2896524" y="1859273"/>
                  <a:pt x="2852787" y="1859816"/>
                  <a:pt x="2841284" y="1845624"/>
                </a:cubicBezTo>
                <a:cubicBezTo>
                  <a:pt x="2834636" y="1837422"/>
                  <a:pt x="2829101" y="1835556"/>
                  <a:pt x="2820344" y="1838563"/>
                </a:cubicBezTo>
                <a:cubicBezTo>
                  <a:pt x="2795902" y="1846958"/>
                  <a:pt x="2697752" y="1846598"/>
                  <a:pt x="2684818" y="1838065"/>
                </a:cubicBezTo>
                <a:cubicBezTo>
                  <a:pt x="2678007" y="1833572"/>
                  <a:pt x="2668437" y="1831362"/>
                  <a:pt x="2663551" y="1833155"/>
                </a:cubicBezTo>
                <a:cubicBezTo>
                  <a:pt x="2658666" y="1834946"/>
                  <a:pt x="2645482" y="1832338"/>
                  <a:pt x="2634253" y="1827357"/>
                </a:cubicBezTo>
                <a:cubicBezTo>
                  <a:pt x="2623024" y="1822377"/>
                  <a:pt x="2611097" y="1819651"/>
                  <a:pt x="2607749" y="1821300"/>
                </a:cubicBezTo>
                <a:cubicBezTo>
                  <a:pt x="2604400" y="1822949"/>
                  <a:pt x="2599601" y="1820617"/>
                  <a:pt x="2597083" y="1816119"/>
                </a:cubicBezTo>
                <a:cubicBezTo>
                  <a:pt x="2594049" y="1810698"/>
                  <a:pt x="2582166" y="1807581"/>
                  <a:pt x="2561840" y="1806876"/>
                </a:cubicBezTo>
                <a:cubicBezTo>
                  <a:pt x="2530741" y="1805796"/>
                  <a:pt x="2520562" y="1799249"/>
                  <a:pt x="2528052" y="1785146"/>
                </a:cubicBezTo>
                <a:cubicBezTo>
                  <a:pt x="2540323" y="1762040"/>
                  <a:pt x="2523650" y="1735617"/>
                  <a:pt x="2496191" y="1734653"/>
                </a:cubicBezTo>
                <a:cubicBezTo>
                  <a:pt x="2473684" y="1733863"/>
                  <a:pt x="2471623" y="1746164"/>
                  <a:pt x="2491078" y="1765174"/>
                </a:cubicBezTo>
                <a:cubicBezTo>
                  <a:pt x="2498275" y="1772206"/>
                  <a:pt x="2504672" y="1782941"/>
                  <a:pt x="2505295" y="1789032"/>
                </a:cubicBezTo>
                <a:cubicBezTo>
                  <a:pt x="2506296" y="1798819"/>
                  <a:pt x="2504776" y="1799610"/>
                  <a:pt x="2492211" y="1795844"/>
                </a:cubicBezTo>
                <a:cubicBezTo>
                  <a:pt x="2484392" y="1793501"/>
                  <a:pt x="2464008" y="1791098"/>
                  <a:pt x="2446913" y="1790504"/>
                </a:cubicBezTo>
                <a:cubicBezTo>
                  <a:pt x="2429818" y="1789909"/>
                  <a:pt x="2413991" y="1787188"/>
                  <a:pt x="2411741" y="1784456"/>
                </a:cubicBezTo>
                <a:cubicBezTo>
                  <a:pt x="2405453" y="1776821"/>
                  <a:pt x="2406890" y="1760959"/>
                  <a:pt x="2414195" y="1757361"/>
                </a:cubicBezTo>
                <a:cubicBezTo>
                  <a:pt x="2417794" y="1755589"/>
                  <a:pt x="2420739" y="1751860"/>
                  <a:pt x="2420739" y="1749074"/>
                </a:cubicBezTo>
                <a:cubicBezTo>
                  <a:pt x="2420739" y="1746289"/>
                  <a:pt x="2427364" y="1742139"/>
                  <a:pt x="2435462" y="1739853"/>
                </a:cubicBezTo>
                <a:cubicBezTo>
                  <a:pt x="2450140" y="1735709"/>
                  <a:pt x="2454699" y="1723740"/>
                  <a:pt x="2447190" y="1709064"/>
                </a:cubicBezTo>
                <a:cubicBezTo>
                  <a:pt x="2445543" y="1705846"/>
                  <a:pt x="2443702" y="1696282"/>
                  <a:pt x="2443100" y="1687811"/>
                </a:cubicBezTo>
                <a:cubicBezTo>
                  <a:pt x="2442133" y="1674217"/>
                  <a:pt x="2439702" y="1671642"/>
                  <a:pt x="2422375" y="1665857"/>
                </a:cubicBezTo>
                <a:cubicBezTo>
                  <a:pt x="2411578" y="1662252"/>
                  <a:pt x="2400536" y="1657534"/>
                  <a:pt x="2397836" y="1655373"/>
                </a:cubicBezTo>
                <a:cubicBezTo>
                  <a:pt x="2395137" y="1653212"/>
                  <a:pt x="2387040" y="1649647"/>
                  <a:pt x="2379842" y="1647450"/>
                </a:cubicBezTo>
                <a:cubicBezTo>
                  <a:pt x="2372644" y="1645253"/>
                  <a:pt x="2363074" y="1642127"/>
                  <a:pt x="2358576" y="1640504"/>
                </a:cubicBezTo>
                <a:cubicBezTo>
                  <a:pt x="2325901" y="1628713"/>
                  <a:pt x="2007694" y="1618801"/>
                  <a:pt x="1998678" y="1629293"/>
                </a:cubicBezTo>
                <a:cubicBezTo>
                  <a:pt x="1997416" y="1630762"/>
                  <a:pt x="1981428" y="1632359"/>
                  <a:pt x="1963151" y="1632842"/>
                </a:cubicBezTo>
                <a:cubicBezTo>
                  <a:pt x="1944873" y="1633325"/>
                  <a:pt x="1929109" y="1636188"/>
                  <a:pt x="1928119" y="1639204"/>
                </a:cubicBezTo>
                <a:cubicBezTo>
                  <a:pt x="1927129" y="1642220"/>
                  <a:pt x="1920603" y="1644688"/>
                  <a:pt x="1913618" y="1644688"/>
                </a:cubicBezTo>
                <a:cubicBezTo>
                  <a:pt x="1897981" y="1644688"/>
                  <a:pt x="1895512" y="1651261"/>
                  <a:pt x="1902117" y="1675310"/>
                </a:cubicBezTo>
                <a:cubicBezTo>
                  <a:pt x="1904936" y="1685574"/>
                  <a:pt x="1906836" y="1694197"/>
                  <a:pt x="1906340" y="1694472"/>
                </a:cubicBezTo>
                <a:cubicBezTo>
                  <a:pt x="1905499" y="1694939"/>
                  <a:pt x="1897400" y="1697242"/>
                  <a:pt x="1877629" y="1702638"/>
                </a:cubicBezTo>
                <a:cubicBezTo>
                  <a:pt x="1862568" y="1706747"/>
                  <a:pt x="1854726" y="1713813"/>
                  <a:pt x="1854726" y="1723273"/>
                </a:cubicBezTo>
                <a:cubicBezTo>
                  <a:pt x="1854726" y="1728433"/>
                  <a:pt x="1852150" y="1736339"/>
                  <a:pt x="1849001" y="1740840"/>
                </a:cubicBezTo>
                <a:cubicBezTo>
                  <a:pt x="1840781" y="1752589"/>
                  <a:pt x="1787038" y="1752012"/>
                  <a:pt x="1768206" y="1739973"/>
                </a:cubicBezTo>
                <a:cubicBezTo>
                  <a:pt x="1755262" y="1731699"/>
                  <a:pt x="1711726" y="1726062"/>
                  <a:pt x="1652696" y="1725019"/>
                </a:cubicBezTo>
                <a:cubicBezTo>
                  <a:pt x="1641015" y="1724813"/>
                  <a:pt x="1638791" y="1722803"/>
                  <a:pt x="1638791" y="1712453"/>
                </a:cubicBezTo>
                <a:cubicBezTo>
                  <a:pt x="1638791" y="1705676"/>
                  <a:pt x="1640263" y="1700132"/>
                  <a:pt x="1642063" y="1700132"/>
                </a:cubicBezTo>
                <a:cubicBezTo>
                  <a:pt x="1643862" y="1700132"/>
                  <a:pt x="1645334" y="1694808"/>
                  <a:pt x="1645334" y="1688301"/>
                </a:cubicBezTo>
                <a:cubicBezTo>
                  <a:pt x="1645334" y="1673079"/>
                  <a:pt x="1661713" y="1665401"/>
                  <a:pt x="1670967" y="1676284"/>
                </a:cubicBezTo>
                <a:cubicBezTo>
                  <a:pt x="1680009" y="1686916"/>
                  <a:pt x="1687867" y="1674004"/>
                  <a:pt x="1687867" y="1648518"/>
                </a:cubicBezTo>
                <a:cubicBezTo>
                  <a:pt x="1687867" y="1633331"/>
                  <a:pt x="1685948" y="1627663"/>
                  <a:pt x="1678870" y="1621937"/>
                </a:cubicBezTo>
                <a:cubicBezTo>
                  <a:pt x="1666823" y="1612193"/>
                  <a:pt x="1564132" y="1611452"/>
                  <a:pt x="1557980" y="1621066"/>
                </a:cubicBezTo>
                <a:cubicBezTo>
                  <a:pt x="1555423" y="1625063"/>
                  <a:pt x="1538726" y="1628461"/>
                  <a:pt x="1518467" y="1629107"/>
                </a:cubicBezTo>
                <a:cubicBezTo>
                  <a:pt x="1499170" y="1629723"/>
                  <a:pt x="1478230" y="1633352"/>
                  <a:pt x="1471932" y="1637171"/>
                </a:cubicBezTo>
                <a:cubicBezTo>
                  <a:pt x="1465633" y="1640990"/>
                  <a:pt x="1452383" y="1645660"/>
                  <a:pt x="1442486" y="1647549"/>
                </a:cubicBezTo>
                <a:cubicBezTo>
                  <a:pt x="1408312" y="1654072"/>
                  <a:pt x="1381923" y="1663363"/>
                  <a:pt x="1371649" y="1672492"/>
                </a:cubicBezTo>
                <a:cubicBezTo>
                  <a:pt x="1365979" y="1677529"/>
                  <a:pt x="1352655" y="1681651"/>
                  <a:pt x="1342039" y="1681651"/>
                </a:cubicBezTo>
                <a:cubicBezTo>
                  <a:pt x="1331425" y="1681651"/>
                  <a:pt x="1321237" y="1684481"/>
                  <a:pt x="1319400" y="1687940"/>
                </a:cubicBezTo>
                <a:cubicBezTo>
                  <a:pt x="1317563" y="1691399"/>
                  <a:pt x="1305858" y="1695844"/>
                  <a:pt x="1293389" y="1697817"/>
                </a:cubicBezTo>
                <a:cubicBezTo>
                  <a:pt x="1263130" y="1702607"/>
                  <a:pt x="1252695" y="1711117"/>
                  <a:pt x="1252828" y="1730898"/>
                </a:cubicBezTo>
                <a:cubicBezTo>
                  <a:pt x="1252952" y="1749284"/>
                  <a:pt x="1260174" y="1769071"/>
                  <a:pt x="1265853" y="1766588"/>
                </a:cubicBezTo>
                <a:cubicBezTo>
                  <a:pt x="1268079" y="1765614"/>
                  <a:pt x="1270609" y="1768472"/>
                  <a:pt x="1271475" y="1772937"/>
                </a:cubicBezTo>
                <a:cubicBezTo>
                  <a:pt x="1272341" y="1777404"/>
                  <a:pt x="1271053" y="1780541"/>
                  <a:pt x="1268612" y="1779908"/>
                </a:cubicBezTo>
                <a:cubicBezTo>
                  <a:pt x="1266172" y="1779276"/>
                  <a:pt x="1259946" y="1779087"/>
                  <a:pt x="1254778" y="1779488"/>
                </a:cubicBezTo>
                <a:cubicBezTo>
                  <a:pt x="1247076" y="1780086"/>
                  <a:pt x="1246072" y="1781787"/>
                  <a:pt x="1249211" y="1788910"/>
                </a:cubicBezTo>
                <a:cubicBezTo>
                  <a:pt x="1255089" y="1802245"/>
                  <a:pt x="1247910" y="1806889"/>
                  <a:pt x="1234398" y="1798493"/>
                </a:cubicBezTo>
                <a:cubicBezTo>
                  <a:pt x="1224771" y="1792510"/>
                  <a:pt x="1220264" y="1793032"/>
                  <a:pt x="1208496" y="1801495"/>
                </a:cubicBezTo>
                <a:cubicBezTo>
                  <a:pt x="1200660" y="1807129"/>
                  <a:pt x="1192315" y="1811063"/>
                  <a:pt x="1189951" y="1810234"/>
                </a:cubicBezTo>
                <a:cubicBezTo>
                  <a:pt x="1187587" y="1809406"/>
                  <a:pt x="1179325" y="1810896"/>
                  <a:pt x="1171590" y="1813546"/>
                </a:cubicBezTo>
                <a:cubicBezTo>
                  <a:pt x="1154499" y="1819402"/>
                  <a:pt x="1129240" y="1807015"/>
                  <a:pt x="1124539" y="1790471"/>
                </a:cubicBezTo>
                <a:cubicBezTo>
                  <a:pt x="1121719" y="1780550"/>
                  <a:pt x="1118781" y="1779669"/>
                  <a:pt x="1101136" y="1783447"/>
                </a:cubicBezTo>
                <a:cubicBezTo>
                  <a:pt x="1090038" y="1785823"/>
                  <a:pt x="1074923" y="1791580"/>
                  <a:pt x="1067547" y="1796241"/>
                </a:cubicBezTo>
                <a:cubicBezTo>
                  <a:pt x="1060172" y="1800902"/>
                  <a:pt x="1048393" y="1804493"/>
                  <a:pt x="1041373" y="1804221"/>
                </a:cubicBezTo>
                <a:cubicBezTo>
                  <a:pt x="1034353" y="1803950"/>
                  <a:pt x="1008734" y="1805538"/>
                  <a:pt x="984441" y="1807751"/>
                </a:cubicBezTo>
                <a:cubicBezTo>
                  <a:pt x="937079" y="1812067"/>
                  <a:pt x="927424" y="1808300"/>
                  <a:pt x="934050" y="1788094"/>
                </a:cubicBezTo>
                <a:cubicBezTo>
                  <a:pt x="936026" y="1782068"/>
                  <a:pt x="940935" y="1773993"/>
                  <a:pt x="944959" y="1770151"/>
                </a:cubicBezTo>
                <a:cubicBezTo>
                  <a:pt x="948983" y="1766307"/>
                  <a:pt x="953917" y="1760070"/>
                  <a:pt x="955925" y="1756290"/>
                </a:cubicBezTo>
                <a:cubicBezTo>
                  <a:pt x="957933" y="1752509"/>
                  <a:pt x="962046" y="1749415"/>
                  <a:pt x="965064" y="1749415"/>
                </a:cubicBezTo>
                <a:cubicBezTo>
                  <a:pt x="968083" y="1749415"/>
                  <a:pt x="972456" y="1745098"/>
                  <a:pt x="974781" y="1739822"/>
                </a:cubicBezTo>
                <a:cubicBezTo>
                  <a:pt x="978338" y="1731753"/>
                  <a:pt x="977687" y="1727738"/>
                  <a:pt x="970688" y="1714558"/>
                </a:cubicBezTo>
                <a:cubicBezTo>
                  <a:pt x="962507" y="1699154"/>
                  <a:pt x="961542" y="1698892"/>
                  <a:pt x="913990" y="1699172"/>
                </a:cubicBezTo>
                <a:cubicBezTo>
                  <a:pt x="851625" y="1699538"/>
                  <a:pt x="851017" y="1700332"/>
                  <a:pt x="864951" y="1763182"/>
                </a:cubicBezTo>
                <a:cubicBezTo>
                  <a:pt x="866963" y="1772262"/>
                  <a:pt x="865426" y="1773836"/>
                  <a:pt x="854720" y="1773663"/>
                </a:cubicBezTo>
                <a:cubicBezTo>
                  <a:pt x="847790" y="1773549"/>
                  <a:pt x="826210" y="1776378"/>
                  <a:pt x="806765" y="1779949"/>
                </a:cubicBezTo>
                <a:cubicBezTo>
                  <a:pt x="768926" y="1786897"/>
                  <a:pt x="758690" y="1783134"/>
                  <a:pt x="758690" y="1762274"/>
                </a:cubicBezTo>
                <a:cubicBezTo>
                  <a:pt x="758690" y="1756032"/>
                  <a:pt x="760962" y="1747375"/>
                  <a:pt x="763738" y="1743036"/>
                </a:cubicBezTo>
                <a:cubicBezTo>
                  <a:pt x="766515" y="1738698"/>
                  <a:pt x="768341" y="1730798"/>
                  <a:pt x="767798" y="1725483"/>
                </a:cubicBezTo>
                <a:cubicBezTo>
                  <a:pt x="766953" y="1717220"/>
                  <a:pt x="758739" y="1715617"/>
                  <a:pt x="711220" y="1714440"/>
                </a:cubicBezTo>
                <a:cubicBezTo>
                  <a:pt x="652929" y="1712996"/>
                  <a:pt x="598214" y="1724096"/>
                  <a:pt x="581511" y="1740754"/>
                </a:cubicBezTo>
                <a:cubicBezTo>
                  <a:pt x="570871" y="1751366"/>
                  <a:pt x="561705" y="1751831"/>
                  <a:pt x="556496" y="1742023"/>
                </a:cubicBezTo>
                <a:cubicBezTo>
                  <a:pt x="553443" y="1736273"/>
                  <a:pt x="551698" y="1736273"/>
                  <a:pt x="548644" y="1742023"/>
                </a:cubicBezTo>
                <a:cubicBezTo>
                  <a:pt x="546485" y="1746089"/>
                  <a:pt x="538288" y="1749415"/>
                  <a:pt x="530430" y="1749415"/>
                </a:cubicBezTo>
                <a:cubicBezTo>
                  <a:pt x="518393" y="1749415"/>
                  <a:pt x="514473" y="1752747"/>
                  <a:pt x="505552" y="1770557"/>
                </a:cubicBezTo>
                <a:cubicBezTo>
                  <a:pt x="499729" y="1782184"/>
                  <a:pt x="490626" y="1793644"/>
                  <a:pt x="485324" y="1796025"/>
                </a:cubicBezTo>
                <a:cubicBezTo>
                  <a:pt x="473220" y="1801461"/>
                  <a:pt x="464172" y="1815871"/>
                  <a:pt x="466301" y="1826321"/>
                </a:cubicBezTo>
                <a:cubicBezTo>
                  <a:pt x="469184" y="1840464"/>
                  <a:pt x="452283" y="1864984"/>
                  <a:pt x="434782" y="1872051"/>
                </a:cubicBezTo>
                <a:cubicBezTo>
                  <a:pt x="425429" y="1875828"/>
                  <a:pt x="384736" y="1878785"/>
                  <a:pt x="342109" y="1878785"/>
                </a:cubicBezTo>
                <a:cubicBezTo>
                  <a:pt x="278621" y="1878785"/>
                  <a:pt x="264915" y="1877207"/>
                  <a:pt x="258841" y="1869195"/>
                </a:cubicBezTo>
                <a:cubicBezTo>
                  <a:pt x="254842" y="1863920"/>
                  <a:pt x="251569" y="1855535"/>
                  <a:pt x="251569" y="1850561"/>
                </a:cubicBezTo>
                <a:cubicBezTo>
                  <a:pt x="251569" y="1845587"/>
                  <a:pt x="248196" y="1839102"/>
                  <a:pt x="244074" y="1836151"/>
                </a:cubicBezTo>
                <a:cubicBezTo>
                  <a:pt x="239951" y="1833199"/>
                  <a:pt x="234617" y="1826338"/>
                  <a:pt x="232222" y="1820902"/>
                </a:cubicBezTo>
                <a:cubicBezTo>
                  <a:pt x="229826" y="1815467"/>
                  <a:pt x="224453" y="1811020"/>
                  <a:pt x="220280" y="1811020"/>
                </a:cubicBezTo>
                <a:cubicBezTo>
                  <a:pt x="216108" y="1811020"/>
                  <a:pt x="211870" y="1808507"/>
                  <a:pt x="210862" y="1805437"/>
                </a:cubicBezTo>
                <a:cubicBezTo>
                  <a:pt x="209854" y="1802366"/>
                  <a:pt x="201671" y="1797948"/>
                  <a:pt x="192678" y="1795619"/>
                </a:cubicBezTo>
                <a:cubicBezTo>
                  <a:pt x="183685" y="1793290"/>
                  <a:pt x="175502" y="1788872"/>
                  <a:pt x="174494" y="1785801"/>
                </a:cubicBezTo>
                <a:cubicBezTo>
                  <a:pt x="173486" y="1782730"/>
                  <a:pt x="169048" y="1780218"/>
                  <a:pt x="164631" y="1780218"/>
                </a:cubicBezTo>
                <a:cubicBezTo>
                  <a:pt x="160214" y="1780218"/>
                  <a:pt x="154043" y="1777647"/>
                  <a:pt x="150919" y="1774507"/>
                </a:cubicBezTo>
                <a:cubicBezTo>
                  <a:pt x="147794" y="1771366"/>
                  <a:pt x="142521" y="1767193"/>
                  <a:pt x="139201" y="1765235"/>
                </a:cubicBezTo>
                <a:cubicBezTo>
                  <a:pt x="135881" y="1763276"/>
                  <a:pt x="132397" y="1756143"/>
                  <a:pt x="131458" y="1749384"/>
                </a:cubicBezTo>
                <a:cubicBezTo>
                  <a:pt x="130519" y="1742625"/>
                  <a:pt x="128549" y="1737094"/>
                  <a:pt x="127079" y="1737094"/>
                </a:cubicBezTo>
                <a:cubicBezTo>
                  <a:pt x="125608" y="1737094"/>
                  <a:pt x="123940" y="1729471"/>
                  <a:pt x="123371" y="1720153"/>
                </a:cubicBezTo>
                <a:cubicBezTo>
                  <a:pt x="122476" y="1705517"/>
                  <a:pt x="120555" y="1702747"/>
                  <a:pt x="109248" y="1699795"/>
                </a:cubicBezTo>
                <a:cubicBezTo>
                  <a:pt x="102051" y="1697915"/>
                  <a:pt x="92945" y="1693064"/>
                  <a:pt x="89015" y="1689014"/>
                </a:cubicBezTo>
                <a:cubicBezTo>
                  <a:pt x="85085" y="1684964"/>
                  <a:pt x="76774" y="1681651"/>
                  <a:pt x="70549" y="1681651"/>
                </a:cubicBezTo>
                <a:cubicBezTo>
                  <a:pt x="56276" y="1681651"/>
                  <a:pt x="36221" y="1647264"/>
                  <a:pt x="30750" y="1613413"/>
                </a:cubicBezTo>
                <a:cubicBezTo>
                  <a:pt x="29424" y="1605202"/>
                  <a:pt x="25668" y="1592940"/>
                  <a:pt x="22404" y="1586164"/>
                </a:cubicBezTo>
                <a:cubicBezTo>
                  <a:pt x="19140" y="1579387"/>
                  <a:pt x="14680" y="1559982"/>
                  <a:pt x="12493" y="1543041"/>
                </a:cubicBezTo>
                <a:cubicBezTo>
                  <a:pt x="10305" y="1526099"/>
                  <a:pt x="6888" y="1508353"/>
                  <a:pt x="4898" y="1503604"/>
                </a:cubicBezTo>
                <a:cubicBezTo>
                  <a:pt x="2532" y="1497957"/>
                  <a:pt x="929" y="1440063"/>
                  <a:pt x="263" y="1336258"/>
                </a:cubicBezTo>
                <a:cubicBezTo>
                  <a:pt x="-631" y="1196601"/>
                  <a:pt x="534" y="1157914"/>
                  <a:pt x="7212" y="1105486"/>
                </a:cubicBezTo>
                <a:cubicBezTo>
                  <a:pt x="10069" y="1083060"/>
                  <a:pt x="23796" y="1038127"/>
                  <a:pt x="31180" y="1027028"/>
                </a:cubicBezTo>
                <a:cubicBezTo>
                  <a:pt x="35153" y="1021058"/>
                  <a:pt x="39439" y="1007197"/>
                  <a:pt x="40704" y="996226"/>
                </a:cubicBezTo>
                <a:cubicBezTo>
                  <a:pt x="41969" y="985256"/>
                  <a:pt x="48708" y="962750"/>
                  <a:pt x="55678" y="946214"/>
                </a:cubicBezTo>
                <a:cubicBezTo>
                  <a:pt x="62648" y="929677"/>
                  <a:pt x="68352" y="910964"/>
                  <a:pt x="68352" y="904631"/>
                </a:cubicBezTo>
                <a:cubicBezTo>
                  <a:pt x="68352" y="898296"/>
                  <a:pt x="69725" y="893114"/>
                  <a:pt x="71403" y="893114"/>
                </a:cubicBezTo>
                <a:cubicBezTo>
                  <a:pt x="73081" y="893114"/>
                  <a:pt x="75469" y="887089"/>
                  <a:pt x="76711" y="879726"/>
                </a:cubicBezTo>
                <a:cubicBezTo>
                  <a:pt x="79277" y="864504"/>
                  <a:pt x="81020" y="860044"/>
                  <a:pt x="100251" y="819502"/>
                </a:cubicBezTo>
                <a:cubicBezTo>
                  <a:pt x="107899" y="803380"/>
                  <a:pt x="114156" y="788530"/>
                  <a:pt x="114156" y="786504"/>
                </a:cubicBezTo>
                <a:cubicBezTo>
                  <a:pt x="114156" y="784478"/>
                  <a:pt x="119296" y="773420"/>
                  <a:pt x="125577" y="761932"/>
                </a:cubicBezTo>
                <a:cubicBezTo>
                  <a:pt x="131859" y="750445"/>
                  <a:pt x="136200" y="739541"/>
                  <a:pt x="135223" y="737701"/>
                </a:cubicBezTo>
                <a:cubicBezTo>
                  <a:pt x="133204" y="733899"/>
                  <a:pt x="181243" y="659017"/>
                  <a:pt x="185702" y="659017"/>
                </a:cubicBezTo>
                <a:cubicBezTo>
                  <a:pt x="187298" y="659017"/>
                  <a:pt x="190605" y="654480"/>
                  <a:pt x="193049" y="648935"/>
                </a:cubicBezTo>
                <a:cubicBezTo>
                  <a:pt x="195493" y="643390"/>
                  <a:pt x="203771" y="633785"/>
                  <a:pt x="211444" y="627593"/>
                </a:cubicBezTo>
                <a:cubicBezTo>
                  <a:pt x="219117" y="621399"/>
                  <a:pt x="225395" y="613462"/>
                  <a:pt x="225395" y="609953"/>
                </a:cubicBezTo>
                <a:cubicBezTo>
                  <a:pt x="225395" y="606444"/>
                  <a:pt x="227342" y="603573"/>
                  <a:pt x="229721" y="603573"/>
                </a:cubicBezTo>
                <a:cubicBezTo>
                  <a:pt x="232100" y="603573"/>
                  <a:pt x="238987" y="592485"/>
                  <a:pt x="245026" y="578932"/>
                </a:cubicBezTo>
                <a:cubicBezTo>
                  <a:pt x="251065" y="565379"/>
                  <a:pt x="257675" y="554290"/>
                  <a:pt x="259716" y="554290"/>
                </a:cubicBezTo>
                <a:cubicBezTo>
                  <a:pt x="263709" y="554290"/>
                  <a:pt x="277743" y="521500"/>
                  <a:pt x="277743" y="512171"/>
                </a:cubicBezTo>
                <a:cubicBezTo>
                  <a:pt x="277743" y="509060"/>
                  <a:pt x="279952" y="503064"/>
                  <a:pt x="282651" y="498846"/>
                </a:cubicBezTo>
                <a:cubicBezTo>
                  <a:pt x="285350" y="494628"/>
                  <a:pt x="287559" y="484750"/>
                  <a:pt x="287559" y="476894"/>
                </a:cubicBezTo>
                <a:cubicBezTo>
                  <a:pt x="287559" y="469038"/>
                  <a:pt x="288918" y="461029"/>
                  <a:pt x="290579" y="459096"/>
                </a:cubicBezTo>
                <a:cubicBezTo>
                  <a:pt x="292240" y="457163"/>
                  <a:pt x="294541" y="447498"/>
                  <a:pt x="295694" y="437617"/>
                </a:cubicBezTo>
                <a:cubicBezTo>
                  <a:pt x="298369" y="414687"/>
                  <a:pt x="316913" y="377461"/>
                  <a:pt x="328355" y="372054"/>
                </a:cubicBezTo>
                <a:cubicBezTo>
                  <a:pt x="333200" y="369764"/>
                  <a:pt x="337938" y="364090"/>
                  <a:pt x="338885" y="359443"/>
                </a:cubicBezTo>
                <a:cubicBezTo>
                  <a:pt x="339832" y="354797"/>
                  <a:pt x="342477" y="350995"/>
                  <a:pt x="344764" y="350995"/>
                </a:cubicBezTo>
                <a:cubicBezTo>
                  <a:pt x="347050" y="350995"/>
                  <a:pt x="350753" y="346837"/>
                  <a:pt x="352994" y="341755"/>
                </a:cubicBezTo>
                <a:cubicBezTo>
                  <a:pt x="355234" y="336672"/>
                  <a:pt x="359831" y="332514"/>
                  <a:pt x="363209" y="332514"/>
                </a:cubicBezTo>
                <a:cubicBezTo>
                  <a:pt x="366588" y="332514"/>
                  <a:pt x="369352" y="329848"/>
                  <a:pt x="369352" y="326591"/>
                </a:cubicBezTo>
                <a:cubicBezTo>
                  <a:pt x="369352" y="318821"/>
                  <a:pt x="388496" y="309749"/>
                  <a:pt x="415975" y="304498"/>
                </a:cubicBezTo>
                <a:cubicBezTo>
                  <a:pt x="432475" y="301344"/>
                  <a:pt x="438059" y="302190"/>
                  <a:pt x="438059" y="307847"/>
                </a:cubicBezTo>
                <a:cubicBezTo>
                  <a:pt x="438059" y="315358"/>
                  <a:pt x="494524" y="313482"/>
                  <a:pt x="553388" y="304013"/>
                </a:cubicBezTo>
                <a:cubicBezTo>
                  <a:pt x="571039" y="301174"/>
                  <a:pt x="575473" y="302194"/>
                  <a:pt x="575473" y="309090"/>
                </a:cubicBezTo>
                <a:cubicBezTo>
                  <a:pt x="575473" y="313835"/>
                  <a:pt x="570482" y="321116"/>
                  <a:pt x="564382" y="325269"/>
                </a:cubicBezTo>
                <a:cubicBezTo>
                  <a:pt x="552052" y="333664"/>
                  <a:pt x="546424" y="356038"/>
                  <a:pt x="553967" y="366676"/>
                </a:cubicBezTo>
                <a:cubicBezTo>
                  <a:pt x="559373" y="374300"/>
                  <a:pt x="616226" y="371703"/>
                  <a:pt x="624407" y="363458"/>
                </a:cubicBezTo>
                <a:cubicBezTo>
                  <a:pt x="627451" y="360391"/>
                  <a:pt x="635722" y="359267"/>
                  <a:pt x="642786" y="360962"/>
                </a:cubicBezTo>
                <a:cubicBezTo>
                  <a:pt x="649851" y="362657"/>
                  <a:pt x="658564" y="364002"/>
                  <a:pt x="662149" y="363950"/>
                </a:cubicBezTo>
                <a:cubicBezTo>
                  <a:pt x="665735" y="363901"/>
                  <a:pt x="671940" y="367894"/>
                  <a:pt x="675939" y="372827"/>
                </a:cubicBezTo>
                <a:cubicBezTo>
                  <a:pt x="684860" y="383833"/>
                  <a:pt x="695313" y="384414"/>
                  <a:pt x="698818" y="374097"/>
                </a:cubicBezTo>
                <a:cubicBezTo>
                  <a:pt x="703051" y="361639"/>
                  <a:pt x="715357" y="350995"/>
                  <a:pt x="725528" y="350995"/>
                </a:cubicBezTo>
                <a:cubicBezTo>
                  <a:pt x="737225" y="350995"/>
                  <a:pt x="743687" y="337358"/>
                  <a:pt x="741118" y="318090"/>
                </a:cubicBezTo>
                <a:cubicBezTo>
                  <a:pt x="739342" y="304765"/>
                  <a:pt x="737009" y="303198"/>
                  <a:pt x="714087" y="299934"/>
                </a:cubicBezTo>
                <a:cubicBezTo>
                  <a:pt x="689818" y="296478"/>
                  <a:pt x="683610" y="290902"/>
                  <a:pt x="683490" y="272450"/>
                </a:cubicBezTo>
                <a:cubicBezTo>
                  <a:pt x="683464" y="268214"/>
                  <a:pt x="687034" y="264749"/>
                  <a:pt x="691426" y="264749"/>
                </a:cubicBezTo>
                <a:cubicBezTo>
                  <a:pt x="695819" y="264749"/>
                  <a:pt x="700323" y="261977"/>
                  <a:pt x="701435" y="258589"/>
                </a:cubicBezTo>
                <a:cubicBezTo>
                  <a:pt x="704075" y="250544"/>
                  <a:pt x="764229" y="250544"/>
                  <a:pt x="766870" y="258589"/>
                </a:cubicBezTo>
                <a:cubicBezTo>
                  <a:pt x="770011" y="268161"/>
                  <a:pt x="777745" y="265904"/>
                  <a:pt x="787451" y="252581"/>
                </a:cubicBezTo>
                <a:cubicBezTo>
                  <a:pt x="802424" y="232028"/>
                  <a:pt x="846836" y="225333"/>
                  <a:pt x="873810" y="239561"/>
                </a:cubicBezTo>
                <a:cubicBezTo>
                  <a:pt x="898261" y="252459"/>
                  <a:pt x="897880" y="276211"/>
                  <a:pt x="873202" y="277462"/>
                </a:cubicBezTo>
                <a:cubicBezTo>
                  <a:pt x="866903" y="277781"/>
                  <a:pt x="863591" y="279441"/>
                  <a:pt x="865840" y="281150"/>
                </a:cubicBezTo>
                <a:cubicBezTo>
                  <a:pt x="868089" y="282859"/>
                  <a:pt x="869930" y="286962"/>
                  <a:pt x="869930" y="290268"/>
                </a:cubicBezTo>
                <a:cubicBezTo>
                  <a:pt x="869930" y="293574"/>
                  <a:pt x="868458" y="294565"/>
                  <a:pt x="866658" y="292471"/>
                </a:cubicBezTo>
                <a:cubicBezTo>
                  <a:pt x="864859" y="290377"/>
                  <a:pt x="863386" y="290932"/>
                  <a:pt x="863386" y="293703"/>
                </a:cubicBezTo>
                <a:cubicBezTo>
                  <a:pt x="863386" y="299530"/>
                  <a:pt x="909824" y="320200"/>
                  <a:pt x="922903" y="320196"/>
                </a:cubicBezTo>
                <a:cubicBezTo>
                  <a:pt x="927745" y="320195"/>
                  <a:pt x="932617" y="322965"/>
                  <a:pt x="933729" y="326354"/>
                </a:cubicBezTo>
                <a:cubicBezTo>
                  <a:pt x="936493" y="334774"/>
                  <a:pt x="970420" y="334183"/>
                  <a:pt x="973216" y="325665"/>
                </a:cubicBezTo>
                <a:cubicBezTo>
                  <a:pt x="974452" y="321897"/>
                  <a:pt x="973435" y="316438"/>
                  <a:pt x="970955" y="313532"/>
                </a:cubicBezTo>
                <a:cubicBezTo>
                  <a:pt x="967265" y="309208"/>
                  <a:pt x="967199" y="305963"/>
                  <a:pt x="970587" y="295669"/>
                </a:cubicBezTo>
                <a:cubicBezTo>
                  <a:pt x="974022" y="285234"/>
                  <a:pt x="973819" y="280478"/>
                  <a:pt x="969393" y="267759"/>
                </a:cubicBezTo>
                <a:cubicBezTo>
                  <a:pt x="966459" y="259327"/>
                  <a:pt x="962755" y="252428"/>
                  <a:pt x="961163" y="252428"/>
                </a:cubicBezTo>
                <a:cubicBezTo>
                  <a:pt x="959570" y="252428"/>
                  <a:pt x="958267" y="247047"/>
                  <a:pt x="958267" y="240471"/>
                </a:cubicBezTo>
                <a:cubicBezTo>
                  <a:pt x="958267" y="233894"/>
                  <a:pt x="956795" y="226800"/>
                  <a:pt x="954995" y="224706"/>
                </a:cubicBezTo>
                <a:cubicBezTo>
                  <a:pt x="953196" y="222612"/>
                  <a:pt x="951724" y="214468"/>
                  <a:pt x="951724" y="206609"/>
                </a:cubicBezTo>
                <a:cubicBezTo>
                  <a:pt x="951724" y="185234"/>
                  <a:pt x="966651" y="175894"/>
                  <a:pt x="992763" y="180932"/>
                </a:cubicBezTo>
                <a:cubicBezTo>
                  <a:pt x="1004421" y="183181"/>
                  <a:pt x="1017720" y="187712"/>
                  <a:pt x="1022316" y="191002"/>
                </a:cubicBezTo>
                <a:cubicBezTo>
                  <a:pt x="1026912" y="194292"/>
                  <a:pt x="1038083" y="196984"/>
                  <a:pt x="1047141" y="196984"/>
                </a:cubicBezTo>
                <a:cubicBezTo>
                  <a:pt x="1056199" y="196984"/>
                  <a:pt x="1068249" y="201119"/>
                  <a:pt x="1073920" y="206172"/>
                </a:cubicBezTo>
                <a:cubicBezTo>
                  <a:pt x="1082801" y="214088"/>
                  <a:pt x="1087167" y="214229"/>
                  <a:pt x="1105438" y="207194"/>
                </a:cubicBezTo>
                <a:cubicBezTo>
                  <a:pt x="1126326" y="199152"/>
                  <a:pt x="1126692" y="198664"/>
                  <a:pt x="1129630" y="174904"/>
                </a:cubicBezTo>
                <a:cubicBezTo>
                  <a:pt x="1131271" y="161637"/>
                  <a:pt x="1134242" y="148601"/>
                  <a:pt x="1136231" y="145937"/>
                </a:cubicBezTo>
                <a:cubicBezTo>
                  <a:pt x="1140439" y="140302"/>
                  <a:pt x="1174832" y="145262"/>
                  <a:pt x="1199347" y="155038"/>
                </a:cubicBezTo>
                <a:cubicBezTo>
                  <a:pt x="1213533" y="160696"/>
                  <a:pt x="1218169" y="160144"/>
                  <a:pt x="1227651" y="151672"/>
                </a:cubicBezTo>
                <a:cubicBezTo>
                  <a:pt x="1242057" y="138800"/>
                  <a:pt x="1255996" y="138362"/>
                  <a:pt x="1255996" y="150781"/>
                </a:cubicBezTo>
                <a:cubicBezTo>
                  <a:pt x="1255996" y="155863"/>
                  <a:pt x="1254524" y="160022"/>
                  <a:pt x="1252724" y="160022"/>
                </a:cubicBezTo>
                <a:cubicBezTo>
                  <a:pt x="1250925" y="160022"/>
                  <a:pt x="1249453" y="164534"/>
                  <a:pt x="1249453" y="170050"/>
                </a:cubicBezTo>
                <a:cubicBezTo>
                  <a:pt x="1249453" y="178298"/>
                  <a:pt x="1251774" y="179378"/>
                  <a:pt x="1262540" y="176137"/>
                </a:cubicBezTo>
                <a:cubicBezTo>
                  <a:pt x="1272677" y="173085"/>
                  <a:pt x="1275627" y="174180"/>
                  <a:pt x="1275627" y="180997"/>
                </a:cubicBezTo>
                <a:cubicBezTo>
                  <a:pt x="1275627" y="185837"/>
                  <a:pt x="1277364" y="190888"/>
                  <a:pt x="1279487" y="192220"/>
                </a:cubicBezTo>
                <a:cubicBezTo>
                  <a:pt x="1285761" y="196157"/>
                  <a:pt x="1279733" y="215466"/>
                  <a:pt x="1272230" y="215466"/>
                </a:cubicBezTo>
                <a:cubicBezTo>
                  <a:pt x="1266973" y="215466"/>
                  <a:pt x="1265602" y="218726"/>
                  <a:pt x="1266402" y="229327"/>
                </a:cubicBezTo>
                <a:cubicBezTo>
                  <a:pt x="1267339" y="241749"/>
                  <a:pt x="1269315" y="243211"/>
                  <a:pt x="1285446" y="243417"/>
                </a:cubicBezTo>
                <a:cubicBezTo>
                  <a:pt x="1295346" y="243543"/>
                  <a:pt x="1305258" y="245757"/>
                  <a:pt x="1307475" y="248337"/>
                </a:cubicBezTo>
                <a:cubicBezTo>
                  <a:pt x="1309691" y="250916"/>
                  <a:pt x="1316571" y="251237"/>
                  <a:pt x="1322763" y="249049"/>
                </a:cubicBezTo>
                <a:cubicBezTo>
                  <a:pt x="1332887" y="245473"/>
                  <a:pt x="1334529" y="246917"/>
                  <a:pt x="1339047" y="263368"/>
                </a:cubicBezTo>
                <a:cubicBezTo>
                  <a:pt x="1346628" y="290975"/>
                  <a:pt x="1349043" y="291228"/>
                  <a:pt x="1418957" y="271756"/>
                </a:cubicBezTo>
                <a:cubicBezTo>
                  <a:pt x="1430309" y="268594"/>
                  <a:pt x="1442242" y="261499"/>
                  <a:pt x="1445476" y="255989"/>
                </a:cubicBezTo>
                <a:cubicBezTo>
                  <a:pt x="1451238" y="246169"/>
                  <a:pt x="1462116" y="248299"/>
                  <a:pt x="1462116" y="259248"/>
                </a:cubicBezTo>
                <a:cubicBezTo>
                  <a:pt x="1462116" y="267692"/>
                  <a:pt x="1473088" y="265791"/>
                  <a:pt x="1484111" y="255438"/>
                </a:cubicBezTo>
                <a:cubicBezTo>
                  <a:pt x="1489562" y="250317"/>
                  <a:pt x="1501432" y="244954"/>
                  <a:pt x="1510488" y="243521"/>
                </a:cubicBezTo>
                <a:cubicBezTo>
                  <a:pt x="1519544" y="242087"/>
                  <a:pt x="1529665" y="238128"/>
                  <a:pt x="1532978" y="234723"/>
                </a:cubicBezTo>
                <a:cubicBezTo>
                  <a:pt x="1536292" y="231317"/>
                  <a:pt x="1543100" y="226901"/>
                  <a:pt x="1548108" y="224909"/>
                </a:cubicBezTo>
                <a:cubicBezTo>
                  <a:pt x="1553117" y="222918"/>
                  <a:pt x="1559701" y="215820"/>
                  <a:pt x="1562741" y="209136"/>
                </a:cubicBezTo>
                <a:cubicBezTo>
                  <a:pt x="1569148" y="195046"/>
                  <a:pt x="1576628" y="193122"/>
                  <a:pt x="1576628" y="205566"/>
                </a:cubicBezTo>
                <a:cubicBezTo>
                  <a:pt x="1576628" y="218874"/>
                  <a:pt x="1582914" y="220733"/>
                  <a:pt x="1619461" y="218241"/>
                </a:cubicBezTo>
                <a:cubicBezTo>
                  <a:pt x="1645188" y="216486"/>
                  <a:pt x="1654315" y="213627"/>
                  <a:pt x="1657101" y="206454"/>
                </a:cubicBezTo>
                <a:cubicBezTo>
                  <a:pt x="1659124" y="201246"/>
                  <a:pt x="1662387" y="196984"/>
                  <a:pt x="1664353" y="196984"/>
                </a:cubicBezTo>
                <a:cubicBezTo>
                  <a:pt x="1671078" y="196984"/>
                  <a:pt x="1684595" y="182695"/>
                  <a:pt x="1684595" y="175586"/>
                </a:cubicBezTo>
                <a:cubicBezTo>
                  <a:pt x="1684595" y="171682"/>
                  <a:pt x="1689012" y="160520"/>
                  <a:pt x="1694411" y="150781"/>
                </a:cubicBezTo>
                <a:cubicBezTo>
                  <a:pt x="1704896" y="131865"/>
                  <a:pt x="1707179" y="112486"/>
                  <a:pt x="1699571" y="106988"/>
                </a:cubicBezTo>
                <a:cubicBezTo>
                  <a:pt x="1690207" y="100222"/>
                  <a:pt x="1691516" y="86894"/>
                  <a:pt x="1702775" y="74387"/>
                </a:cubicBezTo>
                <a:cubicBezTo>
                  <a:pt x="1708971" y="67503"/>
                  <a:pt x="1714041" y="57264"/>
                  <a:pt x="1714041" y="51634"/>
                </a:cubicBezTo>
                <a:cubicBezTo>
                  <a:pt x="1714041" y="42935"/>
                  <a:pt x="1711953" y="42129"/>
                  <a:pt x="1700136" y="46268"/>
                </a:cubicBezTo>
                <a:cubicBezTo>
                  <a:pt x="1692488" y="48945"/>
                  <a:pt x="1679337" y="51729"/>
                  <a:pt x="1670911" y="52454"/>
                </a:cubicBezTo>
                <a:cubicBezTo>
                  <a:pt x="1662484" y="53178"/>
                  <a:pt x="1649047" y="55618"/>
                  <a:pt x="1641051" y="57876"/>
                </a:cubicBezTo>
                <a:cubicBezTo>
                  <a:pt x="1629910" y="61022"/>
                  <a:pt x="1626087" y="59900"/>
                  <a:pt x="1624697" y="53080"/>
                </a:cubicBezTo>
                <a:cubicBezTo>
                  <a:pt x="1622366" y="41639"/>
                  <a:pt x="1624057" y="38761"/>
                  <a:pt x="1641799" y="23983"/>
                </a:cubicBezTo>
                <a:cubicBezTo>
                  <a:pt x="1653563" y="14186"/>
                  <a:pt x="1662725" y="11980"/>
                  <a:pt x="1687810" y="12909"/>
                </a:cubicBezTo>
                <a:cubicBezTo>
                  <a:pt x="1705693" y="13571"/>
                  <a:pt x="1722033" y="11145"/>
                  <a:pt x="1725895" y="7252"/>
                </a:cubicBezTo>
                <a:cubicBezTo>
                  <a:pt x="1730180" y="2934"/>
                  <a:pt x="1757732" y="289"/>
                  <a:pt x="1801055" y="35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8025" cap="flat">
            <a:noFill/>
            <a:prstDash val="solid"/>
            <a:miter/>
          </a:ln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50800" h="1016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rma lib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5044D2-4EB3-4EC3-BB64-2FEDD7CB6442}"/>
              </a:ext>
            </a:extLst>
          </p:cNvPr>
          <p:cNvSpPr/>
          <p:nvPr/>
        </p:nvSpPr>
        <p:spPr>
          <a:xfrm rot="20734762" flipV="1">
            <a:off x="7723946" y="1805504"/>
            <a:ext cx="4544805" cy="1894733"/>
          </a:xfrm>
          <a:custGeom>
            <a:avLst/>
            <a:gdLst/>
            <a:ahLst/>
            <a:cxnLst/>
            <a:rect l="l" t="t" r="r" b="b"/>
            <a:pathLst>
              <a:path w="5213600" h="2123121">
                <a:moveTo>
                  <a:pt x="6744" y="1075596"/>
                </a:moveTo>
                <a:cubicBezTo>
                  <a:pt x="11866" y="1075595"/>
                  <a:pt x="13237" y="1069160"/>
                  <a:pt x="12446" y="1048832"/>
                </a:cubicBezTo>
                <a:cubicBezTo>
                  <a:pt x="10901" y="1009115"/>
                  <a:pt x="0" y="1005625"/>
                  <a:pt x="0" y="1044845"/>
                </a:cubicBezTo>
                <a:cubicBezTo>
                  <a:pt x="0" y="1067974"/>
                  <a:pt x="1671" y="1075595"/>
                  <a:pt x="6744" y="1075596"/>
                </a:cubicBezTo>
                <a:close/>
                <a:moveTo>
                  <a:pt x="918926" y="1241614"/>
                </a:moveTo>
                <a:cubicBezTo>
                  <a:pt x="937166" y="1108087"/>
                  <a:pt x="954153" y="996068"/>
                  <a:pt x="969888" y="905557"/>
                </a:cubicBezTo>
                <a:lnTo>
                  <a:pt x="897884" y="901486"/>
                </a:lnTo>
                <a:cubicBezTo>
                  <a:pt x="899313" y="973004"/>
                  <a:pt x="906327" y="1086380"/>
                  <a:pt x="918926" y="1241614"/>
                </a:cubicBezTo>
                <a:close/>
                <a:moveTo>
                  <a:pt x="1051506" y="1429046"/>
                </a:moveTo>
                <a:lnTo>
                  <a:pt x="749173" y="1411953"/>
                </a:lnTo>
                <a:lnTo>
                  <a:pt x="687952" y="601519"/>
                </a:lnTo>
                <a:lnTo>
                  <a:pt x="904206" y="613746"/>
                </a:lnTo>
                <a:lnTo>
                  <a:pt x="908608" y="759040"/>
                </a:lnTo>
                <a:lnTo>
                  <a:pt x="983431" y="763270"/>
                </a:lnTo>
                <a:lnTo>
                  <a:pt x="1002831" y="619321"/>
                </a:lnTo>
                <a:lnTo>
                  <a:pt x="1216601" y="631407"/>
                </a:lnTo>
                <a:close/>
                <a:moveTo>
                  <a:pt x="1467519" y="1307271"/>
                </a:moveTo>
                <a:cubicBezTo>
                  <a:pt x="1476072" y="1302936"/>
                  <a:pt x="1481798" y="1295700"/>
                  <a:pt x="1484697" y="1285563"/>
                </a:cubicBezTo>
                <a:cubicBezTo>
                  <a:pt x="1487596" y="1275426"/>
                  <a:pt x="1490075" y="1252139"/>
                  <a:pt x="1492136" y="1215703"/>
                </a:cubicBezTo>
                <a:lnTo>
                  <a:pt x="1509804" y="903184"/>
                </a:lnTo>
                <a:cubicBezTo>
                  <a:pt x="1512837" y="849525"/>
                  <a:pt x="1511218" y="816453"/>
                  <a:pt x="1504946" y="803970"/>
                </a:cubicBezTo>
                <a:cubicBezTo>
                  <a:pt x="1498674" y="791486"/>
                  <a:pt x="1480466" y="784392"/>
                  <a:pt x="1450324" y="782688"/>
                </a:cubicBezTo>
                <a:lnTo>
                  <a:pt x="1420408" y="1311834"/>
                </a:lnTo>
                <a:cubicBezTo>
                  <a:pt x="1443263" y="1313127"/>
                  <a:pt x="1458967" y="1311605"/>
                  <a:pt x="1467519" y="1307271"/>
                </a:cubicBezTo>
                <a:close/>
                <a:moveTo>
                  <a:pt x="1613753" y="1428434"/>
                </a:moveTo>
                <a:cubicBezTo>
                  <a:pt x="1599782" y="1435288"/>
                  <a:pt x="1583765" y="1440529"/>
                  <a:pt x="1565698" y="1444160"/>
                </a:cubicBezTo>
                <a:cubicBezTo>
                  <a:pt x="1529567" y="1451421"/>
                  <a:pt x="1460987" y="1452196"/>
                  <a:pt x="1359961" y="1446485"/>
                </a:cubicBezTo>
                <a:lnTo>
                  <a:pt x="1203453" y="1437636"/>
                </a:lnTo>
                <a:lnTo>
                  <a:pt x="1248931" y="633235"/>
                </a:lnTo>
                <a:lnTo>
                  <a:pt x="1512758" y="648150"/>
                </a:lnTo>
                <a:cubicBezTo>
                  <a:pt x="1562775" y="650978"/>
                  <a:pt x="1600050" y="655827"/>
                  <a:pt x="1624583" y="662697"/>
                </a:cubicBezTo>
                <a:cubicBezTo>
                  <a:pt x="1649117" y="669567"/>
                  <a:pt x="1669442" y="680353"/>
                  <a:pt x="1685557" y="695054"/>
                </a:cubicBezTo>
                <a:cubicBezTo>
                  <a:pt x="1701673" y="709755"/>
                  <a:pt x="1712438" y="729470"/>
                  <a:pt x="1717852" y="754200"/>
                </a:cubicBezTo>
                <a:cubicBezTo>
                  <a:pt x="1723266" y="778930"/>
                  <a:pt x="1723931" y="827399"/>
                  <a:pt x="1719849" y="899608"/>
                </a:cubicBezTo>
                <a:lnTo>
                  <a:pt x="1703922" y="1181322"/>
                </a:lnTo>
                <a:cubicBezTo>
                  <a:pt x="1699615" y="1257506"/>
                  <a:pt x="1694408" y="1308468"/>
                  <a:pt x="1688300" y="1334208"/>
                </a:cubicBezTo>
                <a:cubicBezTo>
                  <a:pt x="1682193" y="1359947"/>
                  <a:pt x="1669266" y="1382892"/>
                  <a:pt x="1649518" y="1403042"/>
                </a:cubicBezTo>
                <a:cubicBezTo>
                  <a:pt x="1639644" y="1413118"/>
                  <a:pt x="1627722" y="1421581"/>
                  <a:pt x="1613753" y="1428434"/>
                </a:cubicBezTo>
                <a:close/>
                <a:moveTo>
                  <a:pt x="2032095" y="1334454"/>
                </a:moveTo>
                <a:cubicBezTo>
                  <a:pt x="2041653" y="1327020"/>
                  <a:pt x="2047153" y="1310550"/>
                  <a:pt x="2048595" y="1285045"/>
                </a:cubicBezTo>
                <a:lnTo>
                  <a:pt x="2051096" y="1240825"/>
                </a:lnTo>
                <a:cubicBezTo>
                  <a:pt x="2053099" y="1205383"/>
                  <a:pt x="2049563" y="1184166"/>
                  <a:pt x="2040488" y="1177173"/>
                </a:cubicBezTo>
                <a:cubicBezTo>
                  <a:pt x="2031413" y="1170180"/>
                  <a:pt x="2015117" y="1166019"/>
                  <a:pt x="1991600" y="1164689"/>
                </a:cubicBezTo>
                <a:lnTo>
                  <a:pt x="1981487" y="1343556"/>
                </a:lnTo>
                <a:cubicBezTo>
                  <a:pt x="2005667" y="1344923"/>
                  <a:pt x="2022536" y="1341889"/>
                  <a:pt x="2032095" y="1334454"/>
                </a:cubicBezTo>
                <a:close/>
                <a:moveTo>
                  <a:pt x="2162441" y="1460016"/>
                </a:moveTo>
                <a:cubicBezTo>
                  <a:pt x="2147647" y="1468940"/>
                  <a:pt x="2131407" y="1474813"/>
                  <a:pt x="2113719" y="1477635"/>
                </a:cubicBezTo>
                <a:cubicBezTo>
                  <a:pt x="2078343" y="1483277"/>
                  <a:pt x="2011301" y="1483309"/>
                  <a:pt x="1912594" y="1477728"/>
                </a:cubicBezTo>
                <a:lnTo>
                  <a:pt x="1764533" y="1469357"/>
                </a:lnTo>
                <a:lnTo>
                  <a:pt x="1810010" y="664956"/>
                </a:lnTo>
                <a:lnTo>
                  <a:pt x="2019184" y="676782"/>
                </a:lnTo>
                <a:lnTo>
                  <a:pt x="1998678" y="1039483"/>
                </a:lnTo>
                <a:cubicBezTo>
                  <a:pt x="2027495" y="1041112"/>
                  <a:pt x="2045589" y="1036985"/>
                  <a:pt x="2052961" y="1027100"/>
                </a:cubicBezTo>
                <a:cubicBezTo>
                  <a:pt x="2060331" y="1017216"/>
                  <a:pt x="2065234" y="990744"/>
                  <a:pt x="2067668" y="947683"/>
                </a:cubicBezTo>
                <a:lnTo>
                  <a:pt x="2082781" y="680377"/>
                </a:lnTo>
                <a:lnTo>
                  <a:pt x="2277050" y="691361"/>
                </a:lnTo>
                <a:lnTo>
                  <a:pt x="2265055" y="903516"/>
                </a:lnTo>
                <a:cubicBezTo>
                  <a:pt x="2261384" y="968438"/>
                  <a:pt x="2257403" y="1008004"/>
                  <a:pt x="2253111" y="1022217"/>
                </a:cubicBezTo>
                <a:cubicBezTo>
                  <a:pt x="2248818" y="1036429"/>
                  <a:pt x="2239063" y="1051744"/>
                  <a:pt x="2223847" y="1068163"/>
                </a:cubicBezTo>
                <a:cubicBezTo>
                  <a:pt x="2208629" y="1084582"/>
                  <a:pt x="2180029" y="1096755"/>
                  <a:pt x="2138044" y="1104683"/>
                </a:cubicBezTo>
                <a:cubicBezTo>
                  <a:pt x="2183511" y="1111573"/>
                  <a:pt x="2213420" y="1126223"/>
                  <a:pt x="2227770" y="1148633"/>
                </a:cubicBezTo>
                <a:cubicBezTo>
                  <a:pt x="2242122" y="1171044"/>
                  <a:pt x="2247527" y="1213551"/>
                  <a:pt x="2243988" y="1276154"/>
                </a:cubicBezTo>
                <a:cubicBezTo>
                  <a:pt x="2240111" y="1344719"/>
                  <a:pt x="2226275" y="1394030"/>
                  <a:pt x="2202478" y="1424086"/>
                </a:cubicBezTo>
                <a:cubicBezTo>
                  <a:pt x="2190580" y="1439114"/>
                  <a:pt x="2177234" y="1451091"/>
                  <a:pt x="2162441" y="1460016"/>
                </a:cubicBezTo>
                <a:close/>
                <a:moveTo>
                  <a:pt x="2830400" y="1349681"/>
                </a:moveTo>
                <a:cubicBezTo>
                  <a:pt x="2848639" y="1216154"/>
                  <a:pt x="2865626" y="1104136"/>
                  <a:pt x="2881361" y="1013624"/>
                </a:cubicBezTo>
                <a:lnTo>
                  <a:pt x="2809357" y="1009553"/>
                </a:lnTo>
                <a:cubicBezTo>
                  <a:pt x="2810785" y="1081071"/>
                  <a:pt x="2817799" y="1194447"/>
                  <a:pt x="2830400" y="1349681"/>
                </a:cubicBezTo>
                <a:close/>
                <a:moveTo>
                  <a:pt x="2525276" y="1512367"/>
                </a:moveTo>
                <a:lnTo>
                  <a:pt x="2316102" y="1500541"/>
                </a:lnTo>
                <a:lnTo>
                  <a:pt x="2361579" y="696140"/>
                </a:lnTo>
                <a:lnTo>
                  <a:pt x="2570753" y="707966"/>
                </a:lnTo>
                <a:close/>
                <a:moveTo>
                  <a:pt x="4506267" y="872456"/>
                </a:moveTo>
                <a:cubicBezTo>
                  <a:pt x="4514216" y="872456"/>
                  <a:pt x="4516281" y="867364"/>
                  <a:pt x="4516280" y="847764"/>
                </a:cubicBezTo>
                <a:cubicBezTo>
                  <a:pt x="4516281" y="827890"/>
                  <a:pt x="4514537" y="823809"/>
                  <a:pt x="4507348" y="826852"/>
                </a:cubicBezTo>
                <a:cubicBezTo>
                  <a:pt x="4501961" y="829132"/>
                  <a:pt x="4497986" y="838932"/>
                  <a:pt x="4497333" y="851544"/>
                </a:cubicBezTo>
                <a:cubicBezTo>
                  <a:pt x="4496493" y="867784"/>
                  <a:pt x="4498490" y="872455"/>
                  <a:pt x="4506267" y="872456"/>
                </a:cubicBezTo>
                <a:close/>
                <a:moveTo>
                  <a:pt x="2962979" y="1537113"/>
                </a:moveTo>
                <a:lnTo>
                  <a:pt x="2660646" y="1520020"/>
                </a:lnTo>
                <a:lnTo>
                  <a:pt x="2599425" y="709586"/>
                </a:lnTo>
                <a:lnTo>
                  <a:pt x="2815678" y="721813"/>
                </a:lnTo>
                <a:lnTo>
                  <a:pt x="2820081" y="867107"/>
                </a:lnTo>
                <a:lnTo>
                  <a:pt x="2894904" y="871337"/>
                </a:lnTo>
                <a:lnTo>
                  <a:pt x="2914303" y="727388"/>
                </a:lnTo>
                <a:lnTo>
                  <a:pt x="3128073" y="739474"/>
                </a:lnTo>
                <a:close/>
                <a:moveTo>
                  <a:pt x="4558641" y="896354"/>
                </a:moveTo>
                <a:cubicBezTo>
                  <a:pt x="4564018" y="896354"/>
                  <a:pt x="4568417" y="891604"/>
                  <a:pt x="4568417" y="885798"/>
                </a:cubicBezTo>
                <a:cubicBezTo>
                  <a:pt x="4568417" y="879992"/>
                  <a:pt x="4571504" y="872281"/>
                  <a:pt x="4575277" y="868664"/>
                </a:cubicBezTo>
                <a:cubicBezTo>
                  <a:pt x="4589306" y="855211"/>
                  <a:pt x="4579637" y="831787"/>
                  <a:pt x="4559236" y="829805"/>
                </a:cubicBezTo>
                <a:cubicBezTo>
                  <a:pt x="4541553" y="828088"/>
                  <a:pt x="4539091" y="830574"/>
                  <a:pt x="4539090" y="850152"/>
                </a:cubicBezTo>
                <a:cubicBezTo>
                  <a:pt x="4539090" y="862418"/>
                  <a:pt x="4541291" y="872456"/>
                  <a:pt x="4543978" y="872456"/>
                </a:cubicBezTo>
                <a:cubicBezTo>
                  <a:pt x="4546666" y="872456"/>
                  <a:pt x="4548866" y="877833"/>
                  <a:pt x="4548866" y="884405"/>
                </a:cubicBezTo>
                <a:cubicBezTo>
                  <a:pt x="4548866" y="890977"/>
                  <a:pt x="4553265" y="896354"/>
                  <a:pt x="4558641" y="896354"/>
                </a:cubicBezTo>
                <a:close/>
                <a:moveTo>
                  <a:pt x="4617294" y="884405"/>
                </a:moveTo>
                <a:cubicBezTo>
                  <a:pt x="4623429" y="884405"/>
                  <a:pt x="4626154" y="861134"/>
                  <a:pt x="4621864" y="845397"/>
                </a:cubicBezTo>
                <a:cubicBezTo>
                  <a:pt x="4618692" y="833768"/>
                  <a:pt x="4610778" y="849735"/>
                  <a:pt x="4610777" y="867759"/>
                </a:cubicBezTo>
                <a:cubicBezTo>
                  <a:pt x="4610777" y="876914"/>
                  <a:pt x="4613710" y="884405"/>
                  <a:pt x="4617294" y="884405"/>
                </a:cubicBezTo>
                <a:close/>
                <a:moveTo>
                  <a:pt x="4662099" y="894021"/>
                </a:moveTo>
                <a:cubicBezTo>
                  <a:pt x="4675073" y="890968"/>
                  <a:pt x="4677576" y="886514"/>
                  <a:pt x="4677576" y="866481"/>
                </a:cubicBezTo>
                <a:cubicBezTo>
                  <a:pt x="4677577" y="846448"/>
                  <a:pt x="4675072" y="841993"/>
                  <a:pt x="4662098" y="838940"/>
                </a:cubicBezTo>
                <a:cubicBezTo>
                  <a:pt x="4647334" y="835466"/>
                  <a:pt x="4646621" y="836735"/>
                  <a:pt x="4646620" y="866481"/>
                </a:cubicBezTo>
                <a:cubicBezTo>
                  <a:pt x="4646621" y="896226"/>
                  <a:pt x="4647335" y="897496"/>
                  <a:pt x="4662099" y="894021"/>
                </a:cubicBezTo>
                <a:close/>
                <a:moveTo>
                  <a:pt x="4779806" y="905722"/>
                </a:moveTo>
                <a:cubicBezTo>
                  <a:pt x="4784293" y="903070"/>
                  <a:pt x="4788365" y="895243"/>
                  <a:pt x="4788366" y="884405"/>
                </a:cubicBezTo>
                <a:cubicBezTo>
                  <a:pt x="4788366" y="863445"/>
                  <a:pt x="4774445" y="853003"/>
                  <a:pt x="4769700" y="870403"/>
                </a:cubicBezTo>
                <a:cubicBezTo>
                  <a:pt x="4767913" y="876958"/>
                  <a:pt x="4767487" y="888476"/>
                  <a:pt x="4768755" y="895997"/>
                </a:cubicBezTo>
                <a:cubicBezTo>
                  <a:pt x="4770415" y="905854"/>
                  <a:pt x="4775318" y="908375"/>
                  <a:pt x="4779806" y="905722"/>
                </a:cubicBezTo>
                <a:close/>
                <a:moveTo>
                  <a:pt x="2978404" y="1698482"/>
                </a:moveTo>
                <a:lnTo>
                  <a:pt x="2801525" y="1688482"/>
                </a:lnTo>
                <a:lnTo>
                  <a:pt x="2721692" y="1548892"/>
                </a:lnTo>
                <a:lnTo>
                  <a:pt x="2822553" y="1554594"/>
                </a:lnTo>
                <a:close/>
                <a:moveTo>
                  <a:pt x="4923478" y="920255"/>
                </a:moveTo>
                <a:cubicBezTo>
                  <a:pt x="4927126" y="920255"/>
                  <a:pt x="4930111" y="912506"/>
                  <a:pt x="4930110" y="903036"/>
                </a:cubicBezTo>
                <a:cubicBezTo>
                  <a:pt x="4930110" y="874465"/>
                  <a:pt x="4924156" y="870171"/>
                  <a:pt x="4920384" y="896022"/>
                </a:cubicBezTo>
                <a:cubicBezTo>
                  <a:pt x="4917369" y="916676"/>
                  <a:pt x="4917826" y="920255"/>
                  <a:pt x="4923478" y="920255"/>
                </a:cubicBezTo>
                <a:close/>
                <a:moveTo>
                  <a:pt x="5013202" y="944153"/>
                </a:moveTo>
                <a:cubicBezTo>
                  <a:pt x="5016559" y="944153"/>
                  <a:pt x="5018156" y="936322"/>
                  <a:pt x="5017469" y="923242"/>
                </a:cubicBezTo>
                <a:cubicBezTo>
                  <a:pt x="5016147" y="898054"/>
                  <a:pt x="5010364" y="899643"/>
                  <a:pt x="5008890" y="925599"/>
                </a:cubicBezTo>
                <a:cubicBezTo>
                  <a:pt x="5008275" y="936424"/>
                  <a:pt x="5010072" y="944153"/>
                  <a:pt x="5013202" y="944153"/>
                </a:cubicBezTo>
                <a:close/>
                <a:moveTo>
                  <a:pt x="4350844" y="1215760"/>
                </a:moveTo>
                <a:cubicBezTo>
                  <a:pt x="4352946" y="1214624"/>
                  <a:pt x="4355246" y="1206100"/>
                  <a:pt x="4356039" y="1191111"/>
                </a:cubicBezTo>
                <a:cubicBezTo>
                  <a:pt x="4356662" y="1179321"/>
                  <a:pt x="4355000" y="1171190"/>
                  <a:pt x="4351965" y="1171190"/>
                </a:cubicBezTo>
                <a:cubicBezTo>
                  <a:pt x="4348943" y="1171190"/>
                  <a:pt x="4346839" y="1181406"/>
                  <a:pt x="4346839" y="1196084"/>
                </a:cubicBezTo>
                <a:cubicBezTo>
                  <a:pt x="4346839" y="1210644"/>
                  <a:pt x="4348742" y="1216896"/>
                  <a:pt x="4350844" y="1215760"/>
                </a:cubicBezTo>
                <a:close/>
                <a:moveTo>
                  <a:pt x="4343731" y="1396766"/>
                </a:moveTo>
                <a:cubicBezTo>
                  <a:pt x="4347439" y="1399260"/>
                  <a:pt x="4353356" y="1385653"/>
                  <a:pt x="4353356" y="1368869"/>
                </a:cubicBezTo>
                <a:cubicBezTo>
                  <a:pt x="4353356" y="1356909"/>
                  <a:pt x="4348883" y="1348089"/>
                  <a:pt x="4340250" y="1343026"/>
                </a:cubicBezTo>
                <a:cubicBezTo>
                  <a:pt x="4333042" y="1338800"/>
                  <a:pt x="4326356" y="1330670"/>
                  <a:pt x="4325394" y="1324961"/>
                </a:cubicBezTo>
                <a:cubicBezTo>
                  <a:pt x="4324432" y="1319253"/>
                  <a:pt x="4318551" y="1314581"/>
                  <a:pt x="4312328" y="1314581"/>
                </a:cubicBezTo>
                <a:cubicBezTo>
                  <a:pt x="4306104" y="1314581"/>
                  <a:pt x="4295747" y="1306516"/>
                  <a:pt x="4289312" y="1296657"/>
                </a:cubicBezTo>
                <a:cubicBezTo>
                  <a:pt x="4275899" y="1276103"/>
                  <a:pt x="4260181" y="1273177"/>
                  <a:pt x="4257230" y="1290683"/>
                </a:cubicBezTo>
                <a:cubicBezTo>
                  <a:pt x="4256123" y="1297255"/>
                  <a:pt x="4248705" y="1302632"/>
                  <a:pt x="4240746" y="1302632"/>
                </a:cubicBezTo>
                <a:cubicBezTo>
                  <a:pt x="4228720" y="1302632"/>
                  <a:pt x="4226274" y="1306454"/>
                  <a:pt x="4226274" y="1325253"/>
                </a:cubicBezTo>
                <a:cubicBezTo>
                  <a:pt x="4226275" y="1337694"/>
                  <a:pt x="4224075" y="1350967"/>
                  <a:pt x="4221387" y="1354751"/>
                </a:cubicBezTo>
                <a:cubicBezTo>
                  <a:pt x="4218278" y="1359124"/>
                  <a:pt x="4216498" y="1377496"/>
                  <a:pt x="4216498" y="1405220"/>
                </a:cubicBezTo>
                <a:cubicBezTo>
                  <a:pt x="4216498" y="1444595"/>
                  <a:pt x="4217208" y="1448114"/>
                  <a:pt x="4223831" y="1441606"/>
                </a:cubicBezTo>
                <a:cubicBezTo>
                  <a:pt x="4227863" y="1437643"/>
                  <a:pt x="4232994" y="1434333"/>
                  <a:pt x="4235236" y="1434237"/>
                </a:cubicBezTo>
                <a:cubicBezTo>
                  <a:pt x="4237476" y="1434148"/>
                  <a:pt x="4239308" y="1426550"/>
                  <a:pt x="4239309" y="1417354"/>
                </a:cubicBezTo>
                <a:cubicBezTo>
                  <a:pt x="4239308" y="1403734"/>
                  <a:pt x="4246883" y="1401271"/>
                  <a:pt x="4280171" y="1404068"/>
                </a:cubicBezTo>
                <a:cubicBezTo>
                  <a:pt x="4311662" y="1406715"/>
                  <a:pt x="4322072" y="1403697"/>
                  <a:pt x="4325558" y="1390914"/>
                </a:cubicBezTo>
                <a:cubicBezTo>
                  <a:pt x="4331089" y="1370631"/>
                  <a:pt x="4339323" y="1369310"/>
                  <a:pt x="4341060" y="1388427"/>
                </a:cubicBezTo>
                <a:cubicBezTo>
                  <a:pt x="4341504" y="1393315"/>
                  <a:pt x="4342495" y="1395935"/>
                  <a:pt x="4343731" y="1396766"/>
                </a:cubicBezTo>
                <a:close/>
                <a:moveTo>
                  <a:pt x="4424995" y="1431395"/>
                </a:moveTo>
                <a:cubicBezTo>
                  <a:pt x="4427352" y="1429618"/>
                  <a:pt x="4429135" y="1426846"/>
                  <a:pt x="4429776" y="1423044"/>
                </a:cubicBezTo>
                <a:cubicBezTo>
                  <a:pt x="4430798" y="1416978"/>
                  <a:pt x="4436017" y="1408485"/>
                  <a:pt x="4441373" y="1404171"/>
                </a:cubicBezTo>
                <a:cubicBezTo>
                  <a:pt x="4461164" y="1388231"/>
                  <a:pt x="4448545" y="1314581"/>
                  <a:pt x="4426023" y="1314581"/>
                </a:cubicBezTo>
                <a:cubicBezTo>
                  <a:pt x="4421531" y="1314581"/>
                  <a:pt x="4418526" y="1321767"/>
                  <a:pt x="4418526" y="1332505"/>
                </a:cubicBezTo>
                <a:cubicBezTo>
                  <a:pt x="4418526" y="1342405"/>
                  <a:pt x="4415637" y="1350429"/>
                  <a:pt x="4412071" y="1350429"/>
                </a:cubicBezTo>
                <a:cubicBezTo>
                  <a:pt x="4405305" y="1350429"/>
                  <a:pt x="4399757" y="1397765"/>
                  <a:pt x="4403748" y="1421446"/>
                </a:cubicBezTo>
                <a:cubicBezTo>
                  <a:pt x="4405711" y="1433091"/>
                  <a:pt x="4417928" y="1436724"/>
                  <a:pt x="4424995" y="1431395"/>
                </a:cubicBezTo>
                <a:close/>
                <a:moveTo>
                  <a:pt x="4502111" y="1409511"/>
                </a:moveTo>
                <a:cubicBezTo>
                  <a:pt x="4505653" y="1411642"/>
                  <a:pt x="4510895" y="1408008"/>
                  <a:pt x="4517698" y="1398523"/>
                </a:cubicBezTo>
                <a:cubicBezTo>
                  <a:pt x="4527681" y="1384602"/>
                  <a:pt x="4528591" y="1362571"/>
                  <a:pt x="4519539" y="1353891"/>
                </a:cubicBezTo>
                <a:cubicBezTo>
                  <a:pt x="4515955" y="1350454"/>
                  <a:pt x="4513022" y="1342893"/>
                  <a:pt x="4513022" y="1337086"/>
                </a:cubicBezTo>
                <a:cubicBezTo>
                  <a:pt x="4513022" y="1331280"/>
                  <a:pt x="4510736" y="1326530"/>
                  <a:pt x="4507942" y="1326531"/>
                </a:cubicBezTo>
                <a:cubicBezTo>
                  <a:pt x="4505148" y="1326530"/>
                  <a:pt x="4503674" y="1331345"/>
                  <a:pt x="4504664" y="1337228"/>
                </a:cubicBezTo>
                <a:cubicBezTo>
                  <a:pt x="4505656" y="1343110"/>
                  <a:pt x="4504277" y="1351007"/>
                  <a:pt x="4501599" y="1354778"/>
                </a:cubicBezTo>
                <a:cubicBezTo>
                  <a:pt x="4498921" y="1358546"/>
                  <a:pt x="4496730" y="1372551"/>
                  <a:pt x="4496730" y="1385902"/>
                </a:cubicBezTo>
                <a:cubicBezTo>
                  <a:pt x="4496730" y="1399481"/>
                  <a:pt x="4498570" y="1407379"/>
                  <a:pt x="4502111" y="1409511"/>
                </a:cubicBezTo>
                <a:close/>
                <a:moveTo>
                  <a:pt x="4828256" y="1312322"/>
                </a:moveTo>
                <a:cubicBezTo>
                  <a:pt x="4837992" y="1309369"/>
                  <a:pt x="4840502" y="1303707"/>
                  <a:pt x="4840502" y="1284708"/>
                </a:cubicBezTo>
                <a:cubicBezTo>
                  <a:pt x="4840501" y="1266812"/>
                  <a:pt x="4838046" y="1260029"/>
                  <a:pt x="4830727" y="1257696"/>
                </a:cubicBezTo>
                <a:cubicBezTo>
                  <a:pt x="4818402" y="1253771"/>
                  <a:pt x="4811217" y="1270234"/>
                  <a:pt x="4813932" y="1296179"/>
                </a:cubicBezTo>
                <a:cubicBezTo>
                  <a:pt x="4815468" y="1310847"/>
                  <a:pt x="4819211" y="1315066"/>
                  <a:pt x="4828256" y="1312322"/>
                </a:cubicBezTo>
                <a:close/>
                <a:moveTo>
                  <a:pt x="4538356" y="1467572"/>
                </a:moveTo>
                <a:cubicBezTo>
                  <a:pt x="4541505" y="1464803"/>
                  <a:pt x="4545156" y="1453990"/>
                  <a:pt x="4547194" y="1436992"/>
                </a:cubicBezTo>
                <a:cubicBezTo>
                  <a:pt x="4548964" y="1422242"/>
                  <a:pt x="4551530" y="1410176"/>
                  <a:pt x="4552896" y="1410176"/>
                </a:cubicBezTo>
                <a:cubicBezTo>
                  <a:pt x="4554264" y="1410175"/>
                  <a:pt x="4555383" y="1402111"/>
                  <a:pt x="4555383" y="1392252"/>
                </a:cubicBezTo>
                <a:cubicBezTo>
                  <a:pt x="4555383" y="1379222"/>
                  <a:pt x="4551720" y="1374328"/>
                  <a:pt x="4541969" y="1374328"/>
                </a:cubicBezTo>
                <a:cubicBezTo>
                  <a:pt x="4529648" y="1374327"/>
                  <a:pt x="4528714" y="1376520"/>
                  <a:pt x="4530519" y="1401214"/>
                </a:cubicBezTo>
                <a:cubicBezTo>
                  <a:pt x="4531601" y="1416001"/>
                  <a:pt x="4532496" y="1437904"/>
                  <a:pt x="4532528" y="1449887"/>
                </a:cubicBezTo>
                <a:cubicBezTo>
                  <a:pt x="4532560" y="1465065"/>
                  <a:pt x="4535207" y="1470341"/>
                  <a:pt x="4538356" y="1467572"/>
                </a:cubicBezTo>
                <a:close/>
                <a:moveTo>
                  <a:pt x="4901744" y="1321613"/>
                </a:moveTo>
                <a:cubicBezTo>
                  <a:pt x="4904123" y="1320228"/>
                  <a:pt x="4905638" y="1314940"/>
                  <a:pt x="4906485" y="1305635"/>
                </a:cubicBezTo>
                <a:cubicBezTo>
                  <a:pt x="4908053" y="1288381"/>
                  <a:pt x="4892378" y="1250317"/>
                  <a:pt x="4887893" y="1260485"/>
                </a:cubicBezTo>
                <a:cubicBezTo>
                  <a:pt x="4882037" y="1273758"/>
                  <a:pt x="4884172" y="1302935"/>
                  <a:pt x="4891824" y="1314167"/>
                </a:cubicBezTo>
                <a:cubicBezTo>
                  <a:pt x="4896122" y="1320478"/>
                  <a:pt x="4899364" y="1322997"/>
                  <a:pt x="4901744" y="1321613"/>
                </a:cubicBezTo>
                <a:close/>
                <a:moveTo>
                  <a:pt x="4627070" y="1434074"/>
                </a:moveTo>
                <a:cubicBezTo>
                  <a:pt x="4630654" y="1434074"/>
                  <a:pt x="4633587" y="1429037"/>
                  <a:pt x="4633587" y="1422882"/>
                </a:cubicBezTo>
                <a:cubicBezTo>
                  <a:pt x="4633587" y="1416725"/>
                  <a:pt x="4638352" y="1410005"/>
                  <a:pt x="4644177" y="1407946"/>
                </a:cubicBezTo>
                <a:cubicBezTo>
                  <a:pt x="4660537" y="1402161"/>
                  <a:pt x="4656691" y="1380747"/>
                  <a:pt x="4638538" y="1376548"/>
                </a:cubicBezTo>
                <a:cubicBezTo>
                  <a:pt x="4629612" y="1374483"/>
                  <a:pt x="4621543" y="1368254"/>
                  <a:pt x="4620609" y="1362707"/>
                </a:cubicBezTo>
                <a:cubicBezTo>
                  <a:pt x="4619673" y="1357161"/>
                  <a:pt x="4613178" y="1348679"/>
                  <a:pt x="4606171" y="1343860"/>
                </a:cubicBezTo>
                <a:cubicBezTo>
                  <a:pt x="4595158" y="1336284"/>
                  <a:pt x="4593711" y="1337754"/>
                  <a:pt x="4595485" y="1354713"/>
                </a:cubicBezTo>
                <a:cubicBezTo>
                  <a:pt x="4597235" y="1371427"/>
                  <a:pt x="4594903" y="1374328"/>
                  <a:pt x="4579719" y="1374328"/>
                </a:cubicBezTo>
                <a:cubicBezTo>
                  <a:pt x="4560514" y="1374327"/>
                  <a:pt x="4555876" y="1393567"/>
                  <a:pt x="4569232" y="1417825"/>
                </a:cubicBezTo>
                <a:cubicBezTo>
                  <a:pt x="4582474" y="1441874"/>
                  <a:pt x="4604635" y="1436949"/>
                  <a:pt x="4613011" y="1408093"/>
                </a:cubicBezTo>
                <a:lnTo>
                  <a:pt x="4620553" y="1382112"/>
                </a:lnTo>
                <a:lnTo>
                  <a:pt x="4620553" y="1408093"/>
                </a:lnTo>
                <a:cubicBezTo>
                  <a:pt x="4620553" y="1426108"/>
                  <a:pt x="4622551" y="1434074"/>
                  <a:pt x="4627070" y="1434074"/>
                </a:cubicBezTo>
                <a:close/>
                <a:moveTo>
                  <a:pt x="4961999" y="1324941"/>
                </a:moveTo>
                <a:cubicBezTo>
                  <a:pt x="4966014" y="1326704"/>
                  <a:pt x="4970842" y="1316707"/>
                  <a:pt x="4970842" y="1302469"/>
                </a:cubicBezTo>
                <a:cubicBezTo>
                  <a:pt x="4970842" y="1292701"/>
                  <a:pt x="4967543" y="1282989"/>
                  <a:pt x="4963510" y="1280890"/>
                </a:cubicBezTo>
                <a:cubicBezTo>
                  <a:pt x="4956378" y="1277175"/>
                  <a:pt x="4953333" y="1300160"/>
                  <a:pt x="4958463" y="1318978"/>
                </a:cubicBezTo>
                <a:cubicBezTo>
                  <a:pt x="4959412" y="1322458"/>
                  <a:pt x="4960661" y="1324353"/>
                  <a:pt x="4961999" y="1324941"/>
                </a:cubicBezTo>
                <a:close/>
                <a:moveTo>
                  <a:pt x="4684075" y="1438978"/>
                </a:moveTo>
                <a:cubicBezTo>
                  <a:pt x="4695814" y="1429793"/>
                  <a:pt x="4702016" y="1413134"/>
                  <a:pt x="4702015" y="1390788"/>
                </a:cubicBezTo>
                <a:cubicBezTo>
                  <a:pt x="4702015" y="1378635"/>
                  <a:pt x="4696899" y="1374327"/>
                  <a:pt x="4682465" y="1374327"/>
                </a:cubicBezTo>
                <a:cubicBezTo>
                  <a:pt x="4661819" y="1374328"/>
                  <a:pt x="4659373" y="1382789"/>
                  <a:pt x="4668597" y="1422297"/>
                </a:cubicBezTo>
                <a:cubicBezTo>
                  <a:pt x="4672961" y="1440982"/>
                  <a:pt x="4676557" y="1444858"/>
                  <a:pt x="4684075" y="1438978"/>
                </a:cubicBezTo>
                <a:close/>
                <a:moveTo>
                  <a:pt x="4346838" y="1613313"/>
                </a:moveTo>
                <a:cubicBezTo>
                  <a:pt x="4353914" y="1613313"/>
                  <a:pt x="4354829" y="1604497"/>
                  <a:pt x="4350413" y="1578922"/>
                </a:cubicBezTo>
                <a:cubicBezTo>
                  <a:pt x="4347082" y="1559642"/>
                  <a:pt x="4340322" y="1571148"/>
                  <a:pt x="4340322" y="1596095"/>
                </a:cubicBezTo>
                <a:cubicBezTo>
                  <a:pt x="4340321" y="1605565"/>
                  <a:pt x="4343254" y="1613314"/>
                  <a:pt x="4346838" y="1613313"/>
                </a:cubicBezTo>
                <a:close/>
                <a:moveTo>
                  <a:pt x="4325457" y="1634774"/>
                </a:moveTo>
                <a:cubicBezTo>
                  <a:pt x="4326936" y="1632821"/>
                  <a:pt x="4328201" y="1629509"/>
                  <a:pt x="4329005" y="1624739"/>
                </a:cubicBezTo>
                <a:cubicBezTo>
                  <a:pt x="4331949" y="1607272"/>
                  <a:pt x="4324452" y="1577466"/>
                  <a:pt x="4317113" y="1577465"/>
                </a:cubicBezTo>
                <a:cubicBezTo>
                  <a:pt x="4310681" y="1577466"/>
                  <a:pt x="4309705" y="1587085"/>
                  <a:pt x="4312974" y="1618311"/>
                </a:cubicBezTo>
                <a:cubicBezTo>
                  <a:pt x="4314643" y="1634257"/>
                  <a:pt x="4321018" y="1640632"/>
                  <a:pt x="4325457" y="1634774"/>
                </a:cubicBezTo>
                <a:close/>
                <a:moveTo>
                  <a:pt x="4432423" y="1648369"/>
                </a:moveTo>
                <a:cubicBezTo>
                  <a:pt x="4433855" y="1646494"/>
                  <a:pt x="4434818" y="1640567"/>
                  <a:pt x="4434818" y="1631237"/>
                </a:cubicBezTo>
                <a:cubicBezTo>
                  <a:pt x="4434818" y="1621380"/>
                  <a:pt x="4432619" y="1613313"/>
                  <a:pt x="4429931" y="1613313"/>
                </a:cubicBezTo>
                <a:cubicBezTo>
                  <a:pt x="4424842" y="1613313"/>
                  <a:pt x="4423465" y="1627446"/>
                  <a:pt x="4427216" y="1641195"/>
                </a:cubicBezTo>
                <a:cubicBezTo>
                  <a:pt x="4429091" y="1648070"/>
                  <a:pt x="4430991" y="1650245"/>
                  <a:pt x="4432423" y="1648369"/>
                </a:cubicBezTo>
                <a:close/>
                <a:moveTo>
                  <a:pt x="4132321" y="1792553"/>
                </a:moveTo>
                <a:cubicBezTo>
                  <a:pt x="4139887" y="1792553"/>
                  <a:pt x="4141554" y="1787390"/>
                  <a:pt x="4141553" y="1763958"/>
                </a:cubicBezTo>
                <a:cubicBezTo>
                  <a:pt x="4141553" y="1732491"/>
                  <a:pt x="4134200" y="1716427"/>
                  <a:pt x="4124802" y="1727366"/>
                </a:cubicBezTo>
                <a:cubicBezTo>
                  <a:pt x="4118898" y="1734238"/>
                  <a:pt x="4116563" y="1768623"/>
                  <a:pt x="4120917" y="1784587"/>
                </a:cubicBezTo>
                <a:cubicBezTo>
                  <a:pt x="4122111" y="1788968"/>
                  <a:pt x="4127243" y="1792553"/>
                  <a:pt x="4132321" y="1792553"/>
                </a:cubicBezTo>
                <a:close/>
                <a:moveTo>
                  <a:pt x="4513047" y="1645487"/>
                </a:moveTo>
                <a:cubicBezTo>
                  <a:pt x="4515733" y="1642520"/>
                  <a:pt x="4516135" y="1637292"/>
                  <a:pt x="4515660" y="1628250"/>
                </a:cubicBezTo>
                <a:cubicBezTo>
                  <a:pt x="4514773" y="1611372"/>
                  <a:pt x="4511122" y="1607339"/>
                  <a:pt x="4496730" y="1607339"/>
                </a:cubicBezTo>
                <a:cubicBezTo>
                  <a:pt x="4482337" y="1607339"/>
                  <a:pt x="4478686" y="1611372"/>
                  <a:pt x="4477799" y="1628250"/>
                </a:cubicBezTo>
                <a:cubicBezTo>
                  <a:pt x="4476850" y="1646334"/>
                  <a:pt x="4479409" y="1649161"/>
                  <a:pt x="4496730" y="1649161"/>
                </a:cubicBezTo>
                <a:cubicBezTo>
                  <a:pt x="4505391" y="1649161"/>
                  <a:pt x="4510360" y="1648455"/>
                  <a:pt x="4513047" y="1645487"/>
                </a:cubicBezTo>
                <a:close/>
                <a:moveTo>
                  <a:pt x="4075737" y="1834033"/>
                </a:moveTo>
                <a:cubicBezTo>
                  <a:pt x="4080459" y="1831843"/>
                  <a:pt x="4084272" y="1815595"/>
                  <a:pt x="4087984" y="1783014"/>
                </a:cubicBezTo>
                <a:cubicBezTo>
                  <a:pt x="4093377" y="1735686"/>
                  <a:pt x="4091103" y="1718354"/>
                  <a:pt x="4080798" y="1728237"/>
                </a:cubicBezTo>
                <a:cubicBezTo>
                  <a:pt x="4069874" y="1738712"/>
                  <a:pt x="4061883" y="1820366"/>
                  <a:pt x="4070681" y="1831620"/>
                </a:cubicBezTo>
                <a:cubicBezTo>
                  <a:pt x="4072488" y="1833930"/>
                  <a:pt x="4074163" y="1834763"/>
                  <a:pt x="4075737" y="1834033"/>
                </a:cubicBezTo>
                <a:close/>
                <a:moveTo>
                  <a:pt x="4587968" y="1649161"/>
                </a:moveTo>
                <a:cubicBezTo>
                  <a:pt x="4592312" y="1649161"/>
                  <a:pt x="4594485" y="1641195"/>
                  <a:pt x="4594485" y="1625263"/>
                </a:cubicBezTo>
                <a:cubicBezTo>
                  <a:pt x="4594485" y="1609330"/>
                  <a:pt x="4592312" y="1601364"/>
                  <a:pt x="4587967" y="1601364"/>
                </a:cubicBezTo>
                <a:cubicBezTo>
                  <a:pt x="4583624" y="1601364"/>
                  <a:pt x="4581451" y="1609330"/>
                  <a:pt x="4581450" y="1625263"/>
                </a:cubicBezTo>
                <a:cubicBezTo>
                  <a:pt x="4581451" y="1641195"/>
                  <a:pt x="4583624" y="1649161"/>
                  <a:pt x="4587968" y="1649161"/>
                </a:cubicBezTo>
                <a:close/>
                <a:moveTo>
                  <a:pt x="4205604" y="1803039"/>
                </a:moveTo>
                <a:cubicBezTo>
                  <a:pt x="4207179" y="1804349"/>
                  <a:pt x="4209762" y="1798122"/>
                  <a:pt x="4213798" y="1784726"/>
                </a:cubicBezTo>
                <a:cubicBezTo>
                  <a:pt x="4222267" y="1756623"/>
                  <a:pt x="4222154" y="1673060"/>
                  <a:pt x="4213648" y="1673060"/>
                </a:cubicBezTo>
                <a:cubicBezTo>
                  <a:pt x="4207459" y="1673060"/>
                  <a:pt x="4203465" y="1713479"/>
                  <a:pt x="4203464" y="1776124"/>
                </a:cubicBezTo>
                <a:lnTo>
                  <a:pt x="4203464" y="1776123"/>
                </a:lnTo>
                <a:cubicBezTo>
                  <a:pt x="4203464" y="1792880"/>
                  <a:pt x="4204030" y="1801728"/>
                  <a:pt x="4205604" y="1803039"/>
                </a:cubicBezTo>
                <a:close/>
                <a:moveTo>
                  <a:pt x="3889961" y="1934142"/>
                </a:moveTo>
                <a:cubicBezTo>
                  <a:pt x="3894770" y="1931891"/>
                  <a:pt x="3898888" y="1922701"/>
                  <a:pt x="3904437" y="1905577"/>
                </a:cubicBezTo>
                <a:cubicBezTo>
                  <a:pt x="3913555" y="1877440"/>
                  <a:pt x="3914704" y="1876624"/>
                  <a:pt x="3920080" y="1894468"/>
                </a:cubicBezTo>
                <a:cubicBezTo>
                  <a:pt x="3928204" y="1921429"/>
                  <a:pt x="3947223" y="1913742"/>
                  <a:pt x="3948820" y="1882851"/>
                </a:cubicBezTo>
                <a:cubicBezTo>
                  <a:pt x="3950708" y="1846381"/>
                  <a:pt x="3965563" y="1811032"/>
                  <a:pt x="3981745" y="1804501"/>
                </a:cubicBezTo>
                <a:lnTo>
                  <a:pt x="3996550" y="1798526"/>
                </a:lnTo>
                <a:lnTo>
                  <a:pt x="3997507" y="1726830"/>
                </a:lnTo>
                <a:cubicBezTo>
                  <a:pt x="3998883" y="1623707"/>
                  <a:pt x="4003240" y="1613916"/>
                  <a:pt x="4047915" y="1613577"/>
                </a:cubicBezTo>
                <a:cubicBezTo>
                  <a:pt x="4070416" y="1613408"/>
                  <a:pt x="4085344" y="1618666"/>
                  <a:pt x="4089561" y="1628249"/>
                </a:cubicBezTo>
                <a:cubicBezTo>
                  <a:pt x="4094772" y="1640091"/>
                  <a:pt x="4096653" y="1640127"/>
                  <a:pt x="4098642" y="1628416"/>
                </a:cubicBezTo>
                <a:cubicBezTo>
                  <a:pt x="4100382" y="1618168"/>
                  <a:pt x="4116061" y="1612035"/>
                  <a:pt x="4149864" y="1608380"/>
                </a:cubicBezTo>
                <a:cubicBezTo>
                  <a:pt x="4202459" y="1602692"/>
                  <a:pt x="4213240" y="1606803"/>
                  <a:pt x="4213241" y="1632531"/>
                </a:cubicBezTo>
                <a:cubicBezTo>
                  <a:pt x="4213240" y="1641677"/>
                  <a:pt x="4215440" y="1649160"/>
                  <a:pt x="4218128" y="1649160"/>
                </a:cubicBezTo>
                <a:cubicBezTo>
                  <a:pt x="4220817" y="1649160"/>
                  <a:pt x="4223016" y="1641093"/>
                  <a:pt x="4223016" y="1631236"/>
                </a:cubicBezTo>
                <a:cubicBezTo>
                  <a:pt x="4223015" y="1609964"/>
                  <a:pt x="4224154" y="1609628"/>
                  <a:pt x="4240345" y="1626114"/>
                </a:cubicBezTo>
                <a:cubicBezTo>
                  <a:pt x="4249349" y="1635282"/>
                  <a:pt x="4254005" y="1635075"/>
                  <a:pt x="4257196" y="1625362"/>
                </a:cubicBezTo>
                <a:cubicBezTo>
                  <a:pt x="4260486" y="1615354"/>
                  <a:pt x="4263330" y="1615884"/>
                  <a:pt x="4268380" y="1627449"/>
                </a:cubicBezTo>
                <a:cubicBezTo>
                  <a:pt x="4273800" y="1639864"/>
                  <a:pt x="4276444" y="1640000"/>
                  <a:pt x="4281625" y="1628135"/>
                </a:cubicBezTo>
                <a:cubicBezTo>
                  <a:pt x="4285184" y="1619983"/>
                  <a:pt x="4291891" y="1613312"/>
                  <a:pt x="4296527" y="1613312"/>
                </a:cubicBezTo>
                <a:cubicBezTo>
                  <a:pt x="4302797" y="1613312"/>
                  <a:pt x="4304678" y="1607953"/>
                  <a:pt x="4303869" y="1592401"/>
                </a:cubicBezTo>
                <a:cubicBezTo>
                  <a:pt x="4302288" y="1562001"/>
                  <a:pt x="4260653" y="1542372"/>
                  <a:pt x="4221387" y="1553513"/>
                </a:cubicBezTo>
                <a:cubicBezTo>
                  <a:pt x="4216010" y="1555040"/>
                  <a:pt x="4179352" y="1547727"/>
                  <a:pt x="4139924" y="1537263"/>
                </a:cubicBezTo>
                <a:cubicBezTo>
                  <a:pt x="4100496" y="1526800"/>
                  <a:pt x="4027546" y="1518122"/>
                  <a:pt x="3977813" y="1517978"/>
                </a:cubicBezTo>
                <a:cubicBezTo>
                  <a:pt x="3919751" y="1517810"/>
                  <a:pt x="3887391" y="1513441"/>
                  <a:pt x="3887391" y="1505768"/>
                </a:cubicBezTo>
                <a:cubicBezTo>
                  <a:pt x="3887390" y="1489409"/>
                  <a:pt x="3868678" y="1490562"/>
                  <a:pt x="3867183" y="1507012"/>
                </a:cubicBezTo>
                <a:cubicBezTo>
                  <a:pt x="3865546" y="1525027"/>
                  <a:pt x="3721808" y="1522472"/>
                  <a:pt x="3715844" y="1504322"/>
                </a:cubicBezTo>
                <a:cubicBezTo>
                  <a:pt x="3713116" y="1496018"/>
                  <a:pt x="3682057" y="1490523"/>
                  <a:pt x="3628376" y="1488848"/>
                </a:cubicBezTo>
                <a:lnTo>
                  <a:pt x="3586865" y="1485439"/>
                </a:lnTo>
                <a:lnTo>
                  <a:pt x="3581965" y="1572108"/>
                </a:lnTo>
                <a:lnTo>
                  <a:pt x="3407074" y="1562220"/>
                </a:lnTo>
                <a:lnTo>
                  <a:pt x="3427552" y="1200016"/>
                </a:lnTo>
                <a:lnTo>
                  <a:pt x="3289817" y="1555591"/>
                </a:lnTo>
                <a:lnTo>
                  <a:pt x="3114926" y="1545704"/>
                </a:lnTo>
                <a:lnTo>
                  <a:pt x="3160404" y="741302"/>
                </a:lnTo>
                <a:lnTo>
                  <a:pt x="3335294" y="751190"/>
                </a:lnTo>
                <a:lnTo>
                  <a:pt x="3314621" y="1116872"/>
                </a:lnTo>
                <a:lnTo>
                  <a:pt x="3444105" y="757341"/>
                </a:lnTo>
                <a:lnTo>
                  <a:pt x="3627443" y="767707"/>
                </a:lnTo>
                <a:lnTo>
                  <a:pt x="3595167" y="1338592"/>
                </a:lnTo>
                <a:lnTo>
                  <a:pt x="3613476" y="1348602"/>
                </a:lnTo>
                <a:cubicBezTo>
                  <a:pt x="3616088" y="1363184"/>
                  <a:pt x="3632789" y="1377290"/>
                  <a:pt x="3647076" y="1376978"/>
                </a:cubicBezTo>
                <a:cubicBezTo>
                  <a:pt x="3653797" y="1376832"/>
                  <a:pt x="3659295" y="1381554"/>
                  <a:pt x="3659295" y="1387469"/>
                </a:cubicBezTo>
                <a:cubicBezTo>
                  <a:pt x="3659296" y="1404776"/>
                  <a:pt x="3669109" y="1399819"/>
                  <a:pt x="3671021" y="1381544"/>
                </a:cubicBezTo>
                <a:cubicBezTo>
                  <a:pt x="3672272" y="1369586"/>
                  <a:pt x="3676393" y="1366650"/>
                  <a:pt x="3685582" y="1371169"/>
                </a:cubicBezTo>
                <a:cubicBezTo>
                  <a:pt x="3695963" y="1376275"/>
                  <a:pt x="3698397" y="1373769"/>
                  <a:pt x="3698397" y="1357975"/>
                </a:cubicBezTo>
                <a:cubicBezTo>
                  <a:pt x="3698397" y="1341252"/>
                  <a:pt x="3703007" y="1338478"/>
                  <a:pt x="3730790" y="1338478"/>
                </a:cubicBezTo>
                <a:cubicBezTo>
                  <a:pt x="3748870" y="1338478"/>
                  <a:pt x="3764072" y="1343758"/>
                  <a:pt x="3765197" y="1350428"/>
                </a:cubicBezTo>
                <a:cubicBezTo>
                  <a:pt x="3766305" y="1356999"/>
                  <a:pt x="3773026" y="1362377"/>
                  <a:pt x="3780134" y="1362377"/>
                </a:cubicBezTo>
                <a:cubicBezTo>
                  <a:pt x="3791935" y="1362377"/>
                  <a:pt x="3793230" y="1365543"/>
                  <a:pt x="3795046" y="1398844"/>
                </a:cubicBezTo>
                <a:cubicBezTo>
                  <a:pt x="3796611" y="1427544"/>
                  <a:pt x="3798502" y="1434482"/>
                  <a:pt x="3803925" y="1431421"/>
                </a:cubicBezTo>
                <a:cubicBezTo>
                  <a:pt x="3807714" y="1429280"/>
                  <a:pt x="3810448" y="1420936"/>
                  <a:pt x="3810001" y="1412877"/>
                </a:cubicBezTo>
                <a:cubicBezTo>
                  <a:pt x="3809481" y="1403520"/>
                  <a:pt x="3813323" y="1398225"/>
                  <a:pt x="3820635" y="1398224"/>
                </a:cubicBezTo>
                <a:cubicBezTo>
                  <a:pt x="3831778" y="1398225"/>
                  <a:pt x="3841040" y="1384770"/>
                  <a:pt x="3852049" y="1352598"/>
                </a:cubicBezTo>
                <a:cubicBezTo>
                  <a:pt x="3860705" y="1327302"/>
                  <a:pt x="3871210" y="1357326"/>
                  <a:pt x="3868850" y="1400613"/>
                </a:cubicBezTo>
                <a:cubicBezTo>
                  <a:pt x="3867308" y="1428862"/>
                  <a:pt x="3868104" y="1434072"/>
                  <a:pt x="3873949" y="1434073"/>
                </a:cubicBezTo>
                <a:cubicBezTo>
                  <a:pt x="3877757" y="1434073"/>
                  <a:pt x="3880873" y="1428695"/>
                  <a:pt x="3880873" y="1422123"/>
                </a:cubicBezTo>
                <a:cubicBezTo>
                  <a:pt x="3880873" y="1415551"/>
                  <a:pt x="3884674" y="1410174"/>
                  <a:pt x="3889320" y="1410174"/>
                </a:cubicBezTo>
                <a:cubicBezTo>
                  <a:pt x="3893966" y="1410174"/>
                  <a:pt x="3901496" y="1399419"/>
                  <a:pt x="3906052" y="1386275"/>
                </a:cubicBezTo>
                <a:cubicBezTo>
                  <a:pt x="3910610" y="1373131"/>
                  <a:pt x="3919185" y="1362377"/>
                  <a:pt x="3925111" y="1362377"/>
                </a:cubicBezTo>
                <a:cubicBezTo>
                  <a:pt x="3931036" y="1362377"/>
                  <a:pt x="3936868" y="1356531"/>
                  <a:pt x="3938073" y="1349386"/>
                </a:cubicBezTo>
                <a:cubicBezTo>
                  <a:pt x="3939649" y="1340032"/>
                  <a:pt x="3941253" y="1340032"/>
                  <a:pt x="3943804" y="1349386"/>
                </a:cubicBezTo>
                <a:cubicBezTo>
                  <a:pt x="3945752" y="1356531"/>
                  <a:pt x="3956585" y="1362377"/>
                  <a:pt x="3967875" y="1362377"/>
                </a:cubicBezTo>
                <a:lnTo>
                  <a:pt x="3988403" y="1362377"/>
                </a:lnTo>
                <a:lnTo>
                  <a:pt x="3988404" y="1398224"/>
                </a:lnTo>
                <a:cubicBezTo>
                  <a:pt x="3988404" y="1426290"/>
                  <a:pt x="3989841" y="1434073"/>
                  <a:pt x="3995023" y="1434072"/>
                </a:cubicBezTo>
                <a:cubicBezTo>
                  <a:pt x="3998663" y="1434073"/>
                  <a:pt x="4002487" y="1426006"/>
                  <a:pt x="4003518" y="1416149"/>
                </a:cubicBezTo>
                <a:cubicBezTo>
                  <a:pt x="4006002" y="1392405"/>
                  <a:pt x="4014472" y="1393084"/>
                  <a:pt x="4014471" y="1417024"/>
                </a:cubicBezTo>
                <a:cubicBezTo>
                  <a:pt x="4014472" y="1447030"/>
                  <a:pt x="4025361" y="1431541"/>
                  <a:pt x="4027488" y="1398511"/>
                </a:cubicBezTo>
                <a:cubicBezTo>
                  <a:pt x="4029228" y="1371478"/>
                  <a:pt x="4031088" y="1368787"/>
                  <a:pt x="4050055" y="1365869"/>
                </a:cubicBezTo>
                <a:cubicBezTo>
                  <a:pt x="4061423" y="1364119"/>
                  <a:pt x="4072729" y="1356592"/>
                  <a:pt x="4075176" y="1349142"/>
                </a:cubicBezTo>
                <a:cubicBezTo>
                  <a:pt x="4078614" y="1338682"/>
                  <a:pt x="4082174" y="1342726"/>
                  <a:pt x="4090822" y="1366910"/>
                </a:cubicBezTo>
                <a:cubicBezTo>
                  <a:pt x="4102955" y="1400848"/>
                  <a:pt x="4111941" y="1406442"/>
                  <a:pt x="4118092" y="1383885"/>
                </a:cubicBezTo>
                <a:cubicBezTo>
                  <a:pt x="4121133" y="1372733"/>
                  <a:pt x="4122002" y="1374059"/>
                  <a:pt x="4122003" y="1389860"/>
                </a:cubicBezTo>
                <a:cubicBezTo>
                  <a:pt x="4122002" y="1415208"/>
                  <a:pt x="4132743" y="1416784"/>
                  <a:pt x="4138295" y="1392250"/>
                </a:cubicBezTo>
                <a:cubicBezTo>
                  <a:pt x="4143676" y="1368470"/>
                  <a:pt x="4151329" y="1369390"/>
                  <a:pt x="4151329" y="1393813"/>
                </a:cubicBezTo>
                <a:cubicBezTo>
                  <a:pt x="4151329" y="1409503"/>
                  <a:pt x="4153607" y="1411945"/>
                  <a:pt x="4163025" y="1406340"/>
                </a:cubicBezTo>
                <a:cubicBezTo>
                  <a:pt x="4178955" y="1396860"/>
                  <a:pt x="4184441" y="1377450"/>
                  <a:pt x="4183266" y="1334726"/>
                </a:cubicBezTo>
                <a:cubicBezTo>
                  <a:pt x="4182204" y="1296124"/>
                  <a:pt x="4171211" y="1260968"/>
                  <a:pt x="4168560" y="1287694"/>
                </a:cubicBezTo>
                <a:cubicBezTo>
                  <a:pt x="4167745" y="1295908"/>
                  <a:pt x="4164222" y="1302630"/>
                  <a:pt x="4160731" y="1302630"/>
                </a:cubicBezTo>
                <a:cubicBezTo>
                  <a:pt x="4157239" y="1302630"/>
                  <a:pt x="4153539" y="1310695"/>
                  <a:pt x="4152506" y="1320554"/>
                </a:cubicBezTo>
                <a:cubicBezTo>
                  <a:pt x="4150034" y="1344188"/>
                  <a:pt x="4131778" y="1344765"/>
                  <a:pt x="4131778" y="1321208"/>
                </a:cubicBezTo>
                <a:cubicBezTo>
                  <a:pt x="4131778" y="1309083"/>
                  <a:pt x="4127167" y="1302854"/>
                  <a:pt x="4116300" y="1300297"/>
                </a:cubicBezTo>
                <a:cubicBezTo>
                  <a:pt x="4105155" y="1297675"/>
                  <a:pt x="4100822" y="1291638"/>
                  <a:pt x="4100822" y="1278732"/>
                </a:cubicBezTo>
                <a:cubicBezTo>
                  <a:pt x="4100822" y="1268873"/>
                  <a:pt x="4104121" y="1259089"/>
                  <a:pt x="4108154" y="1256989"/>
                </a:cubicBezTo>
                <a:cubicBezTo>
                  <a:pt x="4114463" y="1253704"/>
                  <a:pt x="4115486" y="1245981"/>
                  <a:pt x="4115485" y="1201646"/>
                </a:cubicBezTo>
                <a:lnTo>
                  <a:pt x="4115485" y="1150122"/>
                </a:lnTo>
                <a:lnTo>
                  <a:pt x="4024247" y="1141315"/>
                </a:lnTo>
                <a:lnTo>
                  <a:pt x="3933009" y="1132508"/>
                </a:lnTo>
                <a:lnTo>
                  <a:pt x="3933009" y="1092695"/>
                </a:lnTo>
                <a:cubicBezTo>
                  <a:pt x="3933009" y="1070798"/>
                  <a:pt x="3934842" y="1048583"/>
                  <a:pt x="3937082" y="1043326"/>
                </a:cubicBezTo>
                <a:cubicBezTo>
                  <a:pt x="3939323" y="1038071"/>
                  <a:pt x="3942746" y="1023017"/>
                  <a:pt x="3944691" y="1009872"/>
                </a:cubicBezTo>
                <a:cubicBezTo>
                  <a:pt x="3946634" y="996728"/>
                  <a:pt x="3952803" y="980895"/>
                  <a:pt x="3958396" y="974688"/>
                </a:cubicBezTo>
                <a:cubicBezTo>
                  <a:pt x="3964869" y="967506"/>
                  <a:pt x="3968913" y="954476"/>
                  <a:pt x="3969524" y="938840"/>
                </a:cubicBezTo>
                <a:cubicBezTo>
                  <a:pt x="3970117" y="923640"/>
                  <a:pt x="3973353" y="912785"/>
                  <a:pt x="3978013" y="910364"/>
                </a:cubicBezTo>
                <a:cubicBezTo>
                  <a:pt x="3982155" y="908211"/>
                  <a:pt x="3986345" y="898801"/>
                  <a:pt x="3987322" y="889453"/>
                </a:cubicBezTo>
                <a:cubicBezTo>
                  <a:pt x="3989517" y="868484"/>
                  <a:pt x="4000392" y="866985"/>
                  <a:pt x="4002265" y="887393"/>
                </a:cubicBezTo>
                <a:cubicBezTo>
                  <a:pt x="4003297" y="898636"/>
                  <a:pt x="4004774" y="898988"/>
                  <a:pt x="4008239" y="888813"/>
                </a:cubicBezTo>
                <a:cubicBezTo>
                  <a:pt x="4010771" y="881378"/>
                  <a:pt x="4025600" y="871509"/>
                  <a:pt x="4041194" y="866878"/>
                </a:cubicBezTo>
                <a:cubicBezTo>
                  <a:pt x="4065216" y="859744"/>
                  <a:pt x="4071035" y="861687"/>
                  <a:pt x="4079304" y="879599"/>
                </a:cubicBezTo>
                <a:cubicBezTo>
                  <a:pt x="4084671" y="891226"/>
                  <a:pt x="4088205" y="905827"/>
                  <a:pt x="4087157" y="912045"/>
                </a:cubicBezTo>
                <a:cubicBezTo>
                  <a:pt x="4086109" y="918265"/>
                  <a:pt x="4087288" y="920733"/>
                  <a:pt x="4089779" y="917529"/>
                </a:cubicBezTo>
                <a:cubicBezTo>
                  <a:pt x="4092268" y="914327"/>
                  <a:pt x="4094100" y="902875"/>
                  <a:pt x="4093852" y="892082"/>
                </a:cubicBezTo>
                <a:cubicBezTo>
                  <a:pt x="4093478" y="875835"/>
                  <a:pt x="4096844" y="872451"/>
                  <a:pt x="4113403" y="872415"/>
                </a:cubicBezTo>
                <a:cubicBezTo>
                  <a:pt x="4124405" y="872393"/>
                  <a:pt x="4156502" y="868863"/>
                  <a:pt x="4184728" y="864569"/>
                </a:cubicBezTo>
                <a:cubicBezTo>
                  <a:pt x="4235777" y="856805"/>
                  <a:pt x="4236050" y="856901"/>
                  <a:pt x="4236049" y="882534"/>
                </a:cubicBezTo>
                <a:cubicBezTo>
                  <a:pt x="4236050" y="903913"/>
                  <a:pt x="4237952" y="908304"/>
                  <a:pt x="4247216" y="908303"/>
                </a:cubicBezTo>
                <a:cubicBezTo>
                  <a:pt x="4255218" y="908304"/>
                  <a:pt x="4258689" y="902436"/>
                  <a:pt x="4259470" y="887595"/>
                </a:cubicBezTo>
                <a:cubicBezTo>
                  <a:pt x="4260372" y="870398"/>
                  <a:pt x="4264612" y="866578"/>
                  <a:pt x="4284466" y="865078"/>
                </a:cubicBezTo>
                <a:cubicBezTo>
                  <a:pt x="4303494" y="863641"/>
                  <a:pt x="4310357" y="857896"/>
                  <a:pt x="4318087" y="836939"/>
                </a:cubicBezTo>
                <a:cubicBezTo>
                  <a:pt x="4323429" y="822455"/>
                  <a:pt x="4328053" y="812423"/>
                  <a:pt x="4328359" y="814644"/>
                </a:cubicBezTo>
                <a:cubicBezTo>
                  <a:pt x="4335838" y="868744"/>
                  <a:pt x="4333333" y="866570"/>
                  <a:pt x="4386252" y="864880"/>
                </a:cubicBezTo>
                <a:cubicBezTo>
                  <a:pt x="4436102" y="863288"/>
                  <a:pt x="4436370" y="863135"/>
                  <a:pt x="4438180" y="835007"/>
                </a:cubicBezTo>
                <a:cubicBezTo>
                  <a:pt x="4439762" y="810425"/>
                  <a:pt x="4441949" y="806692"/>
                  <a:pt x="4454937" y="806407"/>
                </a:cubicBezTo>
                <a:cubicBezTo>
                  <a:pt x="4463152" y="806228"/>
                  <a:pt x="4471937" y="799805"/>
                  <a:pt x="4474457" y="792135"/>
                </a:cubicBezTo>
                <a:cubicBezTo>
                  <a:pt x="4477499" y="782878"/>
                  <a:pt x="4500112" y="776962"/>
                  <a:pt x="4541717" y="774537"/>
                </a:cubicBezTo>
                <a:cubicBezTo>
                  <a:pt x="4595247" y="771418"/>
                  <a:pt x="4604276" y="768271"/>
                  <a:pt x="4603593" y="752963"/>
                </a:cubicBezTo>
                <a:cubicBezTo>
                  <a:pt x="4602162" y="720865"/>
                  <a:pt x="4607664" y="705166"/>
                  <a:pt x="4620347" y="705165"/>
                </a:cubicBezTo>
                <a:cubicBezTo>
                  <a:pt x="4627190" y="705166"/>
                  <a:pt x="4634435" y="697892"/>
                  <a:pt x="4636447" y="689003"/>
                </a:cubicBezTo>
                <a:cubicBezTo>
                  <a:pt x="4639185" y="676904"/>
                  <a:pt x="4655682" y="671225"/>
                  <a:pt x="4702068" y="666409"/>
                </a:cubicBezTo>
                <a:cubicBezTo>
                  <a:pt x="4743310" y="662128"/>
                  <a:pt x="4765616" y="655151"/>
                  <a:pt x="4768772" y="645546"/>
                </a:cubicBezTo>
                <a:cubicBezTo>
                  <a:pt x="4771876" y="636100"/>
                  <a:pt x="4779455" y="633529"/>
                  <a:pt x="4790715" y="638106"/>
                </a:cubicBezTo>
                <a:cubicBezTo>
                  <a:pt x="4814103" y="647609"/>
                  <a:pt x="4813820" y="647635"/>
                  <a:pt x="4847019" y="632720"/>
                </a:cubicBezTo>
                <a:cubicBezTo>
                  <a:pt x="4863148" y="625472"/>
                  <a:pt x="4877738" y="614611"/>
                  <a:pt x="4879441" y="608583"/>
                </a:cubicBezTo>
                <a:cubicBezTo>
                  <a:pt x="4881143" y="602554"/>
                  <a:pt x="4904059" y="597622"/>
                  <a:pt x="4930363" y="597622"/>
                </a:cubicBezTo>
                <a:cubicBezTo>
                  <a:pt x="4983155" y="597622"/>
                  <a:pt x="5001797" y="581988"/>
                  <a:pt x="5001798" y="537714"/>
                </a:cubicBezTo>
                <a:cubicBezTo>
                  <a:pt x="5001798" y="522407"/>
                  <a:pt x="4999611" y="513977"/>
                  <a:pt x="4995641" y="513977"/>
                </a:cubicBezTo>
                <a:cubicBezTo>
                  <a:pt x="4986288" y="513977"/>
                  <a:pt x="4974273" y="473437"/>
                  <a:pt x="4976713" y="450117"/>
                </a:cubicBezTo>
                <a:cubicBezTo>
                  <a:pt x="4978416" y="433842"/>
                  <a:pt x="4983716" y="430332"/>
                  <a:pt x="5006583" y="430332"/>
                </a:cubicBezTo>
                <a:cubicBezTo>
                  <a:pt x="5034062" y="430332"/>
                  <a:pt x="5034382" y="429988"/>
                  <a:pt x="5034383" y="400458"/>
                </a:cubicBezTo>
                <a:cubicBezTo>
                  <a:pt x="5034382" y="377252"/>
                  <a:pt x="5032710" y="370585"/>
                  <a:pt x="5026888" y="370585"/>
                </a:cubicBezTo>
                <a:cubicBezTo>
                  <a:pt x="5022765" y="370586"/>
                  <a:pt x="5017696" y="364360"/>
                  <a:pt x="5015621" y="356753"/>
                </a:cubicBezTo>
                <a:cubicBezTo>
                  <a:pt x="5012764" y="346276"/>
                  <a:pt x="5010700" y="346416"/>
                  <a:pt x="5007113" y="357333"/>
                </a:cubicBezTo>
                <a:cubicBezTo>
                  <a:pt x="5004265" y="366003"/>
                  <a:pt x="5001615" y="367217"/>
                  <a:pt x="5000461" y="360378"/>
                </a:cubicBezTo>
                <a:cubicBezTo>
                  <a:pt x="4999408" y="354126"/>
                  <a:pt x="4975084" y="345111"/>
                  <a:pt x="4946407" y="340345"/>
                </a:cubicBezTo>
                <a:cubicBezTo>
                  <a:pt x="4917730" y="335580"/>
                  <a:pt x="4894267" y="327697"/>
                  <a:pt x="4894267" y="322826"/>
                </a:cubicBezTo>
                <a:cubicBezTo>
                  <a:pt x="4894267" y="317957"/>
                  <a:pt x="4878815" y="311452"/>
                  <a:pt x="4859930" y="308373"/>
                </a:cubicBezTo>
                <a:cubicBezTo>
                  <a:pt x="4840220" y="305158"/>
                  <a:pt x="4823980" y="296854"/>
                  <a:pt x="4821805" y="288882"/>
                </a:cubicBezTo>
                <a:cubicBezTo>
                  <a:pt x="4816898" y="270886"/>
                  <a:pt x="4804632" y="271118"/>
                  <a:pt x="4796668" y="289354"/>
                </a:cubicBezTo>
                <a:cubicBezTo>
                  <a:pt x="4791945" y="300173"/>
                  <a:pt x="4788538" y="300387"/>
                  <a:pt x="4782864" y="290224"/>
                </a:cubicBezTo>
                <a:cubicBezTo>
                  <a:pt x="4778121" y="281728"/>
                  <a:pt x="4739755" y="273882"/>
                  <a:pt x="4679261" y="269038"/>
                </a:cubicBezTo>
                <a:cubicBezTo>
                  <a:pt x="4623410" y="264565"/>
                  <a:pt x="4581549" y="256349"/>
                  <a:pt x="4579270" y="249415"/>
                </a:cubicBezTo>
                <a:cubicBezTo>
                  <a:pt x="4576636" y="241395"/>
                  <a:pt x="4573010" y="242079"/>
                  <a:pt x="4568210" y="251497"/>
                </a:cubicBezTo>
                <a:cubicBezTo>
                  <a:pt x="4563418" y="260901"/>
                  <a:pt x="4560392" y="261477"/>
                  <a:pt x="4559004" y="253247"/>
                </a:cubicBezTo>
                <a:cubicBezTo>
                  <a:pt x="4556683" y="239469"/>
                  <a:pt x="4537540" y="234362"/>
                  <a:pt x="4406637" y="212582"/>
                </a:cubicBezTo>
                <a:cubicBezTo>
                  <a:pt x="4323476" y="198744"/>
                  <a:pt x="4314256" y="195133"/>
                  <a:pt x="4307868" y="173898"/>
                </a:cubicBezTo>
                <a:cubicBezTo>
                  <a:pt x="4302985" y="157664"/>
                  <a:pt x="4300118" y="154648"/>
                  <a:pt x="4298530" y="164073"/>
                </a:cubicBezTo>
                <a:cubicBezTo>
                  <a:pt x="4296118" y="178387"/>
                  <a:pt x="4251170" y="187230"/>
                  <a:pt x="4242567" y="175081"/>
                </a:cubicBezTo>
                <a:cubicBezTo>
                  <a:pt x="4237239" y="167557"/>
                  <a:pt x="4187567" y="157377"/>
                  <a:pt x="4119209" y="149796"/>
                </a:cubicBezTo>
                <a:cubicBezTo>
                  <a:pt x="4095271" y="147143"/>
                  <a:pt x="4074865" y="141962"/>
                  <a:pt x="4073862" y="138284"/>
                </a:cubicBezTo>
                <a:cubicBezTo>
                  <a:pt x="4072859" y="134608"/>
                  <a:pt x="4056153" y="131599"/>
                  <a:pt x="4036737" y="131600"/>
                </a:cubicBezTo>
                <a:cubicBezTo>
                  <a:pt x="4017324" y="131600"/>
                  <a:pt x="4001437" y="126798"/>
                  <a:pt x="4001438" y="120928"/>
                </a:cubicBezTo>
                <a:cubicBezTo>
                  <a:pt x="4001438" y="101627"/>
                  <a:pt x="3991943" y="96431"/>
                  <a:pt x="3987364" y="113226"/>
                </a:cubicBezTo>
                <a:cubicBezTo>
                  <a:pt x="3984004" y="125540"/>
                  <a:pt x="3975984" y="128321"/>
                  <a:pt x="3955498" y="124267"/>
                </a:cubicBezTo>
                <a:cubicBezTo>
                  <a:pt x="3940441" y="121288"/>
                  <a:pt x="3919572" y="119327"/>
                  <a:pt x="3909122" y="119910"/>
                </a:cubicBezTo>
                <a:cubicBezTo>
                  <a:pt x="3898672" y="120496"/>
                  <a:pt x="3888407" y="115863"/>
                  <a:pt x="3886312" y="109619"/>
                </a:cubicBezTo>
                <a:cubicBezTo>
                  <a:pt x="3884200" y="103325"/>
                  <a:pt x="3836974" y="95248"/>
                  <a:pt x="3780346" y="91496"/>
                </a:cubicBezTo>
                <a:cubicBezTo>
                  <a:pt x="3708619" y="86744"/>
                  <a:pt x="3676799" y="80495"/>
                  <a:pt x="3673519" y="70516"/>
                </a:cubicBezTo>
                <a:cubicBezTo>
                  <a:pt x="3669888" y="59465"/>
                  <a:pt x="3667016" y="59899"/>
                  <a:pt x="3660612" y="72466"/>
                </a:cubicBezTo>
                <a:cubicBezTo>
                  <a:pt x="3653970" y="85501"/>
                  <a:pt x="3651116" y="85742"/>
                  <a:pt x="3645863" y="73713"/>
                </a:cubicBezTo>
                <a:cubicBezTo>
                  <a:pt x="3641385" y="63459"/>
                  <a:pt x="3625409" y="59280"/>
                  <a:pt x="3594743" y="60344"/>
                </a:cubicBezTo>
                <a:cubicBezTo>
                  <a:pt x="3570209" y="61196"/>
                  <a:pt x="3547936" y="58885"/>
                  <a:pt x="3545247" y="55209"/>
                </a:cubicBezTo>
                <a:cubicBezTo>
                  <a:pt x="3540432" y="48621"/>
                  <a:pt x="3486550" y="40315"/>
                  <a:pt x="3396785" y="32325"/>
                </a:cubicBezTo>
                <a:cubicBezTo>
                  <a:pt x="3371583" y="30081"/>
                  <a:pt x="3349588" y="25220"/>
                  <a:pt x="3347907" y="21522"/>
                </a:cubicBezTo>
                <a:cubicBezTo>
                  <a:pt x="3340946" y="6211"/>
                  <a:pt x="3054773" y="-7561"/>
                  <a:pt x="2999450" y="4752"/>
                </a:cubicBezTo>
                <a:cubicBezTo>
                  <a:pt x="2973269" y="10579"/>
                  <a:pt x="2971752" y="12053"/>
                  <a:pt x="2971752" y="31674"/>
                </a:cubicBezTo>
                <a:cubicBezTo>
                  <a:pt x="2971752" y="49064"/>
                  <a:pt x="2968581" y="50134"/>
                  <a:pt x="2943240" y="41284"/>
                </a:cubicBezTo>
                <a:cubicBezTo>
                  <a:pt x="2927559" y="35808"/>
                  <a:pt x="2909229" y="32706"/>
                  <a:pt x="2902509" y="34390"/>
                </a:cubicBezTo>
                <a:cubicBezTo>
                  <a:pt x="2876324" y="40955"/>
                  <a:pt x="2792511" y="38383"/>
                  <a:pt x="2760728" y="30042"/>
                </a:cubicBezTo>
                <a:cubicBezTo>
                  <a:pt x="2737171" y="23859"/>
                  <a:pt x="2724503" y="25503"/>
                  <a:pt x="2717849" y="35610"/>
                </a:cubicBezTo>
                <a:cubicBezTo>
                  <a:pt x="2710940" y="46104"/>
                  <a:pt x="2706629" y="46471"/>
                  <a:pt x="2701789" y="36973"/>
                </a:cubicBezTo>
                <a:cubicBezTo>
                  <a:pt x="2697420" y="28398"/>
                  <a:pt x="2694490" y="28058"/>
                  <a:pt x="2693156" y="35974"/>
                </a:cubicBezTo>
                <a:cubicBezTo>
                  <a:pt x="2690499" y="51738"/>
                  <a:pt x="2653765" y="51439"/>
                  <a:pt x="2645687" y="35585"/>
                </a:cubicBezTo>
                <a:cubicBezTo>
                  <a:pt x="2641312" y="26998"/>
                  <a:pt x="2637393" y="27126"/>
                  <a:pt x="2632868" y="36005"/>
                </a:cubicBezTo>
                <a:cubicBezTo>
                  <a:pt x="2628209" y="45151"/>
                  <a:pt x="2624434" y="45035"/>
                  <a:pt x="2619626" y="35597"/>
                </a:cubicBezTo>
                <a:cubicBezTo>
                  <a:pt x="2615374" y="27252"/>
                  <a:pt x="2611480" y="26524"/>
                  <a:pt x="2609036" y="33619"/>
                </a:cubicBezTo>
                <a:cubicBezTo>
                  <a:pt x="2606725" y="40327"/>
                  <a:pt x="2512155" y="45706"/>
                  <a:pt x="2373817" y="46993"/>
                </a:cubicBezTo>
                <a:cubicBezTo>
                  <a:pt x="2230118" y="48331"/>
                  <a:pt x="2142050" y="53478"/>
                  <a:pt x="2141371" y="60575"/>
                </a:cubicBezTo>
                <a:cubicBezTo>
                  <a:pt x="2140770" y="66860"/>
                  <a:pt x="2138570" y="68104"/>
                  <a:pt x="2136483" y="63337"/>
                </a:cubicBezTo>
                <a:cubicBezTo>
                  <a:pt x="2131385" y="51695"/>
                  <a:pt x="1954788" y="59706"/>
                  <a:pt x="1948583" y="71861"/>
                </a:cubicBezTo>
                <a:cubicBezTo>
                  <a:pt x="1945895" y="77127"/>
                  <a:pt x="1878770" y="85414"/>
                  <a:pt x="1799415" y="90277"/>
                </a:cubicBezTo>
                <a:cubicBezTo>
                  <a:pt x="1720061" y="95140"/>
                  <a:pt x="1654318" y="103969"/>
                  <a:pt x="1653319" y="109898"/>
                </a:cubicBezTo>
                <a:cubicBezTo>
                  <a:pt x="1652319" y="115827"/>
                  <a:pt x="1632932" y="121121"/>
                  <a:pt x="1610235" y="121662"/>
                </a:cubicBezTo>
                <a:cubicBezTo>
                  <a:pt x="1553303" y="123022"/>
                  <a:pt x="1498249" y="131070"/>
                  <a:pt x="1492393" y="138887"/>
                </a:cubicBezTo>
                <a:cubicBezTo>
                  <a:pt x="1489705" y="142476"/>
                  <a:pt x="1463311" y="147021"/>
                  <a:pt x="1433740" y="148986"/>
                </a:cubicBezTo>
                <a:cubicBezTo>
                  <a:pt x="1365057" y="153547"/>
                  <a:pt x="1274479" y="166662"/>
                  <a:pt x="1235738" y="177652"/>
                </a:cubicBezTo>
                <a:cubicBezTo>
                  <a:pt x="1219134" y="182362"/>
                  <a:pt x="1204445" y="182168"/>
                  <a:pt x="1203096" y="177219"/>
                </a:cubicBezTo>
                <a:cubicBezTo>
                  <a:pt x="1199534" y="164157"/>
                  <a:pt x="1075193" y="187065"/>
                  <a:pt x="1043397" y="206640"/>
                </a:cubicBezTo>
                <a:cubicBezTo>
                  <a:pt x="1019731" y="221210"/>
                  <a:pt x="1016043" y="221081"/>
                  <a:pt x="1013680" y="205600"/>
                </a:cubicBezTo>
                <a:cubicBezTo>
                  <a:pt x="1011485" y="191213"/>
                  <a:pt x="1009056" y="190388"/>
                  <a:pt x="1000623" y="201169"/>
                </a:cubicBezTo>
                <a:cubicBezTo>
                  <a:pt x="994925" y="208453"/>
                  <a:pt x="985936" y="211240"/>
                  <a:pt x="980648" y="207362"/>
                </a:cubicBezTo>
                <a:cubicBezTo>
                  <a:pt x="973156" y="201867"/>
                  <a:pt x="971033" y="204597"/>
                  <a:pt x="971033" y="219726"/>
                </a:cubicBezTo>
                <a:cubicBezTo>
                  <a:pt x="971033" y="241256"/>
                  <a:pt x="956510" y="246667"/>
                  <a:pt x="948519" y="228118"/>
                </a:cubicBezTo>
                <a:cubicBezTo>
                  <a:pt x="942621" y="214425"/>
                  <a:pt x="935189" y="224824"/>
                  <a:pt x="935190" y="246772"/>
                </a:cubicBezTo>
                <a:cubicBezTo>
                  <a:pt x="935190" y="258002"/>
                  <a:pt x="931587" y="263796"/>
                  <a:pt x="924600" y="263819"/>
                </a:cubicBezTo>
                <a:cubicBezTo>
                  <a:pt x="894479" y="263900"/>
                  <a:pt x="851555" y="279014"/>
                  <a:pt x="847586" y="290936"/>
                </a:cubicBezTo>
                <a:cubicBezTo>
                  <a:pt x="844894" y="299021"/>
                  <a:pt x="829366" y="304733"/>
                  <a:pt x="809110" y="305092"/>
                </a:cubicBezTo>
                <a:cubicBezTo>
                  <a:pt x="788764" y="305451"/>
                  <a:pt x="774242" y="310814"/>
                  <a:pt x="772891" y="318466"/>
                </a:cubicBezTo>
                <a:cubicBezTo>
                  <a:pt x="771650" y="325491"/>
                  <a:pt x="758905" y="335036"/>
                  <a:pt x="744567" y="339676"/>
                </a:cubicBezTo>
                <a:cubicBezTo>
                  <a:pt x="730230" y="344316"/>
                  <a:pt x="717106" y="353168"/>
                  <a:pt x="715404" y="359350"/>
                </a:cubicBezTo>
                <a:cubicBezTo>
                  <a:pt x="711201" y="374606"/>
                  <a:pt x="689672" y="373614"/>
                  <a:pt x="685405" y="357965"/>
                </a:cubicBezTo>
                <a:cubicBezTo>
                  <a:pt x="682988" y="349100"/>
                  <a:pt x="679155" y="353996"/>
                  <a:pt x="672534" y="374401"/>
                </a:cubicBezTo>
                <a:cubicBezTo>
                  <a:pt x="664968" y="397717"/>
                  <a:pt x="657788" y="405182"/>
                  <a:pt x="636204" y="412171"/>
                </a:cubicBezTo>
                <a:cubicBezTo>
                  <a:pt x="621408" y="416963"/>
                  <a:pt x="608492" y="425698"/>
                  <a:pt x="607500" y="431583"/>
                </a:cubicBezTo>
                <a:cubicBezTo>
                  <a:pt x="606508" y="437467"/>
                  <a:pt x="596411" y="442283"/>
                  <a:pt x="585061" y="442283"/>
                </a:cubicBezTo>
                <a:cubicBezTo>
                  <a:pt x="565950" y="442283"/>
                  <a:pt x="564281" y="444417"/>
                  <a:pt x="562448" y="471204"/>
                </a:cubicBezTo>
                <a:cubicBezTo>
                  <a:pt x="561092" y="491005"/>
                  <a:pt x="557374" y="502617"/>
                  <a:pt x="550657" y="508028"/>
                </a:cubicBezTo>
                <a:cubicBezTo>
                  <a:pt x="537903" y="518300"/>
                  <a:pt x="521360" y="548730"/>
                  <a:pt x="521360" y="561918"/>
                </a:cubicBezTo>
                <a:cubicBezTo>
                  <a:pt x="521360" y="567606"/>
                  <a:pt x="514395" y="575956"/>
                  <a:pt x="505882" y="580475"/>
                </a:cubicBezTo>
                <a:cubicBezTo>
                  <a:pt x="497369" y="584992"/>
                  <a:pt x="488683" y="593708"/>
                  <a:pt x="486578" y="599843"/>
                </a:cubicBezTo>
                <a:cubicBezTo>
                  <a:pt x="484474" y="605977"/>
                  <a:pt x="477509" y="607389"/>
                  <a:pt x="471100" y="602979"/>
                </a:cubicBezTo>
                <a:cubicBezTo>
                  <a:pt x="462184" y="596846"/>
                  <a:pt x="459448" y="598946"/>
                  <a:pt x="459449" y="611918"/>
                </a:cubicBezTo>
                <a:cubicBezTo>
                  <a:pt x="459449" y="638505"/>
                  <a:pt x="434475" y="672223"/>
                  <a:pt x="410032" y="678636"/>
                </a:cubicBezTo>
                <a:cubicBezTo>
                  <a:pt x="397783" y="681850"/>
                  <a:pt x="387762" y="688368"/>
                  <a:pt x="387762" y="693121"/>
                </a:cubicBezTo>
                <a:cubicBezTo>
                  <a:pt x="387762" y="697874"/>
                  <a:pt x="378747" y="705217"/>
                  <a:pt x="367730" y="709440"/>
                </a:cubicBezTo>
                <a:cubicBezTo>
                  <a:pt x="356712" y="713663"/>
                  <a:pt x="346081" y="721874"/>
                  <a:pt x="344105" y="727687"/>
                </a:cubicBezTo>
                <a:cubicBezTo>
                  <a:pt x="342130" y="733499"/>
                  <a:pt x="335464" y="742221"/>
                  <a:pt x="329293" y="747067"/>
                </a:cubicBezTo>
                <a:cubicBezTo>
                  <a:pt x="323122" y="751912"/>
                  <a:pt x="316052" y="763287"/>
                  <a:pt x="313582" y="772345"/>
                </a:cubicBezTo>
                <a:cubicBezTo>
                  <a:pt x="310906" y="782162"/>
                  <a:pt x="302168" y="788813"/>
                  <a:pt x="291946" y="788812"/>
                </a:cubicBezTo>
                <a:cubicBezTo>
                  <a:pt x="282516" y="788813"/>
                  <a:pt x="273821" y="792403"/>
                  <a:pt x="272624" y="796794"/>
                </a:cubicBezTo>
                <a:cubicBezTo>
                  <a:pt x="271426" y="801185"/>
                  <a:pt x="264217" y="805217"/>
                  <a:pt x="256603" y="805756"/>
                </a:cubicBezTo>
                <a:cubicBezTo>
                  <a:pt x="245019" y="806576"/>
                  <a:pt x="242758" y="810639"/>
                  <a:pt x="242758" y="830635"/>
                </a:cubicBezTo>
                <a:cubicBezTo>
                  <a:pt x="242758" y="846951"/>
                  <a:pt x="245309" y="855852"/>
                  <a:pt x="250796" y="858691"/>
                </a:cubicBezTo>
                <a:cubicBezTo>
                  <a:pt x="264904" y="865989"/>
                  <a:pt x="272057" y="897301"/>
                  <a:pt x="272366" y="953115"/>
                </a:cubicBezTo>
                <a:cubicBezTo>
                  <a:pt x="272521" y="981047"/>
                  <a:pt x="271421" y="1003900"/>
                  <a:pt x="269922" y="1003899"/>
                </a:cubicBezTo>
                <a:cubicBezTo>
                  <a:pt x="268423" y="1003899"/>
                  <a:pt x="267197" y="1019713"/>
                  <a:pt x="267197" y="1039042"/>
                </a:cubicBezTo>
                <a:cubicBezTo>
                  <a:pt x="267197" y="1058371"/>
                  <a:pt x="266006" y="1076884"/>
                  <a:pt x="264551" y="1080182"/>
                </a:cubicBezTo>
                <a:cubicBezTo>
                  <a:pt x="260735" y="1088831"/>
                  <a:pt x="194805" y="1092235"/>
                  <a:pt x="188993" y="1084084"/>
                </a:cubicBezTo>
                <a:cubicBezTo>
                  <a:pt x="182175" y="1074523"/>
                  <a:pt x="164111" y="1064850"/>
                  <a:pt x="120564" y="1047450"/>
                </a:cubicBezTo>
                <a:cubicBezTo>
                  <a:pt x="99955" y="1039214"/>
                  <a:pt x="80331" y="1027886"/>
                  <a:pt x="76958" y="1022276"/>
                </a:cubicBezTo>
                <a:cubicBezTo>
                  <a:pt x="73171" y="1015981"/>
                  <a:pt x="68512" y="1017371"/>
                  <a:pt x="64783" y="1025912"/>
                </a:cubicBezTo>
                <a:cubicBezTo>
                  <a:pt x="61460" y="1033522"/>
                  <a:pt x="51344" y="1039747"/>
                  <a:pt x="42302" y="1039747"/>
                </a:cubicBezTo>
                <a:cubicBezTo>
                  <a:pt x="30492" y="1039747"/>
                  <a:pt x="25320" y="1044938"/>
                  <a:pt x="23934" y="1058186"/>
                </a:cubicBezTo>
                <a:cubicBezTo>
                  <a:pt x="21031" y="1085933"/>
                  <a:pt x="23473" y="1089677"/>
                  <a:pt x="54490" y="1105023"/>
                </a:cubicBezTo>
                <a:cubicBezTo>
                  <a:pt x="70221" y="1112804"/>
                  <a:pt x="85292" y="1122384"/>
                  <a:pt x="87980" y="1126311"/>
                </a:cubicBezTo>
                <a:cubicBezTo>
                  <a:pt x="90668" y="1130236"/>
                  <a:pt x="95067" y="1136413"/>
                  <a:pt x="97755" y="1140039"/>
                </a:cubicBezTo>
                <a:cubicBezTo>
                  <a:pt x="100444" y="1143662"/>
                  <a:pt x="87468" y="1143358"/>
                  <a:pt x="68919" y="1139361"/>
                </a:cubicBezTo>
                <a:cubicBezTo>
                  <a:pt x="37081" y="1132502"/>
                  <a:pt x="35260" y="1133355"/>
                  <a:pt x="36362" y="1154630"/>
                </a:cubicBezTo>
                <a:cubicBezTo>
                  <a:pt x="37260" y="1171972"/>
                  <a:pt x="40886" y="1178042"/>
                  <a:pt x="52100" y="1180973"/>
                </a:cubicBezTo>
                <a:cubicBezTo>
                  <a:pt x="60114" y="1183069"/>
                  <a:pt x="68414" y="1190084"/>
                  <a:pt x="70543" y="1196564"/>
                </a:cubicBezTo>
                <a:cubicBezTo>
                  <a:pt x="72672" y="1203044"/>
                  <a:pt x="87364" y="1210724"/>
                  <a:pt x="103192" y="1213633"/>
                </a:cubicBezTo>
                <a:cubicBezTo>
                  <a:pt x="119019" y="1216541"/>
                  <a:pt x="138568" y="1224409"/>
                  <a:pt x="146633" y="1231118"/>
                </a:cubicBezTo>
                <a:cubicBezTo>
                  <a:pt x="154698" y="1237828"/>
                  <a:pt x="177425" y="1248536"/>
                  <a:pt x="197139" y="1254913"/>
                </a:cubicBezTo>
                <a:cubicBezTo>
                  <a:pt x="253521" y="1273154"/>
                  <a:pt x="263939" y="1279652"/>
                  <a:pt x="263938" y="1296582"/>
                </a:cubicBezTo>
                <a:cubicBezTo>
                  <a:pt x="263939" y="1322924"/>
                  <a:pt x="273206" y="1327324"/>
                  <a:pt x="275396" y="1302022"/>
                </a:cubicBezTo>
                <a:cubicBezTo>
                  <a:pt x="277583" y="1276765"/>
                  <a:pt x="285040" y="1270880"/>
                  <a:pt x="288541" y="1291652"/>
                </a:cubicBezTo>
                <a:cubicBezTo>
                  <a:pt x="289738" y="1298756"/>
                  <a:pt x="294056" y="1301497"/>
                  <a:pt x="298135" y="1297741"/>
                </a:cubicBezTo>
                <a:cubicBezTo>
                  <a:pt x="302797" y="1293450"/>
                  <a:pt x="307142" y="1297934"/>
                  <a:pt x="309828" y="1309801"/>
                </a:cubicBezTo>
                <a:cubicBezTo>
                  <a:pt x="313699" y="1326907"/>
                  <a:pt x="314511" y="1326642"/>
                  <a:pt x="318428" y="1306996"/>
                </a:cubicBezTo>
                <a:cubicBezTo>
                  <a:pt x="322091" y="1288627"/>
                  <a:pt x="323762" y="1287615"/>
                  <a:pt x="329342" y="1300394"/>
                </a:cubicBezTo>
                <a:cubicBezTo>
                  <a:pt x="332966" y="1308693"/>
                  <a:pt x="341361" y="1315328"/>
                  <a:pt x="347998" y="1315139"/>
                </a:cubicBezTo>
                <a:cubicBezTo>
                  <a:pt x="367425" y="1314586"/>
                  <a:pt x="389189" y="1328357"/>
                  <a:pt x="391903" y="1342921"/>
                </a:cubicBezTo>
                <a:cubicBezTo>
                  <a:pt x="393286" y="1350336"/>
                  <a:pt x="393586" y="1373879"/>
                  <a:pt x="392571" y="1395239"/>
                </a:cubicBezTo>
                <a:cubicBezTo>
                  <a:pt x="390745" y="1433643"/>
                  <a:pt x="390867" y="1434074"/>
                  <a:pt x="403601" y="1434074"/>
                </a:cubicBezTo>
                <a:cubicBezTo>
                  <a:pt x="414874" y="1434074"/>
                  <a:pt x="416266" y="1437052"/>
                  <a:pt x="414774" y="1457973"/>
                </a:cubicBezTo>
                <a:cubicBezTo>
                  <a:pt x="413837" y="1471117"/>
                  <a:pt x="411041" y="1481871"/>
                  <a:pt x="408562" y="1481871"/>
                </a:cubicBezTo>
                <a:cubicBezTo>
                  <a:pt x="405926" y="1481871"/>
                  <a:pt x="404054" y="1494277"/>
                  <a:pt x="404054" y="1511744"/>
                </a:cubicBezTo>
                <a:cubicBezTo>
                  <a:pt x="404054" y="1533349"/>
                  <a:pt x="405805" y="1541618"/>
                  <a:pt x="410379" y="1541618"/>
                </a:cubicBezTo>
                <a:cubicBezTo>
                  <a:pt x="413858" y="1541618"/>
                  <a:pt x="417488" y="1546271"/>
                  <a:pt x="418446" y="1551956"/>
                </a:cubicBezTo>
                <a:cubicBezTo>
                  <a:pt x="419404" y="1557643"/>
                  <a:pt x="425466" y="1565436"/>
                  <a:pt x="431916" y="1569274"/>
                </a:cubicBezTo>
                <a:cubicBezTo>
                  <a:pt x="445729" y="1577494"/>
                  <a:pt x="462707" y="1603385"/>
                  <a:pt x="462707" y="1616230"/>
                </a:cubicBezTo>
                <a:cubicBezTo>
                  <a:pt x="462707" y="1621198"/>
                  <a:pt x="464907" y="1625263"/>
                  <a:pt x="467595" y="1625263"/>
                </a:cubicBezTo>
                <a:cubicBezTo>
                  <a:pt x="470283" y="1625263"/>
                  <a:pt x="472483" y="1619823"/>
                  <a:pt x="472482" y="1613173"/>
                </a:cubicBezTo>
                <a:cubicBezTo>
                  <a:pt x="472483" y="1596704"/>
                  <a:pt x="497195" y="1610469"/>
                  <a:pt x="511585" y="1634952"/>
                </a:cubicBezTo>
                <a:cubicBezTo>
                  <a:pt x="519912" y="1649122"/>
                  <a:pt x="530139" y="1653347"/>
                  <a:pt x="549486" y="1650609"/>
                </a:cubicBezTo>
                <a:cubicBezTo>
                  <a:pt x="566252" y="1648236"/>
                  <a:pt x="576793" y="1651669"/>
                  <a:pt x="578190" y="1659960"/>
                </a:cubicBezTo>
                <a:cubicBezTo>
                  <a:pt x="579404" y="1667165"/>
                  <a:pt x="583820" y="1673060"/>
                  <a:pt x="588003" y="1673060"/>
                </a:cubicBezTo>
                <a:cubicBezTo>
                  <a:pt x="592186" y="1673060"/>
                  <a:pt x="596452" y="1681126"/>
                  <a:pt x="597484" y="1690984"/>
                </a:cubicBezTo>
                <a:cubicBezTo>
                  <a:pt x="598515" y="1700843"/>
                  <a:pt x="602045" y="1708908"/>
                  <a:pt x="605327" y="1708908"/>
                </a:cubicBezTo>
                <a:cubicBezTo>
                  <a:pt x="613765" y="1708908"/>
                  <a:pt x="619115" y="1732320"/>
                  <a:pt x="619115" y="1769248"/>
                </a:cubicBezTo>
                <a:lnTo>
                  <a:pt x="619115" y="1800909"/>
                </a:lnTo>
                <a:lnTo>
                  <a:pt x="655338" y="1808978"/>
                </a:lnTo>
                <a:cubicBezTo>
                  <a:pt x="678848" y="1814214"/>
                  <a:pt x="693969" y="1823232"/>
                  <a:pt x="698423" y="1834672"/>
                </a:cubicBezTo>
                <a:cubicBezTo>
                  <a:pt x="702198" y="1844367"/>
                  <a:pt x="712205" y="1852299"/>
                  <a:pt x="720661" y="1852299"/>
                </a:cubicBezTo>
                <a:cubicBezTo>
                  <a:pt x="729118" y="1852300"/>
                  <a:pt x="736943" y="1857676"/>
                  <a:pt x="738050" y="1864249"/>
                </a:cubicBezTo>
                <a:cubicBezTo>
                  <a:pt x="739158" y="1870821"/>
                  <a:pt x="744473" y="1876198"/>
                  <a:pt x="749862" y="1876198"/>
                </a:cubicBezTo>
                <a:cubicBezTo>
                  <a:pt x="755250" y="1876198"/>
                  <a:pt x="762663" y="1882093"/>
                  <a:pt x="766334" y="1889298"/>
                </a:cubicBezTo>
                <a:cubicBezTo>
                  <a:pt x="770005" y="1896502"/>
                  <a:pt x="783472" y="1902505"/>
                  <a:pt x="796261" y="1902635"/>
                </a:cubicBezTo>
                <a:cubicBezTo>
                  <a:pt x="812472" y="1902802"/>
                  <a:pt x="821240" y="1908442"/>
                  <a:pt x="825215" y="1921262"/>
                </a:cubicBezTo>
                <a:cubicBezTo>
                  <a:pt x="828805" y="1932836"/>
                  <a:pt x="830917" y="1934536"/>
                  <a:pt x="830918" y="1925847"/>
                </a:cubicBezTo>
                <a:cubicBezTo>
                  <a:pt x="830917" y="1917825"/>
                  <a:pt x="836120" y="1912046"/>
                  <a:pt x="843342" y="1912046"/>
                </a:cubicBezTo>
                <a:cubicBezTo>
                  <a:pt x="852802" y="1912046"/>
                  <a:pt x="857929" y="1920326"/>
                  <a:pt x="864832" y="1946747"/>
                </a:cubicBezTo>
                <a:cubicBezTo>
                  <a:pt x="873198" y="1978767"/>
                  <a:pt x="876203" y="1981971"/>
                  <a:pt x="903729" y="1988201"/>
                </a:cubicBezTo>
                <a:cubicBezTo>
                  <a:pt x="920136" y="1991916"/>
                  <a:pt x="937765" y="1994990"/>
                  <a:pt x="942904" y="1995026"/>
                </a:cubicBezTo>
                <a:cubicBezTo>
                  <a:pt x="948043" y="1995065"/>
                  <a:pt x="954010" y="2000458"/>
                  <a:pt x="956162" y="2007010"/>
                </a:cubicBezTo>
                <a:cubicBezTo>
                  <a:pt x="961596" y="2023544"/>
                  <a:pt x="1081822" y="2031383"/>
                  <a:pt x="1081822" y="2015202"/>
                </a:cubicBezTo>
                <a:cubicBezTo>
                  <a:pt x="1081822" y="2007823"/>
                  <a:pt x="1083395" y="2008627"/>
                  <a:pt x="1085732" y="2017200"/>
                </a:cubicBezTo>
                <a:cubicBezTo>
                  <a:pt x="1088167" y="2026130"/>
                  <a:pt x="1100215" y="2031538"/>
                  <a:pt x="1117665" y="2031539"/>
                </a:cubicBezTo>
                <a:cubicBezTo>
                  <a:pt x="1133824" y="2031539"/>
                  <a:pt x="1147217" y="2037145"/>
                  <a:pt x="1149299" y="2044779"/>
                </a:cubicBezTo>
                <a:cubicBezTo>
                  <a:pt x="1151290" y="2052078"/>
                  <a:pt x="1159623" y="2056061"/>
                  <a:pt x="1167872" y="2053654"/>
                </a:cubicBezTo>
                <a:cubicBezTo>
                  <a:pt x="1176102" y="2051255"/>
                  <a:pt x="1182835" y="2052557"/>
                  <a:pt x="1182836" y="2056549"/>
                </a:cubicBezTo>
                <a:cubicBezTo>
                  <a:pt x="1182836" y="2060542"/>
                  <a:pt x="1196248" y="2067300"/>
                  <a:pt x="1212641" y="2071567"/>
                </a:cubicBezTo>
                <a:cubicBezTo>
                  <a:pt x="1229034" y="2075834"/>
                  <a:pt x="1244494" y="2085558"/>
                  <a:pt x="1246998" y="2093176"/>
                </a:cubicBezTo>
                <a:cubicBezTo>
                  <a:pt x="1250194" y="2102905"/>
                  <a:pt x="1283108" y="2107951"/>
                  <a:pt x="1357585" y="2110131"/>
                </a:cubicBezTo>
                <a:cubicBezTo>
                  <a:pt x="1415905" y="2111837"/>
                  <a:pt x="1464132" y="2115107"/>
                  <a:pt x="1464756" y="2117396"/>
                </a:cubicBezTo>
                <a:lnTo>
                  <a:pt x="1464756" y="2117395"/>
                </a:lnTo>
                <a:cubicBezTo>
                  <a:pt x="1467085" y="2125933"/>
                  <a:pt x="1914499" y="2124491"/>
                  <a:pt x="1917627" y="2115935"/>
                </a:cubicBezTo>
                <a:cubicBezTo>
                  <a:pt x="1919419" y="2111031"/>
                  <a:pt x="1945813" y="2110790"/>
                  <a:pt x="1976280" y="2115395"/>
                </a:cubicBezTo>
                <a:cubicBezTo>
                  <a:pt x="2006747" y="2120003"/>
                  <a:pt x="2033141" y="2120494"/>
                  <a:pt x="2034933" y="2116488"/>
                </a:cubicBezTo>
                <a:cubicBezTo>
                  <a:pt x="2036725" y="2112484"/>
                  <a:pt x="2076736" y="2109208"/>
                  <a:pt x="2123845" y="2109208"/>
                </a:cubicBezTo>
                <a:cubicBezTo>
                  <a:pt x="2196457" y="2109208"/>
                  <a:pt x="2209962" y="2106479"/>
                  <a:pt x="2212540" y="2091284"/>
                </a:cubicBezTo>
                <a:cubicBezTo>
                  <a:pt x="2215047" y="2076507"/>
                  <a:pt x="2216735" y="2075983"/>
                  <a:pt x="2222153" y="2088296"/>
                </a:cubicBezTo>
                <a:cubicBezTo>
                  <a:pt x="2230568" y="2107418"/>
                  <a:pt x="2285343" y="2108300"/>
                  <a:pt x="2293576" y="2089444"/>
                </a:cubicBezTo>
                <a:cubicBezTo>
                  <a:pt x="2298334" y="2078549"/>
                  <a:pt x="2301211" y="2079802"/>
                  <a:pt x="2307291" y="2095419"/>
                </a:cubicBezTo>
                <a:cubicBezTo>
                  <a:pt x="2316001" y="2117790"/>
                  <a:pt x="2333513" y="2122220"/>
                  <a:pt x="2332271" y="2101738"/>
                </a:cubicBezTo>
                <a:cubicBezTo>
                  <a:pt x="2331823" y="2094345"/>
                  <a:pt x="2333290" y="2085831"/>
                  <a:pt x="2335530" y="2082819"/>
                </a:cubicBezTo>
                <a:cubicBezTo>
                  <a:pt x="2337770" y="2079806"/>
                  <a:pt x="2339603" y="2083167"/>
                  <a:pt x="2339603" y="2090288"/>
                </a:cubicBezTo>
                <a:cubicBezTo>
                  <a:pt x="2339603" y="2098663"/>
                  <a:pt x="2350408" y="2103233"/>
                  <a:pt x="2370210" y="2103231"/>
                </a:cubicBezTo>
                <a:cubicBezTo>
                  <a:pt x="2394411" y="2103231"/>
                  <a:pt x="2401210" y="2099480"/>
                  <a:pt x="2402693" y="2085307"/>
                </a:cubicBezTo>
                <a:cubicBezTo>
                  <a:pt x="2405082" y="2062478"/>
                  <a:pt x="2414727" y="2062296"/>
                  <a:pt x="2422887" y="2084928"/>
                </a:cubicBezTo>
                <a:cubicBezTo>
                  <a:pt x="2430549" y="2106181"/>
                  <a:pt x="2439611" y="2108322"/>
                  <a:pt x="2441341" y="2089289"/>
                </a:cubicBezTo>
                <a:cubicBezTo>
                  <a:pt x="2442046" y="2081531"/>
                  <a:pt x="2447587" y="2076499"/>
                  <a:pt x="2453832" y="2077945"/>
                </a:cubicBezTo>
                <a:cubicBezTo>
                  <a:pt x="2460005" y="2079375"/>
                  <a:pt x="2475687" y="2081618"/>
                  <a:pt x="2488682" y="2082927"/>
                </a:cubicBezTo>
                <a:cubicBezTo>
                  <a:pt x="2501677" y="2084236"/>
                  <a:pt x="2512307" y="2089341"/>
                  <a:pt x="2512306" y="2094269"/>
                </a:cubicBezTo>
                <a:cubicBezTo>
                  <a:pt x="2512302" y="2109053"/>
                  <a:pt x="2518965" y="2104407"/>
                  <a:pt x="2523941" y="2086162"/>
                </a:cubicBezTo>
                <a:cubicBezTo>
                  <a:pt x="2526501" y="2076773"/>
                  <a:pt x="2528596" y="2063197"/>
                  <a:pt x="2528596" y="2055992"/>
                </a:cubicBezTo>
                <a:cubicBezTo>
                  <a:pt x="2528596" y="2042295"/>
                  <a:pt x="2541940" y="2019586"/>
                  <a:pt x="2549988" y="2019586"/>
                </a:cubicBezTo>
                <a:cubicBezTo>
                  <a:pt x="2552695" y="2019586"/>
                  <a:pt x="2554664" y="2031161"/>
                  <a:pt x="2554664" y="2047070"/>
                </a:cubicBezTo>
                <a:cubicBezTo>
                  <a:pt x="2554664" y="2062187"/>
                  <a:pt x="2556424" y="2081006"/>
                  <a:pt x="2558574" y="2088892"/>
                </a:cubicBezTo>
                <a:cubicBezTo>
                  <a:pt x="2562869" y="2104643"/>
                  <a:pt x="2574216" y="2108544"/>
                  <a:pt x="2574213" y="2094269"/>
                </a:cubicBezTo>
                <a:cubicBezTo>
                  <a:pt x="2574211" y="2089341"/>
                  <a:pt x="2584109" y="2084004"/>
                  <a:pt x="2596208" y="2082409"/>
                </a:cubicBezTo>
                <a:cubicBezTo>
                  <a:pt x="2631626" y="2077744"/>
                  <a:pt x="2665704" y="2068448"/>
                  <a:pt x="2685819" y="2057965"/>
                </a:cubicBezTo>
                <a:cubicBezTo>
                  <a:pt x="2696123" y="2052596"/>
                  <a:pt x="2704554" y="2052517"/>
                  <a:pt x="2704555" y="2057793"/>
                </a:cubicBezTo>
                <a:cubicBezTo>
                  <a:pt x="2704555" y="2063068"/>
                  <a:pt x="2709687" y="2067385"/>
                  <a:pt x="2715960" y="2067385"/>
                </a:cubicBezTo>
                <a:cubicBezTo>
                  <a:pt x="2722233" y="2067385"/>
                  <a:pt x="2727362" y="2063351"/>
                  <a:pt x="2727359" y="2058423"/>
                </a:cubicBezTo>
                <a:cubicBezTo>
                  <a:pt x="2727356" y="2053494"/>
                  <a:pt x="2746363" y="2051101"/>
                  <a:pt x="2769599" y="2053107"/>
                </a:cubicBezTo>
                <a:cubicBezTo>
                  <a:pt x="2796530" y="2055431"/>
                  <a:pt x="2814325" y="2051881"/>
                  <a:pt x="2818690" y="2043315"/>
                </a:cubicBezTo>
                <a:cubicBezTo>
                  <a:pt x="2823500" y="2033875"/>
                  <a:pt x="2826765" y="2033620"/>
                  <a:pt x="2829669" y="2042454"/>
                </a:cubicBezTo>
                <a:cubicBezTo>
                  <a:pt x="2832618" y="2051434"/>
                  <a:pt x="2835587" y="2050071"/>
                  <a:pt x="2840050" y="2037689"/>
                </a:cubicBezTo>
                <a:cubicBezTo>
                  <a:pt x="2848195" y="2015089"/>
                  <a:pt x="2854446" y="2015012"/>
                  <a:pt x="2854446" y="2037512"/>
                </a:cubicBezTo>
                <a:cubicBezTo>
                  <a:pt x="2854446" y="2050402"/>
                  <a:pt x="2858040" y="2055436"/>
                  <a:pt x="2867243" y="2055436"/>
                </a:cubicBezTo>
                <a:cubicBezTo>
                  <a:pt x="2877306" y="2055436"/>
                  <a:pt x="2881539" y="2048451"/>
                  <a:pt x="2887051" y="2022754"/>
                </a:cubicBezTo>
                <a:cubicBezTo>
                  <a:pt x="2893382" y="1993240"/>
                  <a:pt x="2894368" y="1992081"/>
                  <a:pt x="2897225" y="2010805"/>
                </a:cubicBezTo>
                <a:cubicBezTo>
                  <a:pt x="2898965" y="2022208"/>
                  <a:pt x="2903689" y="2031537"/>
                  <a:pt x="2907721" y="2031537"/>
                </a:cubicBezTo>
                <a:cubicBezTo>
                  <a:pt x="2911755" y="2031537"/>
                  <a:pt x="2916678" y="2037495"/>
                  <a:pt x="2918665" y="2044777"/>
                </a:cubicBezTo>
                <a:cubicBezTo>
                  <a:pt x="2922438" y="2058614"/>
                  <a:pt x="2946317" y="2054479"/>
                  <a:pt x="2956274" y="2038266"/>
                </a:cubicBezTo>
                <a:cubicBezTo>
                  <a:pt x="2960389" y="2031564"/>
                  <a:pt x="2961976" y="2034324"/>
                  <a:pt x="2961976" y="2048183"/>
                </a:cubicBezTo>
                <a:cubicBezTo>
                  <a:pt x="2961977" y="2078158"/>
                  <a:pt x="2973417" y="2070760"/>
                  <a:pt x="2978248" y="2037659"/>
                </a:cubicBezTo>
                <a:cubicBezTo>
                  <a:pt x="2981612" y="2014600"/>
                  <a:pt x="2983570" y="2010929"/>
                  <a:pt x="2986975" y="2021293"/>
                </a:cubicBezTo>
                <a:cubicBezTo>
                  <a:pt x="2989448" y="2028816"/>
                  <a:pt x="2996896" y="2031932"/>
                  <a:pt x="3004027" y="2028426"/>
                </a:cubicBezTo>
                <a:cubicBezTo>
                  <a:pt x="3013101" y="2023961"/>
                  <a:pt x="3018183" y="2027684"/>
                  <a:pt x="3021969" y="2041570"/>
                </a:cubicBezTo>
                <a:cubicBezTo>
                  <a:pt x="3026310" y="2057489"/>
                  <a:pt x="3028397" y="2058321"/>
                  <a:pt x="3033672" y="2046240"/>
                </a:cubicBezTo>
                <a:cubicBezTo>
                  <a:pt x="3041608" y="2028064"/>
                  <a:pt x="3057219" y="2027103"/>
                  <a:pt x="3061962" y="2044498"/>
                </a:cubicBezTo>
                <a:cubicBezTo>
                  <a:pt x="3067968" y="2066518"/>
                  <a:pt x="3080796" y="2052450"/>
                  <a:pt x="3081953" y="2022575"/>
                </a:cubicBezTo>
                <a:cubicBezTo>
                  <a:pt x="3083085" y="1993365"/>
                  <a:pt x="3089058" y="1985005"/>
                  <a:pt x="3089058" y="2012633"/>
                </a:cubicBezTo>
                <a:cubicBezTo>
                  <a:pt x="3089058" y="2025327"/>
                  <a:pt x="3094981" y="2030589"/>
                  <a:pt x="3112682" y="2033615"/>
                </a:cubicBezTo>
                <a:cubicBezTo>
                  <a:pt x="3152047" y="2040346"/>
                  <a:pt x="3248939" y="2021860"/>
                  <a:pt x="3253931" y="2006668"/>
                </a:cubicBezTo>
                <a:cubicBezTo>
                  <a:pt x="3257418" y="1996054"/>
                  <a:pt x="3260329" y="1997334"/>
                  <a:pt x="3266516" y="2012199"/>
                </a:cubicBezTo>
                <a:cubicBezTo>
                  <a:pt x="3276089" y="2035204"/>
                  <a:pt x="3289780" y="2037527"/>
                  <a:pt x="3292443" y="2016600"/>
                </a:cubicBezTo>
                <a:cubicBezTo>
                  <a:pt x="3293963" y="2004651"/>
                  <a:pt x="3294724" y="2004651"/>
                  <a:pt x="3296244" y="2016601"/>
                </a:cubicBezTo>
                <a:cubicBezTo>
                  <a:pt x="3299239" y="2040135"/>
                  <a:pt x="3309699" y="2034023"/>
                  <a:pt x="3311580" y="2007639"/>
                </a:cubicBezTo>
                <a:cubicBezTo>
                  <a:pt x="3313824" y="1976175"/>
                  <a:pt x="3325652" y="1976567"/>
                  <a:pt x="3330277" y="2008258"/>
                </a:cubicBezTo>
                <a:cubicBezTo>
                  <a:pt x="3333392" y="2029600"/>
                  <a:pt x="3335834" y="2031757"/>
                  <a:pt x="3349128" y="2024908"/>
                </a:cubicBezTo>
                <a:cubicBezTo>
                  <a:pt x="3357528" y="2020581"/>
                  <a:pt x="3366029" y="2009549"/>
                  <a:pt x="3368019" y="2000390"/>
                </a:cubicBezTo>
                <a:cubicBezTo>
                  <a:pt x="3370009" y="1991233"/>
                  <a:pt x="3375707" y="1983738"/>
                  <a:pt x="3380680" y="1983738"/>
                </a:cubicBezTo>
                <a:cubicBezTo>
                  <a:pt x="3385654" y="1983738"/>
                  <a:pt x="3393110" y="1971643"/>
                  <a:pt x="3397252" y="1956852"/>
                </a:cubicBezTo>
                <a:cubicBezTo>
                  <a:pt x="3401392" y="1942067"/>
                  <a:pt x="3408210" y="1917868"/>
                  <a:pt x="3412403" y="1903081"/>
                </a:cubicBezTo>
                <a:cubicBezTo>
                  <a:pt x="3425374" y="1857328"/>
                  <a:pt x="3436156" y="1871316"/>
                  <a:pt x="3427427" y="1922571"/>
                </a:cubicBezTo>
                <a:cubicBezTo>
                  <a:pt x="3425353" y="1934756"/>
                  <a:pt x="3424594" y="1953700"/>
                  <a:pt x="3425742" y="1964671"/>
                </a:cubicBezTo>
                <a:cubicBezTo>
                  <a:pt x="3427481" y="1981286"/>
                  <a:pt x="3430695" y="1983298"/>
                  <a:pt x="3444993" y="1976719"/>
                </a:cubicBezTo>
                <a:cubicBezTo>
                  <a:pt x="3454433" y="1972376"/>
                  <a:pt x="3463549" y="1964112"/>
                  <a:pt x="3465252" y="1958356"/>
                </a:cubicBezTo>
                <a:cubicBezTo>
                  <a:pt x="3466955" y="1952601"/>
                  <a:pt x="3471616" y="1947890"/>
                  <a:pt x="3475609" y="1947890"/>
                </a:cubicBezTo>
                <a:cubicBezTo>
                  <a:pt x="3479603" y="1947891"/>
                  <a:pt x="3485071" y="1939825"/>
                  <a:pt x="3487758" y="1929967"/>
                </a:cubicBezTo>
                <a:cubicBezTo>
                  <a:pt x="3490447" y="1920109"/>
                  <a:pt x="3497640" y="1912043"/>
                  <a:pt x="3503740" y="1912043"/>
                </a:cubicBezTo>
                <a:cubicBezTo>
                  <a:pt x="3509842" y="1912043"/>
                  <a:pt x="3515856" y="1908303"/>
                  <a:pt x="3517102" y="1903731"/>
                </a:cubicBezTo>
                <a:cubicBezTo>
                  <a:pt x="3521132" y="1888955"/>
                  <a:pt x="3529315" y="1889629"/>
                  <a:pt x="3530910" y="1904868"/>
                </a:cubicBezTo>
                <a:cubicBezTo>
                  <a:pt x="3532100" y="1916236"/>
                  <a:pt x="3548162" y="1918527"/>
                  <a:pt x="3599741" y="1914693"/>
                </a:cubicBezTo>
                <a:cubicBezTo>
                  <a:pt x="3679957" y="1908729"/>
                  <a:pt x="3682105" y="1906074"/>
                  <a:pt x="3682105" y="1812936"/>
                </a:cubicBezTo>
                <a:cubicBezTo>
                  <a:pt x="3682105" y="1779655"/>
                  <a:pt x="3680350" y="1734627"/>
                  <a:pt x="3678205" y="1712874"/>
                </a:cubicBezTo>
                <a:cubicBezTo>
                  <a:pt x="3672705" y="1657107"/>
                  <a:pt x="3677721" y="1608557"/>
                  <a:pt x="3689496" y="1603556"/>
                </a:cubicBezTo>
                <a:cubicBezTo>
                  <a:pt x="3694391" y="1601476"/>
                  <a:pt x="3698397" y="1594754"/>
                  <a:pt x="3698398" y="1588620"/>
                </a:cubicBezTo>
                <a:cubicBezTo>
                  <a:pt x="3698397" y="1582484"/>
                  <a:pt x="3700597" y="1577464"/>
                  <a:pt x="3703285" y="1577464"/>
                </a:cubicBezTo>
                <a:cubicBezTo>
                  <a:pt x="3705973" y="1577464"/>
                  <a:pt x="3708173" y="1586112"/>
                  <a:pt x="3708173" y="1596683"/>
                </a:cubicBezTo>
                <a:cubicBezTo>
                  <a:pt x="3708173" y="1611217"/>
                  <a:pt x="3710159" y="1614074"/>
                  <a:pt x="3716319" y="1608405"/>
                </a:cubicBezTo>
                <a:cubicBezTo>
                  <a:pt x="3727171" y="1598416"/>
                  <a:pt x="3740758" y="1611828"/>
                  <a:pt x="3740758" y="1632531"/>
                </a:cubicBezTo>
                <a:cubicBezTo>
                  <a:pt x="3740758" y="1643952"/>
                  <a:pt x="3736695" y="1649160"/>
                  <a:pt x="3727786" y="1649160"/>
                </a:cubicBezTo>
                <a:cubicBezTo>
                  <a:pt x="3712329" y="1649160"/>
                  <a:pt x="3709857" y="1669368"/>
                  <a:pt x="3712417" y="1774878"/>
                </a:cubicBezTo>
                <a:cubicBezTo>
                  <a:pt x="3713929" y="1837141"/>
                  <a:pt x="3713492" y="1842608"/>
                  <a:pt x="3706220" y="1852749"/>
                </a:cubicBezTo>
                <a:cubicBezTo>
                  <a:pt x="3701703" y="1859045"/>
                  <a:pt x="3698397" y="1873371"/>
                  <a:pt x="3698397" y="1886646"/>
                </a:cubicBezTo>
                <a:cubicBezTo>
                  <a:pt x="3698398" y="1905431"/>
                  <a:pt x="3701229" y="1910520"/>
                  <a:pt x="3713875" y="1914462"/>
                </a:cubicBezTo>
                <a:cubicBezTo>
                  <a:pt x="3722389" y="1917117"/>
                  <a:pt x="3736464" y="1916923"/>
                  <a:pt x="3745156" y="1914031"/>
                </a:cubicBezTo>
                <a:cubicBezTo>
                  <a:pt x="3759057" y="1909407"/>
                  <a:pt x="3761351" y="1904657"/>
                  <a:pt x="3764210" y="1874561"/>
                </a:cubicBezTo>
                <a:cubicBezTo>
                  <a:pt x="3766000" y="1855745"/>
                  <a:pt x="3768786" y="1840349"/>
                  <a:pt x="3770403" y="1840349"/>
                </a:cubicBezTo>
                <a:cubicBezTo>
                  <a:pt x="3772019" y="1840349"/>
                  <a:pt x="3773343" y="1832282"/>
                  <a:pt x="3773343" y="1822424"/>
                </a:cubicBezTo>
                <a:cubicBezTo>
                  <a:pt x="3773342" y="1812566"/>
                  <a:pt x="3775594" y="1804501"/>
                  <a:pt x="3778345" y="1804501"/>
                </a:cubicBezTo>
                <a:cubicBezTo>
                  <a:pt x="3782290" y="1804501"/>
                  <a:pt x="3782631" y="1809412"/>
                  <a:pt x="3779957" y="1827734"/>
                </a:cubicBezTo>
                <a:cubicBezTo>
                  <a:pt x="3778092" y="1840512"/>
                  <a:pt x="3775108" y="1854272"/>
                  <a:pt x="3773325" y="1858312"/>
                </a:cubicBezTo>
                <a:cubicBezTo>
                  <a:pt x="3771543" y="1862351"/>
                  <a:pt x="3770084" y="1875748"/>
                  <a:pt x="3770084" y="1888081"/>
                </a:cubicBezTo>
                <a:cubicBezTo>
                  <a:pt x="3770084" y="1908334"/>
                  <a:pt x="3773363" y="1910870"/>
                  <a:pt x="3803912" y="1914263"/>
                </a:cubicBezTo>
                <a:cubicBezTo>
                  <a:pt x="3847228" y="1919073"/>
                  <a:pt x="3848288" y="1918141"/>
                  <a:pt x="3848288" y="1875320"/>
                </a:cubicBezTo>
                <a:cubicBezTo>
                  <a:pt x="3848288" y="1848315"/>
                  <a:pt x="3849772" y="1840349"/>
                  <a:pt x="3854806" y="1840348"/>
                </a:cubicBezTo>
                <a:cubicBezTo>
                  <a:pt x="3858561" y="1840348"/>
                  <a:pt x="3861322" y="1832382"/>
                  <a:pt x="3861323" y="1821548"/>
                </a:cubicBezTo>
                <a:cubicBezTo>
                  <a:pt x="3861323" y="1810075"/>
                  <a:pt x="3863545" y="1804317"/>
                  <a:pt x="3867024" y="1806776"/>
                </a:cubicBezTo>
                <a:cubicBezTo>
                  <a:pt x="3875468" y="1812738"/>
                  <a:pt x="3873939" y="1844197"/>
                  <a:pt x="3864823" y="1852089"/>
                </a:cubicBezTo>
                <a:cubicBezTo>
                  <a:pt x="3849912" y="1864997"/>
                  <a:pt x="3852991" y="1897628"/>
                  <a:pt x="3871329" y="1921070"/>
                </a:cubicBezTo>
                <a:cubicBezTo>
                  <a:pt x="3879648" y="1931704"/>
                  <a:pt x="3885151" y="1936393"/>
                  <a:pt x="3889961" y="1934142"/>
                </a:cubicBezTo>
                <a:close/>
                <a:moveTo>
                  <a:pt x="4158048" y="1840023"/>
                </a:moveTo>
                <a:cubicBezTo>
                  <a:pt x="4161339" y="1842391"/>
                  <a:pt x="4164362" y="1837611"/>
                  <a:pt x="4164362" y="1823704"/>
                </a:cubicBezTo>
                <a:cubicBezTo>
                  <a:pt x="4164363" y="1814549"/>
                  <a:pt x="4166563" y="1803964"/>
                  <a:pt x="4169250" y="1800182"/>
                </a:cubicBezTo>
                <a:cubicBezTo>
                  <a:pt x="4171938" y="1796398"/>
                  <a:pt x="4174139" y="1780053"/>
                  <a:pt x="4174138" y="1763861"/>
                </a:cubicBezTo>
                <a:cubicBezTo>
                  <a:pt x="4174138" y="1727876"/>
                  <a:pt x="4164320" y="1713289"/>
                  <a:pt x="4154791" y="1735113"/>
                </a:cubicBezTo>
                <a:cubicBezTo>
                  <a:pt x="4147805" y="1751113"/>
                  <a:pt x="4146800" y="1767980"/>
                  <a:pt x="4150124" y="1813464"/>
                </a:cubicBezTo>
                <a:cubicBezTo>
                  <a:pt x="4151197" y="1828143"/>
                  <a:pt x="4154757" y="1837656"/>
                  <a:pt x="4158048" y="1840023"/>
                </a:cubicBezTo>
                <a:close/>
                <a:moveTo>
                  <a:pt x="4642547" y="1670786"/>
                </a:moveTo>
                <a:cubicBezTo>
                  <a:pt x="4646460" y="1668022"/>
                  <a:pt x="4648250" y="1655559"/>
                  <a:pt x="4648251" y="1631074"/>
                </a:cubicBezTo>
                <a:cubicBezTo>
                  <a:pt x="4648250" y="1604676"/>
                  <a:pt x="4646767" y="1595650"/>
                  <a:pt x="4642547" y="1596385"/>
                </a:cubicBezTo>
                <a:cubicBezTo>
                  <a:pt x="4639412" y="1596932"/>
                  <a:pt x="4628780" y="1598277"/>
                  <a:pt x="4618924" y="1599372"/>
                </a:cubicBezTo>
                <a:cubicBezTo>
                  <a:pt x="4603704" y="1601064"/>
                  <a:pt x="4601002" y="1604773"/>
                  <a:pt x="4601002" y="1623985"/>
                </a:cubicBezTo>
                <a:cubicBezTo>
                  <a:pt x="4601002" y="1653504"/>
                  <a:pt x="4608286" y="1662854"/>
                  <a:pt x="4624071" y="1653598"/>
                </a:cubicBezTo>
                <a:cubicBezTo>
                  <a:pt x="4632975" y="1648377"/>
                  <a:pt x="4636846" y="1650457"/>
                  <a:pt x="4636845" y="1660460"/>
                </a:cubicBezTo>
                <a:cubicBezTo>
                  <a:pt x="4636846" y="1668354"/>
                  <a:pt x="4639412" y="1673000"/>
                  <a:pt x="4642547" y="1670786"/>
                </a:cubicBezTo>
                <a:close/>
                <a:moveTo>
                  <a:pt x="4310803" y="1804502"/>
                </a:moveTo>
                <a:cubicBezTo>
                  <a:pt x="4316074" y="1804502"/>
                  <a:pt x="4321293" y="1799125"/>
                  <a:pt x="4322400" y="1792553"/>
                </a:cubicBezTo>
                <a:cubicBezTo>
                  <a:pt x="4323508" y="1785981"/>
                  <a:pt x="4326934" y="1780604"/>
                  <a:pt x="4330014" y="1780603"/>
                </a:cubicBezTo>
                <a:cubicBezTo>
                  <a:pt x="4337297" y="1780604"/>
                  <a:pt x="4347514" y="1736553"/>
                  <a:pt x="4346170" y="1710948"/>
                </a:cubicBezTo>
                <a:cubicBezTo>
                  <a:pt x="4344195" y="1673344"/>
                  <a:pt x="4316070" y="1682157"/>
                  <a:pt x="4313282" y="1721254"/>
                </a:cubicBezTo>
                <a:cubicBezTo>
                  <a:pt x="4312360" y="1734180"/>
                  <a:pt x="4309269" y="1744756"/>
                  <a:pt x="4306413" y="1744755"/>
                </a:cubicBezTo>
                <a:cubicBezTo>
                  <a:pt x="4303046" y="1744756"/>
                  <a:pt x="4301220" y="1755261"/>
                  <a:pt x="4301220" y="1774629"/>
                </a:cubicBezTo>
                <a:cubicBezTo>
                  <a:pt x="4301220" y="1799723"/>
                  <a:pt x="4302753" y="1804502"/>
                  <a:pt x="4310803" y="1804502"/>
                </a:cubicBezTo>
                <a:close/>
                <a:moveTo>
                  <a:pt x="5209027" y="1469489"/>
                </a:moveTo>
                <a:cubicBezTo>
                  <a:pt x="5211501" y="1468470"/>
                  <a:pt x="5213600" y="1462829"/>
                  <a:pt x="5213600" y="1453276"/>
                </a:cubicBezTo>
                <a:cubicBezTo>
                  <a:pt x="5213600" y="1433015"/>
                  <a:pt x="5204787" y="1418692"/>
                  <a:pt x="5202108" y="1434596"/>
                </a:cubicBezTo>
                <a:cubicBezTo>
                  <a:pt x="5201048" y="1440881"/>
                  <a:pt x="5201088" y="1451401"/>
                  <a:pt x="5202195" y="1457973"/>
                </a:cubicBezTo>
                <a:cubicBezTo>
                  <a:pt x="5203701" y="1466906"/>
                  <a:pt x="5206552" y="1470508"/>
                  <a:pt x="5209027" y="1469489"/>
                </a:cubicBezTo>
                <a:close/>
                <a:moveTo>
                  <a:pt x="4414182" y="1804502"/>
                </a:moveTo>
                <a:cubicBezTo>
                  <a:pt x="4420028" y="1804502"/>
                  <a:pt x="4421785" y="1797897"/>
                  <a:pt x="4421784" y="1775907"/>
                </a:cubicBezTo>
                <a:cubicBezTo>
                  <a:pt x="4421784" y="1748250"/>
                  <a:pt x="4416435" y="1732807"/>
                  <a:pt x="4406855" y="1732807"/>
                </a:cubicBezTo>
                <a:cubicBezTo>
                  <a:pt x="4402170" y="1732806"/>
                  <a:pt x="4400299" y="1781479"/>
                  <a:pt x="4404406" y="1796536"/>
                </a:cubicBezTo>
                <a:cubicBezTo>
                  <a:pt x="4405600" y="1800917"/>
                  <a:pt x="4409999" y="1804502"/>
                  <a:pt x="4414182" y="1804502"/>
                </a:cubicBezTo>
                <a:close/>
                <a:moveTo>
                  <a:pt x="4584834" y="1744755"/>
                </a:moveTo>
                <a:cubicBezTo>
                  <a:pt x="4590007" y="1744756"/>
                  <a:pt x="4591425" y="1738417"/>
                  <a:pt x="4590638" y="1718806"/>
                </a:cubicBezTo>
                <a:cubicBezTo>
                  <a:pt x="4590066" y="1704534"/>
                  <a:pt x="4588131" y="1691178"/>
                  <a:pt x="4586339" y="1689127"/>
                </a:cubicBezTo>
                <a:cubicBezTo>
                  <a:pt x="4580561" y="1682516"/>
                  <a:pt x="4573923" y="1705919"/>
                  <a:pt x="4575986" y="1725626"/>
                </a:cubicBezTo>
                <a:cubicBezTo>
                  <a:pt x="4577087" y="1736148"/>
                  <a:pt x="4581069" y="1744756"/>
                  <a:pt x="4584834" y="1744755"/>
                </a:cubicBezTo>
                <a:close/>
                <a:moveTo>
                  <a:pt x="4482881" y="1802308"/>
                </a:moveTo>
                <a:cubicBezTo>
                  <a:pt x="4490753" y="1798987"/>
                  <a:pt x="4491842" y="1793447"/>
                  <a:pt x="4491842" y="1756705"/>
                </a:cubicBezTo>
                <a:cubicBezTo>
                  <a:pt x="4491842" y="1723198"/>
                  <a:pt x="4490469" y="1714164"/>
                  <a:pt x="4484935" y="1711268"/>
                </a:cubicBezTo>
                <a:cubicBezTo>
                  <a:pt x="4477982" y="1707630"/>
                  <a:pt x="4474069" y="1733710"/>
                  <a:pt x="4473965" y="1784384"/>
                </a:cubicBezTo>
                <a:cubicBezTo>
                  <a:pt x="4473931" y="1801043"/>
                  <a:pt x="4476005" y="1805211"/>
                  <a:pt x="4482881" y="1802308"/>
                </a:cubicBezTo>
                <a:close/>
                <a:moveTo>
                  <a:pt x="4568416" y="1780604"/>
                </a:moveTo>
                <a:cubicBezTo>
                  <a:pt x="4574629" y="1780604"/>
                  <a:pt x="4577662" y="1746793"/>
                  <a:pt x="4572987" y="1729647"/>
                </a:cubicBezTo>
                <a:cubicBezTo>
                  <a:pt x="4569339" y="1716272"/>
                  <a:pt x="4561900" y="1735285"/>
                  <a:pt x="4561900" y="1757983"/>
                </a:cubicBezTo>
                <a:cubicBezTo>
                  <a:pt x="4561900" y="1772637"/>
                  <a:pt x="4564194" y="1780604"/>
                  <a:pt x="4568416" y="1780604"/>
                </a:cubicBezTo>
                <a:close/>
                <a:moveTo>
                  <a:pt x="4519539" y="1816452"/>
                </a:moveTo>
                <a:cubicBezTo>
                  <a:pt x="4523884" y="1816451"/>
                  <a:pt x="4526057" y="1808485"/>
                  <a:pt x="4526056" y="1792553"/>
                </a:cubicBezTo>
                <a:cubicBezTo>
                  <a:pt x="4526057" y="1776620"/>
                  <a:pt x="4523883" y="1768655"/>
                  <a:pt x="4519539" y="1768654"/>
                </a:cubicBezTo>
                <a:cubicBezTo>
                  <a:pt x="4515195" y="1768654"/>
                  <a:pt x="4513023" y="1776620"/>
                  <a:pt x="4513022" y="1792553"/>
                </a:cubicBezTo>
                <a:cubicBezTo>
                  <a:pt x="4513022" y="1808485"/>
                  <a:pt x="4515195" y="1816452"/>
                  <a:pt x="4519539" y="1816452"/>
                </a:cubicBezTo>
                <a:close/>
              </a:path>
            </a:pathLst>
          </a:custGeom>
          <a:solidFill>
            <a:srgbClr val="3B2FD5"/>
          </a:solidFill>
          <a:ln w="8025" cap="flat">
            <a:noFill/>
            <a:prstDash val="solid"/>
            <a:miter/>
          </a:ln>
          <a:effectLst>
            <a:outerShdw blurRad="114300" dist="127000" dir="48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 prstMaterial="plastic">
            <a:bevelT w="0" h="114300"/>
            <a:contourClr>
              <a:schemeClr val="bg1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 rot="10800000">
            <a:off x="6289708" y="4706194"/>
            <a:ext cx="5799522" cy="1955697"/>
          </a:xfrm>
          <a:custGeom>
            <a:avLst/>
            <a:gdLst/>
            <a:ahLst/>
            <a:cxnLst/>
            <a:rect l="l" t="t" r="r" b="b"/>
            <a:pathLst>
              <a:path w="4951821" h="1846755">
                <a:moveTo>
                  <a:pt x="4947970" y="612527"/>
                </a:moveTo>
                <a:cubicBezTo>
                  <a:pt x="4945851" y="612527"/>
                  <a:pt x="4944118" y="609923"/>
                  <a:pt x="4944118" y="606741"/>
                </a:cubicBezTo>
                <a:cubicBezTo>
                  <a:pt x="4944118" y="603558"/>
                  <a:pt x="4945851" y="600954"/>
                  <a:pt x="4947970" y="600954"/>
                </a:cubicBezTo>
                <a:cubicBezTo>
                  <a:pt x="4950087" y="600954"/>
                  <a:pt x="4951821" y="603558"/>
                  <a:pt x="4951821" y="606741"/>
                </a:cubicBezTo>
                <a:cubicBezTo>
                  <a:pt x="4951821" y="609923"/>
                  <a:pt x="4950087" y="612527"/>
                  <a:pt x="4947970" y="612527"/>
                </a:cubicBezTo>
                <a:close/>
                <a:moveTo>
                  <a:pt x="4892126" y="994437"/>
                </a:moveTo>
                <a:cubicBezTo>
                  <a:pt x="4892935" y="994437"/>
                  <a:pt x="4894668" y="992701"/>
                  <a:pt x="4895977" y="990579"/>
                </a:cubicBezTo>
                <a:cubicBezTo>
                  <a:pt x="4897286" y="988457"/>
                  <a:pt x="4895553" y="986722"/>
                  <a:pt x="4892126" y="986722"/>
                </a:cubicBezTo>
                <a:cubicBezTo>
                  <a:pt x="4888699" y="986722"/>
                  <a:pt x="4886965" y="988457"/>
                  <a:pt x="4888275" y="990579"/>
                </a:cubicBezTo>
                <a:cubicBezTo>
                  <a:pt x="4889584" y="992701"/>
                  <a:pt x="4891317" y="994437"/>
                  <a:pt x="4892126" y="994437"/>
                </a:cubicBezTo>
                <a:close/>
                <a:moveTo>
                  <a:pt x="3629575" y="1098753"/>
                </a:moveTo>
                <a:cubicBezTo>
                  <a:pt x="3617904" y="951854"/>
                  <a:pt x="3606273" y="828513"/>
                  <a:pt x="3594681" y="728729"/>
                </a:cubicBezTo>
                <a:lnTo>
                  <a:pt x="3673541" y="728729"/>
                </a:lnTo>
                <a:cubicBezTo>
                  <a:pt x="3667567" y="806718"/>
                  <a:pt x="3652911" y="930059"/>
                  <a:pt x="3629575" y="1098753"/>
                </a:cubicBezTo>
                <a:close/>
                <a:moveTo>
                  <a:pt x="163149" y="1116838"/>
                </a:moveTo>
                <a:cubicBezTo>
                  <a:pt x="164428" y="1115556"/>
                  <a:pt x="164565" y="1112229"/>
                  <a:pt x="163453" y="1109444"/>
                </a:cubicBezTo>
                <a:cubicBezTo>
                  <a:pt x="162223" y="1106367"/>
                  <a:pt x="161310" y="1107281"/>
                  <a:pt x="161126" y="1111774"/>
                </a:cubicBezTo>
                <a:cubicBezTo>
                  <a:pt x="160960" y="1115841"/>
                  <a:pt x="161869" y="1118120"/>
                  <a:pt x="163149" y="1116838"/>
                </a:cubicBezTo>
                <a:close/>
                <a:moveTo>
                  <a:pt x="1392286" y="1144461"/>
                </a:moveTo>
                <a:cubicBezTo>
                  <a:pt x="1365804" y="1144461"/>
                  <a:pt x="1347575" y="1140108"/>
                  <a:pt x="1337599" y="1131402"/>
                </a:cubicBezTo>
                <a:cubicBezTo>
                  <a:pt x="1327622" y="1122695"/>
                  <a:pt x="1322634" y="1104375"/>
                  <a:pt x="1322634" y="1076442"/>
                </a:cubicBezTo>
                <a:lnTo>
                  <a:pt x="1322634" y="1028013"/>
                </a:lnTo>
                <a:cubicBezTo>
                  <a:pt x="1322634" y="989196"/>
                  <a:pt x="1327804" y="966251"/>
                  <a:pt x="1338143" y="959177"/>
                </a:cubicBezTo>
                <a:cubicBezTo>
                  <a:pt x="1348481" y="952103"/>
                  <a:pt x="1366529" y="948566"/>
                  <a:pt x="1392286" y="948566"/>
                </a:cubicBezTo>
                <a:close/>
                <a:moveTo>
                  <a:pt x="2478136" y="1144461"/>
                </a:moveTo>
                <a:cubicBezTo>
                  <a:pt x="2453105" y="1144461"/>
                  <a:pt x="2436055" y="1141831"/>
                  <a:pt x="2426985" y="1136571"/>
                </a:cubicBezTo>
                <a:cubicBezTo>
                  <a:pt x="2417916" y="1131311"/>
                  <a:pt x="2412112" y="1123058"/>
                  <a:pt x="2409573" y="1111812"/>
                </a:cubicBezTo>
                <a:cubicBezTo>
                  <a:pt x="2407033" y="1100566"/>
                  <a:pt x="2405763" y="1074991"/>
                  <a:pt x="2405763" y="1035087"/>
                </a:cubicBezTo>
                <a:lnTo>
                  <a:pt x="2405763" y="692814"/>
                </a:lnTo>
                <a:cubicBezTo>
                  <a:pt x="2405763" y="634046"/>
                  <a:pt x="2409573" y="598041"/>
                  <a:pt x="2417191" y="584800"/>
                </a:cubicBezTo>
                <a:cubicBezTo>
                  <a:pt x="2424809" y="571559"/>
                  <a:pt x="2445124" y="564939"/>
                  <a:pt x="2478136" y="564939"/>
                </a:cubicBezTo>
                <a:close/>
                <a:moveTo>
                  <a:pt x="4855539" y="1168032"/>
                </a:moveTo>
                <a:cubicBezTo>
                  <a:pt x="4857657" y="1168032"/>
                  <a:pt x="4859390" y="1166296"/>
                  <a:pt x="4859390" y="1164175"/>
                </a:cubicBezTo>
                <a:cubicBezTo>
                  <a:pt x="4859390" y="1162053"/>
                  <a:pt x="4857657" y="1160317"/>
                  <a:pt x="4855539" y="1160317"/>
                </a:cubicBezTo>
                <a:cubicBezTo>
                  <a:pt x="4853421" y="1160317"/>
                  <a:pt x="4851688" y="1162053"/>
                  <a:pt x="4851688" y="1164175"/>
                </a:cubicBezTo>
                <a:cubicBezTo>
                  <a:pt x="4851688" y="1166296"/>
                  <a:pt x="4853421" y="1168032"/>
                  <a:pt x="4855539" y="1168032"/>
                </a:cubicBezTo>
                <a:close/>
                <a:moveTo>
                  <a:pt x="1621374" y="1295192"/>
                </a:moveTo>
                <a:lnTo>
                  <a:pt x="1621374" y="414208"/>
                </a:lnTo>
                <a:lnTo>
                  <a:pt x="1392286" y="414208"/>
                </a:lnTo>
                <a:lnTo>
                  <a:pt x="1392286" y="811440"/>
                </a:lnTo>
                <a:cubicBezTo>
                  <a:pt x="1360725" y="811440"/>
                  <a:pt x="1341226" y="805817"/>
                  <a:pt x="1333789" y="794571"/>
                </a:cubicBezTo>
                <a:cubicBezTo>
                  <a:pt x="1326353" y="783325"/>
                  <a:pt x="1322634" y="754122"/>
                  <a:pt x="1322634" y="706962"/>
                </a:cubicBezTo>
                <a:lnTo>
                  <a:pt x="1322634" y="414208"/>
                </a:lnTo>
                <a:lnTo>
                  <a:pt x="1109871" y="414208"/>
                </a:lnTo>
                <a:lnTo>
                  <a:pt x="1109871" y="646561"/>
                </a:lnTo>
                <a:cubicBezTo>
                  <a:pt x="1109871" y="717664"/>
                  <a:pt x="1111775" y="761106"/>
                  <a:pt x="1115584" y="776886"/>
                </a:cubicBezTo>
                <a:cubicBezTo>
                  <a:pt x="1119393" y="792666"/>
                  <a:pt x="1129097" y="809989"/>
                  <a:pt x="1144696" y="828853"/>
                </a:cubicBezTo>
                <a:cubicBezTo>
                  <a:pt x="1160295" y="847717"/>
                  <a:pt x="1190768" y="862772"/>
                  <a:pt x="1236114" y="874017"/>
                </a:cubicBezTo>
                <a:cubicBezTo>
                  <a:pt x="1186052" y="878733"/>
                  <a:pt x="1152496" y="892881"/>
                  <a:pt x="1135445" y="916461"/>
                </a:cubicBezTo>
                <a:cubicBezTo>
                  <a:pt x="1118395" y="940041"/>
                  <a:pt x="1109871" y="986113"/>
                  <a:pt x="1109871" y="1054676"/>
                </a:cubicBezTo>
                <a:cubicBezTo>
                  <a:pt x="1109871" y="1129769"/>
                  <a:pt x="1121933" y="1184457"/>
                  <a:pt x="1146057" y="1218738"/>
                </a:cubicBezTo>
                <a:cubicBezTo>
                  <a:pt x="1170181" y="1253020"/>
                  <a:pt x="1201379" y="1274332"/>
                  <a:pt x="1239651" y="1282676"/>
                </a:cubicBezTo>
                <a:cubicBezTo>
                  <a:pt x="1277923" y="1291020"/>
                  <a:pt x="1351111" y="1295192"/>
                  <a:pt x="1459217" y="1295192"/>
                </a:cubicBezTo>
                <a:close/>
                <a:moveTo>
                  <a:pt x="2088099" y="1295192"/>
                </a:moveTo>
                <a:lnTo>
                  <a:pt x="2088099" y="414208"/>
                </a:lnTo>
                <a:lnTo>
                  <a:pt x="1690867" y="414208"/>
                </a:lnTo>
                <a:lnTo>
                  <a:pt x="1690867" y="590514"/>
                </a:lnTo>
                <a:lnTo>
                  <a:pt x="1859011" y="590514"/>
                </a:lnTo>
                <a:lnTo>
                  <a:pt x="1859011" y="784232"/>
                </a:lnTo>
                <a:lnTo>
                  <a:pt x="1715899" y="784232"/>
                </a:lnTo>
                <a:lnTo>
                  <a:pt x="1715899" y="951831"/>
                </a:lnTo>
                <a:lnTo>
                  <a:pt x="1859011" y="951831"/>
                </a:lnTo>
                <a:lnTo>
                  <a:pt x="1859011" y="1118886"/>
                </a:lnTo>
                <a:lnTo>
                  <a:pt x="1706104" y="1118886"/>
                </a:lnTo>
                <a:lnTo>
                  <a:pt x="1706104" y="1295192"/>
                </a:lnTo>
                <a:close/>
                <a:moveTo>
                  <a:pt x="2707224" y="1295192"/>
                </a:moveTo>
                <a:lnTo>
                  <a:pt x="2707224" y="414208"/>
                </a:lnTo>
                <a:lnTo>
                  <a:pt x="2418279" y="414208"/>
                </a:lnTo>
                <a:cubicBezTo>
                  <a:pt x="2363501" y="414208"/>
                  <a:pt x="2322508" y="417201"/>
                  <a:pt x="2295300" y="423187"/>
                </a:cubicBezTo>
                <a:cubicBezTo>
                  <a:pt x="2268093" y="429172"/>
                  <a:pt x="2245238" y="439693"/>
                  <a:pt x="2226737" y="454748"/>
                </a:cubicBezTo>
                <a:cubicBezTo>
                  <a:pt x="2208236" y="469802"/>
                  <a:pt x="2195267" y="490662"/>
                  <a:pt x="2187830" y="517325"/>
                </a:cubicBezTo>
                <a:cubicBezTo>
                  <a:pt x="2180393" y="543989"/>
                  <a:pt x="2176675" y="596862"/>
                  <a:pt x="2176675" y="675946"/>
                </a:cubicBezTo>
                <a:lnTo>
                  <a:pt x="2176675" y="984480"/>
                </a:lnTo>
                <a:cubicBezTo>
                  <a:pt x="2176675" y="1067917"/>
                  <a:pt x="2179215" y="1123874"/>
                  <a:pt x="2184293" y="1152352"/>
                </a:cubicBezTo>
                <a:cubicBezTo>
                  <a:pt x="2189372" y="1180829"/>
                  <a:pt x="2202069" y="1206676"/>
                  <a:pt x="2222384" y="1229893"/>
                </a:cubicBezTo>
                <a:cubicBezTo>
                  <a:pt x="2242699" y="1253111"/>
                  <a:pt x="2272355" y="1269798"/>
                  <a:pt x="2311353" y="1279955"/>
                </a:cubicBezTo>
                <a:cubicBezTo>
                  <a:pt x="2350351" y="1290113"/>
                  <a:pt x="2425171" y="1295192"/>
                  <a:pt x="2535816" y="1295192"/>
                </a:cubicBezTo>
                <a:close/>
                <a:moveTo>
                  <a:pt x="3307299" y="1295192"/>
                </a:moveTo>
                <a:lnTo>
                  <a:pt x="3307299" y="414208"/>
                </a:lnTo>
                <a:lnTo>
                  <a:pt x="3115758" y="414208"/>
                </a:lnTo>
                <a:lnTo>
                  <a:pt x="3115758" y="814705"/>
                </a:lnTo>
                <a:lnTo>
                  <a:pt x="2996588" y="414208"/>
                </a:lnTo>
                <a:lnTo>
                  <a:pt x="2795795" y="414208"/>
                </a:lnTo>
                <a:lnTo>
                  <a:pt x="2795795" y="1295192"/>
                </a:lnTo>
                <a:lnTo>
                  <a:pt x="2987338" y="1295192"/>
                </a:lnTo>
                <a:lnTo>
                  <a:pt x="2987338" y="898504"/>
                </a:lnTo>
                <a:lnTo>
                  <a:pt x="3115758" y="1295192"/>
                </a:lnTo>
                <a:close/>
                <a:moveTo>
                  <a:pt x="3804384" y="1295192"/>
                </a:moveTo>
                <a:lnTo>
                  <a:pt x="3921241" y="414208"/>
                </a:lnTo>
                <a:lnTo>
                  <a:pt x="3684398" y="414208"/>
                </a:lnTo>
                <a:lnTo>
                  <a:pt x="3670625" y="572557"/>
                </a:lnTo>
                <a:lnTo>
                  <a:pt x="3588679" y="572557"/>
                </a:lnTo>
                <a:lnTo>
                  <a:pt x="3576384" y="414208"/>
                </a:lnTo>
                <a:lnTo>
                  <a:pt x="3342262" y="414208"/>
                </a:lnTo>
                <a:lnTo>
                  <a:pt x="3473267" y="1295192"/>
                </a:lnTo>
                <a:close/>
                <a:moveTo>
                  <a:pt x="67090" y="1338734"/>
                </a:moveTo>
                <a:cubicBezTo>
                  <a:pt x="68159" y="1336082"/>
                  <a:pt x="68159" y="1331743"/>
                  <a:pt x="67090" y="1329090"/>
                </a:cubicBezTo>
                <a:cubicBezTo>
                  <a:pt x="66022" y="1326438"/>
                  <a:pt x="65148" y="1328608"/>
                  <a:pt x="65148" y="1333913"/>
                </a:cubicBezTo>
                <a:cubicBezTo>
                  <a:pt x="65148" y="1339217"/>
                  <a:pt x="66022" y="1341387"/>
                  <a:pt x="67090" y="1338734"/>
                </a:cubicBezTo>
                <a:close/>
                <a:moveTo>
                  <a:pt x="67090" y="1358023"/>
                </a:moveTo>
                <a:cubicBezTo>
                  <a:pt x="68159" y="1355371"/>
                  <a:pt x="68159" y="1351031"/>
                  <a:pt x="67090" y="1348379"/>
                </a:cubicBezTo>
                <a:cubicBezTo>
                  <a:pt x="66022" y="1345727"/>
                  <a:pt x="65148" y="1347897"/>
                  <a:pt x="65148" y="1353201"/>
                </a:cubicBezTo>
                <a:cubicBezTo>
                  <a:pt x="65148" y="1358505"/>
                  <a:pt x="66022" y="1360675"/>
                  <a:pt x="67090" y="1358023"/>
                </a:cubicBezTo>
                <a:close/>
                <a:moveTo>
                  <a:pt x="3954248" y="1846750"/>
                </a:moveTo>
                <a:cubicBezTo>
                  <a:pt x="3951666" y="1846853"/>
                  <a:pt x="3950484" y="1845496"/>
                  <a:pt x="3950484" y="1842687"/>
                </a:cubicBezTo>
                <a:lnTo>
                  <a:pt x="3950487" y="1842687"/>
                </a:lnTo>
                <a:cubicBezTo>
                  <a:pt x="3950487" y="1839811"/>
                  <a:pt x="3945005" y="1839215"/>
                  <a:pt x="3933890" y="1840885"/>
                </a:cubicBezTo>
                <a:cubicBezTo>
                  <a:pt x="3920695" y="1842867"/>
                  <a:pt x="3915565" y="1841875"/>
                  <a:pt x="3908857" y="1836048"/>
                </a:cubicBezTo>
                <a:cubicBezTo>
                  <a:pt x="3904216" y="1832017"/>
                  <a:pt x="3900420" y="1826752"/>
                  <a:pt x="3900420" y="1824349"/>
                </a:cubicBezTo>
                <a:cubicBezTo>
                  <a:pt x="3900420" y="1817463"/>
                  <a:pt x="3891092" y="1819249"/>
                  <a:pt x="3885345" y="1827235"/>
                </a:cubicBezTo>
                <a:cubicBezTo>
                  <a:pt x="3880651" y="1833758"/>
                  <a:pt x="3875527" y="1834372"/>
                  <a:pt x="3834562" y="1833316"/>
                </a:cubicBezTo>
                <a:cubicBezTo>
                  <a:pt x="3780355" y="1831918"/>
                  <a:pt x="3746368" y="1828094"/>
                  <a:pt x="3746368" y="1823393"/>
                </a:cubicBezTo>
                <a:cubicBezTo>
                  <a:pt x="3746368" y="1818700"/>
                  <a:pt x="3706459" y="1819064"/>
                  <a:pt x="3701731" y="1823800"/>
                </a:cubicBezTo>
                <a:cubicBezTo>
                  <a:pt x="3693903" y="1831640"/>
                  <a:pt x="3663432" y="1832766"/>
                  <a:pt x="3648691" y="1825759"/>
                </a:cubicBezTo>
                <a:cubicBezTo>
                  <a:pt x="3637879" y="1820621"/>
                  <a:pt x="3625042" y="1819149"/>
                  <a:pt x="3593250" y="1819402"/>
                </a:cubicBezTo>
                <a:cubicBezTo>
                  <a:pt x="3550671" y="1819741"/>
                  <a:pt x="3523140" y="1812782"/>
                  <a:pt x="3523038" y="1801655"/>
                </a:cubicBezTo>
                <a:cubicBezTo>
                  <a:pt x="3523015" y="1799004"/>
                  <a:pt x="3520394" y="1796833"/>
                  <a:pt x="3517217" y="1796833"/>
                </a:cubicBezTo>
                <a:cubicBezTo>
                  <a:pt x="3514040" y="1796833"/>
                  <a:pt x="3511440" y="1794229"/>
                  <a:pt x="3511440" y="1791047"/>
                </a:cubicBezTo>
                <a:cubicBezTo>
                  <a:pt x="3511440" y="1787864"/>
                  <a:pt x="3508841" y="1785260"/>
                  <a:pt x="3505663" y="1785260"/>
                </a:cubicBezTo>
                <a:cubicBezTo>
                  <a:pt x="3502486" y="1785260"/>
                  <a:pt x="3499886" y="1782657"/>
                  <a:pt x="3499886" y="1779474"/>
                </a:cubicBezTo>
                <a:cubicBezTo>
                  <a:pt x="3499886" y="1776291"/>
                  <a:pt x="3498153" y="1773687"/>
                  <a:pt x="3496035" y="1773687"/>
                </a:cubicBezTo>
                <a:cubicBezTo>
                  <a:pt x="3493917" y="1773687"/>
                  <a:pt x="3492184" y="1769348"/>
                  <a:pt x="3492184" y="1764043"/>
                </a:cubicBezTo>
                <a:cubicBezTo>
                  <a:pt x="3492184" y="1758739"/>
                  <a:pt x="3490269" y="1754399"/>
                  <a:pt x="3487928" y="1754399"/>
                </a:cubicBezTo>
                <a:cubicBezTo>
                  <a:pt x="3485285" y="1754399"/>
                  <a:pt x="3484229" y="1748549"/>
                  <a:pt x="3485141" y="1738968"/>
                </a:cubicBezTo>
                <a:cubicBezTo>
                  <a:pt x="3485949" y="1730481"/>
                  <a:pt x="3485265" y="1723538"/>
                  <a:pt x="3483620" y="1723538"/>
                </a:cubicBezTo>
                <a:cubicBezTo>
                  <a:pt x="3481975" y="1723538"/>
                  <a:pt x="3480630" y="1720934"/>
                  <a:pt x="3480630" y="1717751"/>
                </a:cubicBezTo>
                <a:cubicBezTo>
                  <a:pt x="3480630" y="1714569"/>
                  <a:pt x="3478897" y="1711964"/>
                  <a:pt x="3476779" y="1711964"/>
                </a:cubicBezTo>
                <a:cubicBezTo>
                  <a:pt x="3474660" y="1711964"/>
                  <a:pt x="3472927" y="1705775"/>
                  <a:pt x="3472927" y="1698209"/>
                </a:cubicBezTo>
                <a:cubicBezTo>
                  <a:pt x="3472927" y="1672351"/>
                  <a:pt x="3468959" y="1669530"/>
                  <a:pt x="3432580" y="1669530"/>
                </a:cubicBezTo>
                <a:cubicBezTo>
                  <a:pt x="3414775" y="1669530"/>
                  <a:pt x="3399168" y="1667845"/>
                  <a:pt x="3397896" y="1665784"/>
                </a:cubicBezTo>
                <a:cubicBezTo>
                  <a:pt x="3396625" y="1663724"/>
                  <a:pt x="3386952" y="1660891"/>
                  <a:pt x="3376400" y="1659489"/>
                </a:cubicBezTo>
                <a:cubicBezTo>
                  <a:pt x="3365849" y="1658087"/>
                  <a:pt x="3356286" y="1655433"/>
                  <a:pt x="3355149" y="1653591"/>
                </a:cubicBezTo>
                <a:cubicBezTo>
                  <a:pt x="3351945" y="1648398"/>
                  <a:pt x="3312061" y="1649504"/>
                  <a:pt x="3310287" y="1654835"/>
                </a:cubicBezTo>
                <a:cubicBezTo>
                  <a:pt x="3309386" y="1657541"/>
                  <a:pt x="3298176" y="1660104"/>
                  <a:pt x="3283007" y="1661071"/>
                </a:cubicBezTo>
                <a:cubicBezTo>
                  <a:pt x="3268843" y="1661974"/>
                  <a:pt x="3257255" y="1664247"/>
                  <a:pt x="3257255" y="1666122"/>
                </a:cubicBezTo>
                <a:cubicBezTo>
                  <a:pt x="3257255" y="1667996"/>
                  <a:pt x="3254656" y="1669530"/>
                  <a:pt x="3251478" y="1669530"/>
                </a:cubicBezTo>
                <a:cubicBezTo>
                  <a:pt x="3248301" y="1669530"/>
                  <a:pt x="3245702" y="1668018"/>
                  <a:pt x="3245702" y="1666171"/>
                </a:cubicBezTo>
                <a:cubicBezTo>
                  <a:pt x="3245702" y="1664323"/>
                  <a:pt x="3235303" y="1661633"/>
                  <a:pt x="3222594" y="1660192"/>
                </a:cubicBezTo>
                <a:cubicBezTo>
                  <a:pt x="3209884" y="1658752"/>
                  <a:pt x="3199486" y="1656097"/>
                  <a:pt x="3199486" y="1654291"/>
                </a:cubicBezTo>
                <a:cubicBezTo>
                  <a:pt x="3199486" y="1652486"/>
                  <a:pt x="3184151" y="1650403"/>
                  <a:pt x="3165409" y="1649661"/>
                </a:cubicBezTo>
                <a:lnTo>
                  <a:pt x="3131333" y="1648313"/>
                </a:lnTo>
                <a:lnTo>
                  <a:pt x="3114040" y="1630953"/>
                </a:lnTo>
                <a:cubicBezTo>
                  <a:pt x="3104529" y="1621405"/>
                  <a:pt x="3095591" y="1610391"/>
                  <a:pt x="3094179" y="1606477"/>
                </a:cubicBezTo>
                <a:cubicBezTo>
                  <a:pt x="3092767" y="1602562"/>
                  <a:pt x="3088154" y="1598454"/>
                  <a:pt x="3083928" y="1597347"/>
                </a:cubicBezTo>
                <a:cubicBezTo>
                  <a:pt x="3079702" y="1596240"/>
                  <a:pt x="3076245" y="1592933"/>
                  <a:pt x="3076245" y="1589998"/>
                </a:cubicBezTo>
                <a:cubicBezTo>
                  <a:pt x="3076245" y="1586242"/>
                  <a:pt x="3071095" y="1584661"/>
                  <a:pt x="3058862" y="1584661"/>
                </a:cubicBezTo>
                <a:cubicBezTo>
                  <a:pt x="3049301" y="1584661"/>
                  <a:pt x="3038217" y="1582621"/>
                  <a:pt x="3034229" y="1580126"/>
                </a:cubicBezTo>
                <a:cubicBezTo>
                  <a:pt x="3025877" y="1574902"/>
                  <a:pt x="3017562" y="1580886"/>
                  <a:pt x="3012950" y="1595441"/>
                </a:cubicBezTo>
                <a:cubicBezTo>
                  <a:pt x="3011470" y="1600111"/>
                  <a:pt x="3005990" y="1605005"/>
                  <a:pt x="3000770" y="1606317"/>
                </a:cubicBezTo>
                <a:cubicBezTo>
                  <a:pt x="2993493" y="1608147"/>
                  <a:pt x="2991838" y="1610459"/>
                  <a:pt x="2993670" y="1616241"/>
                </a:cubicBezTo>
                <a:cubicBezTo>
                  <a:pt x="2995425" y="1621781"/>
                  <a:pt x="2993925" y="1624338"/>
                  <a:pt x="2988011" y="1625888"/>
                </a:cubicBezTo>
                <a:cubicBezTo>
                  <a:pt x="2983584" y="1627047"/>
                  <a:pt x="2979963" y="1630397"/>
                  <a:pt x="2979963" y="1633332"/>
                </a:cubicBezTo>
                <a:cubicBezTo>
                  <a:pt x="2979963" y="1636389"/>
                  <a:pt x="2976026" y="1638669"/>
                  <a:pt x="2970747" y="1638669"/>
                </a:cubicBezTo>
                <a:cubicBezTo>
                  <a:pt x="2965678" y="1638669"/>
                  <a:pt x="2960533" y="1641273"/>
                  <a:pt x="2959314" y="1644455"/>
                </a:cubicBezTo>
                <a:cubicBezTo>
                  <a:pt x="2958094" y="1647638"/>
                  <a:pt x="2952709" y="1650242"/>
                  <a:pt x="2947348" y="1650242"/>
                </a:cubicBezTo>
                <a:cubicBezTo>
                  <a:pt x="2939083" y="1650242"/>
                  <a:pt x="2937599" y="1648480"/>
                  <a:pt x="2937599" y="1638669"/>
                </a:cubicBezTo>
                <a:cubicBezTo>
                  <a:pt x="2937599" y="1628896"/>
                  <a:pt x="2936101" y="1627096"/>
                  <a:pt x="2927970" y="1627096"/>
                </a:cubicBezTo>
                <a:cubicBezTo>
                  <a:pt x="2922675" y="1627096"/>
                  <a:pt x="2918342" y="1628831"/>
                  <a:pt x="2918342" y="1630953"/>
                </a:cubicBezTo>
                <a:cubicBezTo>
                  <a:pt x="2918342" y="1633075"/>
                  <a:pt x="2915309" y="1634822"/>
                  <a:pt x="2911602" y="1634835"/>
                </a:cubicBezTo>
                <a:cubicBezTo>
                  <a:pt x="2907895" y="1634846"/>
                  <a:pt x="2899899" y="1637452"/>
                  <a:pt x="2893831" y="1640621"/>
                </a:cubicBezTo>
                <a:cubicBezTo>
                  <a:pt x="2879734" y="1647986"/>
                  <a:pt x="2853463" y="1648013"/>
                  <a:pt x="2838785" y="1640679"/>
                </a:cubicBezTo>
                <a:cubicBezTo>
                  <a:pt x="2829439" y="1636009"/>
                  <a:pt x="2809185" y="1635134"/>
                  <a:pt x="2727112" y="1635857"/>
                </a:cubicBezTo>
                <a:cubicBezTo>
                  <a:pt x="2659639" y="1636451"/>
                  <a:pt x="2623824" y="1635332"/>
                  <a:pt x="2617585" y="1632434"/>
                </a:cubicBezTo>
                <a:cubicBezTo>
                  <a:pt x="2612486" y="1630066"/>
                  <a:pt x="2603441" y="1625809"/>
                  <a:pt x="2597485" y="1622975"/>
                </a:cubicBezTo>
                <a:cubicBezTo>
                  <a:pt x="2588633" y="1618763"/>
                  <a:pt x="2585211" y="1618726"/>
                  <a:pt x="2578737" y="1622776"/>
                </a:cubicBezTo>
                <a:cubicBezTo>
                  <a:pt x="2573057" y="1626329"/>
                  <a:pt x="2569640" y="1626549"/>
                  <a:pt x="2566651" y="1623555"/>
                </a:cubicBezTo>
                <a:cubicBezTo>
                  <a:pt x="2564359" y="1621259"/>
                  <a:pt x="2556977" y="1619380"/>
                  <a:pt x="2550245" y="1619380"/>
                </a:cubicBezTo>
                <a:cubicBezTo>
                  <a:pt x="2543515" y="1619380"/>
                  <a:pt x="2535851" y="1616776"/>
                  <a:pt x="2533213" y="1613594"/>
                </a:cubicBezTo>
                <a:cubicBezTo>
                  <a:pt x="2530577" y="1610411"/>
                  <a:pt x="2526032" y="1607807"/>
                  <a:pt x="2523114" y="1607807"/>
                </a:cubicBezTo>
                <a:cubicBezTo>
                  <a:pt x="2520195" y="1607807"/>
                  <a:pt x="2517809" y="1605482"/>
                  <a:pt x="2517809" y="1602640"/>
                </a:cubicBezTo>
                <a:cubicBezTo>
                  <a:pt x="2517809" y="1599798"/>
                  <a:pt x="2513638" y="1595569"/>
                  <a:pt x="2508541" y="1593243"/>
                </a:cubicBezTo>
                <a:cubicBezTo>
                  <a:pt x="2502924" y="1590680"/>
                  <a:pt x="2498251" y="1584355"/>
                  <a:pt x="2496681" y="1577193"/>
                </a:cubicBezTo>
                <a:cubicBezTo>
                  <a:pt x="2495255" y="1570692"/>
                  <a:pt x="2492917" y="1565373"/>
                  <a:pt x="2491484" y="1565373"/>
                </a:cubicBezTo>
                <a:cubicBezTo>
                  <a:pt x="2486699" y="1565373"/>
                  <a:pt x="2478464" y="1541971"/>
                  <a:pt x="2480501" y="1534166"/>
                </a:cubicBezTo>
                <a:cubicBezTo>
                  <a:pt x="2481801" y="1529189"/>
                  <a:pt x="2479900" y="1524831"/>
                  <a:pt x="2475127" y="1521845"/>
                </a:cubicBezTo>
                <a:cubicBezTo>
                  <a:pt x="2471065" y="1519304"/>
                  <a:pt x="2467741" y="1514851"/>
                  <a:pt x="2467741" y="1511948"/>
                </a:cubicBezTo>
                <a:cubicBezTo>
                  <a:pt x="2467741" y="1508125"/>
                  <a:pt x="2464823" y="1507397"/>
                  <a:pt x="2457151" y="1509304"/>
                </a:cubicBezTo>
                <a:cubicBezTo>
                  <a:pt x="2451325" y="1510751"/>
                  <a:pt x="2445982" y="1513544"/>
                  <a:pt x="2445276" y="1515508"/>
                </a:cubicBezTo>
                <a:cubicBezTo>
                  <a:pt x="2444570" y="1517473"/>
                  <a:pt x="2441839" y="1519081"/>
                  <a:pt x="2439207" y="1519081"/>
                </a:cubicBezTo>
                <a:cubicBezTo>
                  <a:pt x="2436576" y="1519081"/>
                  <a:pt x="2430365" y="1523407"/>
                  <a:pt x="2425406" y="1528695"/>
                </a:cubicBezTo>
                <a:cubicBezTo>
                  <a:pt x="2417670" y="1536943"/>
                  <a:pt x="2416513" y="1541748"/>
                  <a:pt x="2417265" y="1562516"/>
                </a:cubicBezTo>
                <a:cubicBezTo>
                  <a:pt x="2418051" y="1584241"/>
                  <a:pt x="2417130" y="1587602"/>
                  <a:pt x="2408280" y="1595310"/>
                </a:cubicBezTo>
                <a:cubicBezTo>
                  <a:pt x="2402856" y="1600034"/>
                  <a:pt x="2398419" y="1607382"/>
                  <a:pt x="2398419" y="1611640"/>
                </a:cubicBezTo>
                <a:cubicBezTo>
                  <a:pt x="2398419" y="1618440"/>
                  <a:pt x="2395874" y="1619380"/>
                  <a:pt x="2377464" y="1619380"/>
                </a:cubicBezTo>
                <a:cubicBezTo>
                  <a:pt x="2365939" y="1619380"/>
                  <a:pt x="2355438" y="1621116"/>
                  <a:pt x="2354129" y="1623238"/>
                </a:cubicBezTo>
                <a:cubicBezTo>
                  <a:pt x="2352819" y="1625360"/>
                  <a:pt x="2345887" y="1627096"/>
                  <a:pt x="2338724" y="1627096"/>
                </a:cubicBezTo>
                <a:cubicBezTo>
                  <a:pt x="2331560" y="1627096"/>
                  <a:pt x="2324627" y="1628832"/>
                  <a:pt x="2323318" y="1630954"/>
                </a:cubicBezTo>
                <a:cubicBezTo>
                  <a:pt x="2321893" y="1633263"/>
                  <a:pt x="2296395" y="1634811"/>
                  <a:pt x="2259772" y="1634811"/>
                </a:cubicBezTo>
                <a:cubicBezTo>
                  <a:pt x="2223149" y="1634811"/>
                  <a:pt x="2197651" y="1633263"/>
                  <a:pt x="2196226" y="1630954"/>
                </a:cubicBezTo>
                <a:cubicBezTo>
                  <a:pt x="2194917" y="1628832"/>
                  <a:pt x="2187016" y="1627096"/>
                  <a:pt x="2178668" y="1627096"/>
                </a:cubicBezTo>
                <a:cubicBezTo>
                  <a:pt x="2170320" y="1627096"/>
                  <a:pt x="2163490" y="1625360"/>
                  <a:pt x="2163490" y="1623238"/>
                </a:cubicBezTo>
                <a:cubicBezTo>
                  <a:pt x="2163490" y="1621116"/>
                  <a:pt x="2158415" y="1619380"/>
                  <a:pt x="2152211" y="1619380"/>
                </a:cubicBezTo>
                <a:cubicBezTo>
                  <a:pt x="2146008" y="1619380"/>
                  <a:pt x="2138333" y="1616776"/>
                  <a:pt x="2135156" y="1613594"/>
                </a:cubicBezTo>
                <a:cubicBezTo>
                  <a:pt x="2128640" y="1607067"/>
                  <a:pt x="2076967" y="1605212"/>
                  <a:pt x="2073168" y="1611368"/>
                </a:cubicBezTo>
                <a:cubicBezTo>
                  <a:pt x="2071960" y="1613327"/>
                  <a:pt x="2065847" y="1616056"/>
                  <a:pt x="2059583" y="1617434"/>
                </a:cubicBezTo>
                <a:cubicBezTo>
                  <a:pt x="2050224" y="1619494"/>
                  <a:pt x="2047726" y="1622449"/>
                  <a:pt x="2045557" y="1634029"/>
                </a:cubicBezTo>
                <a:cubicBezTo>
                  <a:pt x="2044106" y="1641779"/>
                  <a:pt x="2040708" y="1650333"/>
                  <a:pt x="2038007" y="1653038"/>
                </a:cubicBezTo>
                <a:cubicBezTo>
                  <a:pt x="2031567" y="1659489"/>
                  <a:pt x="1995260" y="1659567"/>
                  <a:pt x="1992924" y="1653135"/>
                </a:cubicBezTo>
                <a:cubicBezTo>
                  <a:pt x="1991525" y="1649282"/>
                  <a:pt x="1989719" y="1649287"/>
                  <a:pt x="1983938" y="1653158"/>
                </a:cubicBezTo>
                <a:cubicBezTo>
                  <a:pt x="1979958" y="1655824"/>
                  <a:pt x="1974273" y="1659148"/>
                  <a:pt x="1971305" y="1660546"/>
                </a:cubicBezTo>
                <a:cubicBezTo>
                  <a:pt x="1963639" y="1664157"/>
                  <a:pt x="1920859" y="1707921"/>
                  <a:pt x="1920859" y="1712155"/>
                </a:cubicBezTo>
                <a:cubicBezTo>
                  <a:pt x="1920859" y="1714091"/>
                  <a:pt x="1916597" y="1716747"/>
                  <a:pt x="1911389" y="1718056"/>
                </a:cubicBezTo>
                <a:cubicBezTo>
                  <a:pt x="1906180" y="1719366"/>
                  <a:pt x="1899902" y="1722871"/>
                  <a:pt x="1897438" y="1725845"/>
                </a:cubicBezTo>
                <a:cubicBezTo>
                  <a:pt x="1890655" y="1734032"/>
                  <a:pt x="1886198" y="1732352"/>
                  <a:pt x="1886198" y="1721609"/>
                </a:cubicBezTo>
                <a:cubicBezTo>
                  <a:pt x="1886198" y="1713577"/>
                  <a:pt x="1884362" y="1711964"/>
                  <a:pt x="1875219" y="1711964"/>
                </a:cubicBezTo>
                <a:cubicBezTo>
                  <a:pt x="1861725" y="1711964"/>
                  <a:pt x="1840143" y="1718974"/>
                  <a:pt x="1831982" y="1726008"/>
                </a:cubicBezTo>
                <a:cubicBezTo>
                  <a:pt x="1828364" y="1729125"/>
                  <a:pt x="1811232" y="1732262"/>
                  <a:pt x="1789618" y="1733762"/>
                </a:cubicBezTo>
                <a:cubicBezTo>
                  <a:pt x="1769659" y="1735148"/>
                  <a:pt x="1752095" y="1738183"/>
                  <a:pt x="1750588" y="1740506"/>
                </a:cubicBezTo>
                <a:cubicBezTo>
                  <a:pt x="1746388" y="1746981"/>
                  <a:pt x="1469530" y="1746420"/>
                  <a:pt x="1467371" y="1739933"/>
                </a:cubicBezTo>
                <a:cubicBezTo>
                  <a:pt x="1466488" y="1737281"/>
                  <a:pt x="1464005" y="1735111"/>
                  <a:pt x="1461855" y="1735111"/>
                </a:cubicBezTo>
                <a:cubicBezTo>
                  <a:pt x="1456218" y="1735111"/>
                  <a:pt x="1430249" y="1722633"/>
                  <a:pt x="1427464" y="1718587"/>
                </a:cubicBezTo>
                <a:cubicBezTo>
                  <a:pt x="1426168" y="1716704"/>
                  <a:pt x="1423926" y="1715402"/>
                  <a:pt x="1422481" y="1715694"/>
                </a:cubicBezTo>
                <a:cubicBezTo>
                  <a:pt x="1418333" y="1716531"/>
                  <a:pt x="1397085" y="1697482"/>
                  <a:pt x="1397085" y="1692925"/>
                </a:cubicBezTo>
                <a:cubicBezTo>
                  <a:pt x="1397085" y="1690667"/>
                  <a:pt x="1394687" y="1688819"/>
                  <a:pt x="1391757" y="1688819"/>
                </a:cubicBezTo>
                <a:cubicBezTo>
                  <a:pt x="1388826" y="1688819"/>
                  <a:pt x="1385160" y="1684913"/>
                  <a:pt x="1383609" y="1680139"/>
                </a:cubicBezTo>
                <a:cubicBezTo>
                  <a:pt x="1382059" y="1675365"/>
                  <a:pt x="1380407" y="1670591"/>
                  <a:pt x="1379939" y="1669530"/>
                </a:cubicBezTo>
                <a:cubicBezTo>
                  <a:pt x="1379471" y="1668469"/>
                  <a:pt x="1377802" y="1664129"/>
                  <a:pt x="1376230" y="1659886"/>
                </a:cubicBezTo>
                <a:cubicBezTo>
                  <a:pt x="1369845" y="1642648"/>
                  <a:pt x="1360383" y="1628195"/>
                  <a:pt x="1345439" y="1612855"/>
                </a:cubicBezTo>
                <a:lnTo>
                  <a:pt x="1329687" y="1596685"/>
                </a:lnTo>
                <a:lnTo>
                  <a:pt x="1285397" y="1594026"/>
                </a:lnTo>
                <a:cubicBezTo>
                  <a:pt x="1261038" y="1592563"/>
                  <a:pt x="1239063" y="1589747"/>
                  <a:pt x="1236565" y="1587768"/>
                </a:cubicBezTo>
                <a:cubicBezTo>
                  <a:pt x="1234067" y="1585788"/>
                  <a:pt x="1198190" y="1584183"/>
                  <a:pt x="1156839" y="1584202"/>
                </a:cubicBezTo>
                <a:cubicBezTo>
                  <a:pt x="1093130" y="1584229"/>
                  <a:pt x="1080159" y="1585219"/>
                  <a:pt x="1071839" y="1590679"/>
                </a:cubicBezTo>
                <a:cubicBezTo>
                  <a:pt x="1066440" y="1594222"/>
                  <a:pt x="1062023" y="1599526"/>
                  <a:pt x="1062023" y="1602465"/>
                </a:cubicBezTo>
                <a:cubicBezTo>
                  <a:pt x="1062023" y="1605403"/>
                  <a:pt x="1060289" y="1607807"/>
                  <a:pt x="1058171" y="1607807"/>
                </a:cubicBezTo>
                <a:cubicBezTo>
                  <a:pt x="1056053" y="1607807"/>
                  <a:pt x="1054320" y="1610257"/>
                  <a:pt x="1054320" y="1613251"/>
                </a:cubicBezTo>
                <a:cubicBezTo>
                  <a:pt x="1054320" y="1616245"/>
                  <a:pt x="1048778" y="1623365"/>
                  <a:pt x="1042005" y="1629074"/>
                </a:cubicBezTo>
                <a:cubicBezTo>
                  <a:pt x="1029971" y="1639217"/>
                  <a:pt x="1028705" y="1639422"/>
                  <a:pt x="986332" y="1638074"/>
                </a:cubicBezTo>
                <a:cubicBezTo>
                  <a:pt x="958579" y="1637192"/>
                  <a:pt x="941249" y="1634968"/>
                  <a:pt x="938182" y="1631896"/>
                </a:cubicBezTo>
                <a:cubicBezTo>
                  <a:pt x="932493" y="1626198"/>
                  <a:pt x="896417" y="1625383"/>
                  <a:pt x="896417" y="1630954"/>
                </a:cubicBezTo>
                <a:cubicBezTo>
                  <a:pt x="896417" y="1633160"/>
                  <a:pt x="884800" y="1634811"/>
                  <a:pt x="869267" y="1634811"/>
                </a:cubicBezTo>
                <a:cubicBezTo>
                  <a:pt x="853500" y="1634811"/>
                  <a:pt x="837736" y="1637080"/>
                  <a:pt x="831667" y="1640224"/>
                </a:cubicBezTo>
                <a:cubicBezTo>
                  <a:pt x="823981" y="1644205"/>
                  <a:pt x="795007" y="1646387"/>
                  <a:pt x="722097" y="1648474"/>
                </a:cubicBezTo>
                <a:lnTo>
                  <a:pt x="622976" y="1651312"/>
                </a:lnTo>
                <a:lnTo>
                  <a:pt x="622976" y="1662350"/>
                </a:lnTo>
                <a:cubicBezTo>
                  <a:pt x="622976" y="1668421"/>
                  <a:pt x="621360" y="1673388"/>
                  <a:pt x="619384" y="1673388"/>
                </a:cubicBezTo>
                <a:cubicBezTo>
                  <a:pt x="617409" y="1673388"/>
                  <a:pt x="614590" y="1677184"/>
                  <a:pt x="613120" y="1681823"/>
                </a:cubicBezTo>
                <a:cubicBezTo>
                  <a:pt x="611650" y="1686462"/>
                  <a:pt x="605034" y="1695590"/>
                  <a:pt x="598418" y="1702107"/>
                </a:cubicBezTo>
                <a:cubicBezTo>
                  <a:pt x="585298" y="1715030"/>
                  <a:pt x="577785" y="1725599"/>
                  <a:pt x="574274" y="1736075"/>
                </a:cubicBezTo>
                <a:cubicBezTo>
                  <a:pt x="573029" y="1739788"/>
                  <a:pt x="569826" y="1742826"/>
                  <a:pt x="567155" y="1742826"/>
                </a:cubicBezTo>
                <a:cubicBezTo>
                  <a:pt x="564484" y="1742826"/>
                  <a:pt x="560171" y="1745394"/>
                  <a:pt x="557571" y="1748533"/>
                </a:cubicBezTo>
                <a:cubicBezTo>
                  <a:pt x="551036" y="1756419"/>
                  <a:pt x="531055" y="1765972"/>
                  <a:pt x="521096" y="1765972"/>
                </a:cubicBezTo>
                <a:cubicBezTo>
                  <a:pt x="516549" y="1765972"/>
                  <a:pt x="511183" y="1767603"/>
                  <a:pt x="509171" y="1769597"/>
                </a:cubicBezTo>
                <a:cubicBezTo>
                  <a:pt x="503191" y="1775520"/>
                  <a:pt x="467925" y="1775788"/>
                  <a:pt x="455110" y="1770008"/>
                </a:cubicBezTo>
                <a:cubicBezTo>
                  <a:pt x="448572" y="1767059"/>
                  <a:pt x="441639" y="1761038"/>
                  <a:pt x="439705" y="1756629"/>
                </a:cubicBezTo>
                <a:cubicBezTo>
                  <a:pt x="435201" y="1746361"/>
                  <a:pt x="410939" y="1743434"/>
                  <a:pt x="403614" y="1752275"/>
                </a:cubicBezTo>
                <a:cubicBezTo>
                  <a:pt x="400889" y="1755565"/>
                  <a:pt x="393774" y="1758257"/>
                  <a:pt x="387803" y="1758257"/>
                </a:cubicBezTo>
                <a:cubicBezTo>
                  <a:pt x="381833" y="1758257"/>
                  <a:pt x="375877" y="1759993"/>
                  <a:pt x="374568" y="1762115"/>
                </a:cubicBezTo>
                <a:cubicBezTo>
                  <a:pt x="373259" y="1764236"/>
                  <a:pt x="366327" y="1765972"/>
                  <a:pt x="359163" y="1765972"/>
                </a:cubicBezTo>
                <a:cubicBezTo>
                  <a:pt x="351999" y="1765972"/>
                  <a:pt x="345067" y="1767708"/>
                  <a:pt x="343758" y="1769830"/>
                </a:cubicBezTo>
                <a:cubicBezTo>
                  <a:pt x="340381" y="1775303"/>
                  <a:pt x="286961" y="1774620"/>
                  <a:pt x="268322" y="1768865"/>
                </a:cubicBezTo>
                <a:cubicBezTo>
                  <a:pt x="252832" y="1764084"/>
                  <a:pt x="252721" y="1763914"/>
                  <a:pt x="255001" y="1748570"/>
                </a:cubicBezTo>
                <a:cubicBezTo>
                  <a:pt x="256891" y="1735852"/>
                  <a:pt x="255911" y="1732095"/>
                  <a:pt x="249499" y="1727466"/>
                </a:cubicBezTo>
                <a:cubicBezTo>
                  <a:pt x="245209" y="1724369"/>
                  <a:pt x="241699" y="1720184"/>
                  <a:pt x="241699" y="1718168"/>
                </a:cubicBezTo>
                <a:cubicBezTo>
                  <a:pt x="241699" y="1716151"/>
                  <a:pt x="238882" y="1711384"/>
                  <a:pt x="235440" y="1707574"/>
                </a:cubicBezTo>
                <a:cubicBezTo>
                  <a:pt x="230943" y="1702596"/>
                  <a:pt x="229198" y="1693283"/>
                  <a:pt x="229239" y="1674480"/>
                </a:cubicBezTo>
                <a:cubicBezTo>
                  <a:pt x="229278" y="1660088"/>
                  <a:pt x="227690" y="1646322"/>
                  <a:pt x="225727" y="1643888"/>
                </a:cubicBezTo>
                <a:cubicBezTo>
                  <a:pt x="223695" y="1641369"/>
                  <a:pt x="222633" y="1601901"/>
                  <a:pt x="223263" y="1552265"/>
                </a:cubicBezTo>
                <a:cubicBezTo>
                  <a:pt x="223870" y="1504306"/>
                  <a:pt x="223066" y="1465068"/>
                  <a:pt x="221480" y="1465070"/>
                </a:cubicBezTo>
                <a:cubicBezTo>
                  <a:pt x="219891" y="1465072"/>
                  <a:pt x="218591" y="1456394"/>
                  <a:pt x="218591" y="1445785"/>
                </a:cubicBezTo>
                <a:cubicBezTo>
                  <a:pt x="218591" y="1427907"/>
                  <a:pt x="217904" y="1426497"/>
                  <a:pt x="209190" y="1426497"/>
                </a:cubicBezTo>
                <a:cubicBezTo>
                  <a:pt x="204019" y="1426497"/>
                  <a:pt x="198718" y="1428233"/>
                  <a:pt x="197409" y="1430355"/>
                </a:cubicBezTo>
                <a:cubicBezTo>
                  <a:pt x="194284" y="1435419"/>
                  <a:pt x="141565" y="1435419"/>
                  <a:pt x="141565" y="1430355"/>
                </a:cubicBezTo>
                <a:cubicBezTo>
                  <a:pt x="141565" y="1427983"/>
                  <a:pt x="122505" y="1426497"/>
                  <a:pt x="92088" y="1426497"/>
                </a:cubicBezTo>
                <a:cubicBezTo>
                  <a:pt x="49310" y="1426497"/>
                  <a:pt x="41488" y="1425521"/>
                  <a:pt x="34319" y="1419293"/>
                </a:cubicBezTo>
                <a:cubicBezTo>
                  <a:pt x="29758" y="1415331"/>
                  <a:pt x="26027" y="1410123"/>
                  <a:pt x="26027" y="1407720"/>
                </a:cubicBezTo>
                <a:cubicBezTo>
                  <a:pt x="26027" y="1405317"/>
                  <a:pt x="23629" y="1403351"/>
                  <a:pt x="20699" y="1403351"/>
                </a:cubicBezTo>
                <a:cubicBezTo>
                  <a:pt x="17769" y="1403351"/>
                  <a:pt x="14275" y="1400313"/>
                  <a:pt x="12935" y="1396600"/>
                </a:cubicBezTo>
                <a:cubicBezTo>
                  <a:pt x="11595" y="1392886"/>
                  <a:pt x="7854" y="1385509"/>
                  <a:pt x="4622" y="1380204"/>
                </a:cubicBezTo>
                <a:cubicBezTo>
                  <a:pt x="-46" y="1372544"/>
                  <a:pt x="-843" y="1362226"/>
                  <a:pt x="746" y="1330055"/>
                </a:cubicBezTo>
                <a:cubicBezTo>
                  <a:pt x="3206" y="1280249"/>
                  <a:pt x="6501" y="1256759"/>
                  <a:pt x="11026" y="1256759"/>
                </a:cubicBezTo>
                <a:cubicBezTo>
                  <a:pt x="12922" y="1256759"/>
                  <a:pt x="14473" y="1249901"/>
                  <a:pt x="14473" y="1241520"/>
                </a:cubicBezTo>
                <a:cubicBezTo>
                  <a:pt x="14473" y="1233138"/>
                  <a:pt x="16676" y="1224893"/>
                  <a:pt x="19368" y="1223196"/>
                </a:cubicBezTo>
                <a:cubicBezTo>
                  <a:pt x="22060" y="1221499"/>
                  <a:pt x="26230" y="1215771"/>
                  <a:pt x="28633" y="1210467"/>
                </a:cubicBezTo>
                <a:cubicBezTo>
                  <a:pt x="37412" y="1191093"/>
                  <a:pt x="85508" y="1137171"/>
                  <a:pt x="94010" y="1137171"/>
                </a:cubicBezTo>
                <a:cubicBezTo>
                  <a:pt x="96865" y="1137171"/>
                  <a:pt x="99201" y="1135435"/>
                  <a:pt x="99201" y="1133313"/>
                </a:cubicBezTo>
                <a:cubicBezTo>
                  <a:pt x="99201" y="1131192"/>
                  <a:pt x="101801" y="1129456"/>
                  <a:pt x="104978" y="1129456"/>
                </a:cubicBezTo>
                <a:cubicBezTo>
                  <a:pt x="111814" y="1129456"/>
                  <a:pt x="112826" y="1143552"/>
                  <a:pt x="106150" y="1145781"/>
                </a:cubicBezTo>
                <a:cubicBezTo>
                  <a:pt x="103156" y="1146780"/>
                  <a:pt x="100971" y="1160458"/>
                  <a:pt x="99905" y="1184876"/>
                </a:cubicBezTo>
                <a:cubicBezTo>
                  <a:pt x="98478" y="1217561"/>
                  <a:pt x="99152" y="1223082"/>
                  <a:pt x="105098" y="1227438"/>
                </a:cubicBezTo>
                <a:cubicBezTo>
                  <a:pt x="113704" y="1233740"/>
                  <a:pt x="108857" y="1242740"/>
                  <a:pt x="98341" y="1239985"/>
                </a:cubicBezTo>
                <a:cubicBezTo>
                  <a:pt x="92946" y="1238572"/>
                  <a:pt x="90065" y="1240201"/>
                  <a:pt x="88698" y="1245435"/>
                </a:cubicBezTo>
                <a:cubicBezTo>
                  <a:pt x="87626" y="1249542"/>
                  <a:pt x="85218" y="1252901"/>
                  <a:pt x="83347" y="1252901"/>
                </a:cubicBezTo>
                <a:cubicBezTo>
                  <a:pt x="81476" y="1252901"/>
                  <a:pt x="79945" y="1260713"/>
                  <a:pt x="79945" y="1270261"/>
                </a:cubicBezTo>
                <a:cubicBezTo>
                  <a:pt x="79945" y="1279808"/>
                  <a:pt x="81678" y="1287620"/>
                  <a:pt x="83796" y="1287620"/>
                </a:cubicBezTo>
                <a:cubicBezTo>
                  <a:pt x="85914" y="1287620"/>
                  <a:pt x="87647" y="1292828"/>
                  <a:pt x="87647" y="1299193"/>
                </a:cubicBezTo>
                <a:cubicBezTo>
                  <a:pt x="87647" y="1312078"/>
                  <a:pt x="97075" y="1315469"/>
                  <a:pt x="100150" y="1303690"/>
                </a:cubicBezTo>
                <a:cubicBezTo>
                  <a:pt x="101167" y="1299798"/>
                  <a:pt x="107240" y="1292875"/>
                  <a:pt x="113646" y="1288305"/>
                </a:cubicBezTo>
                <a:cubicBezTo>
                  <a:pt x="123790" y="1281070"/>
                  <a:pt x="125903" y="1280733"/>
                  <a:pt x="130012" y="1285692"/>
                </a:cubicBezTo>
                <a:cubicBezTo>
                  <a:pt x="133815" y="1290282"/>
                  <a:pt x="133525" y="1291850"/>
                  <a:pt x="128520" y="1293774"/>
                </a:cubicBezTo>
                <a:cubicBezTo>
                  <a:pt x="121188" y="1296592"/>
                  <a:pt x="120202" y="1309199"/>
                  <a:pt x="127123" y="1311635"/>
                </a:cubicBezTo>
                <a:cubicBezTo>
                  <a:pt x="129771" y="1312567"/>
                  <a:pt x="136270" y="1312264"/>
                  <a:pt x="141565" y="1310960"/>
                </a:cubicBezTo>
                <a:cubicBezTo>
                  <a:pt x="149074" y="1309112"/>
                  <a:pt x="151992" y="1305008"/>
                  <a:pt x="154822" y="1292319"/>
                </a:cubicBezTo>
                <a:cubicBezTo>
                  <a:pt x="156817" y="1283369"/>
                  <a:pt x="159850" y="1276047"/>
                  <a:pt x="161562" y="1276047"/>
                </a:cubicBezTo>
                <a:cubicBezTo>
                  <a:pt x="163273" y="1276047"/>
                  <a:pt x="164673" y="1273443"/>
                  <a:pt x="164673" y="1270261"/>
                </a:cubicBezTo>
                <a:cubicBezTo>
                  <a:pt x="164673" y="1267078"/>
                  <a:pt x="165973" y="1264465"/>
                  <a:pt x="167562" y="1264454"/>
                </a:cubicBezTo>
                <a:cubicBezTo>
                  <a:pt x="169150" y="1264443"/>
                  <a:pt x="170843" y="1257499"/>
                  <a:pt x="171324" y="1249024"/>
                </a:cubicBezTo>
                <a:cubicBezTo>
                  <a:pt x="171805" y="1240548"/>
                  <a:pt x="170506" y="1233613"/>
                  <a:pt x="168436" y="1233613"/>
                </a:cubicBezTo>
                <a:cubicBezTo>
                  <a:pt x="166366" y="1233613"/>
                  <a:pt x="164673" y="1231009"/>
                  <a:pt x="164673" y="1227826"/>
                </a:cubicBezTo>
                <a:cubicBezTo>
                  <a:pt x="164673" y="1224644"/>
                  <a:pt x="166373" y="1222040"/>
                  <a:pt x="168451" y="1222040"/>
                </a:cubicBezTo>
                <a:cubicBezTo>
                  <a:pt x="170529" y="1222040"/>
                  <a:pt x="173317" y="1217700"/>
                  <a:pt x="174645" y="1212396"/>
                </a:cubicBezTo>
                <a:cubicBezTo>
                  <a:pt x="175975" y="1207091"/>
                  <a:pt x="178607" y="1202752"/>
                  <a:pt x="180495" y="1202752"/>
                </a:cubicBezTo>
                <a:cubicBezTo>
                  <a:pt x="182384" y="1202752"/>
                  <a:pt x="183929" y="1200718"/>
                  <a:pt x="183929" y="1198233"/>
                </a:cubicBezTo>
                <a:cubicBezTo>
                  <a:pt x="183929" y="1195748"/>
                  <a:pt x="186734" y="1190610"/>
                  <a:pt x="190163" y="1186815"/>
                </a:cubicBezTo>
                <a:cubicBezTo>
                  <a:pt x="197772" y="1178394"/>
                  <a:pt x="194434" y="1160317"/>
                  <a:pt x="185270" y="1160317"/>
                </a:cubicBezTo>
                <a:cubicBezTo>
                  <a:pt x="181852" y="1160317"/>
                  <a:pt x="175782" y="1164098"/>
                  <a:pt x="171781" y="1168720"/>
                </a:cubicBezTo>
                <a:cubicBezTo>
                  <a:pt x="159577" y="1182814"/>
                  <a:pt x="155427" y="1172718"/>
                  <a:pt x="154465" y="1126591"/>
                </a:cubicBezTo>
                <a:cubicBezTo>
                  <a:pt x="153943" y="1101584"/>
                  <a:pt x="151986" y="1084714"/>
                  <a:pt x="149510" y="1083887"/>
                </a:cubicBezTo>
                <a:cubicBezTo>
                  <a:pt x="144320" y="1082154"/>
                  <a:pt x="144112" y="1071590"/>
                  <a:pt x="149267" y="1071590"/>
                </a:cubicBezTo>
                <a:cubicBezTo>
                  <a:pt x="155298" y="1071590"/>
                  <a:pt x="153611" y="1032062"/>
                  <a:pt x="147219" y="1023597"/>
                </a:cubicBezTo>
                <a:cubicBezTo>
                  <a:pt x="139010" y="1012726"/>
                  <a:pt x="139115" y="948145"/>
                  <a:pt x="147342" y="948145"/>
                </a:cubicBezTo>
                <a:cubicBezTo>
                  <a:pt x="150519" y="948145"/>
                  <a:pt x="153119" y="945541"/>
                  <a:pt x="153119" y="942359"/>
                </a:cubicBezTo>
                <a:cubicBezTo>
                  <a:pt x="153119" y="939176"/>
                  <a:pt x="155719" y="936572"/>
                  <a:pt x="158896" y="936572"/>
                </a:cubicBezTo>
                <a:cubicBezTo>
                  <a:pt x="165334" y="936572"/>
                  <a:pt x="166846" y="922941"/>
                  <a:pt x="160822" y="919212"/>
                </a:cubicBezTo>
                <a:cubicBezTo>
                  <a:pt x="155938" y="916189"/>
                  <a:pt x="155715" y="847845"/>
                  <a:pt x="160587" y="847845"/>
                </a:cubicBezTo>
                <a:cubicBezTo>
                  <a:pt x="162577" y="847845"/>
                  <a:pt x="165400" y="835694"/>
                  <a:pt x="166862" y="820842"/>
                </a:cubicBezTo>
                <a:cubicBezTo>
                  <a:pt x="168322" y="805990"/>
                  <a:pt x="171027" y="793838"/>
                  <a:pt x="172872" y="793838"/>
                </a:cubicBezTo>
                <a:cubicBezTo>
                  <a:pt x="174716" y="793838"/>
                  <a:pt x="176225" y="789498"/>
                  <a:pt x="176225" y="784194"/>
                </a:cubicBezTo>
                <a:cubicBezTo>
                  <a:pt x="176225" y="778889"/>
                  <a:pt x="177957" y="774549"/>
                  <a:pt x="180074" y="774549"/>
                </a:cubicBezTo>
                <a:cubicBezTo>
                  <a:pt x="182191" y="774549"/>
                  <a:pt x="183818" y="768908"/>
                  <a:pt x="183690" y="762012"/>
                </a:cubicBezTo>
                <a:cubicBezTo>
                  <a:pt x="183374" y="744969"/>
                  <a:pt x="187320" y="724937"/>
                  <a:pt x="193880" y="710315"/>
                </a:cubicBezTo>
                <a:cubicBezTo>
                  <a:pt x="196879" y="703629"/>
                  <a:pt x="199333" y="695383"/>
                  <a:pt x="199333" y="691991"/>
                </a:cubicBezTo>
                <a:cubicBezTo>
                  <a:pt x="199333" y="688599"/>
                  <a:pt x="200845" y="685823"/>
                  <a:pt x="202692" y="685823"/>
                </a:cubicBezTo>
                <a:cubicBezTo>
                  <a:pt x="204539" y="685823"/>
                  <a:pt x="207179" y="678757"/>
                  <a:pt x="208558" y="670121"/>
                </a:cubicBezTo>
                <a:cubicBezTo>
                  <a:pt x="211149" y="653889"/>
                  <a:pt x="220761" y="635673"/>
                  <a:pt x="226735" y="635673"/>
                </a:cubicBezTo>
                <a:cubicBezTo>
                  <a:pt x="228610" y="635673"/>
                  <a:pt x="230143" y="638064"/>
                  <a:pt x="230143" y="640987"/>
                </a:cubicBezTo>
                <a:cubicBezTo>
                  <a:pt x="230143" y="643910"/>
                  <a:pt x="232743" y="648462"/>
                  <a:pt x="235920" y="651104"/>
                </a:cubicBezTo>
                <a:cubicBezTo>
                  <a:pt x="239097" y="653745"/>
                  <a:pt x="241697" y="659166"/>
                  <a:pt x="241697" y="663149"/>
                </a:cubicBezTo>
                <a:cubicBezTo>
                  <a:pt x="241697" y="667133"/>
                  <a:pt x="244297" y="670392"/>
                  <a:pt x="247474" y="670392"/>
                </a:cubicBezTo>
                <a:cubicBezTo>
                  <a:pt x="250651" y="670392"/>
                  <a:pt x="253251" y="667788"/>
                  <a:pt x="253251" y="664606"/>
                </a:cubicBezTo>
                <a:cubicBezTo>
                  <a:pt x="253251" y="661423"/>
                  <a:pt x="254984" y="658819"/>
                  <a:pt x="257102" y="658819"/>
                </a:cubicBezTo>
                <a:cubicBezTo>
                  <a:pt x="259220" y="658819"/>
                  <a:pt x="260954" y="656215"/>
                  <a:pt x="260954" y="653033"/>
                </a:cubicBezTo>
                <a:cubicBezTo>
                  <a:pt x="260954" y="649850"/>
                  <a:pt x="262789" y="647246"/>
                  <a:pt x="265032" y="647246"/>
                </a:cubicBezTo>
                <a:cubicBezTo>
                  <a:pt x="267275" y="647246"/>
                  <a:pt x="268014" y="645470"/>
                  <a:pt x="266675" y="643298"/>
                </a:cubicBezTo>
                <a:cubicBezTo>
                  <a:pt x="264029" y="639009"/>
                  <a:pt x="272727" y="616385"/>
                  <a:pt x="277022" y="616385"/>
                </a:cubicBezTo>
                <a:cubicBezTo>
                  <a:pt x="278470" y="616385"/>
                  <a:pt x="280847" y="606837"/>
                  <a:pt x="282302" y="595167"/>
                </a:cubicBezTo>
                <a:cubicBezTo>
                  <a:pt x="284077" y="580940"/>
                  <a:pt x="286706" y="573950"/>
                  <a:pt x="290282" y="573950"/>
                </a:cubicBezTo>
                <a:cubicBezTo>
                  <a:pt x="293215" y="573950"/>
                  <a:pt x="295615" y="570581"/>
                  <a:pt x="295615" y="566463"/>
                </a:cubicBezTo>
                <a:cubicBezTo>
                  <a:pt x="295615" y="562345"/>
                  <a:pt x="297348" y="557902"/>
                  <a:pt x="299466" y="556591"/>
                </a:cubicBezTo>
                <a:cubicBezTo>
                  <a:pt x="301584" y="555279"/>
                  <a:pt x="303318" y="550837"/>
                  <a:pt x="303318" y="546719"/>
                </a:cubicBezTo>
                <a:cubicBezTo>
                  <a:pt x="303318" y="542601"/>
                  <a:pt x="304889" y="539231"/>
                  <a:pt x="306809" y="539231"/>
                </a:cubicBezTo>
                <a:cubicBezTo>
                  <a:pt x="308728" y="539231"/>
                  <a:pt x="309446" y="535963"/>
                  <a:pt x="308403" y="531967"/>
                </a:cubicBezTo>
                <a:cubicBezTo>
                  <a:pt x="307213" y="527411"/>
                  <a:pt x="309534" y="522579"/>
                  <a:pt x="314626" y="519006"/>
                </a:cubicBezTo>
                <a:cubicBezTo>
                  <a:pt x="319938" y="515279"/>
                  <a:pt x="321878" y="511041"/>
                  <a:pt x="320234" y="506752"/>
                </a:cubicBezTo>
                <a:cubicBezTo>
                  <a:pt x="318473" y="502154"/>
                  <a:pt x="320076" y="499578"/>
                  <a:pt x="325599" y="498131"/>
                </a:cubicBezTo>
                <a:cubicBezTo>
                  <a:pt x="329931" y="496996"/>
                  <a:pt x="334571" y="491698"/>
                  <a:pt x="335908" y="486358"/>
                </a:cubicBezTo>
                <a:cubicBezTo>
                  <a:pt x="337247" y="481018"/>
                  <a:pt x="343979" y="471200"/>
                  <a:pt x="350870" y="464541"/>
                </a:cubicBezTo>
                <a:cubicBezTo>
                  <a:pt x="358124" y="457531"/>
                  <a:pt x="362793" y="449591"/>
                  <a:pt x="361960" y="445682"/>
                </a:cubicBezTo>
                <a:cubicBezTo>
                  <a:pt x="361169" y="441970"/>
                  <a:pt x="362382" y="438932"/>
                  <a:pt x="364656" y="438932"/>
                </a:cubicBezTo>
                <a:cubicBezTo>
                  <a:pt x="366929" y="438932"/>
                  <a:pt x="368789" y="432856"/>
                  <a:pt x="368789" y="425430"/>
                </a:cubicBezTo>
                <a:cubicBezTo>
                  <a:pt x="368789" y="418004"/>
                  <a:pt x="370522" y="411928"/>
                  <a:pt x="372641" y="411928"/>
                </a:cubicBezTo>
                <a:cubicBezTo>
                  <a:pt x="374759" y="411928"/>
                  <a:pt x="376492" y="407588"/>
                  <a:pt x="376492" y="402284"/>
                </a:cubicBezTo>
                <a:cubicBezTo>
                  <a:pt x="376492" y="395927"/>
                  <a:pt x="378640" y="392640"/>
                  <a:pt x="382793" y="392640"/>
                </a:cubicBezTo>
                <a:cubicBezTo>
                  <a:pt x="388046" y="392640"/>
                  <a:pt x="388732" y="389595"/>
                  <a:pt x="386921" y="374316"/>
                </a:cubicBezTo>
                <a:cubicBezTo>
                  <a:pt x="385726" y="364237"/>
                  <a:pt x="385659" y="358234"/>
                  <a:pt x="386770" y="360975"/>
                </a:cubicBezTo>
                <a:cubicBezTo>
                  <a:pt x="390729" y="370723"/>
                  <a:pt x="399599" y="357425"/>
                  <a:pt x="399599" y="341742"/>
                </a:cubicBezTo>
                <a:cubicBezTo>
                  <a:pt x="399599" y="333344"/>
                  <a:pt x="402191" y="323911"/>
                  <a:pt x="405376" y="320721"/>
                </a:cubicBezTo>
                <a:cubicBezTo>
                  <a:pt x="408553" y="317539"/>
                  <a:pt x="411153" y="309975"/>
                  <a:pt x="411153" y="303913"/>
                </a:cubicBezTo>
                <a:cubicBezTo>
                  <a:pt x="411153" y="297851"/>
                  <a:pt x="413753" y="290287"/>
                  <a:pt x="416930" y="287105"/>
                </a:cubicBezTo>
                <a:cubicBezTo>
                  <a:pt x="420107" y="283922"/>
                  <a:pt x="422707" y="279458"/>
                  <a:pt x="422707" y="277185"/>
                </a:cubicBezTo>
                <a:cubicBezTo>
                  <a:pt x="422707" y="274911"/>
                  <a:pt x="424243" y="273052"/>
                  <a:pt x="426121" y="273052"/>
                </a:cubicBezTo>
                <a:cubicBezTo>
                  <a:pt x="427999" y="273052"/>
                  <a:pt x="430705" y="265240"/>
                  <a:pt x="432134" y="255692"/>
                </a:cubicBezTo>
                <a:cubicBezTo>
                  <a:pt x="433563" y="246145"/>
                  <a:pt x="436360" y="238332"/>
                  <a:pt x="438348" y="238332"/>
                </a:cubicBezTo>
                <a:cubicBezTo>
                  <a:pt x="440336" y="238332"/>
                  <a:pt x="441963" y="231389"/>
                  <a:pt x="441963" y="222902"/>
                </a:cubicBezTo>
                <a:cubicBezTo>
                  <a:pt x="441963" y="211971"/>
                  <a:pt x="443597" y="207471"/>
                  <a:pt x="447566" y="207471"/>
                </a:cubicBezTo>
                <a:cubicBezTo>
                  <a:pt x="451061" y="207471"/>
                  <a:pt x="454037" y="202031"/>
                  <a:pt x="455478" y="193005"/>
                </a:cubicBezTo>
                <a:cubicBezTo>
                  <a:pt x="456750" y="185048"/>
                  <a:pt x="459427" y="175524"/>
                  <a:pt x="461430" y="171840"/>
                </a:cubicBezTo>
                <a:cubicBezTo>
                  <a:pt x="463432" y="168156"/>
                  <a:pt x="465071" y="158319"/>
                  <a:pt x="465071" y="149980"/>
                </a:cubicBezTo>
                <a:cubicBezTo>
                  <a:pt x="465071" y="141641"/>
                  <a:pt x="467107" y="134139"/>
                  <a:pt x="469595" y="133308"/>
                </a:cubicBezTo>
                <a:cubicBezTo>
                  <a:pt x="472419" y="132365"/>
                  <a:pt x="474229" y="122091"/>
                  <a:pt x="474410" y="105983"/>
                </a:cubicBezTo>
                <a:cubicBezTo>
                  <a:pt x="474693" y="80759"/>
                  <a:pt x="474931" y="80169"/>
                  <a:pt x="484819" y="80168"/>
                </a:cubicBezTo>
                <a:cubicBezTo>
                  <a:pt x="490384" y="80168"/>
                  <a:pt x="497095" y="77564"/>
                  <a:pt x="499732" y="74382"/>
                </a:cubicBezTo>
                <a:cubicBezTo>
                  <a:pt x="502370" y="71199"/>
                  <a:pt x="507031" y="68595"/>
                  <a:pt x="510092" y="68595"/>
                </a:cubicBezTo>
                <a:cubicBezTo>
                  <a:pt x="513712" y="68595"/>
                  <a:pt x="514883" y="66152"/>
                  <a:pt x="513441" y="61602"/>
                </a:cubicBezTo>
                <a:cubicBezTo>
                  <a:pt x="511996" y="57040"/>
                  <a:pt x="514584" y="51684"/>
                  <a:pt x="520884" y="46197"/>
                </a:cubicBezTo>
                <a:cubicBezTo>
                  <a:pt x="526196" y="41570"/>
                  <a:pt x="530543" y="35121"/>
                  <a:pt x="530543" y="31865"/>
                </a:cubicBezTo>
                <a:cubicBezTo>
                  <a:pt x="530543" y="26874"/>
                  <a:pt x="534561" y="26358"/>
                  <a:pt x="556170" y="28576"/>
                </a:cubicBezTo>
                <a:cubicBezTo>
                  <a:pt x="575213" y="30530"/>
                  <a:pt x="581085" y="30053"/>
                  <a:pt x="579029" y="26720"/>
                </a:cubicBezTo>
                <a:cubicBezTo>
                  <a:pt x="573413" y="17617"/>
                  <a:pt x="580663" y="6872"/>
                  <a:pt x="592423" y="6872"/>
                </a:cubicBezTo>
                <a:cubicBezTo>
                  <a:pt x="598635" y="6872"/>
                  <a:pt x="603717" y="8365"/>
                  <a:pt x="603717" y="10190"/>
                </a:cubicBezTo>
                <a:cubicBezTo>
                  <a:pt x="603717" y="12015"/>
                  <a:pt x="613655" y="14535"/>
                  <a:pt x="625800" y="15791"/>
                </a:cubicBezTo>
                <a:cubicBezTo>
                  <a:pt x="637946" y="17047"/>
                  <a:pt x="648489" y="19893"/>
                  <a:pt x="649229" y="22117"/>
                </a:cubicBezTo>
                <a:cubicBezTo>
                  <a:pt x="649969" y="24341"/>
                  <a:pt x="653825" y="26161"/>
                  <a:pt x="657798" y="26161"/>
                </a:cubicBezTo>
                <a:cubicBezTo>
                  <a:pt x="668285" y="26161"/>
                  <a:pt x="692091" y="38840"/>
                  <a:pt x="692202" y="44484"/>
                </a:cubicBezTo>
                <a:cubicBezTo>
                  <a:pt x="692254" y="47136"/>
                  <a:pt x="695415" y="49306"/>
                  <a:pt x="699226" y="49306"/>
                </a:cubicBezTo>
                <a:cubicBezTo>
                  <a:pt x="703741" y="49306"/>
                  <a:pt x="707965" y="54346"/>
                  <a:pt x="711352" y="63773"/>
                </a:cubicBezTo>
                <a:cubicBezTo>
                  <a:pt x="717227" y="80123"/>
                  <a:pt x="728659" y="91741"/>
                  <a:pt x="738874" y="91741"/>
                </a:cubicBezTo>
                <a:cubicBezTo>
                  <a:pt x="742661" y="91741"/>
                  <a:pt x="746800" y="93427"/>
                  <a:pt x="748072" y="95487"/>
                </a:cubicBezTo>
                <a:cubicBezTo>
                  <a:pt x="749343" y="97547"/>
                  <a:pt x="758977" y="100375"/>
                  <a:pt x="769481" y="101770"/>
                </a:cubicBezTo>
                <a:cubicBezTo>
                  <a:pt x="779985" y="103166"/>
                  <a:pt x="788579" y="105820"/>
                  <a:pt x="788579" y="107669"/>
                </a:cubicBezTo>
                <a:cubicBezTo>
                  <a:pt x="788579" y="112333"/>
                  <a:pt x="806840" y="111905"/>
                  <a:pt x="809761" y="107171"/>
                </a:cubicBezTo>
                <a:cubicBezTo>
                  <a:pt x="812864" y="102143"/>
                  <a:pt x="838646" y="102143"/>
                  <a:pt x="838646" y="107171"/>
                </a:cubicBezTo>
                <a:cubicBezTo>
                  <a:pt x="838646" y="109293"/>
                  <a:pt x="839945" y="110824"/>
                  <a:pt x="841534" y="110572"/>
                </a:cubicBezTo>
                <a:cubicBezTo>
                  <a:pt x="848076" y="109538"/>
                  <a:pt x="853789" y="111299"/>
                  <a:pt x="858660" y="115852"/>
                </a:cubicBezTo>
                <a:cubicBezTo>
                  <a:pt x="867810" y="124403"/>
                  <a:pt x="887749" y="134175"/>
                  <a:pt x="896046" y="134175"/>
                </a:cubicBezTo>
                <a:cubicBezTo>
                  <a:pt x="900485" y="134175"/>
                  <a:pt x="904117" y="135911"/>
                  <a:pt x="904117" y="138033"/>
                </a:cubicBezTo>
                <a:cubicBezTo>
                  <a:pt x="904117" y="140155"/>
                  <a:pt x="908017" y="141901"/>
                  <a:pt x="912783" y="141915"/>
                </a:cubicBezTo>
                <a:cubicBezTo>
                  <a:pt x="917549" y="141926"/>
                  <a:pt x="926413" y="144531"/>
                  <a:pt x="932479" y="147701"/>
                </a:cubicBezTo>
                <a:cubicBezTo>
                  <a:pt x="938547" y="150870"/>
                  <a:pt x="946346" y="153474"/>
                  <a:pt x="949811" y="153488"/>
                </a:cubicBezTo>
                <a:cubicBezTo>
                  <a:pt x="953275" y="153499"/>
                  <a:pt x="961074" y="156104"/>
                  <a:pt x="967141" y="159274"/>
                </a:cubicBezTo>
                <a:cubicBezTo>
                  <a:pt x="973208" y="162444"/>
                  <a:pt x="981440" y="165037"/>
                  <a:pt x="985435" y="165037"/>
                </a:cubicBezTo>
                <a:cubicBezTo>
                  <a:pt x="992550" y="165037"/>
                  <a:pt x="1008102" y="152449"/>
                  <a:pt x="1008102" y="146690"/>
                </a:cubicBezTo>
                <a:cubicBezTo>
                  <a:pt x="1008102" y="145086"/>
                  <a:pt x="1013301" y="141469"/>
                  <a:pt x="1019656" y="138652"/>
                </a:cubicBezTo>
                <a:cubicBezTo>
                  <a:pt x="1027895" y="134999"/>
                  <a:pt x="1031210" y="130854"/>
                  <a:pt x="1031210" y="124208"/>
                </a:cubicBezTo>
                <a:cubicBezTo>
                  <a:pt x="1031210" y="119082"/>
                  <a:pt x="1032997" y="114887"/>
                  <a:pt x="1035182" y="114887"/>
                </a:cubicBezTo>
                <a:cubicBezTo>
                  <a:pt x="1037367" y="114887"/>
                  <a:pt x="1040303" y="111849"/>
                  <a:pt x="1041706" y="108136"/>
                </a:cubicBezTo>
                <a:cubicBezTo>
                  <a:pt x="1048645" y="89781"/>
                  <a:pt x="1068819" y="80168"/>
                  <a:pt x="1100397" y="80168"/>
                </a:cubicBezTo>
                <a:cubicBezTo>
                  <a:pt x="1122978" y="80168"/>
                  <a:pt x="1127492" y="79111"/>
                  <a:pt x="1127492" y="73820"/>
                </a:cubicBezTo>
                <a:cubicBezTo>
                  <a:pt x="1127492" y="68217"/>
                  <a:pt x="1131937" y="67718"/>
                  <a:pt x="1165424" y="69567"/>
                </a:cubicBezTo>
                <a:cubicBezTo>
                  <a:pt x="1186286" y="70718"/>
                  <a:pt x="1207083" y="73575"/>
                  <a:pt x="1211639" y="75914"/>
                </a:cubicBezTo>
                <a:cubicBezTo>
                  <a:pt x="1216195" y="78254"/>
                  <a:pt x="1223313" y="81871"/>
                  <a:pt x="1227457" y="83953"/>
                </a:cubicBezTo>
                <a:cubicBezTo>
                  <a:pt x="1231601" y="86035"/>
                  <a:pt x="1242000" y="88861"/>
                  <a:pt x="1250565" y="90232"/>
                </a:cubicBezTo>
                <a:cubicBezTo>
                  <a:pt x="1259131" y="91605"/>
                  <a:pt x="1266138" y="94089"/>
                  <a:pt x="1266138" y="95753"/>
                </a:cubicBezTo>
                <a:cubicBezTo>
                  <a:pt x="1266138" y="97417"/>
                  <a:pt x="1273504" y="99995"/>
                  <a:pt x="1282506" y="101482"/>
                </a:cubicBezTo>
                <a:cubicBezTo>
                  <a:pt x="1291509" y="102969"/>
                  <a:pt x="1300607" y="105486"/>
                  <a:pt x="1302725" y="107075"/>
                </a:cubicBezTo>
                <a:cubicBezTo>
                  <a:pt x="1304844" y="108664"/>
                  <a:pt x="1314453" y="110989"/>
                  <a:pt x="1324079" y="112243"/>
                </a:cubicBezTo>
                <a:cubicBezTo>
                  <a:pt x="1333705" y="113496"/>
                  <a:pt x="1346703" y="117198"/>
                  <a:pt x="1352964" y="120467"/>
                </a:cubicBezTo>
                <a:cubicBezTo>
                  <a:pt x="1359224" y="123737"/>
                  <a:pt x="1368143" y="126423"/>
                  <a:pt x="1372784" y="126436"/>
                </a:cubicBezTo>
                <a:cubicBezTo>
                  <a:pt x="1377425" y="126448"/>
                  <a:pt x="1382293" y="128196"/>
                  <a:pt x="1383603" y="130318"/>
                </a:cubicBezTo>
                <a:cubicBezTo>
                  <a:pt x="1386784" y="135474"/>
                  <a:pt x="1416339" y="135285"/>
                  <a:pt x="1416339" y="130109"/>
                </a:cubicBezTo>
                <a:cubicBezTo>
                  <a:pt x="1416339" y="127872"/>
                  <a:pt x="1421530" y="120494"/>
                  <a:pt x="1427874" y="113714"/>
                </a:cubicBezTo>
                <a:cubicBezTo>
                  <a:pt x="1434219" y="106933"/>
                  <a:pt x="1439419" y="99215"/>
                  <a:pt x="1439428" y="96563"/>
                </a:cubicBezTo>
                <a:cubicBezTo>
                  <a:pt x="1439440" y="93911"/>
                  <a:pt x="1442046" y="91741"/>
                  <a:pt x="1445223" y="91741"/>
                </a:cubicBezTo>
                <a:cubicBezTo>
                  <a:pt x="1448400" y="91741"/>
                  <a:pt x="1451000" y="89177"/>
                  <a:pt x="1451000" y="86043"/>
                </a:cubicBezTo>
                <a:cubicBezTo>
                  <a:pt x="1451000" y="82910"/>
                  <a:pt x="1455333" y="77502"/>
                  <a:pt x="1460628" y="74027"/>
                </a:cubicBezTo>
                <a:cubicBezTo>
                  <a:pt x="1465924" y="70551"/>
                  <a:pt x="1470257" y="65287"/>
                  <a:pt x="1470257" y="62328"/>
                </a:cubicBezTo>
                <a:cubicBezTo>
                  <a:pt x="1470257" y="59370"/>
                  <a:pt x="1477123" y="52191"/>
                  <a:pt x="1485515" y="46377"/>
                </a:cubicBezTo>
                <a:cubicBezTo>
                  <a:pt x="1493908" y="40562"/>
                  <a:pt x="1500840" y="33635"/>
                  <a:pt x="1500921" y="30983"/>
                </a:cubicBezTo>
                <a:cubicBezTo>
                  <a:pt x="1501001" y="28331"/>
                  <a:pt x="1502834" y="26161"/>
                  <a:pt x="1504995" y="26161"/>
                </a:cubicBezTo>
                <a:cubicBezTo>
                  <a:pt x="1507155" y="26161"/>
                  <a:pt x="1515387" y="22086"/>
                  <a:pt x="1523288" y="17106"/>
                </a:cubicBezTo>
                <a:cubicBezTo>
                  <a:pt x="1531189" y="12126"/>
                  <a:pt x="1545453" y="6996"/>
                  <a:pt x="1554985" y="5706"/>
                </a:cubicBezTo>
                <a:cubicBezTo>
                  <a:pt x="1564517" y="4416"/>
                  <a:pt x="1579857" y="2163"/>
                  <a:pt x="1589075" y="699"/>
                </a:cubicBezTo>
                <a:cubicBezTo>
                  <a:pt x="1608384" y="-2369"/>
                  <a:pt x="1666712" y="5196"/>
                  <a:pt x="1684585" y="13087"/>
                </a:cubicBezTo>
                <a:cubicBezTo>
                  <a:pt x="1691259" y="16034"/>
                  <a:pt x="1701989" y="18445"/>
                  <a:pt x="1708428" y="18445"/>
                </a:cubicBezTo>
                <a:cubicBezTo>
                  <a:pt x="1714867" y="18445"/>
                  <a:pt x="1721207" y="20181"/>
                  <a:pt x="1722515" y="22303"/>
                </a:cubicBezTo>
                <a:cubicBezTo>
                  <a:pt x="1723825" y="24425"/>
                  <a:pt x="1728711" y="26161"/>
                  <a:pt x="1733373" y="26161"/>
                </a:cubicBezTo>
                <a:cubicBezTo>
                  <a:pt x="1738036" y="26161"/>
                  <a:pt x="1746267" y="30263"/>
                  <a:pt x="1751665" y="35276"/>
                </a:cubicBezTo>
                <a:cubicBezTo>
                  <a:pt x="1758988" y="42077"/>
                  <a:pt x="1768023" y="45094"/>
                  <a:pt x="1787251" y="47156"/>
                </a:cubicBezTo>
                <a:cubicBezTo>
                  <a:pt x="1801424" y="48677"/>
                  <a:pt x="1813021" y="51440"/>
                  <a:pt x="1813021" y="53297"/>
                </a:cubicBezTo>
                <a:cubicBezTo>
                  <a:pt x="1813021" y="55153"/>
                  <a:pt x="1819106" y="57816"/>
                  <a:pt x="1826543" y="59213"/>
                </a:cubicBezTo>
                <a:cubicBezTo>
                  <a:pt x="1833980" y="60611"/>
                  <a:pt x="1841015" y="63293"/>
                  <a:pt x="1842175" y="65174"/>
                </a:cubicBezTo>
                <a:cubicBezTo>
                  <a:pt x="1843336" y="67056"/>
                  <a:pt x="1847216" y="68606"/>
                  <a:pt x="1850798" y="68619"/>
                </a:cubicBezTo>
                <a:cubicBezTo>
                  <a:pt x="1854380" y="68630"/>
                  <a:pt x="1862275" y="71236"/>
                  <a:pt x="1868342" y="74405"/>
                </a:cubicBezTo>
                <a:cubicBezTo>
                  <a:pt x="1874409" y="77575"/>
                  <a:pt x="1885909" y="80168"/>
                  <a:pt x="1893898" y="80168"/>
                </a:cubicBezTo>
                <a:cubicBezTo>
                  <a:pt x="1901887" y="80168"/>
                  <a:pt x="1913387" y="82761"/>
                  <a:pt x="1919454" y="85931"/>
                </a:cubicBezTo>
                <a:cubicBezTo>
                  <a:pt x="1925521" y="89100"/>
                  <a:pt x="1933373" y="91704"/>
                  <a:pt x="1936904" y="91717"/>
                </a:cubicBezTo>
                <a:cubicBezTo>
                  <a:pt x="1940434" y="91729"/>
                  <a:pt x="1943974" y="93697"/>
                  <a:pt x="1944769" y="96088"/>
                </a:cubicBezTo>
                <a:cubicBezTo>
                  <a:pt x="1945565" y="98479"/>
                  <a:pt x="1955674" y="101302"/>
                  <a:pt x="1967235" y="102362"/>
                </a:cubicBezTo>
                <a:cubicBezTo>
                  <a:pt x="1978796" y="103423"/>
                  <a:pt x="1989987" y="105610"/>
                  <a:pt x="1992106" y="107224"/>
                </a:cubicBezTo>
                <a:cubicBezTo>
                  <a:pt x="1994224" y="108837"/>
                  <a:pt x="2003322" y="111374"/>
                  <a:pt x="2012325" y="112861"/>
                </a:cubicBezTo>
                <a:cubicBezTo>
                  <a:pt x="2021327" y="114348"/>
                  <a:pt x="2028693" y="117149"/>
                  <a:pt x="2028693" y="119084"/>
                </a:cubicBezTo>
                <a:cubicBezTo>
                  <a:pt x="2028693" y="121019"/>
                  <a:pt x="2033049" y="122602"/>
                  <a:pt x="2038373" y="122602"/>
                </a:cubicBezTo>
                <a:cubicBezTo>
                  <a:pt x="2043698" y="122602"/>
                  <a:pt x="2051063" y="124243"/>
                  <a:pt x="2054741" y="126250"/>
                </a:cubicBezTo>
                <a:cubicBezTo>
                  <a:pt x="2058420" y="128255"/>
                  <a:pt x="2067928" y="130938"/>
                  <a:pt x="2075871" y="132211"/>
                </a:cubicBezTo>
                <a:cubicBezTo>
                  <a:pt x="2083814" y="133483"/>
                  <a:pt x="2090313" y="135994"/>
                  <a:pt x="2090313" y="137790"/>
                </a:cubicBezTo>
                <a:cubicBezTo>
                  <a:pt x="2090313" y="139585"/>
                  <a:pt x="2094508" y="142109"/>
                  <a:pt x="2099635" y="143398"/>
                </a:cubicBezTo>
                <a:cubicBezTo>
                  <a:pt x="2106008" y="145000"/>
                  <a:pt x="2109759" y="149403"/>
                  <a:pt x="2111495" y="157318"/>
                </a:cubicBezTo>
                <a:cubicBezTo>
                  <a:pt x="2113712" y="167430"/>
                  <a:pt x="2115700" y="168895"/>
                  <a:pt x="2127207" y="168895"/>
                </a:cubicBezTo>
                <a:cubicBezTo>
                  <a:pt x="2134452" y="168895"/>
                  <a:pt x="2140380" y="167158"/>
                  <a:pt x="2140380" y="165037"/>
                </a:cubicBezTo>
                <a:cubicBezTo>
                  <a:pt x="2140380" y="157027"/>
                  <a:pt x="2147635" y="161626"/>
                  <a:pt x="2152551" y="172752"/>
                </a:cubicBezTo>
                <a:cubicBezTo>
                  <a:pt x="2155364" y="179117"/>
                  <a:pt x="2158976" y="184325"/>
                  <a:pt x="2160577" y="184325"/>
                </a:cubicBezTo>
                <a:cubicBezTo>
                  <a:pt x="2162178" y="184325"/>
                  <a:pt x="2163488" y="186929"/>
                  <a:pt x="2163488" y="190112"/>
                </a:cubicBezTo>
                <a:cubicBezTo>
                  <a:pt x="2163488" y="193969"/>
                  <a:pt x="2167339" y="195898"/>
                  <a:pt x="2175042" y="195898"/>
                </a:cubicBezTo>
                <a:cubicBezTo>
                  <a:pt x="2181396" y="195898"/>
                  <a:pt x="2186596" y="194162"/>
                  <a:pt x="2186596" y="192041"/>
                </a:cubicBezTo>
                <a:cubicBezTo>
                  <a:pt x="2186596" y="189919"/>
                  <a:pt x="2192959" y="188183"/>
                  <a:pt x="2200735" y="188183"/>
                </a:cubicBezTo>
                <a:cubicBezTo>
                  <a:pt x="2208511" y="188183"/>
                  <a:pt x="2217610" y="185878"/>
                  <a:pt x="2220954" y="183062"/>
                </a:cubicBezTo>
                <a:cubicBezTo>
                  <a:pt x="2240989" y="166188"/>
                  <a:pt x="2293208" y="164896"/>
                  <a:pt x="2305985" y="180959"/>
                </a:cubicBezTo>
                <a:cubicBezTo>
                  <a:pt x="2307045" y="182291"/>
                  <a:pt x="2315268" y="184612"/>
                  <a:pt x="2324259" y="186117"/>
                </a:cubicBezTo>
                <a:cubicBezTo>
                  <a:pt x="2333250" y="187623"/>
                  <a:pt x="2341585" y="190439"/>
                  <a:pt x="2342779" y="192376"/>
                </a:cubicBezTo>
                <a:cubicBezTo>
                  <a:pt x="2343975" y="194314"/>
                  <a:pt x="2347621" y="195898"/>
                  <a:pt x="2350883" y="195898"/>
                </a:cubicBezTo>
                <a:cubicBezTo>
                  <a:pt x="2354145" y="195898"/>
                  <a:pt x="2362275" y="198337"/>
                  <a:pt x="2368950" y="201317"/>
                </a:cubicBezTo>
                <a:cubicBezTo>
                  <a:pt x="2375624" y="204297"/>
                  <a:pt x="2388004" y="207728"/>
                  <a:pt x="2396461" y="208941"/>
                </a:cubicBezTo>
                <a:cubicBezTo>
                  <a:pt x="2404917" y="210154"/>
                  <a:pt x="2412427" y="212924"/>
                  <a:pt x="2413149" y="215096"/>
                </a:cubicBezTo>
                <a:cubicBezTo>
                  <a:pt x="2413872" y="217267"/>
                  <a:pt x="2418454" y="219044"/>
                  <a:pt x="2423331" y="219044"/>
                </a:cubicBezTo>
                <a:cubicBezTo>
                  <a:pt x="2428207" y="219044"/>
                  <a:pt x="2437161" y="221638"/>
                  <a:pt x="2443229" y="224807"/>
                </a:cubicBezTo>
                <a:cubicBezTo>
                  <a:pt x="2449296" y="227977"/>
                  <a:pt x="2457417" y="230580"/>
                  <a:pt x="2461275" y="230593"/>
                </a:cubicBezTo>
                <a:cubicBezTo>
                  <a:pt x="2465133" y="230605"/>
                  <a:pt x="2470889" y="233221"/>
                  <a:pt x="2474067" y="236404"/>
                </a:cubicBezTo>
                <a:cubicBezTo>
                  <a:pt x="2477244" y="239586"/>
                  <a:pt x="2484053" y="242190"/>
                  <a:pt x="2489197" y="242190"/>
                </a:cubicBezTo>
                <a:cubicBezTo>
                  <a:pt x="2494341" y="242190"/>
                  <a:pt x="2498549" y="243789"/>
                  <a:pt x="2498549" y="245742"/>
                </a:cubicBezTo>
                <a:cubicBezTo>
                  <a:pt x="2498549" y="247695"/>
                  <a:pt x="2503749" y="250437"/>
                  <a:pt x="2510103" y="251835"/>
                </a:cubicBezTo>
                <a:cubicBezTo>
                  <a:pt x="2516458" y="253232"/>
                  <a:pt x="2521657" y="255975"/>
                  <a:pt x="2521657" y="257928"/>
                </a:cubicBezTo>
                <a:cubicBezTo>
                  <a:pt x="2521657" y="259881"/>
                  <a:pt x="2525990" y="261479"/>
                  <a:pt x="2531285" y="261479"/>
                </a:cubicBezTo>
                <a:cubicBezTo>
                  <a:pt x="2537276" y="261479"/>
                  <a:pt x="2540914" y="263665"/>
                  <a:pt x="2540914" y="267265"/>
                </a:cubicBezTo>
                <a:cubicBezTo>
                  <a:pt x="2540914" y="271679"/>
                  <a:pt x="2545743" y="273052"/>
                  <a:pt x="2561266" y="273052"/>
                </a:cubicBezTo>
                <a:cubicBezTo>
                  <a:pt x="2579645" y="273052"/>
                  <a:pt x="2582258" y="271966"/>
                  <a:pt x="2588225" y="261848"/>
                </a:cubicBezTo>
                <a:cubicBezTo>
                  <a:pt x="2591859" y="255686"/>
                  <a:pt x="2594832" y="247874"/>
                  <a:pt x="2594832" y="244488"/>
                </a:cubicBezTo>
                <a:cubicBezTo>
                  <a:pt x="2594832" y="241103"/>
                  <a:pt x="2596565" y="238333"/>
                  <a:pt x="2598683" y="238333"/>
                </a:cubicBezTo>
                <a:cubicBezTo>
                  <a:pt x="2600801" y="238333"/>
                  <a:pt x="2602534" y="235941"/>
                  <a:pt x="2602534" y="233019"/>
                </a:cubicBezTo>
                <a:cubicBezTo>
                  <a:pt x="2602534" y="230096"/>
                  <a:pt x="2605134" y="225543"/>
                  <a:pt x="2608311" y="222902"/>
                </a:cubicBezTo>
                <a:cubicBezTo>
                  <a:pt x="2611489" y="220261"/>
                  <a:pt x="2614088" y="213972"/>
                  <a:pt x="2614088" y="208928"/>
                </a:cubicBezTo>
                <a:cubicBezTo>
                  <a:pt x="2614088" y="203883"/>
                  <a:pt x="2615821" y="199756"/>
                  <a:pt x="2617940" y="199756"/>
                </a:cubicBezTo>
                <a:cubicBezTo>
                  <a:pt x="2620058" y="199756"/>
                  <a:pt x="2621791" y="197538"/>
                  <a:pt x="2621791" y="194827"/>
                </a:cubicBezTo>
                <a:cubicBezTo>
                  <a:pt x="2621791" y="192116"/>
                  <a:pt x="2625257" y="186925"/>
                  <a:pt x="2629493" y="183291"/>
                </a:cubicBezTo>
                <a:cubicBezTo>
                  <a:pt x="2633730" y="179658"/>
                  <a:pt x="2637196" y="174064"/>
                  <a:pt x="2637196" y="170861"/>
                </a:cubicBezTo>
                <a:cubicBezTo>
                  <a:pt x="2637196" y="167658"/>
                  <a:pt x="2638929" y="165037"/>
                  <a:pt x="2641047" y="165037"/>
                </a:cubicBezTo>
                <a:cubicBezTo>
                  <a:pt x="2643165" y="165037"/>
                  <a:pt x="2644898" y="160697"/>
                  <a:pt x="2644898" y="155393"/>
                </a:cubicBezTo>
                <a:cubicBezTo>
                  <a:pt x="2644898" y="150088"/>
                  <a:pt x="2646686" y="145748"/>
                  <a:pt x="2648871" y="145748"/>
                </a:cubicBezTo>
                <a:cubicBezTo>
                  <a:pt x="2651055" y="145748"/>
                  <a:pt x="2653913" y="142710"/>
                  <a:pt x="2655221" y="138997"/>
                </a:cubicBezTo>
                <a:cubicBezTo>
                  <a:pt x="2658677" y="129190"/>
                  <a:pt x="2672371" y="114887"/>
                  <a:pt x="2678306" y="114887"/>
                </a:cubicBezTo>
                <a:cubicBezTo>
                  <a:pt x="2681114" y="114887"/>
                  <a:pt x="2686878" y="111415"/>
                  <a:pt x="2691114" y="107172"/>
                </a:cubicBezTo>
                <a:cubicBezTo>
                  <a:pt x="2695351" y="102928"/>
                  <a:pt x="2702181" y="99457"/>
                  <a:pt x="2706292" y="99457"/>
                </a:cubicBezTo>
                <a:cubicBezTo>
                  <a:pt x="2710403" y="99457"/>
                  <a:pt x="2714838" y="97720"/>
                  <a:pt x="2716147" y="95599"/>
                </a:cubicBezTo>
                <a:cubicBezTo>
                  <a:pt x="2717456" y="93477"/>
                  <a:pt x="2721891" y="91741"/>
                  <a:pt x="2726003" y="91741"/>
                </a:cubicBezTo>
                <a:cubicBezTo>
                  <a:pt x="2730114" y="91741"/>
                  <a:pt x="2733478" y="89137"/>
                  <a:pt x="2733478" y="85955"/>
                </a:cubicBezTo>
                <a:cubicBezTo>
                  <a:pt x="2733478" y="82772"/>
                  <a:pt x="2735644" y="80160"/>
                  <a:pt x="2738292" y="80149"/>
                </a:cubicBezTo>
                <a:cubicBezTo>
                  <a:pt x="2746344" y="80119"/>
                  <a:pt x="2772552" y="53557"/>
                  <a:pt x="2775528" y="42411"/>
                </a:cubicBezTo>
                <a:cubicBezTo>
                  <a:pt x="2777140" y="36372"/>
                  <a:pt x="2781462" y="31440"/>
                  <a:pt x="2785747" y="30748"/>
                </a:cubicBezTo>
                <a:cubicBezTo>
                  <a:pt x="2789832" y="30089"/>
                  <a:pt x="2797862" y="24171"/>
                  <a:pt x="2803593" y="17597"/>
                </a:cubicBezTo>
                <a:cubicBezTo>
                  <a:pt x="2811864" y="8110"/>
                  <a:pt x="2815124" y="6567"/>
                  <a:pt x="2819393" y="10116"/>
                </a:cubicBezTo>
                <a:cubicBezTo>
                  <a:pt x="2822351" y="12574"/>
                  <a:pt x="2835426" y="15702"/>
                  <a:pt x="2848448" y="17065"/>
                </a:cubicBezTo>
                <a:cubicBezTo>
                  <a:pt x="2861470" y="18429"/>
                  <a:pt x="2872124" y="20810"/>
                  <a:pt x="2872124" y="22356"/>
                </a:cubicBezTo>
                <a:cubicBezTo>
                  <a:pt x="2872124" y="23903"/>
                  <a:pt x="2891176" y="26405"/>
                  <a:pt x="2914461" y="27916"/>
                </a:cubicBezTo>
                <a:cubicBezTo>
                  <a:pt x="2937746" y="29428"/>
                  <a:pt x="2957778" y="32255"/>
                  <a:pt x="2958978" y="34199"/>
                </a:cubicBezTo>
                <a:cubicBezTo>
                  <a:pt x="2960177" y="36143"/>
                  <a:pt x="2965287" y="37734"/>
                  <a:pt x="2970332" y="37734"/>
                </a:cubicBezTo>
                <a:cubicBezTo>
                  <a:pt x="2975378" y="37734"/>
                  <a:pt x="2980424" y="39222"/>
                  <a:pt x="2981546" y="41041"/>
                </a:cubicBezTo>
                <a:cubicBezTo>
                  <a:pt x="2982669" y="42859"/>
                  <a:pt x="2991869" y="45335"/>
                  <a:pt x="3001993" y="46542"/>
                </a:cubicBezTo>
                <a:cubicBezTo>
                  <a:pt x="3012116" y="47749"/>
                  <a:pt x="3025598" y="51458"/>
                  <a:pt x="3031953" y="54784"/>
                </a:cubicBezTo>
                <a:cubicBezTo>
                  <a:pt x="3038308" y="58111"/>
                  <a:pt x="3046973" y="60898"/>
                  <a:pt x="3051209" y="60979"/>
                </a:cubicBezTo>
                <a:cubicBezTo>
                  <a:pt x="3055446" y="61059"/>
                  <a:pt x="3062276" y="63674"/>
                  <a:pt x="3066388" y="66789"/>
                </a:cubicBezTo>
                <a:cubicBezTo>
                  <a:pt x="3070499" y="69904"/>
                  <a:pt x="3076998" y="72453"/>
                  <a:pt x="3080830" y="72453"/>
                </a:cubicBezTo>
                <a:cubicBezTo>
                  <a:pt x="3084662" y="72453"/>
                  <a:pt x="3087797" y="74189"/>
                  <a:pt x="3087797" y="76310"/>
                </a:cubicBezTo>
                <a:cubicBezTo>
                  <a:pt x="3087797" y="78432"/>
                  <a:pt x="3092129" y="80168"/>
                  <a:pt x="3097425" y="80168"/>
                </a:cubicBezTo>
                <a:cubicBezTo>
                  <a:pt x="3102720" y="80168"/>
                  <a:pt x="3107053" y="81680"/>
                  <a:pt x="3107053" y="83529"/>
                </a:cubicBezTo>
                <a:cubicBezTo>
                  <a:pt x="3107053" y="85377"/>
                  <a:pt x="3115647" y="88032"/>
                  <a:pt x="3126151" y="89427"/>
                </a:cubicBezTo>
                <a:cubicBezTo>
                  <a:pt x="3136655" y="90823"/>
                  <a:pt x="3146289" y="93650"/>
                  <a:pt x="3147561" y="95711"/>
                </a:cubicBezTo>
                <a:cubicBezTo>
                  <a:pt x="3151666" y="102365"/>
                  <a:pt x="3165700" y="99702"/>
                  <a:pt x="3178644" y="89812"/>
                </a:cubicBezTo>
                <a:cubicBezTo>
                  <a:pt x="3185587" y="84508"/>
                  <a:pt x="3192931" y="80168"/>
                  <a:pt x="3194964" y="80168"/>
                </a:cubicBezTo>
                <a:cubicBezTo>
                  <a:pt x="3196996" y="80168"/>
                  <a:pt x="3199657" y="77564"/>
                  <a:pt x="3200877" y="74382"/>
                </a:cubicBezTo>
                <a:cubicBezTo>
                  <a:pt x="3202096" y="71199"/>
                  <a:pt x="3207480" y="68595"/>
                  <a:pt x="3212843" y="68595"/>
                </a:cubicBezTo>
                <a:cubicBezTo>
                  <a:pt x="3218204" y="68595"/>
                  <a:pt x="3222591" y="66859"/>
                  <a:pt x="3222591" y="64737"/>
                </a:cubicBezTo>
                <a:cubicBezTo>
                  <a:pt x="3222591" y="62615"/>
                  <a:pt x="3229619" y="60880"/>
                  <a:pt x="3238208" y="60880"/>
                </a:cubicBezTo>
                <a:cubicBezTo>
                  <a:pt x="3246797" y="60880"/>
                  <a:pt x="3261853" y="57216"/>
                  <a:pt x="3271665" y="52739"/>
                </a:cubicBezTo>
                <a:cubicBezTo>
                  <a:pt x="3289944" y="44398"/>
                  <a:pt x="3318113" y="44528"/>
                  <a:pt x="3328304" y="53000"/>
                </a:cubicBezTo>
                <a:cubicBezTo>
                  <a:pt x="3330741" y="55026"/>
                  <a:pt x="3340015" y="57849"/>
                  <a:pt x="3348912" y="59275"/>
                </a:cubicBezTo>
                <a:cubicBezTo>
                  <a:pt x="3357810" y="60700"/>
                  <a:pt x="3365089" y="63158"/>
                  <a:pt x="3365089" y="64737"/>
                </a:cubicBezTo>
                <a:cubicBezTo>
                  <a:pt x="3365089" y="66317"/>
                  <a:pt x="3372212" y="68750"/>
                  <a:pt x="3380918" y="70144"/>
                </a:cubicBezTo>
                <a:cubicBezTo>
                  <a:pt x="3401309" y="73410"/>
                  <a:pt x="3426710" y="81355"/>
                  <a:pt x="3426710" y="84468"/>
                </a:cubicBezTo>
                <a:cubicBezTo>
                  <a:pt x="3426710" y="85800"/>
                  <a:pt x="3435192" y="88016"/>
                  <a:pt x="3445560" y="89394"/>
                </a:cubicBezTo>
                <a:cubicBezTo>
                  <a:pt x="3455928" y="90772"/>
                  <a:pt x="3466538" y="94467"/>
                  <a:pt x="3469139" y="97606"/>
                </a:cubicBezTo>
                <a:cubicBezTo>
                  <a:pt x="3471740" y="100746"/>
                  <a:pt x="3475464" y="103314"/>
                  <a:pt x="3477416" y="103314"/>
                </a:cubicBezTo>
                <a:cubicBezTo>
                  <a:pt x="3479367" y="103314"/>
                  <a:pt x="3485453" y="107484"/>
                  <a:pt x="3490939" y="112579"/>
                </a:cubicBezTo>
                <a:cubicBezTo>
                  <a:pt x="3496426" y="117675"/>
                  <a:pt x="3506302" y="122924"/>
                  <a:pt x="3512887" y="124243"/>
                </a:cubicBezTo>
                <a:cubicBezTo>
                  <a:pt x="3527766" y="127224"/>
                  <a:pt x="3546099" y="135187"/>
                  <a:pt x="3546099" y="138668"/>
                </a:cubicBezTo>
                <a:cubicBezTo>
                  <a:pt x="3546099" y="140103"/>
                  <a:pt x="3551299" y="142422"/>
                  <a:pt x="3557653" y="143820"/>
                </a:cubicBezTo>
                <a:cubicBezTo>
                  <a:pt x="3564008" y="145218"/>
                  <a:pt x="3569207" y="147959"/>
                  <a:pt x="3569207" y="149913"/>
                </a:cubicBezTo>
                <a:cubicBezTo>
                  <a:pt x="3569207" y="151866"/>
                  <a:pt x="3577927" y="153464"/>
                  <a:pt x="3588584" y="153464"/>
                </a:cubicBezTo>
                <a:cubicBezTo>
                  <a:pt x="3602256" y="153464"/>
                  <a:pt x="3608614" y="155168"/>
                  <a:pt x="3610178" y="159250"/>
                </a:cubicBezTo>
                <a:cubicBezTo>
                  <a:pt x="3611398" y="162433"/>
                  <a:pt x="3616109" y="165043"/>
                  <a:pt x="3620648" y="165051"/>
                </a:cubicBezTo>
                <a:cubicBezTo>
                  <a:pt x="3625188" y="165059"/>
                  <a:pt x="3639301" y="170261"/>
                  <a:pt x="3652010" y="176610"/>
                </a:cubicBezTo>
                <a:cubicBezTo>
                  <a:pt x="3664719" y="182959"/>
                  <a:pt x="3677307" y="188160"/>
                  <a:pt x="3679984" y="188168"/>
                </a:cubicBezTo>
                <a:cubicBezTo>
                  <a:pt x="3682660" y="188176"/>
                  <a:pt x="3688241" y="190304"/>
                  <a:pt x="3692386" y="192897"/>
                </a:cubicBezTo>
                <a:cubicBezTo>
                  <a:pt x="3699048" y="197065"/>
                  <a:pt x="3701611" y="195645"/>
                  <a:pt x="3714479" y="180662"/>
                </a:cubicBezTo>
                <a:cubicBezTo>
                  <a:pt x="3741997" y="148620"/>
                  <a:pt x="3761803" y="130254"/>
                  <a:pt x="3780209" y="119709"/>
                </a:cubicBezTo>
                <a:cubicBezTo>
                  <a:pt x="3789929" y="114140"/>
                  <a:pt x="3854572" y="113060"/>
                  <a:pt x="3864845" y="118295"/>
                </a:cubicBezTo>
                <a:cubicBezTo>
                  <a:pt x="3883334" y="127716"/>
                  <a:pt x="3891945" y="130861"/>
                  <a:pt x="3896899" y="130004"/>
                </a:cubicBezTo>
                <a:cubicBezTo>
                  <a:pt x="3905381" y="128535"/>
                  <a:pt x="3922736" y="134362"/>
                  <a:pt x="3927690" y="140341"/>
                </a:cubicBezTo>
                <a:cubicBezTo>
                  <a:pt x="3930154" y="143315"/>
                  <a:pt x="3936291" y="145748"/>
                  <a:pt x="3941327" y="145748"/>
                </a:cubicBezTo>
                <a:cubicBezTo>
                  <a:pt x="3946363" y="145748"/>
                  <a:pt x="3950484" y="147332"/>
                  <a:pt x="3950484" y="149267"/>
                </a:cubicBezTo>
                <a:cubicBezTo>
                  <a:pt x="3950484" y="151202"/>
                  <a:pt x="3957407" y="153957"/>
                  <a:pt x="3965869" y="155389"/>
                </a:cubicBezTo>
                <a:cubicBezTo>
                  <a:pt x="3974331" y="156821"/>
                  <a:pt x="3982170" y="159477"/>
                  <a:pt x="3983290" y="161292"/>
                </a:cubicBezTo>
                <a:cubicBezTo>
                  <a:pt x="3984409" y="163106"/>
                  <a:pt x="3993084" y="165757"/>
                  <a:pt x="4002567" y="167181"/>
                </a:cubicBezTo>
                <a:cubicBezTo>
                  <a:pt x="4012049" y="168605"/>
                  <a:pt x="4019807" y="171309"/>
                  <a:pt x="4019807" y="173190"/>
                </a:cubicBezTo>
                <a:cubicBezTo>
                  <a:pt x="4019807" y="175071"/>
                  <a:pt x="4024140" y="176610"/>
                  <a:pt x="4029435" y="176610"/>
                </a:cubicBezTo>
                <a:cubicBezTo>
                  <a:pt x="4034731" y="176610"/>
                  <a:pt x="4039064" y="178346"/>
                  <a:pt x="4039064" y="180467"/>
                </a:cubicBezTo>
                <a:cubicBezTo>
                  <a:pt x="4039064" y="182589"/>
                  <a:pt x="4041451" y="184325"/>
                  <a:pt x="4044369" y="184325"/>
                </a:cubicBezTo>
                <a:cubicBezTo>
                  <a:pt x="4047287" y="184325"/>
                  <a:pt x="4051794" y="186883"/>
                  <a:pt x="4054384" y="190010"/>
                </a:cubicBezTo>
                <a:cubicBezTo>
                  <a:pt x="4056975" y="193136"/>
                  <a:pt x="4064924" y="196790"/>
                  <a:pt x="4072049" y="198129"/>
                </a:cubicBezTo>
                <a:cubicBezTo>
                  <a:pt x="4079175" y="199467"/>
                  <a:pt x="4087012" y="202985"/>
                  <a:pt x="4089465" y="205946"/>
                </a:cubicBezTo>
                <a:cubicBezTo>
                  <a:pt x="4091918" y="208907"/>
                  <a:pt x="4096312" y="211329"/>
                  <a:pt x="4099230" y="211329"/>
                </a:cubicBezTo>
                <a:cubicBezTo>
                  <a:pt x="4102149" y="211329"/>
                  <a:pt x="4104536" y="213065"/>
                  <a:pt x="4104536" y="215186"/>
                </a:cubicBezTo>
                <a:cubicBezTo>
                  <a:pt x="4104536" y="217308"/>
                  <a:pt x="4108002" y="219044"/>
                  <a:pt x="4112238" y="219044"/>
                </a:cubicBezTo>
                <a:cubicBezTo>
                  <a:pt x="4116475" y="219044"/>
                  <a:pt x="4119941" y="216589"/>
                  <a:pt x="4119941" y="213587"/>
                </a:cubicBezTo>
                <a:cubicBezTo>
                  <a:pt x="4119941" y="210586"/>
                  <a:pt x="4129512" y="198770"/>
                  <a:pt x="4141209" y="187330"/>
                </a:cubicBezTo>
                <a:lnTo>
                  <a:pt x="4162477" y="166530"/>
                </a:lnTo>
                <a:lnTo>
                  <a:pt x="4203793" y="165726"/>
                </a:lnTo>
                <a:cubicBezTo>
                  <a:pt x="4236491" y="165090"/>
                  <a:pt x="4248110" y="166342"/>
                  <a:pt x="4259506" y="171730"/>
                </a:cubicBezTo>
                <a:cubicBezTo>
                  <a:pt x="4267425" y="175475"/>
                  <a:pt x="4273924" y="179841"/>
                  <a:pt x="4273948" y="181432"/>
                </a:cubicBezTo>
                <a:cubicBezTo>
                  <a:pt x="4273987" y="183023"/>
                  <a:pt x="4278325" y="184325"/>
                  <a:pt x="4283620" y="184325"/>
                </a:cubicBezTo>
                <a:cubicBezTo>
                  <a:pt x="4288916" y="184325"/>
                  <a:pt x="4293249" y="182589"/>
                  <a:pt x="4293249" y="180467"/>
                </a:cubicBezTo>
                <a:cubicBezTo>
                  <a:pt x="4293249" y="178346"/>
                  <a:pt x="4298101" y="176610"/>
                  <a:pt x="4304032" y="176610"/>
                </a:cubicBezTo>
                <a:cubicBezTo>
                  <a:pt x="4309963" y="176610"/>
                  <a:pt x="4316700" y="174723"/>
                  <a:pt x="4319003" y="172416"/>
                </a:cubicBezTo>
                <a:cubicBezTo>
                  <a:pt x="4322018" y="169396"/>
                  <a:pt x="4323914" y="169396"/>
                  <a:pt x="4325777" y="172416"/>
                </a:cubicBezTo>
                <a:cubicBezTo>
                  <a:pt x="4327200" y="174723"/>
                  <a:pt x="4335959" y="176610"/>
                  <a:pt x="4345241" y="176610"/>
                </a:cubicBezTo>
                <a:cubicBezTo>
                  <a:pt x="4354523" y="176610"/>
                  <a:pt x="4363106" y="178212"/>
                  <a:pt x="4364315" y="180171"/>
                </a:cubicBezTo>
                <a:cubicBezTo>
                  <a:pt x="4365523" y="182129"/>
                  <a:pt x="4372026" y="184945"/>
                  <a:pt x="4378766" y="186428"/>
                </a:cubicBezTo>
                <a:cubicBezTo>
                  <a:pt x="4392075" y="189355"/>
                  <a:pt x="4398179" y="194095"/>
                  <a:pt x="4402142" y="204578"/>
                </a:cubicBezTo>
                <a:cubicBezTo>
                  <a:pt x="4403546" y="208291"/>
                  <a:pt x="4408113" y="211329"/>
                  <a:pt x="4412290" y="211329"/>
                </a:cubicBezTo>
                <a:cubicBezTo>
                  <a:pt x="4416468" y="211329"/>
                  <a:pt x="4420957" y="213065"/>
                  <a:pt x="4422267" y="215186"/>
                </a:cubicBezTo>
                <a:cubicBezTo>
                  <a:pt x="4423575" y="217308"/>
                  <a:pt x="4428737" y="219044"/>
                  <a:pt x="4433736" y="219044"/>
                </a:cubicBezTo>
                <a:cubicBezTo>
                  <a:pt x="4445171" y="219044"/>
                  <a:pt x="4466500" y="230961"/>
                  <a:pt x="4466532" y="237368"/>
                </a:cubicBezTo>
                <a:cubicBezTo>
                  <a:pt x="4466532" y="240020"/>
                  <a:pt x="4470701" y="242190"/>
                  <a:pt x="4475767" y="242190"/>
                </a:cubicBezTo>
                <a:cubicBezTo>
                  <a:pt x="4482380" y="242190"/>
                  <a:pt x="4485660" y="244910"/>
                  <a:pt x="4487394" y="251835"/>
                </a:cubicBezTo>
                <a:cubicBezTo>
                  <a:pt x="4489558" y="260469"/>
                  <a:pt x="4491774" y="261479"/>
                  <a:pt x="4508553" y="261479"/>
                </a:cubicBezTo>
                <a:cubicBezTo>
                  <a:pt x="4518862" y="261479"/>
                  <a:pt x="4532261" y="264072"/>
                  <a:pt x="4538328" y="267241"/>
                </a:cubicBezTo>
                <a:cubicBezTo>
                  <a:pt x="4544395" y="270411"/>
                  <a:pt x="4552392" y="273015"/>
                  <a:pt x="4556099" y="273028"/>
                </a:cubicBezTo>
                <a:cubicBezTo>
                  <a:pt x="4559806" y="273040"/>
                  <a:pt x="4562839" y="274513"/>
                  <a:pt x="4562839" y="276299"/>
                </a:cubicBezTo>
                <a:cubicBezTo>
                  <a:pt x="4562839" y="278085"/>
                  <a:pt x="4569771" y="281626"/>
                  <a:pt x="4578244" y="284169"/>
                </a:cubicBezTo>
                <a:cubicBezTo>
                  <a:pt x="4586717" y="286712"/>
                  <a:pt x="4593649" y="290458"/>
                  <a:pt x="4593649" y="292495"/>
                </a:cubicBezTo>
                <a:cubicBezTo>
                  <a:pt x="4593649" y="294531"/>
                  <a:pt x="4595506" y="296198"/>
                  <a:pt x="4597775" y="296198"/>
                </a:cubicBezTo>
                <a:cubicBezTo>
                  <a:pt x="4602978" y="296198"/>
                  <a:pt x="4612905" y="305961"/>
                  <a:pt x="4612905" y="311077"/>
                </a:cubicBezTo>
                <a:cubicBezTo>
                  <a:pt x="4612905" y="316807"/>
                  <a:pt x="4624199" y="327059"/>
                  <a:pt x="4630511" y="327059"/>
                </a:cubicBezTo>
                <a:cubicBezTo>
                  <a:pt x="4633537" y="327059"/>
                  <a:pt x="4636013" y="323554"/>
                  <a:pt x="4636013" y="319270"/>
                </a:cubicBezTo>
                <a:cubicBezTo>
                  <a:pt x="4636013" y="312716"/>
                  <a:pt x="4637691" y="311893"/>
                  <a:pt x="4646604" y="314078"/>
                </a:cubicBezTo>
                <a:cubicBezTo>
                  <a:pt x="4652429" y="315506"/>
                  <a:pt x="4658079" y="318005"/>
                  <a:pt x="4659159" y="319632"/>
                </a:cubicBezTo>
                <a:cubicBezTo>
                  <a:pt x="4660240" y="321259"/>
                  <a:pt x="4665540" y="323700"/>
                  <a:pt x="4670936" y="325057"/>
                </a:cubicBezTo>
                <a:cubicBezTo>
                  <a:pt x="4676333" y="326413"/>
                  <a:pt x="4683924" y="331759"/>
                  <a:pt x="4687805" y="336935"/>
                </a:cubicBezTo>
                <a:cubicBezTo>
                  <a:pt x="4693151" y="344067"/>
                  <a:pt x="4698463" y="346347"/>
                  <a:pt x="4709727" y="346347"/>
                </a:cubicBezTo>
                <a:cubicBezTo>
                  <a:pt x="4720373" y="346347"/>
                  <a:pt x="4724593" y="344705"/>
                  <a:pt x="4724593" y="340561"/>
                </a:cubicBezTo>
                <a:cubicBezTo>
                  <a:pt x="4724593" y="334442"/>
                  <a:pt x="4741664" y="332743"/>
                  <a:pt x="4758291" y="337206"/>
                </a:cubicBezTo>
                <a:cubicBezTo>
                  <a:pt x="4765392" y="339112"/>
                  <a:pt x="4766957" y="342238"/>
                  <a:pt x="4766957" y="354513"/>
                </a:cubicBezTo>
                <a:cubicBezTo>
                  <a:pt x="4766957" y="362752"/>
                  <a:pt x="4768502" y="369494"/>
                  <a:pt x="4770391" y="369494"/>
                </a:cubicBezTo>
                <a:cubicBezTo>
                  <a:pt x="4772279" y="369494"/>
                  <a:pt x="4774864" y="373641"/>
                  <a:pt x="4776134" y="378711"/>
                </a:cubicBezTo>
                <a:cubicBezTo>
                  <a:pt x="4777591" y="384526"/>
                  <a:pt x="4782278" y="388893"/>
                  <a:pt x="4788833" y="390541"/>
                </a:cubicBezTo>
                <a:cubicBezTo>
                  <a:pt x="4794547" y="391977"/>
                  <a:pt x="4803929" y="396509"/>
                  <a:pt x="4809681" y="400611"/>
                </a:cubicBezTo>
                <a:cubicBezTo>
                  <a:pt x="4820889" y="408606"/>
                  <a:pt x="4838161" y="410527"/>
                  <a:pt x="4842057" y="404213"/>
                </a:cubicBezTo>
                <a:cubicBezTo>
                  <a:pt x="4847246" y="395803"/>
                  <a:pt x="4851685" y="401139"/>
                  <a:pt x="4851685" y="415786"/>
                </a:cubicBezTo>
                <a:cubicBezTo>
                  <a:pt x="4851685" y="426930"/>
                  <a:pt x="4853290" y="431217"/>
                  <a:pt x="4857462" y="431217"/>
                </a:cubicBezTo>
                <a:cubicBezTo>
                  <a:pt x="4861572" y="431217"/>
                  <a:pt x="4863239" y="435400"/>
                  <a:pt x="4863239" y="445719"/>
                </a:cubicBezTo>
                <a:cubicBezTo>
                  <a:pt x="4863239" y="456136"/>
                  <a:pt x="4865451" y="461606"/>
                  <a:pt x="4871091" y="465134"/>
                </a:cubicBezTo>
                <a:cubicBezTo>
                  <a:pt x="4875409" y="467835"/>
                  <a:pt x="4877907" y="471725"/>
                  <a:pt x="4876641" y="473777"/>
                </a:cubicBezTo>
                <a:cubicBezTo>
                  <a:pt x="4875374" y="475830"/>
                  <a:pt x="4876173" y="477508"/>
                  <a:pt x="4878417" y="477508"/>
                </a:cubicBezTo>
                <a:cubicBezTo>
                  <a:pt x="4880659" y="477508"/>
                  <a:pt x="4882495" y="480026"/>
                  <a:pt x="4882495" y="483103"/>
                </a:cubicBezTo>
                <a:cubicBezTo>
                  <a:pt x="4882495" y="486180"/>
                  <a:pt x="4885528" y="490520"/>
                  <a:pt x="4889235" y="492747"/>
                </a:cubicBezTo>
                <a:cubicBezTo>
                  <a:pt x="4895654" y="496604"/>
                  <a:pt x="4895654" y="496990"/>
                  <a:pt x="4889235" y="500846"/>
                </a:cubicBezTo>
                <a:cubicBezTo>
                  <a:pt x="4880999" y="505795"/>
                  <a:pt x="4880285" y="519943"/>
                  <a:pt x="4888272" y="519943"/>
                </a:cubicBezTo>
                <a:cubicBezTo>
                  <a:pt x="4891449" y="519943"/>
                  <a:pt x="4894049" y="521679"/>
                  <a:pt x="4894049" y="523801"/>
                </a:cubicBezTo>
                <a:cubicBezTo>
                  <a:pt x="4894049" y="525922"/>
                  <a:pt x="4899249" y="527658"/>
                  <a:pt x="4905603" y="527658"/>
                </a:cubicBezTo>
                <a:cubicBezTo>
                  <a:pt x="4913306" y="527658"/>
                  <a:pt x="4917157" y="529587"/>
                  <a:pt x="4917157" y="533445"/>
                </a:cubicBezTo>
                <a:cubicBezTo>
                  <a:pt x="4917157" y="536627"/>
                  <a:pt x="4918890" y="539231"/>
                  <a:pt x="4921008" y="539231"/>
                </a:cubicBezTo>
                <a:cubicBezTo>
                  <a:pt x="4923126" y="539231"/>
                  <a:pt x="4924860" y="543354"/>
                  <a:pt x="4924860" y="548393"/>
                </a:cubicBezTo>
                <a:cubicBezTo>
                  <a:pt x="4924860" y="555487"/>
                  <a:pt x="4927467" y="558078"/>
                  <a:pt x="4936413" y="559870"/>
                </a:cubicBezTo>
                <a:cubicBezTo>
                  <a:pt x="4949960" y="562584"/>
                  <a:pt x="4952609" y="575692"/>
                  <a:pt x="4940265" y="578926"/>
                </a:cubicBezTo>
                <a:cubicBezTo>
                  <a:pt x="4933483" y="580702"/>
                  <a:pt x="4932562" y="584188"/>
                  <a:pt x="4932562" y="608081"/>
                </a:cubicBezTo>
                <a:cubicBezTo>
                  <a:pt x="4932562" y="623006"/>
                  <a:pt x="4930829" y="636291"/>
                  <a:pt x="4928711" y="637602"/>
                </a:cubicBezTo>
                <a:cubicBezTo>
                  <a:pt x="4923874" y="640596"/>
                  <a:pt x="4923620" y="654962"/>
                  <a:pt x="4928402" y="654962"/>
                </a:cubicBezTo>
                <a:cubicBezTo>
                  <a:pt x="4930352" y="654962"/>
                  <a:pt x="4933090" y="660170"/>
                  <a:pt x="4934486" y="666535"/>
                </a:cubicBezTo>
                <a:cubicBezTo>
                  <a:pt x="4935881" y="672900"/>
                  <a:pt x="4938619" y="678107"/>
                  <a:pt x="4940569" y="678107"/>
                </a:cubicBezTo>
                <a:cubicBezTo>
                  <a:pt x="4942519" y="678107"/>
                  <a:pt x="4944114" y="685775"/>
                  <a:pt x="4944114" y="695146"/>
                </a:cubicBezTo>
                <a:cubicBezTo>
                  <a:pt x="4944114" y="704517"/>
                  <a:pt x="4946065" y="712835"/>
                  <a:pt x="4948449" y="713631"/>
                </a:cubicBezTo>
                <a:cubicBezTo>
                  <a:pt x="4953610" y="715354"/>
                  <a:pt x="4946392" y="824688"/>
                  <a:pt x="4940879" y="828292"/>
                </a:cubicBezTo>
                <a:cubicBezTo>
                  <a:pt x="4939034" y="829499"/>
                  <a:pt x="4936596" y="838946"/>
                  <a:pt x="4935462" y="849287"/>
                </a:cubicBezTo>
                <a:cubicBezTo>
                  <a:pt x="4934327" y="859628"/>
                  <a:pt x="4931784" y="869175"/>
                  <a:pt x="4929810" y="870504"/>
                </a:cubicBezTo>
                <a:cubicBezTo>
                  <a:pt x="4926459" y="872760"/>
                  <a:pt x="4920163" y="885125"/>
                  <a:pt x="4919413" y="890923"/>
                </a:cubicBezTo>
                <a:cubicBezTo>
                  <a:pt x="4919232" y="892337"/>
                  <a:pt x="4917781" y="894796"/>
                  <a:pt x="4916192" y="896388"/>
                </a:cubicBezTo>
                <a:cubicBezTo>
                  <a:pt x="4914604" y="897979"/>
                  <a:pt x="4913304" y="901720"/>
                  <a:pt x="4913304" y="904700"/>
                </a:cubicBezTo>
                <a:cubicBezTo>
                  <a:pt x="4913304" y="907681"/>
                  <a:pt x="4910704" y="912723"/>
                  <a:pt x="4907527" y="915906"/>
                </a:cubicBezTo>
                <a:cubicBezTo>
                  <a:pt x="4904317" y="919121"/>
                  <a:pt x="4901750" y="928550"/>
                  <a:pt x="4901750" y="937123"/>
                </a:cubicBezTo>
                <a:cubicBezTo>
                  <a:pt x="4901750" y="945696"/>
                  <a:pt x="4899182" y="955126"/>
                  <a:pt x="4895973" y="958340"/>
                </a:cubicBezTo>
                <a:cubicBezTo>
                  <a:pt x="4892796" y="961523"/>
                  <a:pt x="4890196" y="968180"/>
                  <a:pt x="4890196" y="973134"/>
                </a:cubicBezTo>
                <a:cubicBezTo>
                  <a:pt x="4890196" y="980457"/>
                  <a:pt x="4891747" y="981735"/>
                  <a:pt x="4898493" y="979969"/>
                </a:cubicBezTo>
                <a:cubicBezTo>
                  <a:pt x="4906578" y="977851"/>
                  <a:pt x="4906720" y="978472"/>
                  <a:pt x="4904067" y="1004408"/>
                </a:cubicBezTo>
                <a:cubicBezTo>
                  <a:pt x="4901322" y="1031240"/>
                  <a:pt x="4891879" y="1048444"/>
                  <a:pt x="4879897" y="1048444"/>
                </a:cubicBezTo>
                <a:cubicBezTo>
                  <a:pt x="4877088" y="1048444"/>
                  <a:pt x="4874978" y="1049746"/>
                  <a:pt x="4875207" y="1051338"/>
                </a:cubicBezTo>
                <a:cubicBezTo>
                  <a:pt x="4875919" y="1056282"/>
                  <a:pt x="4870171" y="1071590"/>
                  <a:pt x="4867602" y="1071594"/>
                </a:cubicBezTo>
                <a:cubicBezTo>
                  <a:pt x="4866260" y="1071596"/>
                  <a:pt x="4865071" y="1081144"/>
                  <a:pt x="4864959" y="1092812"/>
                </a:cubicBezTo>
                <a:cubicBezTo>
                  <a:pt x="4864847" y="1104479"/>
                  <a:pt x="4866147" y="1114025"/>
                  <a:pt x="4867847" y="1114025"/>
                </a:cubicBezTo>
                <a:cubicBezTo>
                  <a:pt x="4869548" y="1114025"/>
                  <a:pt x="4870940" y="1116629"/>
                  <a:pt x="4870940" y="1119811"/>
                </a:cubicBezTo>
                <a:cubicBezTo>
                  <a:pt x="4870940" y="1122994"/>
                  <a:pt x="4868098" y="1125598"/>
                  <a:pt x="4864626" y="1125598"/>
                </a:cubicBezTo>
                <a:cubicBezTo>
                  <a:pt x="4859363" y="1125598"/>
                  <a:pt x="4858667" y="1128645"/>
                  <a:pt x="4860445" y="1143922"/>
                </a:cubicBezTo>
                <a:cubicBezTo>
                  <a:pt x="4863533" y="1170467"/>
                  <a:pt x="4859622" y="1198894"/>
                  <a:pt x="4852881" y="1198894"/>
                </a:cubicBezTo>
                <a:cubicBezTo>
                  <a:pt x="4849854" y="1198894"/>
                  <a:pt x="4848473" y="1200670"/>
                  <a:pt x="4849813" y="1202842"/>
                </a:cubicBezTo>
                <a:cubicBezTo>
                  <a:pt x="4852329" y="1206920"/>
                  <a:pt x="4843860" y="1229755"/>
                  <a:pt x="4839831" y="1229755"/>
                </a:cubicBezTo>
                <a:cubicBezTo>
                  <a:pt x="4838583" y="1229755"/>
                  <a:pt x="4837479" y="1231925"/>
                  <a:pt x="4837379" y="1234577"/>
                </a:cubicBezTo>
                <a:cubicBezTo>
                  <a:pt x="4837279" y="1237229"/>
                  <a:pt x="4835937" y="1242437"/>
                  <a:pt x="4834399" y="1246150"/>
                </a:cubicBezTo>
                <a:cubicBezTo>
                  <a:pt x="4832721" y="1250201"/>
                  <a:pt x="4833308" y="1252901"/>
                  <a:pt x="4835866" y="1252901"/>
                </a:cubicBezTo>
                <a:cubicBezTo>
                  <a:pt x="4842353" y="1252901"/>
                  <a:pt x="4840957" y="1270108"/>
                  <a:pt x="4833390" y="1283426"/>
                </a:cubicBezTo>
                <a:cubicBezTo>
                  <a:pt x="4829683" y="1289950"/>
                  <a:pt x="4825771" y="1295298"/>
                  <a:pt x="4824696" y="1295311"/>
                </a:cubicBezTo>
                <a:cubicBezTo>
                  <a:pt x="4823622" y="1295323"/>
                  <a:pt x="4823351" y="1302985"/>
                  <a:pt x="4824093" y="1312335"/>
                </a:cubicBezTo>
                <a:cubicBezTo>
                  <a:pt x="4825148" y="1325621"/>
                  <a:pt x="4823681" y="1331099"/>
                  <a:pt x="4817381" y="1337410"/>
                </a:cubicBezTo>
                <a:cubicBezTo>
                  <a:pt x="4812949" y="1341852"/>
                  <a:pt x="4809321" y="1349825"/>
                  <a:pt x="4809321" y="1355130"/>
                </a:cubicBezTo>
                <a:cubicBezTo>
                  <a:pt x="4809321" y="1360434"/>
                  <a:pt x="4805855" y="1368246"/>
                  <a:pt x="4801619" y="1372489"/>
                </a:cubicBezTo>
                <a:cubicBezTo>
                  <a:pt x="4793326" y="1380795"/>
                  <a:pt x="4786213" y="1382576"/>
                  <a:pt x="4786213" y="1376347"/>
                </a:cubicBezTo>
                <a:cubicBezTo>
                  <a:pt x="4786213" y="1374225"/>
                  <a:pt x="4783374" y="1372489"/>
                  <a:pt x="4779905" y="1372489"/>
                </a:cubicBezTo>
                <a:cubicBezTo>
                  <a:pt x="4774383" y="1372489"/>
                  <a:pt x="4773928" y="1368840"/>
                  <a:pt x="4776246" y="1343210"/>
                </a:cubicBezTo>
                <a:cubicBezTo>
                  <a:pt x="4777836" y="1325634"/>
                  <a:pt x="4777478" y="1314808"/>
                  <a:pt x="4775348" y="1316126"/>
                </a:cubicBezTo>
                <a:cubicBezTo>
                  <a:pt x="4771179" y="1318707"/>
                  <a:pt x="4755403" y="1305936"/>
                  <a:pt x="4755403" y="1299981"/>
                </a:cubicBezTo>
                <a:cubicBezTo>
                  <a:pt x="4755403" y="1294056"/>
                  <a:pt x="4744229" y="1283763"/>
                  <a:pt x="4737797" y="1283763"/>
                </a:cubicBezTo>
                <a:cubicBezTo>
                  <a:pt x="4734771" y="1283763"/>
                  <a:pt x="4732295" y="1286945"/>
                  <a:pt x="4732295" y="1290835"/>
                </a:cubicBezTo>
                <a:cubicBezTo>
                  <a:pt x="4732295" y="1294725"/>
                  <a:pt x="4730996" y="1299209"/>
                  <a:pt x="4729407" y="1300801"/>
                </a:cubicBezTo>
                <a:cubicBezTo>
                  <a:pt x="4727818" y="1302392"/>
                  <a:pt x="4726518" y="1305695"/>
                  <a:pt x="4726518" y="1308142"/>
                </a:cubicBezTo>
                <a:cubicBezTo>
                  <a:pt x="4726518" y="1316036"/>
                  <a:pt x="4713399" y="1315407"/>
                  <a:pt x="4701533" y="1306943"/>
                </a:cubicBezTo>
                <a:cubicBezTo>
                  <a:pt x="4688572" y="1297698"/>
                  <a:pt x="4681951" y="1299227"/>
                  <a:pt x="4684965" y="1310770"/>
                </a:cubicBezTo>
                <a:cubicBezTo>
                  <a:pt x="4686090" y="1315080"/>
                  <a:pt x="4685081" y="1318482"/>
                  <a:pt x="4682678" y="1318482"/>
                </a:cubicBezTo>
                <a:cubicBezTo>
                  <a:pt x="4680033" y="1318482"/>
                  <a:pt x="4678377" y="1326649"/>
                  <a:pt x="4678377" y="1339699"/>
                </a:cubicBezTo>
                <a:cubicBezTo>
                  <a:pt x="4678377" y="1351368"/>
                  <a:pt x="4680110" y="1360916"/>
                  <a:pt x="4682228" y="1360916"/>
                </a:cubicBezTo>
                <a:cubicBezTo>
                  <a:pt x="4690841" y="1360916"/>
                  <a:pt x="4684998" y="1371210"/>
                  <a:pt x="4670592" y="1381419"/>
                </a:cubicBezTo>
                <a:cubicBezTo>
                  <a:pt x="4661910" y="1387572"/>
                  <a:pt x="4655269" y="1395454"/>
                  <a:pt x="4655269" y="1399607"/>
                </a:cubicBezTo>
                <a:cubicBezTo>
                  <a:pt x="4655269" y="1403638"/>
                  <a:pt x="4651917" y="1408734"/>
                  <a:pt x="4647820" y="1410930"/>
                </a:cubicBezTo>
                <a:cubicBezTo>
                  <a:pt x="4636190" y="1417165"/>
                  <a:pt x="4608667" y="1415769"/>
                  <a:pt x="4600692" y="1408539"/>
                </a:cubicBezTo>
                <a:cubicBezTo>
                  <a:pt x="4594138" y="1402598"/>
                  <a:pt x="4593160" y="1402598"/>
                  <a:pt x="4586606" y="1408539"/>
                </a:cubicBezTo>
                <a:cubicBezTo>
                  <a:pt x="4582733" y="1412051"/>
                  <a:pt x="4577307" y="1414924"/>
                  <a:pt x="4574548" y="1414924"/>
                </a:cubicBezTo>
                <a:cubicBezTo>
                  <a:pt x="4570988" y="1414924"/>
                  <a:pt x="4570155" y="1418759"/>
                  <a:pt x="4571675" y="1428146"/>
                </a:cubicBezTo>
                <a:cubicBezTo>
                  <a:pt x="4574689" y="1446750"/>
                  <a:pt x="4571128" y="1457358"/>
                  <a:pt x="4561868" y="1457358"/>
                </a:cubicBezTo>
                <a:cubicBezTo>
                  <a:pt x="4557593" y="1457358"/>
                  <a:pt x="4550266" y="1461495"/>
                  <a:pt x="4545588" y="1466551"/>
                </a:cubicBezTo>
                <a:cubicBezTo>
                  <a:pt x="4540910" y="1471607"/>
                  <a:pt x="4533779" y="1476859"/>
                  <a:pt x="4529741" y="1478221"/>
                </a:cubicBezTo>
                <a:cubicBezTo>
                  <a:pt x="4519093" y="1481814"/>
                  <a:pt x="4508714" y="1497840"/>
                  <a:pt x="4506333" y="1514364"/>
                </a:cubicBezTo>
                <a:cubicBezTo>
                  <a:pt x="4503836" y="1531693"/>
                  <a:pt x="4496662" y="1549942"/>
                  <a:pt x="4492348" y="1549942"/>
                </a:cubicBezTo>
                <a:cubicBezTo>
                  <a:pt x="4490622" y="1549942"/>
                  <a:pt x="4490208" y="1551559"/>
                  <a:pt x="4491427" y="1553536"/>
                </a:cubicBezTo>
                <a:cubicBezTo>
                  <a:pt x="4492647" y="1555513"/>
                  <a:pt x="4490468" y="1559418"/>
                  <a:pt x="4486587" y="1562216"/>
                </a:cubicBezTo>
                <a:cubicBezTo>
                  <a:pt x="4482705" y="1565013"/>
                  <a:pt x="4478275" y="1569906"/>
                  <a:pt x="4476743" y="1573088"/>
                </a:cubicBezTo>
                <a:cubicBezTo>
                  <a:pt x="4475211" y="1576271"/>
                  <a:pt x="4471450" y="1583215"/>
                  <a:pt x="4468388" y="1588519"/>
                </a:cubicBezTo>
                <a:cubicBezTo>
                  <a:pt x="4465325" y="1593823"/>
                  <a:pt x="4462793" y="1602827"/>
                  <a:pt x="4462762" y="1608527"/>
                </a:cubicBezTo>
                <a:cubicBezTo>
                  <a:pt x="4462712" y="1617386"/>
                  <a:pt x="4460887" y="1619067"/>
                  <a:pt x="4450189" y="1620100"/>
                </a:cubicBezTo>
                <a:cubicBezTo>
                  <a:pt x="4443304" y="1620765"/>
                  <a:pt x="4437672" y="1623380"/>
                  <a:pt x="4437672" y="1625910"/>
                </a:cubicBezTo>
                <a:cubicBezTo>
                  <a:pt x="4437672" y="1628441"/>
                  <a:pt x="4433558" y="1634351"/>
                  <a:pt x="4428529" y="1639044"/>
                </a:cubicBezTo>
                <a:lnTo>
                  <a:pt x="4419387" y="1647575"/>
                </a:lnTo>
                <a:lnTo>
                  <a:pt x="4404459" y="1631381"/>
                </a:lnTo>
                <a:cubicBezTo>
                  <a:pt x="4396248" y="1622475"/>
                  <a:pt x="4389531" y="1613527"/>
                  <a:pt x="4389531" y="1611497"/>
                </a:cubicBezTo>
                <a:cubicBezTo>
                  <a:pt x="4389531" y="1609468"/>
                  <a:pt x="4386931" y="1607807"/>
                  <a:pt x="4383754" y="1607807"/>
                </a:cubicBezTo>
                <a:cubicBezTo>
                  <a:pt x="4380576" y="1607807"/>
                  <a:pt x="4377977" y="1605988"/>
                  <a:pt x="4377977" y="1603765"/>
                </a:cubicBezTo>
                <a:cubicBezTo>
                  <a:pt x="4377977" y="1601542"/>
                  <a:pt x="4373644" y="1595701"/>
                  <a:pt x="4368349" y="1590786"/>
                </a:cubicBezTo>
                <a:cubicBezTo>
                  <a:pt x="4363053" y="1585870"/>
                  <a:pt x="4358720" y="1579877"/>
                  <a:pt x="4358720" y="1577468"/>
                </a:cubicBezTo>
                <a:cubicBezTo>
                  <a:pt x="4358720" y="1575059"/>
                  <a:pt x="4356097" y="1573088"/>
                  <a:pt x="4352891" y="1573088"/>
                </a:cubicBezTo>
                <a:cubicBezTo>
                  <a:pt x="4349685" y="1573088"/>
                  <a:pt x="4343727" y="1571001"/>
                  <a:pt x="4339649" y="1568451"/>
                </a:cubicBezTo>
                <a:cubicBezTo>
                  <a:pt x="4328262" y="1561328"/>
                  <a:pt x="4312505" y="1571116"/>
                  <a:pt x="4312505" y="1585313"/>
                </a:cubicBezTo>
                <a:cubicBezTo>
                  <a:pt x="4312505" y="1591320"/>
                  <a:pt x="4310772" y="1596234"/>
                  <a:pt x="4308654" y="1596234"/>
                </a:cubicBezTo>
                <a:cubicBezTo>
                  <a:pt x="4306535" y="1596234"/>
                  <a:pt x="4304802" y="1605080"/>
                  <a:pt x="4304802" y="1615892"/>
                </a:cubicBezTo>
                <a:cubicBezTo>
                  <a:pt x="4304802" y="1634478"/>
                  <a:pt x="4298081" y="1652489"/>
                  <a:pt x="4286509" y="1664913"/>
                </a:cubicBezTo>
                <a:cubicBezTo>
                  <a:pt x="4283861" y="1667755"/>
                  <a:pt x="4281695" y="1674297"/>
                  <a:pt x="4281695" y="1679450"/>
                </a:cubicBezTo>
                <a:cubicBezTo>
                  <a:pt x="4281695" y="1684603"/>
                  <a:pt x="4279961" y="1688818"/>
                  <a:pt x="4277844" y="1688818"/>
                </a:cubicBezTo>
                <a:cubicBezTo>
                  <a:pt x="4275725" y="1688818"/>
                  <a:pt x="4273981" y="1690988"/>
                  <a:pt x="4273968" y="1693641"/>
                </a:cubicBezTo>
                <a:cubicBezTo>
                  <a:pt x="4273929" y="1699450"/>
                  <a:pt x="4253023" y="1711964"/>
                  <a:pt x="4243341" y="1711964"/>
                </a:cubicBezTo>
                <a:cubicBezTo>
                  <a:pt x="4239536" y="1711964"/>
                  <a:pt x="4234265" y="1709361"/>
                  <a:pt x="4231628" y="1706178"/>
                </a:cubicBezTo>
                <a:cubicBezTo>
                  <a:pt x="4228991" y="1702995"/>
                  <a:pt x="4224446" y="1700392"/>
                  <a:pt x="4221529" y="1700392"/>
                </a:cubicBezTo>
                <a:cubicBezTo>
                  <a:pt x="4218610" y="1700392"/>
                  <a:pt x="4216223" y="1698656"/>
                  <a:pt x="4216223" y="1696534"/>
                </a:cubicBezTo>
                <a:cubicBezTo>
                  <a:pt x="4216223" y="1694412"/>
                  <a:pt x="4211457" y="1692665"/>
                  <a:pt x="4205632" y="1692652"/>
                </a:cubicBezTo>
                <a:cubicBezTo>
                  <a:pt x="4199807" y="1692641"/>
                  <a:pt x="4190077" y="1690035"/>
                  <a:pt x="4184009" y="1686866"/>
                </a:cubicBezTo>
                <a:cubicBezTo>
                  <a:pt x="4170103" y="1679601"/>
                  <a:pt x="4166156" y="1679606"/>
                  <a:pt x="4166156" y="1686889"/>
                </a:cubicBezTo>
                <a:cubicBezTo>
                  <a:pt x="4166156" y="1690072"/>
                  <a:pt x="4163556" y="1692675"/>
                  <a:pt x="4160379" y="1692675"/>
                </a:cubicBezTo>
                <a:cubicBezTo>
                  <a:pt x="4157125" y="1692675"/>
                  <a:pt x="4154603" y="1696125"/>
                  <a:pt x="4154603" y="1700575"/>
                </a:cubicBezTo>
                <a:cubicBezTo>
                  <a:pt x="4154603" y="1704920"/>
                  <a:pt x="4150117" y="1712638"/>
                  <a:pt x="4144636" y="1717727"/>
                </a:cubicBezTo>
                <a:cubicBezTo>
                  <a:pt x="4138355" y="1723557"/>
                  <a:pt x="4133910" y="1732642"/>
                  <a:pt x="4132618" y="1742289"/>
                </a:cubicBezTo>
                <a:cubicBezTo>
                  <a:pt x="4131146" y="1753282"/>
                  <a:pt x="4128418" y="1758162"/>
                  <a:pt x="4122941" y="1759597"/>
                </a:cubicBezTo>
                <a:cubicBezTo>
                  <a:pt x="4118746" y="1760696"/>
                  <a:pt x="4116422" y="1763390"/>
                  <a:pt x="4117777" y="1765586"/>
                </a:cubicBezTo>
                <a:cubicBezTo>
                  <a:pt x="4119132" y="1767781"/>
                  <a:pt x="4116706" y="1771787"/>
                  <a:pt x="4112388" y="1774489"/>
                </a:cubicBezTo>
                <a:cubicBezTo>
                  <a:pt x="4108069" y="1777190"/>
                  <a:pt x="4104536" y="1781587"/>
                  <a:pt x="4104536" y="1784259"/>
                </a:cubicBezTo>
                <a:cubicBezTo>
                  <a:pt x="4104536" y="1790276"/>
                  <a:pt x="4033117" y="1791228"/>
                  <a:pt x="4029435" y="1785260"/>
                </a:cubicBezTo>
                <a:cubicBezTo>
                  <a:pt x="4025504" y="1778888"/>
                  <a:pt x="4015968" y="1780911"/>
                  <a:pt x="4015793" y="1788153"/>
                </a:cubicBezTo>
                <a:cubicBezTo>
                  <a:pt x="4015704" y="1791866"/>
                  <a:pt x="4010504" y="1799162"/>
                  <a:pt x="4004239" y="1804367"/>
                </a:cubicBezTo>
                <a:cubicBezTo>
                  <a:pt x="3997974" y="1809572"/>
                  <a:pt x="3992848" y="1816532"/>
                  <a:pt x="3992848" y="1819835"/>
                </a:cubicBezTo>
                <a:cubicBezTo>
                  <a:pt x="3992848" y="1825616"/>
                  <a:pt x="3985767" y="1831567"/>
                  <a:pt x="3966412" y="1842050"/>
                </a:cubicBezTo>
                <a:cubicBezTo>
                  <a:pt x="3960812" y="1845083"/>
                  <a:pt x="3956831" y="1846647"/>
                  <a:pt x="3954248" y="184675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8025" cap="flat">
            <a:noFill/>
            <a:prstDash val="solid"/>
            <a:miter/>
          </a:ln>
          <a:effectLst>
            <a:innerShdw blurRad="165100" dist="241300" dir="72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rma libr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920DC4-DE81-4142-9887-1AC7A8C64B77}"/>
              </a:ext>
            </a:extLst>
          </p:cNvPr>
          <p:cNvSpPr/>
          <p:nvPr/>
        </p:nvSpPr>
        <p:spPr>
          <a:xfrm>
            <a:off x="2798209" y="73243"/>
            <a:ext cx="6982999" cy="1594732"/>
          </a:xfrm>
          <a:custGeom>
            <a:avLst/>
            <a:gdLst/>
            <a:ahLst/>
            <a:cxnLst/>
            <a:rect l="l" t="t" r="r" b="b"/>
            <a:pathLst>
              <a:path w="6982999" h="1594732">
                <a:moveTo>
                  <a:pt x="5554056" y="1511067"/>
                </a:moveTo>
                <a:cubicBezTo>
                  <a:pt x="5557658" y="1511067"/>
                  <a:pt x="5560604" y="1513282"/>
                  <a:pt x="5560604" y="1515987"/>
                </a:cubicBezTo>
                <a:cubicBezTo>
                  <a:pt x="5560604" y="1522581"/>
                  <a:pt x="5553788" y="1527304"/>
                  <a:pt x="5550300" y="1523126"/>
                </a:cubicBezTo>
                <a:cubicBezTo>
                  <a:pt x="5545384" y="1517237"/>
                  <a:pt x="5547306" y="1511067"/>
                  <a:pt x="5554056" y="1511067"/>
                </a:cubicBezTo>
                <a:close/>
                <a:moveTo>
                  <a:pt x="5120825" y="1506885"/>
                </a:moveTo>
                <a:cubicBezTo>
                  <a:pt x="5145161" y="1505364"/>
                  <a:pt x="5145924" y="1505722"/>
                  <a:pt x="5145924" y="1518650"/>
                </a:cubicBezTo>
                <a:cubicBezTo>
                  <a:pt x="5145924" y="1529859"/>
                  <a:pt x="5144012" y="1531884"/>
                  <a:pt x="5133920" y="1531365"/>
                </a:cubicBezTo>
                <a:cubicBezTo>
                  <a:pt x="5127318" y="1531025"/>
                  <a:pt x="5116023" y="1529236"/>
                  <a:pt x="5108821" y="1527392"/>
                </a:cubicBezTo>
                <a:cubicBezTo>
                  <a:pt x="5101382" y="1525486"/>
                  <a:pt x="5095726" y="1520671"/>
                  <a:pt x="5095726" y="1516245"/>
                </a:cubicBezTo>
                <a:cubicBezTo>
                  <a:pt x="5095726" y="1510426"/>
                  <a:pt x="5102084" y="1508055"/>
                  <a:pt x="5120825" y="1506885"/>
                </a:cubicBezTo>
                <a:close/>
                <a:moveTo>
                  <a:pt x="5030508" y="1505838"/>
                </a:moveTo>
                <a:cubicBezTo>
                  <a:pt x="5038052" y="1505838"/>
                  <a:pt x="5041163" y="1508728"/>
                  <a:pt x="5041163" y="1515737"/>
                </a:cubicBezTo>
                <a:cubicBezTo>
                  <a:pt x="5041163" y="1531031"/>
                  <a:pt x="5021033" y="1538132"/>
                  <a:pt x="5016631" y="1524390"/>
                </a:cubicBezTo>
                <a:cubicBezTo>
                  <a:pt x="5013025" y="1513133"/>
                  <a:pt x="5018481" y="1505838"/>
                  <a:pt x="5030508" y="1505838"/>
                </a:cubicBezTo>
                <a:close/>
                <a:moveTo>
                  <a:pt x="5482856" y="1504750"/>
                </a:moveTo>
                <a:cubicBezTo>
                  <a:pt x="5487225" y="1504376"/>
                  <a:pt x="5494109" y="1505250"/>
                  <a:pt x="5505136" y="1507232"/>
                </a:cubicBezTo>
                <a:cubicBezTo>
                  <a:pt x="5520038" y="1509911"/>
                  <a:pt x="5533082" y="1513085"/>
                  <a:pt x="5534122" y="1514286"/>
                </a:cubicBezTo>
                <a:cubicBezTo>
                  <a:pt x="5542114" y="1523513"/>
                  <a:pt x="5499462" y="1533504"/>
                  <a:pt x="5483124" y="1526233"/>
                </a:cubicBezTo>
                <a:cubicBezTo>
                  <a:pt x="5472468" y="1521491"/>
                  <a:pt x="5472144" y="1520772"/>
                  <a:pt x="5475672" y="1509756"/>
                </a:cubicBezTo>
                <a:cubicBezTo>
                  <a:pt x="5476636" y="1506747"/>
                  <a:pt x="5478488" y="1505124"/>
                  <a:pt x="5482856" y="1504750"/>
                </a:cubicBezTo>
                <a:close/>
                <a:moveTo>
                  <a:pt x="5754528" y="1497040"/>
                </a:moveTo>
                <a:cubicBezTo>
                  <a:pt x="5756235" y="1495488"/>
                  <a:pt x="5759489" y="1495391"/>
                  <a:pt x="5763668" y="1497312"/>
                </a:cubicBezTo>
                <a:cubicBezTo>
                  <a:pt x="5767524" y="1499085"/>
                  <a:pt x="5769458" y="1502905"/>
                  <a:pt x="5767964" y="1505801"/>
                </a:cubicBezTo>
                <a:cubicBezTo>
                  <a:pt x="5764424" y="1512659"/>
                  <a:pt x="5758294" y="1512516"/>
                  <a:pt x="5754670" y="1505490"/>
                </a:cubicBezTo>
                <a:cubicBezTo>
                  <a:pt x="5752661" y="1501597"/>
                  <a:pt x="5752821" y="1498592"/>
                  <a:pt x="5754528" y="1497040"/>
                </a:cubicBezTo>
                <a:close/>
                <a:moveTo>
                  <a:pt x="5624237" y="1476455"/>
                </a:moveTo>
                <a:cubicBezTo>
                  <a:pt x="5628084" y="1474628"/>
                  <a:pt x="5632741" y="1475123"/>
                  <a:pt x="5635976" y="1478998"/>
                </a:cubicBezTo>
                <a:cubicBezTo>
                  <a:pt x="5638696" y="1482257"/>
                  <a:pt x="5653204" y="1484922"/>
                  <a:pt x="5668216" y="1484922"/>
                </a:cubicBezTo>
                <a:cubicBezTo>
                  <a:pt x="5690254" y="1484922"/>
                  <a:pt x="5707950" y="1489398"/>
                  <a:pt x="5721122" y="1498305"/>
                </a:cubicBezTo>
                <a:cubicBezTo>
                  <a:pt x="5721780" y="1498749"/>
                  <a:pt x="5721078" y="1502979"/>
                  <a:pt x="5719564" y="1507704"/>
                </a:cubicBezTo>
                <a:cubicBezTo>
                  <a:pt x="5715278" y="1521085"/>
                  <a:pt x="5640867" y="1519820"/>
                  <a:pt x="5627172" y="1506133"/>
                </a:cubicBezTo>
                <a:cubicBezTo>
                  <a:pt x="5621770" y="1500735"/>
                  <a:pt x="5617350" y="1492503"/>
                  <a:pt x="5617350" y="1487841"/>
                </a:cubicBezTo>
                <a:cubicBezTo>
                  <a:pt x="5617350" y="1482430"/>
                  <a:pt x="5620389" y="1478281"/>
                  <a:pt x="5624237" y="1476455"/>
                </a:cubicBezTo>
                <a:close/>
                <a:moveTo>
                  <a:pt x="1823027" y="1470230"/>
                </a:moveTo>
                <a:cubicBezTo>
                  <a:pt x="1832228" y="1472353"/>
                  <a:pt x="1831648" y="1481633"/>
                  <a:pt x="1822166" y="1483998"/>
                </a:cubicBezTo>
                <a:cubicBezTo>
                  <a:pt x="1818212" y="1484984"/>
                  <a:pt x="1815388" y="1482102"/>
                  <a:pt x="1815388" y="1477078"/>
                </a:cubicBezTo>
                <a:cubicBezTo>
                  <a:pt x="1815388" y="1471693"/>
                  <a:pt x="1818249" y="1469128"/>
                  <a:pt x="1823027" y="1470230"/>
                </a:cubicBezTo>
                <a:close/>
                <a:moveTo>
                  <a:pt x="2932409" y="1467921"/>
                </a:moveTo>
                <a:cubicBezTo>
                  <a:pt x="2954345" y="1466781"/>
                  <a:pt x="2976935" y="1469762"/>
                  <a:pt x="2979553" y="1477935"/>
                </a:cubicBezTo>
                <a:cubicBezTo>
                  <a:pt x="2980908" y="1482164"/>
                  <a:pt x="2980283" y="1487523"/>
                  <a:pt x="2978163" y="1489841"/>
                </a:cubicBezTo>
                <a:cubicBezTo>
                  <a:pt x="2973372" y="1495086"/>
                  <a:pt x="2944448" y="1498762"/>
                  <a:pt x="2924112" y="1496711"/>
                </a:cubicBezTo>
                <a:cubicBezTo>
                  <a:pt x="2898693" y="1494149"/>
                  <a:pt x="2889191" y="1490318"/>
                  <a:pt x="2889191" y="1482631"/>
                </a:cubicBezTo>
                <a:cubicBezTo>
                  <a:pt x="2889191" y="1474322"/>
                  <a:pt x="2910473" y="1469061"/>
                  <a:pt x="2932409" y="1467921"/>
                </a:cubicBezTo>
                <a:close/>
                <a:moveTo>
                  <a:pt x="2596694" y="1466591"/>
                </a:moveTo>
                <a:cubicBezTo>
                  <a:pt x="2603539" y="1471659"/>
                  <a:pt x="2601878" y="1488673"/>
                  <a:pt x="2594193" y="1492206"/>
                </a:cubicBezTo>
                <a:cubicBezTo>
                  <a:pt x="2580776" y="1498374"/>
                  <a:pt x="2574908" y="1495469"/>
                  <a:pt x="2574908" y="1482660"/>
                </a:cubicBezTo>
                <a:cubicBezTo>
                  <a:pt x="2574908" y="1469688"/>
                  <a:pt x="2587917" y="1460093"/>
                  <a:pt x="2596694" y="1466591"/>
                </a:cubicBezTo>
                <a:close/>
                <a:moveTo>
                  <a:pt x="2646536" y="1464006"/>
                </a:moveTo>
                <a:cubicBezTo>
                  <a:pt x="2654873" y="1464006"/>
                  <a:pt x="2662957" y="1466454"/>
                  <a:pt x="2664501" y="1469447"/>
                </a:cubicBezTo>
                <a:cubicBezTo>
                  <a:pt x="2666045" y="1472440"/>
                  <a:pt x="2671317" y="1473365"/>
                  <a:pt x="2676216" y="1471503"/>
                </a:cubicBezTo>
                <a:cubicBezTo>
                  <a:pt x="2686002" y="1467782"/>
                  <a:pt x="2693360" y="1476978"/>
                  <a:pt x="2689711" y="1488369"/>
                </a:cubicBezTo>
                <a:cubicBezTo>
                  <a:pt x="2686729" y="1497677"/>
                  <a:pt x="2671958" y="1497374"/>
                  <a:pt x="2670167" y="1487968"/>
                </a:cubicBezTo>
                <a:cubicBezTo>
                  <a:pt x="2668974" y="1481703"/>
                  <a:pt x="2666235" y="1481603"/>
                  <a:pt x="2652471" y="1487317"/>
                </a:cubicBezTo>
                <a:cubicBezTo>
                  <a:pt x="2638935" y="1492937"/>
                  <a:pt x="2635352" y="1492875"/>
                  <a:pt x="2631248" y="1486952"/>
                </a:cubicBezTo>
                <a:cubicBezTo>
                  <a:pt x="2622854" y="1474835"/>
                  <a:pt x="2630069" y="1464006"/>
                  <a:pt x="2646536" y="1464006"/>
                </a:cubicBezTo>
                <a:close/>
                <a:moveTo>
                  <a:pt x="6465262" y="1462314"/>
                </a:moveTo>
                <a:cubicBezTo>
                  <a:pt x="6467062" y="1463584"/>
                  <a:pt x="6468536" y="1469190"/>
                  <a:pt x="6468536" y="1474773"/>
                </a:cubicBezTo>
                <a:cubicBezTo>
                  <a:pt x="6468536" y="1482564"/>
                  <a:pt x="6465492" y="1484922"/>
                  <a:pt x="6455440" y="1484922"/>
                </a:cubicBezTo>
                <a:cubicBezTo>
                  <a:pt x="6446588" y="1484922"/>
                  <a:pt x="6442345" y="1482327"/>
                  <a:pt x="6442345" y="1476910"/>
                </a:cubicBezTo>
                <a:cubicBezTo>
                  <a:pt x="6442345" y="1468807"/>
                  <a:pt x="6459225" y="1458056"/>
                  <a:pt x="6465262" y="1462314"/>
                </a:cubicBezTo>
                <a:close/>
                <a:moveTo>
                  <a:pt x="6605783" y="1417138"/>
                </a:moveTo>
                <a:cubicBezTo>
                  <a:pt x="6614215" y="1417405"/>
                  <a:pt x="6624290" y="1419569"/>
                  <a:pt x="6631320" y="1423481"/>
                </a:cubicBezTo>
                <a:cubicBezTo>
                  <a:pt x="6644588" y="1430862"/>
                  <a:pt x="6647050" y="1446021"/>
                  <a:pt x="6635498" y="1449204"/>
                </a:cubicBezTo>
                <a:cubicBezTo>
                  <a:pt x="6631298" y="1450361"/>
                  <a:pt x="6619020" y="1448673"/>
                  <a:pt x="6608217" y="1445450"/>
                </a:cubicBezTo>
                <a:cubicBezTo>
                  <a:pt x="6597414" y="1442228"/>
                  <a:pt x="6588770" y="1436849"/>
                  <a:pt x="6589011" y="1433497"/>
                </a:cubicBezTo>
                <a:cubicBezTo>
                  <a:pt x="6589251" y="1430145"/>
                  <a:pt x="6589742" y="1425049"/>
                  <a:pt x="6590102" y="1422173"/>
                </a:cubicBezTo>
                <a:cubicBezTo>
                  <a:pt x="6590562" y="1418500"/>
                  <a:pt x="6597352" y="1416871"/>
                  <a:pt x="6605783" y="1417138"/>
                </a:cubicBezTo>
                <a:close/>
                <a:moveTo>
                  <a:pt x="6227613" y="1281371"/>
                </a:moveTo>
                <a:cubicBezTo>
                  <a:pt x="6222509" y="1281098"/>
                  <a:pt x="6219003" y="1283157"/>
                  <a:pt x="6216670" y="1287525"/>
                </a:cubicBezTo>
                <a:cubicBezTo>
                  <a:pt x="6212040" y="1296196"/>
                  <a:pt x="6195372" y="1307134"/>
                  <a:pt x="6186791" y="1307134"/>
                </a:cubicBezTo>
                <a:cubicBezTo>
                  <a:pt x="6183016" y="1307134"/>
                  <a:pt x="6181057" y="1309325"/>
                  <a:pt x="6182438" y="1312002"/>
                </a:cubicBezTo>
                <a:cubicBezTo>
                  <a:pt x="6183820" y="1314679"/>
                  <a:pt x="6182617" y="1318596"/>
                  <a:pt x="6179766" y="1320706"/>
                </a:cubicBezTo>
                <a:cubicBezTo>
                  <a:pt x="6173405" y="1325417"/>
                  <a:pt x="6190026" y="1334388"/>
                  <a:pt x="6208374" y="1336149"/>
                </a:cubicBezTo>
                <a:cubicBezTo>
                  <a:pt x="6215333" y="1336816"/>
                  <a:pt x="6222846" y="1341253"/>
                  <a:pt x="6225067" y="1346008"/>
                </a:cubicBezTo>
                <a:cubicBezTo>
                  <a:pt x="6227738" y="1351726"/>
                  <a:pt x="6232084" y="1353522"/>
                  <a:pt x="6237900" y="1351310"/>
                </a:cubicBezTo>
                <a:cubicBezTo>
                  <a:pt x="6244014" y="1348985"/>
                  <a:pt x="6248646" y="1351305"/>
                  <a:pt x="6253100" y="1358924"/>
                </a:cubicBezTo>
                <a:cubicBezTo>
                  <a:pt x="6260498" y="1371576"/>
                  <a:pt x="6277364" y="1373354"/>
                  <a:pt x="6285029" y="1362290"/>
                </a:cubicBezTo>
                <a:cubicBezTo>
                  <a:pt x="6287922" y="1358114"/>
                  <a:pt x="6289117" y="1350273"/>
                  <a:pt x="6287684" y="1344866"/>
                </a:cubicBezTo>
                <a:cubicBezTo>
                  <a:pt x="6286036" y="1338642"/>
                  <a:pt x="6288306" y="1331537"/>
                  <a:pt x="6293872" y="1325503"/>
                </a:cubicBezTo>
                <a:cubicBezTo>
                  <a:pt x="6303034" y="1315570"/>
                  <a:pt x="6304928" y="1303814"/>
                  <a:pt x="6299129" y="1292879"/>
                </a:cubicBezTo>
                <a:cubicBezTo>
                  <a:pt x="6296565" y="1288044"/>
                  <a:pt x="6291656" y="1287814"/>
                  <a:pt x="6279164" y="1291946"/>
                </a:cubicBezTo>
                <a:cubicBezTo>
                  <a:pt x="6266009" y="1296297"/>
                  <a:pt x="6259623" y="1295733"/>
                  <a:pt x="6248142" y="1289207"/>
                </a:cubicBezTo>
                <a:cubicBezTo>
                  <a:pt x="6239419" y="1284248"/>
                  <a:pt x="6232717" y="1281644"/>
                  <a:pt x="6227613" y="1281371"/>
                </a:cubicBezTo>
                <a:close/>
                <a:moveTo>
                  <a:pt x="6924684" y="1050911"/>
                </a:moveTo>
                <a:cubicBezTo>
                  <a:pt x="6949166" y="1050911"/>
                  <a:pt x="6954940" y="1057022"/>
                  <a:pt x="6943453" y="1070781"/>
                </a:cubicBezTo>
                <a:cubicBezTo>
                  <a:pt x="6938251" y="1077013"/>
                  <a:pt x="6929334" y="1077712"/>
                  <a:pt x="6910497" y="1073366"/>
                </a:cubicBezTo>
                <a:cubicBezTo>
                  <a:pt x="6904357" y="1071949"/>
                  <a:pt x="6900676" y="1067316"/>
                  <a:pt x="6900676" y="1061005"/>
                </a:cubicBezTo>
                <a:cubicBezTo>
                  <a:pt x="6900676" y="1052256"/>
                  <a:pt x="6903874" y="1050911"/>
                  <a:pt x="6924684" y="1050911"/>
                </a:cubicBezTo>
                <a:close/>
                <a:moveTo>
                  <a:pt x="6934868" y="977704"/>
                </a:moveTo>
                <a:cubicBezTo>
                  <a:pt x="6939270" y="977704"/>
                  <a:pt x="6944286" y="979399"/>
                  <a:pt x="6946016" y="981471"/>
                </a:cubicBezTo>
                <a:cubicBezTo>
                  <a:pt x="6947744" y="983543"/>
                  <a:pt x="6955932" y="984539"/>
                  <a:pt x="6964212" y="983684"/>
                </a:cubicBezTo>
                <a:cubicBezTo>
                  <a:pt x="6974983" y="982572"/>
                  <a:pt x="6980046" y="984575"/>
                  <a:pt x="6982017" y="990727"/>
                </a:cubicBezTo>
                <a:cubicBezTo>
                  <a:pt x="6985563" y="1001797"/>
                  <a:pt x="6979526" y="1008797"/>
                  <a:pt x="6963591" y="1012090"/>
                </a:cubicBezTo>
                <a:cubicBezTo>
                  <a:pt x="6956596" y="1013536"/>
                  <a:pt x="6947927" y="1015593"/>
                  <a:pt x="6944326" y="1016663"/>
                </a:cubicBezTo>
                <a:cubicBezTo>
                  <a:pt x="6940725" y="1017732"/>
                  <a:pt x="6935324" y="1017443"/>
                  <a:pt x="6932322" y="1016021"/>
                </a:cubicBezTo>
                <a:cubicBezTo>
                  <a:pt x="6929321" y="1014599"/>
                  <a:pt x="6926866" y="1005396"/>
                  <a:pt x="6926866" y="995570"/>
                </a:cubicBezTo>
                <a:cubicBezTo>
                  <a:pt x="6926866" y="981732"/>
                  <a:pt x="6928670" y="977704"/>
                  <a:pt x="6934868" y="977704"/>
                </a:cubicBezTo>
                <a:close/>
                <a:moveTo>
                  <a:pt x="6857687" y="870257"/>
                </a:moveTo>
                <a:cubicBezTo>
                  <a:pt x="6867751" y="866431"/>
                  <a:pt x="6877010" y="874455"/>
                  <a:pt x="6872538" y="883126"/>
                </a:cubicBezTo>
                <a:cubicBezTo>
                  <a:pt x="6868287" y="891365"/>
                  <a:pt x="6854008" y="890101"/>
                  <a:pt x="6851168" y="881235"/>
                </a:cubicBezTo>
                <a:cubicBezTo>
                  <a:pt x="6849676" y="876581"/>
                  <a:pt x="6852192" y="872347"/>
                  <a:pt x="6857687" y="870257"/>
                </a:cubicBezTo>
                <a:close/>
                <a:moveTo>
                  <a:pt x="5341775" y="868156"/>
                </a:moveTo>
                <a:lnTo>
                  <a:pt x="5388424" y="868156"/>
                </a:lnTo>
                <a:cubicBezTo>
                  <a:pt x="5401961" y="868156"/>
                  <a:pt x="5412845" y="871815"/>
                  <a:pt x="5421077" y="879132"/>
                </a:cubicBezTo>
                <a:cubicBezTo>
                  <a:pt x="5429309" y="886450"/>
                  <a:pt x="5433426" y="895779"/>
                  <a:pt x="5433426" y="907121"/>
                </a:cubicBezTo>
                <a:cubicBezTo>
                  <a:pt x="5433426" y="919927"/>
                  <a:pt x="5428760" y="930034"/>
                  <a:pt x="5419431" y="937443"/>
                </a:cubicBezTo>
                <a:cubicBezTo>
                  <a:pt x="5410101" y="944852"/>
                  <a:pt x="5397387" y="948556"/>
                  <a:pt x="5381289" y="948556"/>
                </a:cubicBezTo>
                <a:lnTo>
                  <a:pt x="5341775" y="948556"/>
                </a:lnTo>
                <a:close/>
                <a:moveTo>
                  <a:pt x="6790342" y="851031"/>
                </a:moveTo>
                <a:cubicBezTo>
                  <a:pt x="6793693" y="852895"/>
                  <a:pt x="6795828" y="856729"/>
                  <a:pt x="6795041" y="861583"/>
                </a:cubicBezTo>
                <a:cubicBezTo>
                  <a:pt x="6793165" y="873162"/>
                  <a:pt x="6785080" y="874839"/>
                  <a:pt x="6778302" y="865055"/>
                </a:cubicBezTo>
                <a:lnTo>
                  <a:pt x="6778299" y="865055"/>
                </a:lnTo>
                <a:cubicBezTo>
                  <a:pt x="6773432" y="858031"/>
                  <a:pt x="6773438" y="855920"/>
                  <a:pt x="6778342" y="852292"/>
                </a:cubicBezTo>
                <a:cubicBezTo>
                  <a:pt x="6782423" y="849271"/>
                  <a:pt x="6786991" y="849167"/>
                  <a:pt x="6790342" y="851031"/>
                </a:cubicBezTo>
                <a:close/>
                <a:moveTo>
                  <a:pt x="4421069" y="729309"/>
                </a:moveTo>
                <a:cubicBezTo>
                  <a:pt x="4442655" y="729309"/>
                  <a:pt x="4459668" y="738639"/>
                  <a:pt x="4472108" y="757298"/>
                </a:cubicBezTo>
                <a:cubicBezTo>
                  <a:pt x="4484547" y="775957"/>
                  <a:pt x="4490767" y="801477"/>
                  <a:pt x="4490767" y="833856"/>
                </a:cubicBezTo>
                <a:cubicBezTo>
                  <a:pt x="4490767" y="854528"/>
                  <a:pt x="4487749" y="872364"/>
                  <a:pt x="4481712" y="887364"/>
                </a:cubicBezTo>
                <a:cubicBezTo>
                  <a:pt x="4475675" y="902365"/>
                  <a:pt x="4467168" y="913890"/>
                  <a:pt x="4456192" y="921939"/>
                </a:cubicBezTo>
                <a:cubicBezTo>
                  <a:pt x="4445216" y="929988"/>
                  <a:pt x="4432868" y="934013"/>
                  <a:pt x="4419148" y="934013"/>
                </a:cubicBezTo>
                <a:cubicBezTo>
                  <a:pt x="4396647" y="934013"/>
                  <a:pt x="4378857" y="925049"/>
                  <a:pt x="4365777" y="907121"/>
                </a:cubicBezTo>
                <a:cubicBezTo>
                  <a:pt x="4352697" y="889194"/>
                  <a:pt x="4346157" y="864223"/>
                  <a:pt x="4346157" y="832210"/>
                </a:cubicBezTo>
                <a:cubicBezTo>
                  <a:pt x="4346157" y="799464"/>
                  <a:pt x="4352743" y="774128"/>
                  <a:pt x="4365914" y="756200"/>
                </a:cubicBezTo>
                <a:cubicBezTo>
                  <a:pt x="4379085" y="738273"/>
                  <a:pt x="4397470" y="729309"/>
                  <a:pt x="4421069" y="729309"/>
                </a:cubicBezTo>
                <a:close/>
                <a:moveTo>
                  <a:pt x="2058869" y="729309"/>
                </a:moveTo>
                <a:cubicBezTo>
                  <a:pt x="2080455" y="729309"/>
                  <a:pt x="2097468" y="738639"/>
                  <a:pt x="2109908" y="757298"/>
                </a:cubicBezTo>
                <a:cubicBezTo>
                  <a:pt x="2122347" y="775957"/>
                  <a:pt x="2128567" y="801477"/>
                  <a:pt x="2128567" y="833856"/>
                </a:cubicBezTo>
                <a:cubicBezTo>
                  <a:pt x="2128567" y="854528"/>
                  <a:pt x="2125549" y="872364"/>
                  <a:pt x="2119512" y="887364"/>
                </a:cubicBezTo>
                <a:cubicBezTo>
                  <a:pt x="2113475" y="902365"/>
                  <a:pt x="2104968" y="913890"/>
                  <a:pt x="2093992" y="921939"/>
                </a:cubicBezTo>
                <a:cubicBezTo>
                  <a:pt x="2083016" y="929988"/>
                  <a:pt x="2070668" y="934013"/>
                  <a:pt x="2056948" y="934013"/>
                </a:cubicBezTo>
                <a:cubicBezTo>
                  <a:pt x="2034447" y="934013"/>
                  <a:pt x="2016657" y="925049"/>
                  <a:pt x="2003577" y="907121"/>
                </a:cubicBezTo>
                <a:cubicBezTo>
                  <a:pt x="1990497" y="889194"/>
                  <a:pt x="1983957" y="864223"/>
                  <a:pt x="1983957" y="832210"/>
                </a:cubicBezTo>
                <a:cubicBezTo>
                  <a:pt x="1983957" y="799464"/>
                  <a:pt x="1990543" y="774128"/>
                  <a:pt x="2003714" y="756200"/>
                </a:cubicBezTo>
                <a:cubicBezTo>
                  <a:pt x="2016886" y="738273"/>
                  <a:pt x="2035270" y="729309"/>
                  <a:pt x="2058869" y="729309"/>
                </a:cubicBezTo>
                <a:close/>
                <a:moveTo>
                  <a:pt x="3017675" y="727663"/>
                </a:moveTo>
                <a:lnTo>
                  <a:pt x="3048134" y="727663"/>
                </a:lnTo>
                <a:cubicBezTo>
                  <a:pt x="3067708" y="727663"/>
                  <a:pt x="3084721" y="731870"/>
                  <a:pt x="3099173" y="740285"/>
                </a:cubicBezTo>
                <a:cubicBezTo>
                  <a:pt x="3113625" y="748700"/>
                  <a:pt x="3124738" y="760591"/>
                  <a:pt x="3132513" y="775957"/>
                </a:cubicBezTo>
                <a:cubicBezTo>
                  <a:pt x="3140287" y="791324"/>
                  <a:pt x="3144175" y="808611"/>
                  <a:pt x="3144175" y="827819"/>
                </a:cubicBezTo>
                <a:cubicBezTo>
                  <a:pt x="3144175" y="860748"/>
                  <a:pt x="3135714" y="886953"/>
                  <a:pt x="3118793" y="906435"/>
                </a:cubicBezTo>
                <a:cubicBezTo>
                  <a:pt x="3101871" y="925918"/>
                  <a:pt x="3079233" y="935659"/>
                  <a:pt x="3050878" y="935659"/>
                </a:cubicBezTo>
                <a:lnTo>
                  <a:pt x="3017675" y="935659"/>
                </a:lnTo>
                <a:close/>
                <a:moveTo>
                  <a:pt x="817401" y="727663"/>
                </a:moveTo>
                <a:lnTo>
                  <a:pt x="847859" y="727663"/>
                </a:lnTo>
                <a:cubicBezTo>
                  <a:pt x="867433" y="727663"/>
                  <a:pt x="884446" y="731870"/>
                  <a:pt x="898898" y="740285"/>
                </a:cubicBezTo>
                <a:cubicBezTo>
                  <a:pt x="913350" y="748700"/>
                  <a:pt x="924463" y="760591"/>
                  <a:pt x="932238" y="775957"/>
                </a:cubicBezTo>
                <a:cubicBezTo>
                  <a:pt x="940013" y="791324"/>
                  <a:pt x="943900" y="808611"/>
                  <a:pt x="943900" y="827819"/>
                </a:cubicBezTo>
                <a:cubicBezTo>
                  <a:pt x="943900" y="860748"/>
                  <a:pt x="935439" y="886953"/>
                  <a:pt x="918518" y="906435"/>
                </a:cubicBezTo>
                <a:cubicBezTo>
                  <a:pt x="901596" y="925918"/>
                  <a:pt x="878958" y="935659"/>
                  <a:pt x="850603" y="935659"/>
                </a:cubicBezTo>
                <a:lnTo>
                  <a:pt x="817401" y="935659"/>
                </a:lnTo>
                <a:close/>
                <a:moveTo>
                  <a:pt x="5732300" y="716961"/>
                </a:moveTo>
                <a:lnTo>
                  <a:pt x="5756722" y="716961"/>
                </a:lnTo>
                <a:cubicBezTo>
                  <a:pt x="5773918" y="716961"/>
                  <a:pt x="5786540" y="720803"/>
                  <a:pt x="5794590" y="728486"/>
                </a:cubicBezTo>
                <a:cubicBezTo>
                  <a:pt x="5802638" y="736169"/>
                  <a:pt x="5806663" y="746596"/>
                  <a:pt x="5806663" y="759768"/>
                </a:cubicBezTo>
                <a:cubicBezTo>
                  <a:pt x="5806663" y="773305"/>
                  <a:pt x="5801815" y="784555"/>
                  <a:pt x="5792120" y="793519"/>
                </a:cubicBezTo>
                <a:cubicBezTo>
                  <a:pt x="5782424" y="802483"/>
                  <a:pt x="5769618" y="806965"/>
                  <a:pt x="5753704" y="806965"/>
                </a:cubicBezTo>
                <a:lnTo>
                  <a:pt x="5732300" y="806965"/>
                </a:lnTo>
                <a:close/>
                <a:moveTo>
                  <a:pt x="5341775" y="714217"/>
                </a:moveTo>
                <a:lnTo>
                  <a:pt x="5363727" y="714217"/>
                </a:lnTo>
                <a:cubicBezTo>
                  <a:pt x="5401961" y="714217"/>
                  <a:pt x="5421077" y="726382"/>
                  <a:pt x="5421077" y="750712"/>
                </a:cubicBezTo>
                <a:cubicBezTo>
                  <a:pt x="5421077" y="761871"/>
                  <a:pt x="5416870" y="770972"/>
                  <a:pt x="5408454" y="778015"/>
                </a:cubicBezTo>
                <a:cubicBezTo>
                  <a:pt x="5400040" y="785058"/>
                  <a:pt x="5389246" y="788580"/>
                  <a:pt x="5376076" y="788580"/>
                </a:cubicBezTo>
                <a:lnTo>
                  <a:pt x="5341775" y="788580"/>
                </a:lnTo>
                <a:close/>
                <a:moveTo>
                  <a:pt x="6678058" y="697950"/>
                </a:moveTo>
                <a:cubicBezTo>
                  <a:pt x="6675657" y="696173"/>
                  <a:pt x="6673693" y="697211"/>
                  <a:pt x="6673693" y="700256"/>
                </a:cubicBezTo>
                <a:cubicBezTo>
                  <a:pt x="6673693" y="703302"/>
                  <a:pt x="6675657" y="705794"/>
                  <a:pt x="6678058" y="705794"/>
                </a:cubicBezTo>
                <a:cubicBezTo>
                  <a:pt x="6680458" y="705794"/>
                  <a:pt x="6682423" y="704756"/>
                  <a:pt x="6682423" y="703488"/>
                </a:cubicBezTo>
                <a:cubicBezTo>
                  <a:pt x="6682423" y="702220"/>
                  <a:pt x="6680458" y="699728"/>
                  <a:pt x="6678058" y="697950"/>
                </a:cubicBezTo>
                <a:close/>
                <a:moveTo>
                  <a:pt x="5994758" y="634915"/>
                </a:moveTo>
                <a:lnTo>
                  <a:pt x="5994758" y="1028407"/>
                </a:lnTo>
                <a:lnTo>
                  <a:pt x="6248854" y="1028407"/>
                </a:lnTo>
                <a:lnTo>
                  <a:pt x="6248854" y="935659"/>
                </a:lnTo>
                <a:lnTo>
                  <a:pt x="6113300" y="935659"/>
                </a:lnTo>
                <a:lnTo>
                  <a:pt x="6113300" y="877760"/>
                </a:lnTo>
                <a:lnTo>
                  <a:pt x="6232116" y="877760"/>
                </a:lnTo>
                <a:lnTo>
                  <a:pt x="6232116" y="785013"/>
                </a:lnTo>
                <a:lnTo>
                  <a:pt x="6113300" y="785013"/>
                </a:lnTo>
                <a:lnTo>
                  <a:pt x="6113300" y="727663"/>
                </a:lnTo>
                <a:lnTo>
                  <a:pt x="6239800" y="727663"/>
                </a:lnTo>
                <a:lnTo>
                  <a:pt x="6239800" y="634915"/>
                </a:lnTo>
                <a:close/>
                <a:moveTo>
                  <a:pt x="5613758" y="634915"/>
                </a:moveTo>
                <a:lnTo>
                  <a:pt x="5613758" y="1028407"/>
                </a:lnTo>
                <a:lnTo>
                  <a:pt x="5732300" y="1028407"/>
                </a:lnTo>
                <a:lnTo>
                  <a:pt x="5732300" y="890109"/>
                </a:lnTo>
                <a:lnTo>
                  <a:pt x="5736965" y="890109"/>
                </a:lnTo>
                <a:cubicBezTo>
                  <a:pt x="5747576" y="890109"/>
                  <a:pt x="5757408" y="894865"/>
                  <a:pt x="5766463" y="904377"/>
                </a:cubicBezTo>
                <a:cubicBezTo>
                  <a:pt x="5775518" y="913890"/>
                  <a:pt x="5782881" y="926970"/>
                  <a:pt x="5788552" y="943617"/>
                </a:cubicBezTo>
                <a:lnTo>
                  <a:pt x="5817914" y="1028407"/>
                </a:lnTo>
                <a:lnTo>
                  <a:pt x="5951547" y="1028407"/>
                </a:lnTo>
                <a:lnTo>
                  <a:pt x="5912856" y="928250"/>
                </a:lnTo>
                <a:cubicBezTo>
                  <a:pt x="5904076" y="905566"/>
                  <a:pt x="5894151" y="888462"/>
                  <a:pt x="5883084" y="876937"/>
                </a:cubicBezTo>
                <a:cubicBezTo>
                  <a:pt x="5872016" y="865412"/>
                  <a:pt x="5858159" y="857089"/>
                  <a:pt x="5841512" y="851967"/>
                </a:cubicBezTo>
                <a:lnTo>
                  <a:pt x="5841512" y="850869"/>
                </a:lnTo>
                <a:cubicBezTo>
                  <a:pt x="5871696" y="842637"/>
                  <a:pt x="5894426" y="829374"/>
                  <a:pt x="5909701" y="811081"/>
                </a:cubicBezTo>
                <a:cubicBezTo>
                  <a:pt x="5924976" y="792787"/>
                  <a:pt x="5932614" y="770103"/>
                  <a:pt x="5932614" y="743029"/>
                </a:cubicBezTo>
                <a:cubicBezTo>
                  <a:pt x="5932614" y="706991"/>
                  <a:pt x="5919488" y="679962"/>
                  <a:pt x="5893236" y="661943"/>
                </a:cubicBezTo>
                <a:cubicBezTo>
                  <a:pt x="5866986" y="643924"/>
                  <a:pt x="5826328" y="634915"/>
                  <a:pt x="5771265" y="634915"/>
                </a:cubicBezTo>
                <a:close/>
                <a:moveTo>
                  <a:pt x="5223234" y="634915"/>
                </a:moveTo>
                <a:lnTo>
                  <a:pt x="5223234" y="1028407"/>
                </a:lnTo>
                <a:lnTo>
                  <a:pt x="5402692" y="1028407"/>
                </a:lnTo>
                <a:cubicBezTo>
                  <a:pt x="5453000" y="1028407"/>
                  <a:pt x="5491690" y="1017934"/>
                  <a:pt x="5518764" y="996988"/>
                </a:cubicBezTo>
                <a:cubicBezTo>
                  <a:pt x="5545838" y="976042"/>
                  <a:pt x="5559376" y="946269"/>
                  <a:pt x="5559376" y="907670"/>
                </a:cubicBezTo>
                <a:cubicBezTo>
                  <a:pt x="5559376" y="893401"/>
                  <a:pt x="5555352" y="879635"/>
                  <a:pt x="5547302" y="866373"/>
                </a:cubicBezTo>
                <a:cubicBezTo>
                  <a:pt x="5539252" y="853110"/>
                  <a:pt x="5527820" y="842042"/>
                  <a:pt x="5513002" y="833170"/>
                </a:cubicBezTo>
                <a:cubicBezTo>
                  <a:pt x="5498184" y="824298"/>
                  <a:pt x="5481446" y="818764"/>
                  <a:pt x="5462786" y="816569"/>
                </a:cubicBezTo>
                <a:lnTo>
                  <a:pt x="5462786" y="815471"/>
                </a:lnTo>
                <a:cubicBezTo>
                  <a:pt x="5478884" y="812361"/>
                  <a:pt x="5493656" y="806507"/>
                  <a:pt x="5507102" y="797909"/>
                </a:cubicBezTo>
                <a:cubicBezTo>
                  <a:pt x="5520548" y="789312"/>
                  <a:pt x="5530564" y="779296"/>
                  <a:pt x="5537149" y="767862"/>
                </a:cubicBezTo>
                <a:cubicBezTo>
                  <a:pt x="5543735" y="756429"/>
                  <a:pt x="5547028" y="743852"/>
                  <a:pt x="5547028" y="730132"/>
                </a:cubicBezTo>
                <a:cubicBezTo>
                  <a:pt x="5547028" y="666654"/>
                  <a:pt x="5494800" y="634915"/>
                  <a:pt x="5390344" y="634915"/>
                </a:cubicBezTo>
                <a:close/>
                <a:moveTo>
                  <a:pt x="4670784" y="634915"/>
                </a:moveTo>
                <a:lnTo>
                  <a:pt x="4670784" y="1028407"/>
                </a:lnTo>
                <a:lnTo>
                  <a:pt x="4774782" y="1028407"/>
                </a:lnTo>
                <a:lnTo>
                  <a:pt x="4774782" y="842911"/>
                </a:lnTo>
                <a:cubicBezTo>
                  <a:pt x="4774782" y="827545"/>
                  <a:pt x="4773502" y="789129"/>
                  <a:pt x="4770941" y="727663"/>
                </a:cubicBezTo>
                <a:lnTo>
                  <a:pt x="4774233" y="727663"/>
                </a:lnTo>
                <a:cubicBezTo>
                  <a:pt x="4781185" y="766445"/>
                  <a:pt x="4785484" y="788763"/>
                  <a:pt x="4787130" y="794617"/>
                </a:cubicBezTo>
                <a:lnTo>
                  <a:pt x="4847773" y="1028407"/>
                </a:lnTo>
                <a:lnTo>
                  <a:pt x="4959181" y="1028407"/>
                </a:lnTo>
                <a:lnTo>
                  <a:pt x="5017079" y="791873"/>
                </a:lnTo>
                <a:cubicBezTo>
                  <a:pt x="5020189" y="779982"/>
                  <a:pt x="5024671" y="758579"/>
                  <a:pt x="5030525" y="727663"/>
                </a:cubicBezTo>
                <a:lnTo>
                  <a:pt x="5033818" y="727663"/>
                </a:lnTo>
                <a:lnTo>
                  <a:pt x="5032995" y="745773"/>
                </a:lnTo>
                <a:cubicBezTo>
                  <a:pt x="5031714" y="770103"/>
                  <a:pt x="5031074" y="792421"/>
                  <a:pt x="5031074" y="812727"/>
                </a:cubicBezTo>
                <a:lnTo>
                  <a:pt x="5031074" y="1028407"/>
                </a:lnTo>
                <a:lnTo>
                  <a:pt x="5147969" y="1028407"/>
                </a:lnTo>
                <a:lnTo>
                  <a:pt x="5147969" y="634915"/>
                </a:lnTo>
                <a:lnTo>
                  <a:pt x="4973175" y="634915"/>
                </a:lnTo>
                <a:lnTo>
                  <a:pt x="4922685" y="847576"/>
                </a:lnTo>
                <a:cubicBezTo>
                  <a:pt x="4918295" y="870260"/>
                  <a:pt x="4915093" y="889926"/>
                  <a:pt x="4913081" y="906573"/>
                </a:cubicBezTo>
                <a:lnTo>
                  <a:pt x="4911435" y="906573"/>
                </a:lnTo>
                <a:cubicBezTo>
                  <a:pt x="4910886" y="899255"/>
                  <a:pt x="4909560" y="888874"/>
                  <a:pt x="4907456" y="875428"/>
                </a:cubicBezTo>
                <a:cubicBezTo>
                  <a:pt x="4905352" y="861982"/>
                  <a:pt x="4903660" y="853064"/>
                  <a:pt x="4902379" y="848674"/>
                </a:cubicBezTo>
                <a:lnTo>
                  <a:pt x="4848322" y="634915"/>
                </a:lnTo>
                <a:close/>
                <a:moveTo>
                  <a:pt x="3784959" y="634915"/>
                </a:moveTo>
                <a:lnTo>
                  <a:pt x="3784959" y="1028407"/>
                </a:lnTo>
                <a:lnTo>
                  <a:pt x="3894720" y="1028407"/>
                </a:lnTo>
                <a:lnTo>
                  <a:pt x="3894720" y="863217"/>
                </a:lnTo>
                <a:cubicBezTo>
                  <a:pt x="3894720" y="839070"/>
                  <a:pt x="3894171" y="817301"/>
                  <a:pt x="3893073" y="797909"/>
                </a:cubicBezTo>
                <a:lnTo>
                  <a:pt x="3894171" y="797909"/>
                </a:lnTo>
                <a:cubicBezTo>
                  <a:pt x="3901122" y="809983"/>
                  <a:pt x="3910086" y="823520"/>
                  <a:pt x="3921062" y="838521"/>
                </a:cubicBezTo>
                <a:lnTo>
                  <a:pt x="4059910" y="1028407"/>
                </a:lnTo>
                <a:lnTo>
                  <a:pt x="4163908" y="1028407"/>
                </a:lnTo>
                <a:lnTo>
                  <a:pt x="4163908" y="634915"/>
                </a:lnTo>
                <a:lnTo>
                  <a:pt x="4054147" y="634915"/>
                </a:lnTo>
                <a:lnTo>
                  <a:pt x="4054147" y="811355"/>
                </a:lnTo>
                <a:cubicBezTo>
                  <a:pt x="4054147" y="831112"/>
                  <a:pt x="4054696" y="845015"/>
                  <a:pt x="4055793" y="853064"/>
                </a:cubicBezTo>
                <a:lnTo>
                  <a:pt x="4054696" y="853064"/>
                </a:lnTo>
                <a:cubicBezTo>
                  <a:pt x="4053598" y="850503"/>
                  <a:pt x="4051997" y="847576"/>
                  <a:pt x="4049894" y="844283"/>
                </a:cubicBezTo>
                <a:cubicBezTo>
                  <a:pt x="4047790" y="840991"/>
                  <a:pt x="4045549" y="837606"/>
                  <a:pt x="4043171" y="834131"/>
                </a:cubicBezTo>
                <a:cubicBezTo>
                  <a:pt x="4040793" y="830655"/>
                  <a:pt x="4038415" y="827270"/>
                  <a:pt x="4036037" y="823978"/>
                </a:cubicBezTo>
                <a:cubicBezTo>
                  <a:pt x="4033658" y="820685"/>
                  <a:pt x="4031646" y="817849"/>
                  <a:pt x="4030000" y="815471"/>
                </a:cubicBezTo>
                <a:lnTo>
                  <a:pt x="3896915" y="634915"/>
                </a:lnTo>
                <a:close/>
                <a:moveTo>
                  <a:pt x="3327759" y="634915"/>
                </a:moveTo>
                <a:lnTo>
                  <a:pt x="3327759" y="1028407"/>
                </a:lnTo>
                <a:lnTo>
                  <a:pt x="3581855" y="1028407"/>
                </a:lnTo>
                <a:lnTo>
                  <a:pt x="3581855" y="935659"/>
                </a:lnTo>
                <a:lnTo>
                  <a:pt x="3446300" y="935659"/>
                </a:lnTo>
                <a:lnTo>
                  <a:pt x="3446300" y="877760"/>
                </a:lnTo>
                <a:lnTo>
                  <a:pt x="3565116" y="877760"/>
                </a:lnTo>
                <a:lnTo>
                  <a:pt x="3565116" y="785013"/>
                </a:lnTo>
                <a:lnTo>
                  <a:pt x="3446300" y="785013"/>
                </a:lnTo>
                <a:lnTo>
                  <a:pt x="3446300" y="727663"/>
                </a:lnTo>
                <a:lnTo>
                  <a:pt x="3572800" y="727663"/>
                </a:lnTo>
                <a:lnTo>
                  <a:pt x="3572800" y="634915"/>
                </a:lnTo>
                <a:close/>
                <a:moveTo>
                  <a:pt x="2899134" y="634915"/>
                </a:moveTo>
                <a:lnTo>
                  <a:pt x="2899134" y="1028407"/>
                </a:lnTo>
                <a:lnTo>
                  <a:pt x="3065696" y="1028407"/>
                </a:lnTo>
                <a:cubicBezTo>
                  <a:pt x="3106307" y="1028407"/>
                  <a:pt x="3142162" y="1020084"/>
                  <a:pt x="3173261" y="1003436"/>
                </a:cubicBezTo>
                <a:cubicBezTo>
                  <a:pt x="3204360" y="986789"/>
                  <a:pt x="3228279" y="963145"/>
                  <a:pt x="3245017" y="932504"/>
                </a:cubicBezTo>
                <a:cubicBezTo>
                  <a:pt x="3261756" y="901862"/>
                  <a:pt x="3270125" y="866601"/>
                  <a:pt x="3270125" y="826722"/>
                </a:cubicBezTo>
                <a:cubicBezTo>
                  <a:pt x="3270125" y="698850"/>
                  <a:pt x="3200793" y="634915"/>
                  <a:pt x="3062129" y="634915"/>
                </a:cubicBezTo>
                <a:close/>
                <a:moveTo>
                  <a:pt x="2308584" y="634915"/>
                </a:moveTo>
                <a:lnTo>
                  <a:pt x="2308584" y="1028407"/>
                </a:lnTo>
                <a:lnTo>
                  <a:pt x="2418345" y="1028407"/>
                </a:lnTo>
                <a:lnTo>
                  <a:pt x="2418345" y="863217"/>
                </a:lnTo>
                <a:cubicBezTo>
                  <a:pt x="2418345" y="839070"/>
                  <a:pt x="2417796" y="817301"/>
                  <a:pt x="2416698" y="797909"/>
                </a:cubicBezTo>
                <a:lnTo>
                  <a:pt x="2417796" y="797909"/>
                </a:lnTo>
                <a:cubicBezTo>
                  <a:pt x="2424747" y="809983"/>
                  <a:pt x="2433711" y="823520"/>
                  <a:pt x="2444687" y="838521"/>
                </a:cubicBezTo>
                <a:lnTo>
                  <a:pt x="2583535" y="1028407"/>
                </a:lnTo>
                <a:lnTo>
                  <a:pt x="2687533" y="1028407"/>
                </a:lnTo>
                <a:lnTo>
                  <a:pt x="2687533" y="634915"/>
                </a:lnTo>
                <a:lnTo>
                  <a:pt x="2577772" y="634915"/>
                </a:lnTo>
                <a:lnTo>
                  <a:pt x="2577772" y="811355"/>
                </a:lnTo>
                <a:cubicBezTo>
                  <a:pt x="2577772" y="831112"/>
                  <a:pt x="2578321" y="845015"/>
                  <a:pt x="2579419" y="853064"/>
                </a:cubicBezTo>
                <a:lnTo>
                  <a:pt x="2578321" y="853064"/>
                </a:lnTo>
                <a:cubicBezTo>
                  <a:pt x="2577223" y="850503"/>
                  <a:pt x="2575623" y="847576"/>
                  <a:pt x="2573519" y="844283"/>
                </a:cubicBezTo>
                <a:cubicBezTo>
                  <a:pt x="2571415" y="840991"/>
                  <a:pt x="2569174" y="837606"/>
                  <a:pt x="2566796" y="834131"/>
                </a:cubicBezTo>
                <a:cubicBezTo>
                  <a:pt x="2564418" y="830655"/>
                  <a:pt x="2562040" y="827270"/>
                  <a:pt x="2559662" y="823978"/>
                </a:cubicBezTo>
                <a:cubicBezTo>
                  <a:pt x="2557283" y="820685"/>
                  <a:pt x="2555271" y="817849"/>
                  <a:pt x="2553625" y="815471"/>
                </a:cubicBezTo>
                <a:lnTo>
                  <a:pt x="2420540" y="634915"/>
                </a:lnTo>
                <a:close/>
                <a:moveTo>
                  <a:pt x="1679934" y="634915"/>
                </a:moveTo>
                <a:lnTo>
                  <a:pt x="1679934" y="1028407"/>
                </a:lnTo>
                <a:lnTo>
                  <a:pt x="1798476" y="1028407"/>
                </a:lnTo>
                <a:lnTo>
                  <a:pt x="1798476" y="634915"/>
                </a:lnTo>
                <a:close/>
                <a:moveTo>
                  <a:pt x="1127484" y="634915"/>
                </a:moveTo>
                <a:lnTo>
                  <a:pt x="1127484" y="1028407"/>
                </a:lnTo>
                <a:lnTo>
                  <a:pt x="1246026" y="1028407"/>
                </a:lnTo>
                <a:lnTo>
                  <a:pt x="1246026" y="634915"/>
                </a:lnTo>
                <a:close/>
                <a:moveTo>
                  <a:pt x="698859" y="634915"/>
                </a:moveTo>
                <a:lnTo>
                  <a:pt x="698859" y="1028407"/>
                </a:lnTo>
                <a:lnTo>
                  <a:pt x="865421" y="1028407"/>
                </a:lnTo>
                <a:cubicBezTo>
                  <a:pt x="906032" y="1028407"/>
                  <a:pt x="941888" y="1020084"/>
                  <a:pt x="972986" y="1003436"/>
                </a:cubicBezTo>
                <a:cubicBezTo>
                  <a:pt x="1004085" y="986789"/>
                  <a:pt x="1028004" y="963145"/>
                  <a:pt x="1044743" y="932504"/>
                </a:cubicBezTo>
                <a:cubicBezTo>
                  <a:pt x="1061481" y="901862"/>
                  <a:pt x="1069850" y="866601"/>
                  <a:pt x="1069850" y="826722"/>
                </a:cubicBezTo>
                <a:cubicBezTo>
                  <a:pt x="1069850" y="698850"/>
                  <a:pt x="1000518" y="634915"/>
                  <a:pt x="861854" y="634915"/>
                </a:cubicBezTo>
                <a:close/>
                <a:moveTo>
                  <a:pt x="384534" y="634915"/>
                </a:moveTo>
                <a:lnTo>
                  <a:pt x="384534" y="1028407"/>
                </a:lnTo>
                <a:lnTo>
                  <a:pt x="638630" y="1028407"/>
                </a:lnTo>
                <a:lnTo>
                  <a:pt x="638630" y="935659"/>
                </a:lnTo>
                <a:lnTo>
                  <a:pt x="503076" y="935659"/>
                </a:lnTo>
                <a:lnTo>
                  <a:pt x="503076" y="877760"/>
                </a:lnTo>
                <a:lnTo>
                  <a:pt x="621892" y="877760"/>
                </a:lnTo>
                <a:lnTo>
                  <a:pt x="621892" y="785013"/>
                </a:lnTo>
                <a:lnTo>
                  <a:pt x="503076" y="785013"/>
                </a:lnTo>
                <a:lnTo>
                  <a:pt x="503076" y="727663"/>
                </a:lnTo>
                <a:lnTo>
                  <a:pt x="629575" y="727663"/>
                </a:lnTo>
                <a:lnTo>
                  <a:pt x="629575" y="634915"/>
                </a:lnTo>
                <a:close/>
                <a:moveTo>
                  <a:pt x="6452596" y="628329"/>
                </a:moveTo>
                <a:cubicBezTo>
                  <a:pt x="6403935" y="628329"/>
                  <a:pt x="6365152" y="639717"/>
                  <a:pt x="6336249" y="662492"/>
                </a:cubicBezTo>
                <a:cubicBezTo>
                  <a:pt x="6307346" y="685268"/>
                  <a:pt x="6292894" y="715680"/>
                  <a:pt x="6292894" y="753731"/>
                </a:cubicBezTo>
                <a:cubicBezTo>
                  <a:pt x="6292894" y="808062"/>
                  <a:pt x="6324541" y="847393"/>
                  <a:pt x="6387837" y="871724"/>
                </a:cubicBezTo>
                <a:cubicBezTo>
                  <a:pt x="6407410" y="879041"/>
                  <a:pt x="6420811" y="884803"/>
                  <a:pt x="6428036" y="889011"/>
                </a:cubicBezTo>
                <a:cubicBezTo>
                  <a:pt x="6435262" y="893218"/>
                  <a:pt x="6440659" y="897746"/>
                  <a:pt x="6444226" y="902594"/>
                </a:cubicBezTo>
                <a:cubicBezTo>
                  <a:pt x="6447794" y="907442"/>
                  <a:pt x="6449577" y="913067"/>
                  <a:pt x="6449577" y="919470"/>
                </a:cubicBezTo>
                <a:cubicBezTo>
                  <a:pt x="6449577" y="928433"/>
                  <a:pt x="6446010" y="935248"/>
                  <a:pt x="6438876" y="939912"/>
                </a:cubicBezTo>
                <a:cubicBezTo>
                  <a:pt x="6431741" y="944577"/>
                  <a:pt x="6421680" y="946910"/>
                  <a:pt x="6408692" y="946910"/>
                </a:cubicBezTo>
                <a:cubicBezTo>
                  <a:pt x="6391496" y="946910"/>
                  <a:pt x="6372928" y="943205"/>
                  <a:pt x="6352988" y="935796"/>
                </a:cubicBezTo>
                <a:cubicBezTo>
                  <a:pt x="6333048" y="928388"/>
                  <a:pt x="6314846" y="918646"/>
                  <a:pt x="6298382" y="906573"/>
                </a:cubicBezTo>
                <a:lnTo>
                  <a:pt x="6298382" y="1014413"/>
                </a:lnTo>
                <a:cubicBezTo>
                  <a:pt x="6332590" y="1028316"/>
                  <a:pt x="6370275" y="1035267"/>
                  <a:pt x="6411436" y="1035267"/>
                </a:cubicBezTo>
                <a:cubicBezTo>
                  <a:pt x="6446924" y="1035267"/>
                  <a:pt x="6477292" y="1030511"/>
                  <a:pt x="6502536" y="1020998"/>
                </a:cubicBezTo>
                <a:cubicBezTo>
                  <a:pt x="6527782" y="1011486"/>
                  <a:pt x="6547402" y="997034"/>
                  <a:pt x="6561396" y="977643"/>
                </a:cubicBezTo>
                <a:cubicBezTo>
                  <a:pt x="6575390" y="958252"/>
                  <a:pt x="6582388" y="935476"/>
                  <a:pt x="6582388" y="909317"/>
                </a:cubicBezTo>
                <a:cubicBezTo>
                  <a:pt x="6582388" y="882425"/>
                  <a:pt x="6573926" y="859193"/>
                  <a:pt x="6557006" y="839619"/>
                </a:cubicBezTo>
                <a:cubicBezTo>
                  <a:pt x="6540084" y="820045"/>
                  <a:pt x="6511226" y="802026"/>
                  <a:pt x="6470432" y="785561"/>
                </a:cubicBezTo>
                <a:cubicBezTo>
                  <a:pt x="6449760" y="776963"/>
                  <a:pt x="6436178" y="769966"/>
                  <a:pt x="6429683" y="764570"/>
                </a:cubicBezTo>
                <a:cubicBezTo>
                  <a:pt x="6423188" y="759173"/>
                  <a:pt x="6419942" y="752359"/>
                  <a:pt x="6419942" y="744127"/>
                </a:cubicBezTo>
                <a:cubicBezTo>
                  <a:pt x="6419942" y="735529"/>
                  <a:pt x="6423966" y="728760"/>
                  <a:pt x="6432016" y="723821"/>
                </a:cubicBezTo>
                <a:cubicBezTo>
                  <a:pt x="6440064" y="718882"/>
                  <a:pt x="6450675" y="716412"/>
                  <a:pt x="6463846" y="716412"/>
                </a:cubicBezTo>
                <a:cubicBezTo>
                  <a:pt x="6495860" y="716412"/>
                  <a:pt x="6528422" y="725467"/>
                  <a:pt x="6561533" y="743578"/>
                </a:cubicBezTo>
                <a:lnTo>
                  <a:pt x="6561533" y="643421"/>
                </a:lnTo>
                <a:cubicBezTo>
                  <a:pt x="6544520" y="638848"/>
                  <a:pt x="6531303" y="635738"/>
                  <a:pt x="6521882" y="634092"/>
                </a:cubicBezTo>
                <a:cubicBezTo>
                  <a:pt x="6512461" y="632445"/>
                  <a:pt x="6501988" y="631073"/>
                  <a:pt x="6490463" y="629976"/>
                </a:cubicBezTo>
                <a:cubicBezTo>
                  <a:pt x="6478938" y="628878"/>
                  <a:pt x="6466316" y="628329"/>
                  <a:pt x="6452596" y="628329"/>
                </a:cubicBezTo>
                <a:close/>
                <a:moveTo>
                  <a:pt x="4422166" y="628329"/>
                </a:moveTo>
                <a:cubicBezTo>
                  <a:pt x="4383019" y="628329"/>
                  <a:pt x="4348078" y="637064"/>
                  <a:pt x="4317345" y="654535"/>
                </a:cubicBezTo>
                <a:cubicBezTo>
                  <a:pt x="4286612" y="672005"/>
                  <a:pt x="4262739" y="696747"/>
                  <a:pt x="4245726" y="728760"/>
                </a:cubicBezTo>
                <a:cubicBezTo>
                  <a:pt x="4228713" y="760774"/>
                  <a:pt x="4220207" y="796812"/>
                  <a:pt x="4220207" y="836875"/>
                </a:cubicBezTo>
                <a:cubicBezTo>
                  <a:pt x="4220207" y="875108"/>
                  <a:pt x="4228622" y="909362"/>
                  <a:pt x="4245452" y="939638"/>
                </a:cubicBezTo>
                <a:cubicBezTo>
                  <a:pt x="4262282" y="969914"/>
                  <a:pt x="4285834" y="993421"/>
                  <a:pt x="4316110" y="1010159"/>
                </a:cubicBezTo>
                <a:cubicBezTo>
                  <a:pt x="4346386" y="1026898"/>
                  <a:pt x="4380000" y="1035267"/>
                  <a:pt x="4416953" y="1035267"/>
                </a:cubicBezTo>
                <a:cubicBezTo>
                  <a:pt x="4454820" y="1035267"/>
                  <a:pt x="4489029" y="1026623"/>
                  <a:pt x="4519579" y="1009336"/>
                </a:cubicBezTo>
                <a:cubicBezTo>
                  <a:pt x="4550129" y="992049"/>
                  <a:pt x="4573911" y="967810"/>
                  <a:pt x="4590924" y="936620"/>
                </a:cubicBezTo>
                <a:cubicBezTo>
                  <a:pt x="4607937" y="905429"/>
                  <a:pt x="4616443" y="870077"/>
                  <a:pt x="4616443" y="830563"/>
                </a:cubicBezTo>
                <a:cubicBezTo>
                  <a:pt x="4616443" y="791232"/>
                  <a:pt x="4608348" y="756063"/>
                  <a:pt x="4592159" y="725056"/>
                </a:cubicBezTo>
                <a:cubicBezTo>
                  <a:pt x="4575969" y="694048"/>
                  <a:pt x="4553011" y="670175"/>
                  <a:pt x="4523284" y="653437"/>
                </a:cubicBezTo>
                <a:cubicBezTo>
                  <a:pt x="4493557" y="636698"/>
                  <a:pt x="4459851" y="628329"/>
                  <a:pt x="4422166" y="628329"/>
                </a:cubicBezTo>
                <a:close/>
                <a:moveTo>
                  <a:pt x="2059967" y="628329"/>
                </a:moveTo>
                <a:cubicBezTo>
                  <a:pt x="2020819" y="628329"/>
                  <a:pt x="1985878" y="637064"/>
                  <a:pt x="1955145" y="654535"/>
                </a:cubicBezTo>
                <a:cubicBezTo>
                  <a:pt x="1924412" y="672005"/>
                  <a:pt x="1900539" y="696747"/>
                  <a:pt x="1883526" y="728760"/>
                </a:cubicBezTo>
                <a:cubicBezTo>
                  <a:pt x="1866513" y="760774"/>
                  <a:pt x="1858007" y="796812"/>
                  <a:pt x="1858007" y="836875"/>
                </a:cubicBezTo>
                <a:cubicBezTo>
                  <a:pt x="1858007" y="875108"/>
                  <a:pt x="1866422" y="909362"/>
                  <a:pt x="1883252" y="939638"/>
                </a:cubicBezTo>
                <a:cubicBezTo>
                  <a:pt x="1900082" y="969914"/>
                  <a:pt x="1923635" y="993421"/>
                  <a:pt x="1953910" y="1010159"/>
                </a:cubicBezTo>
                <a:cubicBezTo>
                  <a:pt x="1984186" y="1026898"/>
                  <a:pt x="2017800" y="1035267"/>
                  <a:pt x="2054753" y="1035267"/>
                </a:cubicBezTo>
                <a:cubicBezTo>
                  <a:pt x="2092620" y="1035267"/>
                  <a:pt x="2126829" y="1026623"/>
                  <a:pt x="2157379" y="1009336"/>
                </a:cubicBezTo>
                <a:cubicBezTo>
                  <a:pt x="2187929" y="992049"/>
                  <a:pt x="2211711" y="967810"/>
                  <a:pt x="2228724" y="936620"/>
                </a:cubicBezTo>
                <a:cubicBezTo>
                  <a:pt x="2245737" y="905429"/>
                  <a:pt x="2254243" y="870077"/>
                  <a:pt x="2254243" y="830563"/>
                </a:cubicBezTo>
                <a:cubicBezTo>
                  <a:pt x="2254243" y="791232"/>
                  <a:pt x="2246148" y="756063"/>
                  <a:pt x="2229959" y="725056"/>
                </a:cubicBezTo>
                <a:cubicBezTo>
                  <a:pt x="2213769" y="694048"/>
                  <a:pt x="2190811" y="670175"/>
                  <a:pt x="2161084" y="653437"/>
                </a:cubicBezTo>
                <a:cubicBezTo>
                  <a:pt x="2131357" y="636698"/>
                  <a:pt x="2097651" y="628329"/>
                  <a:pt x="2059967" y="628329"/>
                </a:cubicBezTo>
                <a:close/>
                <a:moveTo>
                  <a:pt x="1521511" y="628329"/>
                </a:moveTo>
                <a:cubicBezTo>
                  <a:pt x="1478887" y="628329"/>
                  <a:pt x="1441203" y="637156"/>
                  <a:pt x="1408457" y="654809"/>
                </a:cubicBezTo>
                <a:cubicBezTo>
                  <a:pt x="1375712" y="672462"/>
                  <a:pt x="1350376" y="697478"/>
                  <a:pt x="1332448" y="729858"/>
                </a:cubicBezTo>
                <a:cubicBezTo>
                  <a:pt x="1314521" y="762237"/>
                  <a:pt x="1305557" y="799190"/>
                  <a:pt x="1305557" y="840716"/>
                </a:cubicBezTo>
                <a:cubicBezTo>
                  <a:pt x="1305557" y="879315"/>
                  <a:pt x="1313560" y="913387"/>
                  <a:pt x="1329567" y="942931"/>
                </a:cubicBezTo>
                <a:cubicBezTo>
                  <a:pt x="1345574" y="972475"/>
                  <a:pt x="1368761" y="995250"/>
                  <a:pt x="1399128" y="1011257"/>
                </a:cubicBezTo>
                <a:cubicBezTo>
                  <a:pt x="1429495" y="1027264"/>
                  <a:pt x="1465625" y="1035267"/>
                  <a:pt x="1507517" y="1035267"/>
                </a:cubicBezTo>
                <a:cubicBezTo>
                  <a:pt x="1550140" y="1035267"/>
                  <a:pt x="1587734" y="1029413"/>
                  <a:pt x="1620296" y="1017705"/>
                </a:cubicBezTo>
                <a:lnTo>
                  <a:pt x="1620296" y="912061"/>
                </a:lnTo>
                <a:cubicBezTo>
                  <a:pt x="1591026" y="926695"/>
                  <a:pt x="1562031" y="934013"/>
                  <a:pt x="1533310" y="934013"/>
                </a:cubicBezTo>
                <a:cubicBezTo>
                  <a:pt x="1502211" y="934013"/>
                  <a:pt x="1477378" y="924912"/>
                  <a:pt x="1458810" y="906710"/>
                </a:cubicBezTo>
                <a:cubicBezTo>
                  <a:pt x="1440242" y="888508"/>
                  <a:pt x="1430958" y="863674"/>
                  <a:pt x="1430958" y="832210"/>
                </a:cubicBezTo>
                <a:cubicBezTo>
                  <a:pt x="1430958" y="800562"/>
                  <a:pt x="1440242" y="775500"/>
                  <a:pt x="1458810" y="757024"/>
                </a:cubicBezTo>
                <a:cubicBezTo>
                  <a:pt x="1477378" y="738547"/>
                  <a:pt x="1502760" y="729309"/>
                  <a:pt x="1534957" y="729309"/>
                </a:cubicBezTo>
                <a:cubicBezTo>
                  <a:pt x="1550506" y="729309"/>
                  <a:pt x="1565873" y="731138"/>
                  <a:pt x="1581056" y="734797"/>
                </a:cubicBezTo>
                <a:cubicBezTo>
                  <a:pt x="1596240" y="738456"/>
                  <a:pt x="1609320" y="743578"/>
                  <a:pt x="1620296" y="750164"/>
                </a:cubicBezTo>
                <a:lnTo>
                  <a:pt x="1620296" y="640677"/>
                </a:lnTo>
                <a:cubicBezTo>
                  <a:pt x="1588465" y="632445"/>
                  <a:pt x="1555537" y="628329"/>
                  <a:pt x="1521511" y="628329"/>
                </a:cubicBezTo>
                <a:close/>
                <a:moveTo>
                  <a:pt x="6750082" y="582911"/>
                </a:moveTo>
                <a:cubicBezTo>
                  <a:pt x="6754817" y="582911"/>
                  <a:pt x="6759354" y="587029"/>
                  <a:pt x="6760163" y="592062"/>
                </a:cubicBezTo>
                <a:cubicBezTo>
                  <a:pt x="6761265" y="598916"/>
                  <a:pt x="6758734" y="601213"/>
                  <a:pt x="6750082" y="601213"/>
                </a:cubicBezTo>
                <a:cubicBezTo>
                  <a:pt x="6741428" y="601213"/>
                  <a:pt x="6738898" y="598916"/>
                  <a:pt x="6740000" y="592062"/>
                </a:cubicBezTo>
                <a:cubicBezTo>
                  <a:pt x="6740808" y="587029"/>
                  <a:pt x="6745346" y="582911"/>
                  <a:pt x="6750082" y="582911"/>
                </a:cubicBezTo>
                <a:close/>
                <a:moveTo>
                  <a:pt x="6689530" y="575966"/>
                </a:moveTo>
                <a:cubicBezTo>
                  <a:pt x="6698659" y="577216"/>
                  <a:pt x="6702444" y="580880"/>
                  <a:pt x="6703460" y="589448"/>
                </a:cubicBezTo>
                <a:cubicBezTo>
                  <a:pt x="6704572" y="598820"/>
                  <a:pt x="6702743" y="601213"/>
                  <a:pt x="6694474" y="601213"/>
                </a:cubicBezTo>
                <a:cubicBezTo>
                  <a:pt x="6688762" y="601213"/>
                  <a:pt x="6680279" y="597842"/>
                  <a:pt x="6675618" y="593722"/>
                </a:cubicBezTo>
                <a:cubicBezTo>
                  <a:pt x="6664387" y="583791"/>
                  <a:pt x="6672360" y="573616"/>
                  <a:pt x="6689530" y="575966"/>
                </a:cubicBezTo>
                <a:close/>
                <a:moveTo>
                  <a:pt x="2068473" y="510336"/>
                </a:moveTo>
                <a:lnTo>
                  <a:pt x="1986427" y="598419"/>
                </a:lnTo>
                <a:lnTo>
                  <a:pt x="2069022" y="598419"/>
                </a:lnTo>
                <a:lnTo>
                  <a:pt x="2166709" y="510336"/>
                </a:lnTo>
                <a:close/>
                <a:moveTo>
                  <a:pt x="6251954" y="490936"/>
                </a:moveTo>
                <a:cubicBezTo>
                  <a:pt x="6246716" y="487932"/>
                  <a:pt x="6238256" y="488875"/>
                  <a:pt x="6226432" y="493685"/>
                </a:cubicBezTo>
                <a:cubicBezTo>
                  <a:pt x="6215374" y="498182"/>
                  <a:pt x="6201485" y="501861"/>
                  <a:pt x="6195567" y="501861"/>
                </a:cubicBezTo>
                <a:cubicBezTo>
                  <a:pt x="6183294" y="501861"/>
                  <a:pt x="6180920" y="514423"/>
                  <a:pt x="6191812" y="521725"/>
                </a:cubicBezTo>
                <a:cubicBezTo>
                  <a:pt x="6195666" y="524308"/>
                  <a:pt x="6211872" y="526190"/>
                  <a:pt x="6227824" y="525907"/>
                </a:cubicBezTo>
                <a:cubicBezTo>
                  <a:pt x="6255642" y="525413"/>
                  <a:pt x="6256884" y="524838"/>
                  <a:pt x="6258142" y="511872"/>
                </a:cubicBezTo>
                <a:cubicBezTo>
                  <a:pt x="6259208" y="500892"/>
                  <a:pt x="6257192" y="493940"/>
                  <a:pt x="6251954" y="490936"/>
                </a:cubicBezTo>
                <a:close/>
                <a:moveTo>
                  <a:pt x="6623632" y="486174"/>
                </a:moveTo>
                <a:cubicBezTo>
                  <a:pt x="6630692" y="486174"/>
                  <a:pt x="6632298" y="494345"/>
                  <a:pt x="6626134" y="498908"/>
                </a:cubicBezTo>
                <a:cubicBezTo>
                  <a:pt x="6623985" y="500499"/>
                  <a:pt x="6621100" y="498285"/>
                  <a:pt x="6619724" y="493987"/>
                </a:cubicBezTo>
                <a:cubicBezTo>
                  <a:pt x="6618204" y="489241"/>
                  <a:pt x="6619724" y="486174"/>
                  <a:pt x="6623632" y="486174"/>
                </a:cubicBezTo>
                <a:close/>
                <a:moveTo>
                  <a:pt x="5816665" y="372153"/>
                </a:moveTo>
                <a:cubicBezTo>
                  <a:pt x="5801334" y="370957"/>
                  <a:pt x="5795577" y="372589"/>
                  <a:pt x="5793622" y="378690"/>
                </a:cubicBezTo>
                <a:cubicBezTo>
                  <a:pt x="5787454" y="397944"/>
                  <a:pt x="5800364" y="408372"/>
                  <a:pt x="5817110" y="397662"/>
                </a:cubicBezTo>
                <a:cubicBezTo>
                  <a:pt x="5821278" y="394996"/>
                  <a:pt x="5828290" y="391465"/>
                  <a:pt x="5832692" y="389816"/>
                </a:cubicBezTo>
                <a:cubicBezTo>
                  <a:pt x="5847191" y="384381"/>
                  <a:pt x="5837578" y="373787"/>
                  <a:pt x="5816665" y="372153"/>
                </a:cubicBezTo>
                <a:close/>
                <a:moveTo>
                  <a:pt x="6818786" y="340704"/>
                </a:moveTo>
                <a:cubicBezTo>
                  <a:pt x="6831144" y="342817"/>
                  <a:pt x="6835048" y="360677"/>
                  <a:pt x="6823152" y="360677"/>
                </a:cubicBezTo>
                <a:cubicBezTo>
                  <a:pt x="6818575" y="360677"/>
                  <a:pt x="6813520" y="359108"/>
                  <a:pt x="6811920" y="357191"/>
                </a:cubicBezTo>
                <a:cubicBezTo>
                  <a:pt x="6805191" y="349131"/>
                  <a:pt x="6809370" y="339095"/>
                  <a:pt x="6818786" y="340704"/>
                </a:cubicBezTo>
                <a:close/>
                <a:moveTo>
                  <a:pt x="6782819" y="339761"/>
                </a:moveTo>
                <a:cubicBezTo>
                  <a:pt x="6793877" y="339761"/>
                  <a:pt x="6795914" y="341794"/>
                  <a:pt x="6795914" y="352833"/>
                </a:cubicBezTo>
                <a:cubicBezTo>
                  <a:pt x="6795914" y="363873"/>
                  <a:pt x="6793877" y="365906"/>
                  <a:pt x="6782819" y="365906"/>
                </a:cubicBezTo>
                <a:cubicBezTo>
                  <a:pt x="6771761" y="365906"/>
                  <a:pt x="6769724" y="363873"/>
                  <a:pt x="6769724" y="352833"/>
                </a:cubicBezTo>
                <a:cubicBezTo>
                  <a:pt x="6769724" y="341794"/>
                  <a:pt x="6771761" y="339761"/>
                  <a:pt x="6782819" y="339761"/>
                </a:cubicBezTo>
                <a:close/>
                <a:moveTo>
                  <a:pt x="6192552" y="338850"/>
                </a:moveTo>
                <a:cubicBezTo>
                  <a:pt x="6195461" y="335363"/>
                  <a:pt x="6197972" y="335667"/>
                  <a:pt x="6200084" y="339761"/>
                </a:cubicBezTo>
                <a:cubicBezTo>
                  <a:pt x="6201827" y="343138"/>
                  <a:pt x="6201288" y="348254"/>
                  <a:pt x="6198887" y="351130"/>
                </a:cubicBezTo>
                <a:cubicBezTo>
                  <a:pt x="6195978" y="354616"/>
                  <a:pt x="6193466" y="354312"/>
                  <a:pt x="6191354" y="350219"/>
                </a:cubicBezTo>
                <a:cubicBezTo>
                  <a:pt x="6189612" y="346842"/>
                  <a:pt x="6190151" y="341725"/>
                  <a:pt x="6192552" y="338850"/>
                </a:cubicBezTo>
                <a:close/>
                <a:moveTo>
                  <a:pt x="6295894" y="331158"/>
                </a:moveTo>
                <a:cubicBezTo>
                  <a:pt x="6302355" y="333430"/>
                  <a:pt x="6307028" y="339599"/>
                  <a:pt x="6307028" y="348650"/>
                </a:cubicBezTo>
                <a:cubicBezTo>
                  <a:pt x="6307028" y="356788"/>
                  <a:pt x="6281781" y="357793"/>
                  <a:pt x="6272108" y="350040"/>
                </a:cubicBezTo>
                <a:cubicBezTo>
                  <a:pt x="6266441" y="345497"/>
                  <a:pt x="6266700" y="343750"/>
                  <a:pt x="6274034" y="337047"/>
                </a:cubicBezTo>
                <a:cubicBezTo>
                  <a:pt x="6281185" y="330511"/>
                  <a:pt x="6289433" y="328886"/>
                  <a:pt x="6295894" y="331158"/>
                </a:cubicBezTo>
                <a:close/>
                <a:moveTo>
                  <a:pt x="6791340" y="287470"/>
                </a:moveTo>
                <a:cubicBezTo>
                  <a:pt x="6799717" y="287470"/>
                  <a:pt x="6806436" y="300682"/>
                  <a:pt x="6802218" y="308859"/>
                </a:cubicBezTo>
                <a:cubicBezTo>
                  <a:pt x="6798336" y="316385"/>
                  <a:pt x="6782794" y="314391"/>
                  <a:pt x="6780112" y="306022"/>
                </a:cubicBezTo>
                <a:cubicBezTo>
                  <a:pt x="6776782" y="295624"/>
                  <a:pt x="6781716" y="287470"/>
                  <a:pt x="6791340" y="287470"/>
                </a:cubicBezTo>
                <a:close/>
                <a:moveTo>
                  <a:pt x="6233186" y="258711"/>
                </a:moveTo>
                <a:cubicBezTo>
                  <a:pt x="6243144" y="258711"/>
                  <a:pt x="6248100" y="261173"/>
                  <a:pt x="6248100" y="266118"/>
                </a:cubicBezTo>
                <a:cubicBezTo>
                  <a:pt x="6248100" y="274760"/>
                  <a:pt x="6243926" y="276168"/>
                  <a:pt x="6227107" y="273195"/>
                </a:cubicBezTo>
                <a:cubicBezTo>
                  <a:pt x="6210060" y="270184"/>
                  <a:pt x="6214875" y="258711"/>
                  <a:pt x="6233186" y="258711"/>
                </a:cubicBezTo>
                <a:close/>
                <a:moveTo>
                  <a:pt x="5687191" y="248253"/>
                </a:moveTo>
                <a:cubicBezTo>
                  <a:pt x="5683590" y="248253"/>
                  <a:pt x="5680016" y="253547"/>
                  <a:pt x="5679248" y="260018"/>
                </a:cubicBezTo>
                <a:cubicBezTo>
                  <a:pt x="5678175" y="269073"/>
                  <a:pt x="5680004" y="271783"/>
                  <a:pt x="5687191" y="271783"/>
                </a:cubicBezTo>
                <a:cubicBezTo>
                  <a:pt x="5694376" y="271783"/>
                  <a:pt x="5696206" y="269073"/>
                  <a:pt x="5695133" y="260018"/>
                </a:cubicBezTo>
                <a:cubicBezTo>
                  <a:pt x="5694366" y="253547"/>
                  <a:pt x="5690792" y="248253"/>
                  <a:pt x="5687191" y="248253"/>
                </a:cubicBezTo>
                <a:close/>
                <a:moveTo>
                  <a:pt x="1204539" y="209035"/>
                </a:moveTo>
                <a:cubicBezTo>
                  <a:pt x="1206797" y="209035"/>
                  <a:pt x="1208646" y="211388"/>
                  <a:pt x="1208646" y="214264"/>
                </a:cubicBezTo>
                <a:cubicBezTo>
                  <a:pt x="1208646" y="217140"/>
                  <a:pt x="1205583" y="219493"/>
                  <a:pt x="1201840" y="219493"/>
                </a:cubicBezTo>
                <a:cubicBezTo>
                  <a:pt x="1198097" y="219493"/>
                  <a:pt x="1196250" y="217140"/>
                  <a:pt x="1197733" y="214264"/>
                </a:cubicBezTo>
                <a:cubicBezTo>
                  <a:pt x="1199217" y="211388"/>
                  <a:pt x="1202279" y="209035"/>
                  <a:pt x="1204539" y="209035"/>
                </a:cubicBezTo>
                <a:close/>
                <a:moveTo>
                  <a:pt x="4518749" y="119822"/>
                </a:moveTo>
                <a:cubicBezTo>
                  <a:pt x="4521619" y="119733"/>
                  <a:pt x="4523559" y="121319"/>
                  <a:pt x="4526065" y="124533"/>
                </a:cubicBezTo>
                <a:cubicBezTo>
                  <a:pt x="4534945" y="135919"/>
                  <a:pt x="4525668" y="148631"/>
                  <a:pt x="4507093" y="150524"/>
                </a:cubicBezTo>
                <a:cubicBezTo>
                  <a:pt x="4494094" y="151848"/>
                  <a:pt x="4491193" y="150406"/>
                  <a:pt x="4491309" y="142680"/>
                </a:cubicBezTo>
                <a:cubicBezTo>
                  <a:pt x="4491391" y="137178"/>
                  <a:pt x="4497484" y="129838"/>
                  <a:pt x="4505857" y="125154"/>
                </a:cubicBezTo>
                <a:cubicBezTo>
                  <a:pt x="4512081" y="121672"/>
                  <a:pt x="4515880" y="119910"/>
                  <a:pt x="4518749" y="119822"/>
                </a:cubicBezTo>
                <a:close/>
                <a:moveTo>
                  <a:pt x="3971521" y="110442"/>
                </a:moveTo>
                <a:cubicBezTo>
                  <a:pt x="3965885" y="111390"/>
                  <a:pt x="3959249" y="113602"/>
                  <a:pt x="3951986" y="117237"/>
                </a:cubicBezTo>
                <a:cubicBezTo>
                  <a:pt x="3941313" y="122580"/>
                  <a:pt x="3937656" y="127173"/>
                  <a:pt x="3939498" y="132925"/>
                </a:cubicBezTo>
                <a:cubicBezTo>
                  <a:pt x="3943306" y="144812"/>
                  <a:pt x="3976489" y="143891"/>
                  <a:pt x="3985235" y="131655"/>
                </a:cubicBezTo>
                <a:cubicBezTo>
                  <a:pt x="3996342" y="116116"/>
                  <a:pt x="3988428" y="107596"/>
                  <a:pt x="3971521" y="110442"/>
                </a:cubicBezTo>
                <a:close/>
                <a:moveTo>
                  <a:pt x="1704145" y="107738"/>
                </a:moveTo>
                <a:cubicBezTo>
                  <a:pt x="1705844" y="108072"/>
                  <a:pt x="1706591" y="110625"/>
                  <a:pt x="1707689" y="115654"/>
                </a:cubicBezTo>
                <a:cubicBezTo>
                  <a:pt x="1710181" y="127074"/>
                  <a:pt x="1707184" y="141459"/>
                  <a:pt x="1702521" y="140450"/>
                </a:cubicBezTo>
                <a:cubicBezTo>
                  <a:pt x="1700977" y="140117"/>
                  <a:pt x="1696277" y="138768"/>
                  <a:pt x="1692075" y="137452"/>
                </a:cubicBezTo>
                <a:cubicBezTo>
                  <a:pt x="1681290" y="134076"/>
                  <a:pt x="1682598" y="122787"/>
                  <a:pt x="1694892" y="113137"/>
                </a:cubicBezTo>
                <a:cubicBezTo>
                  <a:pt x="1699796" y="109289"/>
                  <a:pt x="1702446" y="107403"/>
                  <a:pt x="1704145" y="107738"/>
                </a:cubicBezTo>
                <a:close/>
                <a:moveTo>
                  <a:pt x="5860475" y="99405"/>
                </a:moveTo>
                <a:cubicBezTo>
                  <a:pt x="5867063" y="99721"/>
                  <a:pt x="5875046" y="101773"/>
                  <a:pt x="5880632" y="105379"/>
                </a:cubicBezTo>
                <a:cubicBezTo>
                  <a:pt x="5885875" y="108764"/>
                  <a:pt x="5900615" y="111986"/>
                  <a:pt x="5913386" y="112540"/>
                </a:cubicBezTo>
                <a:cubicBezTo>
                  <a:pt x="5926157" y="113095"/>
                  <a:pt x="5938615" y="115955"/>
                  <a:pt x="5941071" y="118897"/>
                </a:cubicBezTo>
                <a:cubicBezTo>
                  <a:pt x="5943526" y="121839"/>
                  <a:pt x="5953473" y="122970"/>
                  <a:pt x="5963174" y="121411"/>
                </a:cubicBezTo>
                <a:cubicBezTo>
                  <a:pt x="5977071" y="119178"/>
                  <a:pt x="5980360" y="120129"/>
                  <a:pt x="5978682" y="125896"/>
                </a:cubicBezTo>
                <a:cubicBezTo>
                  <a:pt x="5977410" y="130263"/>
                  <a:pt x="5971896" y="132607"/>
                  <a:pt x="5965004" y="131709"/>
                </a:cubicBezTo>
                <a:cubicBezTo>
                  <a:pt x="5958654" y="130880"/>
                  <a:pt x="5953459" y="132223"/>
                  <a:pt x="5953459" y="134693"/>
                </a:cubicBezTo>
                <a:cubicBezTo>
                  <a:pt x="5953459" y="137162"/>
                  <a:pt x="5936768" y="138133"/>
                  <a:pt x="5916370" y="136850"/>
                </a:cubicBezTo>
                <a:cubicBezTo>
                  <a:pt x="5894825" y="135496"/>
                  <a:pt x="5876990" y="136731"/>
                  <a:pt x="5873811" y="139799"/>
                </a:cubicBezTo>
                <a:cubicBezTo>
                  <a:pt x="5870802" y="142703"/>
                  <a:pt x="5862328" y="146616"/>
                  <a:pt x="5854980" y="148495"/>
                </a:cubicBezTo>
                <a:cubicBezTo>
                  <a:pt x="5844748" y="151112"/>
                  <a:pt x="5839770" y="149463"/>
                  <a:pt x="5833717" y="141450"/>
                </a:cubicBezTo>
                <a:cubicBezTo>
                  <a:pt x="5824490" y="129236"/>
                  <a:pt x="5827414" y="115131"/>
                  <a:pt x="5839989" y="111191"/>
                </a:cubicBezTo>
                <a:cubicBezTo>
                  <a:pt x="5844780" y="109691"/>
                  <a:pt x="5848698" y="106385"/>
                  <a:pt x="5848698" y="103844"/>
                </a:cubicBezTo>
                <a:cubicBezTo>
                  <a:pt x="5848698" y="100507"/>
                  <a:pt x="5853889" y="99088"/>
                  <a:pt x="5860475" y="99405"/>
                </a:cubicBezTo>
                <a:close/>
                <a:moveTo>
                  <a:pt x="4863287" y="77611"/>
                </a:moveTo>
                <a:cubicBezTo>
                  <a:pt x="4868688" y="76557"/>
                  <a:pt x="4882913" y="76870"/>
                  <a:pt x="4894895" y="78309"/>
                </a:cubicBezTo>
                <a:cubicBezTo>
                  <a:pt x="4910631" y="80196"/>
                  <a:pt x="4917065" y="83341"/>
                  <a:pt x="4918061" y="89627"/>
                </a:cubicBezTo>
                <a:cubicBezTo>
                  <a:pt x="4918834" y="94516"/>
                  <a:pt x="4915981" y="99505"/>
                  <a:pt x="4911551" y="101010"/>
                </a:cubicBezTo>
                <a:cubicBezTo>
                  <a:pt x="4891957" y="107667"/>
                  <a:pt x="4868089" y="109159"/>
                  <a:pt x="4861105" y="104166"/>
                </a:cubicBezTo>
                <a:cubicBezTo>
                  <a:pt x="4850083" y="96287"/>
                  <a:pt x="4851428" y="79925"/>
                  <a:pt x="4863287" y="77611"/>
                </a:cubicBezTo>
                <a:close/>
                <a:moveTo>
                  <a:pt x="2808696" y="73079"/>
                </a:moveTo>
                <a:cubicBezTo>
                  <a:pt x="2809754" y="73079"/>
                  <a:pt x="2810620" y="75433"/>
                  <a:pt x="2810620" y="78309"/>
                </a:cubicBezTo>
                <a:cubicBezTo>
                  <a:pt x="2810620" y="81184"/>
                  <a:pt x="2808540" y="83538"/>
                  <a:pt x="2805998" y="83538"/>
                </a:cubicBezTo>
                <a:cubicBezTo>
                  <a:pt x="2803455" y="83538"/>
                  <a:pt x="2802589" y="81184"/>
                  <a:pt x="2804073" y="78309"/>
                </a:cubicBezTo>
                <a:cubicBezTo>
                  <a:pt x="2805557" y="75433"/>
                  <a:pt x="2807637" y="73079"/>
                  <a:pt x="2808696" y="73079"/>
                </a:cubicBezTo>
                <a:close/>
                <a:moveTo>
                  <a:pt x="4541728" y="62621"/>
                </a:moveTo>
                <a:cubicBezTo>
                  <a:pt x="4548808" y="62621"/>
                  <a:pt x="4552329" y="65053"/>
                  <a:pt x="4551188" y="69158"/>
                </a:cubicBezTo>
                <a:cubicBezTo>
                  <a:pt x="4549087" y="76717"/>
                  <a:pt x="4538004" y="80382"/>
                  <a:pt x="4533512" y="75003"/>
                </a:cubicBezTo>
                <a:cubicBezTo>
                  <a:pt x="4527375" y="67650"/>
                  <a:pt x="4530711" y="62621"/>
                  <a:pt x="4541728" y="62621"/>
                </a:cubicBezTo>
                <a:close/>
                <a:moveTo>
                  <a:pt x="1928353" y="52560"/>
                </a:moveTo>
                <a:cubicBezTo>
                  <a:pt x="1931257" y="53291"/>
                  <a:pt x="1933245" y="55863"/>
                  <a:pt x="1933245" y="60007"/>
                </a:cubicBezTo>
                <a:cubicBezTo>
                  <a:pt x="1933245" y="64321"/>
                  <a:pt x="1935209" y="67850"/>
                  <a:pt x="1937610" y="67850"/>
                </a:cubicBezTo>
                <a:cubicBezTo>
                  <a:pt x="1940011" y="67850"/>
                  <a:pt x="1941975" y="72319"/>
                  <a:pt x="1941975" y="77781"/>
                </a:cubicBezTo>
                <a:cubicBezTo>
                  <a:pt x="1941975" y="89246"/>
                  <a:pt x="1912693" y="109683"/>
                  <a:pt x="1896265" y="109683"/>
                </a:cubicBezTo>
                <a:cubicBezTo>
                  <a:pt x="1890479" y="109683"/>
                  <a:pt x="1884530" y="112036"/>
                  <a:pt x="1883047" y="114912"/>
                </a:cubicBezTo>
                <a:cubicBezTo>
                  <a:pt x="1881563" y="117788"/>
                  <a:pt x="1876026" y="120141"/>
                  <a:pt x="1870744" y="120141"/>
                </a:cubicBezTo>
                <a:cubicBezTo>
                  <a:pt x="1865461" y="120141"/>
                  <a:pt x="1858685" y="124847"/>
                  <a:pt x="1855687" y="130599"/>
                </a:cubicBezTo>
                <a:cubicBezTo>
                  <a:pt x="1852688" y="136351"/>
                  <a:pt x="1847305" y="141057"/>
                  <a:pt x="1843724" y="141057"/>
                </a:cubicBezTo>
                <a:cubicBezTo>
                  <a:pt x="1840143" y="141057"/>
                  <a:pt x="1837214" y="143410"/>
                  <a:pt x="1837214" y="146286"/>
                </a:cubicBezTo>
                <a:cubicBezTo>
                  <a:pt x="1837214" y="149162"/>
                  <a:pt x="1829581" y="151515"/>
                  <a:pt x="1820252" y="151515"/>
                </a:cubicBezTo>
                <a:cubicBezTo>
                  <a:pt x="1810924" y="151515"/>
                  <a:pt x="1797665" y="155030"/>
                  <a:pt x="1790788" y="159326"/>
                </a:cubicBezTo>
                <a:cubicBezTo>
                  <a:pt x="1783912" y="163623"/>
                  <a:pt x="1775072" y="167152"/>
                  <a:pt x="1771145" y="167170"/>
                </a:cubicBezTo>
                <a:cubicBezTo>
                  <a:pt x="1767219" y="167186"/>
                  <a:pt x="1758379" y="170717"/>
                  <a:pt x="1751503" y="175014"/>
                </a:cubicBezTo>
                <a:cubicBezTo>
                  <a:pt x="1735426" y="185058"/>
                  <a:pt x="1728466" y="184927"/>
                  <a:pt x="1725131" y="174518"/>
                </a:cubicBezTo>
                <a:cubicBezTo>
                  <a:pt x="1723657" y="169914"/>
                  <a:pt x="1725179" y="164127"/>
                  <a:pt x="1728514" y="161657"/>
                </a:cubicBezTo>
                <a:cubicBezTo>
                  <a:pt x="1732012" y="159067"/>
                  <a:pt x="1734022" y="150819"/>
                  <a:pt x="1733265" y="142167"/>
                </a:cubicBezTo>
                <a:cubicBezTo>
                  <a:pt x="1732106" y="128934"/>
                  <a:pt x="1734452" y="125612"/>
                  <a:pt x="1753160" y="113985"/>
                </a:cubicBezTo>
                <a:cubicBezTo>
                  <a:pt x="1769107" y="104074"/>
                  <a:pt x="1781573" y="100656"/>
                  <a:pt x="1803406" y="100210"/>
                </a:cubicBezTo>
                <a:cubicBezTo>
                  <a:pt x="1819375" y="99885"/>
                  <a:pt x="1835970" y="97423"/>
                  <a:pt x="1840284" y="94742"/>
                </a:cubicBezTo>
                <a:cubicBezTo>
                  <a:pt x="1844597" y="92060"/>
                  <a:pt x="1862858" y="86677"/>
                  <a:pt x="1880864" y="82780"/>
                </a:cubicBezTo>
                <a:cubicBezTo>
                  <a:pt x="1904426" y="77680"/>
                  <a:pt x="1913602" y="73495"/>
                  <a:pt x="1913602" y="67850"/>
                </a:cubicBezTo>
                <a:cubicBezTo>
                  <a:pt x="1913602" y="63537"/>
                  <a:pt x="1915566" y="58278"/>
                  <a:pt x="1917967" y="56165"/>
                </a:cubicBezTo>
                <a:cubicBezTo>
                  <a:pt x="1921630" y="52942"/>
                  <a:pt x="1925449" y="51830"/>
                  <a:pt x="1928353" y="52560"/>
                </a:cubicBezTo>
                <a:close/>
                <a:moveTo>
                  <a:pt x="6309787" y="42892"/>
                </a:moveTo>
                <a:cubicBezTo>
                  <a:pt x="6316483" y="42267"/>
                  <a:pt x="6328022" y="44940"/>
                  <a:pt x="6352862" y="50121"/>
                </a:cubicBezTo>
                <a:cubicBezTo>
                  <a:pt x="6369106" y="53509"/>
                  <a:pt x="6374470" y="67850"/>
                  <a:pt x="6359492" y="67850"/>
                </a:cubicBezTo>
                <a:cubicBezTo>
                  <a:pt x="6350082" y="67850"/>
                  <a:pt x="6345130" y="82639"/>
                  <a:pt x="6347234" y="104454"/>
                </a:cubicBezTo>
                <a:cubicBezTo>
                  <a:pt x="6348414" y="116667"/>
                  <a:pt x="6347069" y="117634"/>
                  <a:pt x="6326782" y="119168"/>
                </a:cubicBezTo>
                <a:cubicBezTo>
                  <a:pt x="6314839" y="120071"/>
                  <a:pt x="6303054" y="122786"/>
                  <a:pt x="6300592" y="125200"/>
                </a:cubicBezTo>
                <a:cubicBezTo>
                  <a:pt x="6298130" y="127615"/>
                  <a:pt x="6284821" y="131265"/>
                  <a:pt x="6271016" y="133312"/>
                </a:cubicBezTo>
                <a:cubicBezTo>
                  <a:pt x="6257212" y="135359"/>
                  <a:pt x="6245918" y="138957"/>
                  <a:pt x="6245918" y="141308"/>
                </a:cubicBezTo>
                <a:cubicBezTo>
                  <a:pt x="6245918" y="143658"/>
                  <a:pt x="6241498" y="147230"/>
                  <a:pt x="6236096" y="149245"/>
                </a:cubicBezTo>
                <a:cubicBezTo>
                  <a:pt x="6230694" y="151261"/>
                  <a:pt x="6216576" y="158478"/>
                  <a:pt x="6204724" y="165285"/>
                </a:cubicBezTo>
                <a:cubicBezTo>
                  <a:pt x="6192870" y="172092"/>
                  <a:pt x="6183049" y="177387"/>
                  <a:pt x="6182898" y="177054"/>
                </a:cubicBezTo>
                <a:cubicBezTo>
                  <a:pt x="6182750" y="176720"/>
                  <a:pt x="6178696" y="175272"/>
                  <a:pt x="6173894" y="173835"/>
                </a:cubicBezTo>
                <a:cubicBezTo>
                  <a:pt x="6154062" y="167899"/>
                  <a:pt x="6153552" y="143600"/>
                  <a:pt x="6172803" y="121855"/>
                </a:cubicBezTo>
                <a:cubicBezTo>
                  <a:pt x="6194519" y="97326"/>
                  <a:pt x="6201284" y="94713"/>
                  <a:pt x="6235140" y="97780"/>
                </a:cubicBezTo>
                <a:cubicBezTo>
                  <a:pt x="6268627" y="100815"/>
                  <a:pt x="6285091" y="94799"/>
                  <a:pt x="6285360" y="79432"/>
                </a:cubicBezTo>
                <a:cubicBezTo>
                  <a:pt x="6285447" y="74500"/>
                  <a:pt x="6290132" y="63705"/>
                  <a:pt x="6295772" y="55443"/>
                </a:cubicBezTo>
                <a:cubicBezTo>
                  <a:pt x="6301239" y="47437"/>
                  <a:pt x="6303092" y="43516"/>
                  <a:pt x="6309787" y="42892"/>
                </a:cubicBezTo>
                <a:close/>
                <a:moveTo>
                  <a:pt x="1970736" y="37515"/>
                </a:moveTo>
                <a:cubicBezTo>
                  <a:pt x="1973139" y="36288"/>
                  <a:pt x="1977777" y="37162"/>
                  <a:pt x="1986717" y="39082"/>
                </a:cubicBezTo>
                <a:cubicBezTo>
                  <a:pt x="2007813" y="43611"/>
                  <a:pt x="2020312" y="43796"/>
                  <a:pt x="2074018" y="40377"/>
                </a:cubicBezTo>
                <a:lnTo>
                  <a:pt x="2112212" y="37945"/>
                </a:lnTo>
                <a:lnTo>
                  <a:pt x="2112212" y="52898"/>
                </a:lnTo>
                <a:cubicBezTo>
                  <a:pt x="2112212" y="61121"/>
                  <a:pt x="2110304" y="67850"/>
                  <a:pt x="2107972" y="67850"/>
                </a:cubicBezTo>
                <a:cubicBezTo>
                  <a:pt x="2105640" y="67850"/>
                  <a:pt x="2102089" y="75498"/>
                  <a:pt x="2100080" y="84845"/>
                </a:cubicBezTo>
                <a:cubicBezTo>
                  <a:pt x="2097143" y="98519"/>
                  <a:pt x="2093921" y="102180"/>
                  <a:pt x="2083587" y="103584"/>
                </a:cubicBezTo>
                <a:cubicBezTo>
                  <a:pt x="2076523" y="104544"/>
                  <a:pt x="2067797" y="108411"/>
                  <a:pt x="2064196" y="112178"/>
                </a:cubicBezTo>
                <a:cubicBezTo>
                  <a:pt x="2056731" y="119987"/>
                  <a:pt x="1981428" y="127941"/>
                  <a:pt x="1974713" y="121629"/>
                </a:cubicBezTo>
                <a:cubicBezTo>
                  <a:pt x="1961593" y="109297"/>
                  <a:pt x="1954411" y="72187"/>
                  <a:pt x="1963800" y="65236"/>
                </a:cubicBezTo>
                <a:cubicBezTo>
                  <a:pt x="1966201" y="63459"/>
                  <a:pt x="1968165" y="55951"/>
                  <a:pt x="1968165" y="48552"/>
                </a:cubicBezTo>
                <a:cubicBezTo>
                  <a:pt x="1968165" y="42069"/>
                  <a:pt x="1968333" y="38742"/>
                  <a:pt x="1970736" y="37515"/>
                </a:cubicBezTo>
                <a:close/>
                <a:moveTo>
                  <a:pt x="5990562" y="36476"/>
                </a:moveTo>
                <a:cubicBezTo>
                  <a:pt x="5994200" y="36476"/>
                  <a:pt x="5997110" y="41124"/>
                  <a:pt x="5997110" y="46934"/>
                </a:cubicBezTo>
                <a:cubicBezTo>
                  <a:pt x="5997110" y="52744"/>
                  <a:pt x="5994200" y="57392"/>
                  <a:pt x="5990562" y="57392"/>
                </a:cubicBezTo>
                <a:cubicBezTo>
                  <a:pt x="5986924" y="57392"/>
                  <a:pt x="5984014" y="52744"/>
                  <a:pt x="5984014" y="46934"/>
                </a:cubicBezTo>
                <a:cubicBezTo>
                  <a:pt x="5984014" y="41124"/>
                  <a:pt x="5986924" y="36476"/>
                  <a:pt x="5990562" y="36476"/>
                </a:cubicBezTo>
                <a:close/>
                <a:moveTo>
                  <a:pt x="4437886" y="26680"/>
                </a:moveTo>
                <a:cubicBezTo>
                  <a:pt x="4440315" y="25267"/>
                  <a:pt x="4442979" y="26684"/>
                  <a:pt x="4445333" y="31247"/>
                </a:cubicBezTo>
                <a:cubicBezTo>
                  <a:pt x="4446817" y="34123"/>
                  <a:pt x="4451844" y="36476"/>
                  <a:pt x="4456504" y="36476"/>
                </a:cubicBezTo>
                <a:cubicBezTo>
                  <a:pt x="4465959" y="36476"/>
                  <a:pt x="4467967" y="44617"/>
                  <a:pt x="4459520" y="48701"/>
                </a:cubicBezTo>
                <a:cubicBezTo>
                  <a:pt x="4455894" y="50453"/>
                  <a:pt x="4456333" y="51476"/>
                  <a:pt x="4460829" y="51751"/>
                </a:cubicBezTo>
                <a:cubicBezTo>
                  <a:pt x="4464550" y="51977"/>
                  <a:pt x="4469742" y="49591"/>
                  <a:pt x="4472366" y="46448"/>
                </a:cubicBezTo>
                <a:cubicBezTo>
                  <a:pt x="4475819" y="42313"/>
                  <a:pt x="4480024" y="42997"/>
                  <a:pt x="4487573" y="48922"/>
                </a:cubicBezTo>
                <a:cubicBezTo>
                  <a:pt x="4496439" y="55882"/>
                  <a:pt x="4508874" y="60578"/>
                  <a:pt x="4522813" y="62233"/>
                </a:cubicBezTo>
                <a:cubicBezTo>
                  <a:pt x="4524613" y="62446"/>
                  <a:pt x="4526087" y="66151"/>
                  <a:pt x="4526087" y="70465"/>
                </a:cubicBezTo>
                <a:cubicBezTo>
                  <a:pt x="4526087" y="75874"/>
                  <a:pt x="4521554" y="78309"/>
                  <a:pt x="4511486" y="78309"/>
                </a:cubicBezTo>
                <a:cubicBezTo>
                  <a:pt x="4495033" y="78309"/>
                  <a:pt x="4483990" y="89957"/>
                  <a:pt x="4481743" y="109683"/>
                </a:cubicBezTo>
                <a:cubicBezTo>
                  <a:pt x="4480635" y="119402"/>
                  <a:pt x="4477257" y="123171"/>
                  <a:pt x="4468569" y="124373"/>
                </a:cubicBezTo>
                <a:cubicBezTo>
                  <a:pt x="4462143" y="125263"/>
                  <a:pt x="4454536" y="129381"/>
                  <a:pt x="4451665" y="133524"/>
                </a:cubicBezTo>
                <a:cubicBezTo>
                  <a:pt x="4448795" y="137667"/>
                  <a:pt x="4439839" y="141057"/>
                  <a:pt x="4431762" y="141057"/>
                </a:cubicBezTo>
                <a:cubicBezTo>
                  <a:pt x="4418984" y="141057"/>
                  <a:pt x="4416211" y="138573"/>
                  <a:pt x="4410404" y="121924"/>
                </a:cubicBezTo>
                <a:cubicBezTo>
                  <a:pt x="4406338" y="110267"/>
                  <a:pt x="4404772" y="96138"/>
                  <a:pt x="4406395" y="85771"/>
                </a:cubicBezTo>
                <a:cubicBezTo>
                  <a:pt x="4408561" y="71940"/>
                  <a:pt x="4407348" y="67653"/>
                  <a:pt x="4399915" y="62888"/>
                </a:cubicBezTo>
                <a:cubicBezTo>
                  <a:pt x="4389340" y="56108"/>
                  <a:pt x="4387511" y="36476"/>
                  <a:pt x="4397455" y="36476"/>
                </a:cubicBezTo>
                <a:cubicBezTo>
                  <a:pt x="4401131" y="36476"/>
                  <a:pt x="4405270" y="40006"/>
                  <a:pt x="4406652" y="44320"/>
                </a:cubicBezTo>
                <a:cubicBezTo>
                  <a:pt x="4410917" y="57635"/>
                  <a:pt x="4428737" y="53937"/>
                  <a:pt x="4431848" y="39091"/>
                </a:cubicBezTo>
                <a:cubicBezTo>
                  <a:pt x="4433263" y="32335"/>
                  <a:pt x="4435457" y="28093"/>
                  <a:pt x="4437886" y="26680"/>
                </a:cubicBezTo>
                <a:close/>
                <a:moveTo>
                  <a:pt x="5950131" y="26304"/>
                </a:moveTo>
                <a:cubicBezTo>
                  <a:pt x="5955763" y="26939"/>
                  <a:pt x="5962895" y="29758"/>
                  <a:pt x="5968890" y="34463"/>
                </a:cubicBezTo>
                <a:cubicBezTo>
                  <a:pt x="5983413" y="45862"/>
                  <a:pt x="5982471" y="50610"/>
                  <a:pt x="5963838" y="59937"/>
                </a:cubicBezTo>
                <a:cubicBezTo>
                  <a:pt x="5943016" y="70359"/>
                  <a:pt x="5919040" y="70268"/>
                  <a:pt x="5915672" y="59756"/>
                </a:cubicBezTo>
                <a:cubicBezTo>
                  <a:pt x="5912993" y="51394"/>
                  <a:pt x="5925018" y="36943"/>
                  <a:pt x="5934908" y="36642"/>
                </a:cubicBezTo>
                <a:cubicBezTo>
                  <a:pt x="5937908" y="36551"/>
                  <a:pt x="5940364" y="34123"/>
                  <a:pt x="5940364" y="31247"/>
                </a:cubicBezTo>
                <a:cubicBezTo>
                  <a:pt x="5940364" y="27218"/>
                  <a:pt x="5944498" y="25669"/>
                  <a:pt x="5950131" y="26304"/>
                </a:cubicBezTo>
                <a:close/>
                <a:moveTo>
                  <a:pt x="3437052" y="24677"/>
                </a:moveTo>
                <a:cubicBezTo>
                  <a:pt x="3439457" y="24462"/>
                  <a:pt x="3441836" y="27043"/>
                  <a:pt x="3442722" y="32554"/>
                </a:cubicBezTo>
                <a:cubicBezTo>
                  <a:pt x="3443643" y="38278"/>
                  <a:pt x="3441501" y="41705"/>
                  <a:pt x="3437006" y="41705"/>
                </a:cubicBezTo>
                <a:cubicBezTo>
                  <a:pt x="3432812" y="41705"/>
                  <a:pt x="3430406" y="38323"/>
                  <a:pt x="3431229" y="33585"/>
                </a:cubicBezTo>
                <a:cubicBezTo>
                  <a:pt x="3432217" y="27906"/>
                  <a:pt x="3434647" y="24893"/>
                  <a:pt x="3437052" y="24677"/>
                </a:cubicBezTo>
                <a:close/>
                <a:moveTo>
                  <a:pt x="5331238" y="22679"/>
                </a:moveTo>
                <a:cubicBezTo>
                  <a:pt x="5336655" y="22943"/>
                  <a:pt x="5340224" y="24769"/>
                  <a:pt x="5344712" y="28292"/>
                </a:cubicBezTo>
                <a:cubicBezTo>
                  <a:pt x="5350446" y="32793"/>
                  <a:pt x="5358155" y="36476"/>
                  <a:pt x="5361840" y="36476"/>
                </a:cubicBezTo>
                <a:cubicBezTo>
                  <a:pt x="5366078" y="36476"/>
                  <a:pt x="5368542" y="41281"/>
                  <a:pt x="5368542" y="49549"/>
                </a:cubicBezTo>
                <a:cubicBezTo>
                  <a:pt x="5368542" y="56738"/>
                  <a:pt x="5366578" y="62621"/>
                  <a:pt x="5364177" y="62621"/>
                </a:cubicBezTo>
                <a:cubicBezTo>
                  <a:pt x="5361776" y="62621"/>
                  <a:pt x="5359812" y="68578"/>
                  <a:pt x="5359812" y="75858"/>
                </a:cubicBezTo>
                <a:cubicBezTo>
                  <a:pt x="5359812" y="83864"/>
                  <a:pt x="5356794" y="90250"/>
                  <a:pt x="5352173" y="92019"/>
                </a:cubicBezTo>
                <a:cubicBezTo>
                  <a:pt x="5340665" y="96425"/>
                  <a:pt x="5324076" y="104877"/>
                  <a:pt x="5311123" y="112934"/>
                </a:cubicBezTo>
                <a:cubicBezTo>
                  <a:pt x="5298369" y="120867"/>
                  <a:pt x="5286149" y="122058"/>
                  <a:pt x="5278368" y="116127"/>
                </a:cubicBezTo>
                <a:cubicBezTo>
                  <a:pt x="5275587" y="114007"/>
                  <a:pt x="5271901" y="103267"/>
                  <a:pt x="5270178" y="92259"/>
                </a:cubicBezTo>
                <a:cubicBezTo>
                  <a:pt x="5268454" y="81251"/>
                  <a:pt x="5264345" y="71004"/>
                  <a:pt x="5261047" y="69488"/>
                </a:cubicBezTo>
                <a:cubicBezTo>
                  <a:pt x="5250879" y="64814"/>
                  <a:pt x="5254384" y="47604"/>
                  <a:pt x="5267055" y="39984"/>
                </a:cubicBezTo>
                <a:cubicBezTo>
                  <a:pt x="5273657" y="36014"/>
                  <a:pt x="5291485" y="29917"/>
                  <a:pt x="5306671" y="26436"/>
                </a:cubicBezTo>
                <a:cubicBezTo>
                  <a:pt x="5318555" y="23712"/>
                  <a:pt x="5325821" y="22415"/>
                  <a:pt x="5331238" y="22679"/>
                </a:cubicBezTo>
                <a:close/>
                <a:moveTo>
                  <a:pt x="5831478" y="11327"/>
                </a:moveTo>
                <a:cubicBezTo>
                  <a:pt x="5865420" y="12817"/>
                  <a:pt x="5868446" y="13840"/>
                  <a:pt x="5869682" y="24231"/>
                </a:cubicBezTo>
                <a:cubicBezTo>
                  <a:pt x="5870894" y="34411"/>
                  <a:pt x="5868541" y="35805"/>
                  <a:pt x="5845675" y="38462"/>
                </a:cubicBezTo>
                <a:cubicBezTo>
                  <a:pt x="5831732" y="40082"/>
                  <a:pt x="5810012" y="42877"/>
                  <a:pt x="5797408" y="44675"/>
                </a:cubicBezTo>
                <a:lnTo>
                  <a:pt x="5774492" y="47944"/>
                </a:lnTo>
                <a:lnTo>
                  <a:pt x="5774492" y="31851"/>
                </a:lnTo>
                <a:cubicBezTo>
                  <a:pt x="5774492" y="11692"/>
                  <a:pt x="5781586" y="9137"/>
                  <a:pt x="5831478" y="11327"/>
                </a:cubicBezTo>
                <a:close/>
                <a:moveTo>
                  <a:pt x="4691125" y="10331"/>
                </a:moveTo>
                <a:cubicBezTo>
                  <a:pt x="4711112" y="10331"/>
                  <a:pt x="4724057" y="20392"/>
                  <a:pt x="4721843" y="34207"/>
                </a:cubicBezTo>
                <a:cubicBezTo>
                  <a:pt x="4720511" y="42523"/>
                  <a:pt x="4716162" y="44480"/>
                  <a:pt x="4697361" y="45221"/>
                </a:cubicBezTo>
                <a:lnTo>
                  <a:pt x="4674499" y="46121"/>
                </a:lnTo>
                <a:lnTo>
                  <a:pt x="4674499" y="28226"/>
                </a:lnTo>
                <a:cubicBezTo>
                  <a:pt x="4674499" y="10984"/>
                  <a:pt x="4675105" y="10331"/>
                  <a:pt x="4691125" y="10331"/>
                </a:cubicBezTo>
                <a:close/>
                <a:moveTo>
                  <a:pt x="2402904" y="30"/>
                </a:moveTo>
                <a:cubicBezTo>
                  <a:pt x="2477328" y="-248"/>
                  <a:pt x="2498849" y="1359"/>
                  <a:pt x="2519612" y="8743"/>
                </a:cubicBezTo>
                <a:cubicBezTo>
                  <a:pt x="2543796" y="17343"/>
                  <a:pt x="2544950" y="18516"/>
                  <a:pt x="2542671" y="32163"/>
                </a:cubicBezTo>
                <a:cubicBezTo>
                  <a:pt x="2539920" y="48644"/>
                  <a:pt x="2542217" y="51223"/>
                  <a:pt x="2562433" y="54350"/>
                </a:cubicBezTo>
                <a:cubicBezTo>
                  <a:pt x="2570494" y="55596"/>
                  <a:pt x="2582249" y="58975"/>
                  <a:pt x="2588556" y="61858"/>
                </a:cubicBezTo>
                <a:cubicBezTo>
                  <a:pt x="2595231" y="64911"/>
                  <a:pt x="2638078" y="66589"/>
                  <a:pt x="2691134" y="65876"/>
                </a:cubicBezTo>
                <a:cubicBezTo>
                  <a:pt x="2741246" y="65202"/>
                  <a:pt x="2784703" y="65623"/>
                  <a:pt x="2787704" y="66810"/>
                </a:cubicBezTo>
                <a:cubicBezTo>
                  <a:pt x="2790705" y="67998"/>
                  <a:pt x="2793160" y="73424"/>
                  <a:pt x="2793160" y="78868"/>
                </a:cubicBezTo>
                <a:cubicBezTo>
                  <a:pt x="2793160" y="87874"/>
                  <a:pt x="2789482" y="88767"/>
                  <a:pt x="2752394" y="88767"/>
                </a:cubicBezTo>
                <a:lnTo>
                  <a:pt x="2711627" y="88767"/>
                </a:lnTo>
                <a:lnTo>
                  <a:pt x="2697285" y="107647"/>
                </a:lnTo>
                <a:cubicBezTo>
                  <a:pt x="2684622" y="124317"/>
                  <a:pt x="2681148" y="126177"/>
                  <a:pt x="2667597" y="123543"/>
                </a:cubicBezTo>
                <a:cubicBezTo>
                  <a:pt x="2635620" y="117327"/>
                  <a:pt x="2625662" y="140704"/>
                  <a:pt x="2651783" y="160666"/>
                </a:cubicBezTo>
                <a:cubicBezTo>
                  <a:pt x="2666279" y="171744"/>
                  <a:pt x="2671752" y="172431"/>
                  <a:pt x="2745447" y="172431"/>
                </a:cubicBezTo>
                <a:cubicBezTo>
                  <a:pt x="2801079" y="172431"/>
                  <a:pt x="2823716" y="174154"/>
                  <a:pt x="2823716" y="178386"/>
                </a:cubicBezTo>
                <a:cubicBezTo>
                  <a:pt x="2823716" y="182642"/>
                  <a:pt x="2831503" y="183174"/>
                  <a:pt x="2850997" y="180252"/>
                </a:cubicBezTo>
                <a:cubicBezTo>
                  <a:pt x="2881259" y="175714"/>
                  <a:pt x="2912902" y="175474"/>
                  <a:pt x="2939390" y="179580"/>
                </a:cubicBezTo>
                <a:cubicBezTo>
                  <a:pt x="2948993" y="181070"/>
                  <a:pt x="2980421" y="184669"/>
                  <a:pt x="3009230" y="187579"/>
                </a:cubicBezTo>
                <a:cubicBezTo>
                  <a:pt x="3059427" y="192650"/>
                  <a:pt x="3130396" y="210255"/>
                  <a:pt x="3140734" y="220200"/>
                </a:cubicBezTo>
                <a:cubicBezTo>
                  <a:pt x="3149895" y="229012"/>
                  <a:pt x="3267256" y="227008"/>
                  <a:pt x="3271924" y="217960"/>
                </a:cubicBezTo>
                <a:cubicBezTo>
                  <a:pt x="3276797" y="208517"/>
                  <a:pt x="3255834" y="193348"/>
                  <a:pt x="3237912" y="193348"/>
                </a:cubicBezTo>
                <a:cubicBezTo>
                  <a:pt x="3221125" y="193348"/>
                  <a:pt x="3220928" y="193114"/>
                  <a:pt x="3220281" y="172431"/>
                </a:cubicBezTo>
                <a:cubicBezTo>
                  <a:pt x="3219920" y="160927"/>
                  <a:pt x="3219430" y="148574"/>
                  <a:pt x="3219189" y="144979"/>
                </a:cubicBezTo>
                <a:cubicBezTo>
                  <a:pt x="3218948" y="141360"/>
                  <a:pt x="3222650" y="139040"/>
                  <a:pt x="3227483" y="139781"/>
                </a:cubicBezTo>
                <a:cubicBezTo>
                  <a:pt x="3236768" y="141205"/>
                  <a:pt x="3280536" y="142475"/>
                  <a:pt x="3289685" y="141587"/>
                </a:cubicBezTo>
                <a:cubicBezTo>
                  <a:pt x="3297294" y="140848"/>
                  <a:pt x="3296520" y="115816"/>
                  <a:pt x="3288594" y="106321"/>
                </a:cubicBezTo>
                <a:cubicBezTo>
                  <a:pt x="3280362" y="96459"/>
                  <a:pt x="3280362" y="91532"/>
                  <a:pt x="3288594" y="81670"/>
                </a:cubicBezTo>
                <a:cubicBezTo>
                  <a:pt x="3292195" y="77356"/>
                  <a:pt x="3295204" y="69541"/>
                  <a:pt x="3295280" y="64302"/>
                </a:cubicBezTo>
                <a:cubicBezTo>
                  <a:pt x="3295607" y="41861"/>
                  <a:pt x="3305332" y="36215"/>
                  <a:pt x="3348118" y="33624"/>
                </a:cubicBezTo>
                <a:cubicBezTo>
                  <a:pt x="3376042" y="31933"/>
                  <a:pt x="3386916" y="32797"/>
                  <a:pt x="3382443" y="36347"/>
                </a:cubicBezTo>
                <a:cubicBezTo>
                  <a:pt x="3378115" y="39783"/>
                  <a:pt x="3377732" y="41572"/>
                  <a:pt x="3381314" y="41625"/>
                </a:cubicBezTo>
                <a:cubicBezTo>
                  <a:pt x="3384295" y="41669"/>
                  <a:pt x="3389187" y="36999"/>
                  <a:pt x="3392185" y="31247"/>
                </a:cubicBezTo>
                <a:cubicBezTo>
                  <a:pt x="3399566" y="17089"/>
                  <a:pt x="3421728" y="16762"/>
                  <a:pt x="3421728" y="30811"/>
                </a:cubicBezTo>
                <a:cubicBezTo>
                  <a:pt x="3421728" y="36324"/>
                  <a:pt x="3419273" y="41824"/>
                  <a:pt x="3416272" y="43034"/>
                </a:cubicBezTo>
                <a:cubicBezTo>
                  <a:pt x="3412018" y="44749"/>
                  <a:pt x="3412136" y="47150"/>
                  <a:pt x="3416806" y="53928"/>
                </a:cubicBezTo>
                <a:cubicBezTo>
                  <a:pt x="3423894" y="64213"/>
                  <a:pt x="3433296" y="65266"/>
                  <a:pt x="3436071" y="56085"/>
                </a:cubicBezTo>
                <a:cubicBezTo>
                  <a:pt x="3437638" y="50905"/>
                  <a:pt x="3440051" y="50969"/>
                  <a:pt x="3447703" y="56395"/>
                </a:cubicBezTo>
                <a:cubicBezTo>
                  <a:pt x="3456115" y="62359"/>
                  <a:pt x="3458330" y="61899"/>
                  <a:pt x="3464901" y="52823"/>
                </a:cubicBezTo>
                <a:cubicBezTo>
                  <a:pt x="3469049" y="47093"/>
                  <a:pt x="3478220" y="40747"/>
                  <a:pt x="3485280" y="38719"/>
                </a:cubicBezTo>
                <a:cubicBezTo>
                  <a:pt x="3492340" y="36692"/>
                  <a:pt x="3500727" y="32563"/>
                  <a:pt x="3503918" y="29543"/>
                </a:cubicBezTo>
                <a:cubicBezTo>
                  <a:pt x="3507204" y="26433"/>
                  <a:pt x="3536536" y="23542"/>
                  <a:pt x="3571576" y="22876"/>
                </a:cubicBezTo>
                <a:cubicBezTo>
                  <a:pt x="3629427" y="21776"/>
                  <a:pt x="3635047" y="22558"/>
                  <a:pt x="3658356" y="34937"/>
                </a:cubicBezTo>
                <a:cubicBezTo>
                  <a:pt x="3674851" y="43697"/>
                  <a:pt x="3687030" y="47046"/>
                  <a:pt x="3694368" y="44840"/>
                </a:cubicBezTo>
                <a:cubicBezTo>
                  <a:pt x="3700921" y="42870"/>
                  <a:pt x="3705456" y="43732"/>
                  <a:pt x="3705456" y="46947"/>
                </a:cubicBezTo>
                <a:cubicBezTo>
                  <a:pt x="3705456" y="49939"/>
                  <a:pt x="3710119" y="54932"/>
                  <a:pt x="3715817" y="58042"/>
                </a:cubicBezTo>
                <a:cubicBezTo>
                  <a:pt x="3729412" y="65463"/>
                  <a:pt x="3744717" y="56051"/>
                  <a:pt x="3744809" y="40214"/>
                </a:cubicBezTo>
                <a:cubicBezTo>
                  <a:pt x="3744923" y="20465"/>
                  <a:pt x="3750992" y="14076"/>
                  <a:pt x="3765911" y="18002"/>
                </a:cubicBezTo>
                <a:cubicBezTo>
                  <a:pt x="3773596" y="20024"/>
                  <a:pt x="3785896" y="18766"/>
                  <a:pt x="3794382" y="15090"/>
                </a:cubicBezTo>
                <a:cubicBezTo>
                  <a:pt x="3806294" y="9930"/>
                  <a:pt x="3812004" y="9949"/>
                  <a:pt x="3822552" y="15182"/>
                </a:cubicBezTo>
                <a:cubicBezTo>
                  <a:pt x="3838479" y="23086"/>
                  <a:pt x="3841965" y="32040"/>
                  <a:pt x="3836192" y="50230"/>
                </a:cubicBezTo>
                <a:cubicBezTo>
                  <a:pt x="3833157" y="59791"/>
                  <a:pt x="3833354" y="66057"/>
                  <a:pt x="3836849" y="71101"/>
                </a:cubicBezTo>
                <a:cubicBezTo>
                  <a:pt x="3842743" y="79609"/>
                  <a:pt x="3869541" y="80775"/>
                  <a:pt x="3873705" y="72704"/>
                </a:cubicBezTo>
                <a:cubicBezTo>
                  <a:pt x="3875574" y="69081"/>
                  <a:pt x="3888392" y="68132"/>
                  <a:pt x="3909974" y="70018"/>
                </a:cubicBezTo>
                <a:cubicBezTo>
                  <a:pt x="3967939" y="75085"/>
                  <a:pt x="3977793" y="76812"/>
                  <a:pt x="3997915" y="85430"/>
                </a:cubicBezTo>
                <a:cubicBezTo>
                  <a:pt x="4020510" y="95108"/>
                  <a:pt x="4035499" y="96296"/>
                  <a:pt x="4039407" y="88720"/>
                </a:cubicBezTo>
                <a:cubicBezTo>
                  <a:pt x="4044548" y="78755"/>
                  <a:pt x="4036831" y="63490"/>
                  <a:pt x="4023927" y="58101"/>
                </a:cubicBezTo>
                <a:cubicBezTo>
                  <a:pt x="4008236" y="51549"/>
                  <a:pt x="4006466" y="36476"/>
                  <a:pt x="4021388" y="36476"/>
                </a:cubicBezTo>
                <a:cubicBezTo>
                  <a:pt x="4027096" y="36476"/>
                  <a:pt x="4034212" y="32946"/>
                  <a:pt x="4037201" y="28633"/>
                </a:cubicBezTo>
                <a:cubicBezTo>
                  <a:pt x="4044149" y="18603"/>
                  <a:pt x="4067936" y="18509"/>
                  <a:pt x="4078926" y="28467"/>
                </a:cubicBezTo>
                <a:cubicBezTo>
                  <a:pt x="4083586" y="32689"/>
                  <a:pt x="4091818" y="36218"/>
                  <a:pt x="4097220" y="36310"/>
                </a:cubicBezTo>
                <a:cubicBezTo>
                  <a:pt x="4102622" y="36401"/>
                  <a:pt x="4107041" y="38997"/>
                  <a:pt x="4107041" y="42078"/>
                </a:cubicBezTo>
                <a:cubicBezTo>
                  <a:pt x="4107041" y="51102"/>
                  <a:pt x="4118805" y="62621"/>
                  <a:pt x="4128021" y="62621"/>
                </a:cubicBezTo>
                <a:cubicBezTo>
                  <a:pt x="4132700" y="62621"/>
                  <a:pt x="4138791" y="65889"/>
                  <a:pt x="4141558" y="69882"/>
                </a:cubicBezTo>
                <a:cubicBezTo>
                  <a:pt x="4144325" y="73875"/>
                  <a:pt x="4157302" y="78746"/>
                  <a:pt x="4170397" y="80706"/>
                </a:cubicBezTo>
                <a:cubicBezTo>
                  <a:pt x="4183491" y="82666"/>
                  <a:pt x="4195334" y="86458"/>
                  <a:pt x="4196714" y="89132"/>
                </a:cubicBezTo>
                <a:cubicBezTo>
                  <a:pt x="4198094" y="91807"/>
                  <a:pt x="4206964" y="93996"/>
                  <a:pt x="4216426" y="93996"/>
                </a:cubicBezTo>
                <a:cubicBezTo>
                  <a:pt x="4230348" y="93996"/>
                  <a:pt x="4233628" y="92122"/>
                  <a:pt x="4233628" y="84172"/>
                </a:cubicBezTo>
                <a:cubicBezTo>
                  <a:pt x="4233628" y="68329"/>
                  <a:pt x="4256795" y="60575"/>
                  <a:pt x="4304126" y="60575"/>
                </a:cubicBezTo>
                <a:cubicBezTo>
                  <a:pt x="4327633" y="60575"/>
                  <a:pt x="4348065" y="62011"/>
                  <a:pt x="4349529" y="63765"/>
                </a:cubicBezTo>
                <a:cubicBezTo>
                  <a:pt x="4350994" y="65519"/>
                  <a:pt x="4350090" y="71659"/>
                  <a:pt x="4347521" y="77410"/>
                </a:cubicBezTo>
                <a:cubicBezTo>
                  <a:pt x="4343342" y="86764"/>
                  <a:pt x="4337543" y="88049"/>
                  <a:pt x="4292437" y="89622"/>
                </a:cubicBezTo>
                <a:cubicBezTo>
                  <a:pt x="4253545" y="90979"/>
                  <a:pt x="4241080" y="93174"/>
                  <a:pt x="4237893" y="99225"/>
                </a:cubicBezTo>
                <a:cubicBezTo>
                  <a:pt x="4231895" y="110613"/>
                  <a:pt x="4232665" y="117608"/>
                  <a:pt x="4241267" y="129881"/>
                </a:cubicBezTo>
                <a:cubicBezTo>
                  <a:pt x="4247138" y="138257"/>
                  <a:pt x="4255473" y="141338"/>
                  <a:pt x="4277279" y="143188"/>
                </a:cubicBezTo>
                <a:cubicBezTo>
                  <a:pt x="4329352" y="147608"/>
                  <a:pt x="4360215" y="152923"/>
                  <a:pt x="4360215" y="157470"/>
                </a:cubicBezTo>
                <a:cubicBezTo>
                  <a:pt x="4360215" y="159947"/>
                  <a:pt x="4363773" y="161973"/>
                  <a:pt x="4368122" y="161973"/>
                </a:cubicBezTo>
                <a:cubicBezTo>
                  <a:pt x="4372470" y="161973"/>
                  <a:pt x="4379972" y="166375"/>
                  <a:pt x="4384792" y="171753"/>
                </a:cubicBezTo>
                <a:cubicBezTo>
                  <a:pt x="4392677" y="180553"/>
                  <a:pt x="4401834" y="181583"/>
                  <a:pt x="4476113" y="182026"/>
                </a:cubicBezTo>
                <a:lnTo>
                  <a:pt x="4558671" y="182519"/>
                </a:lnTo>
                <a:lnTo>
                  <a:pt x="4570778" y="168623"/>
                </a:lnTo>
                <a:cubicBezTo>
                  <a:pt x="4579077" y="159098"/>
                  <a:pt x="4582050" y="151573"/>
                  <a:pt x="4580229" y="144702"/>
                </a:cubicBezTo>
                <a:cubicBezTo>
                  <a:pt x="4578380" y="137718"/>
                  <a:pt x="4581422" y="130490"/>
                  <a:pt x="4590260" y="120872"/>
                </a:cubicBezTo>
                <a:cubicBezTo>
                  <a:pt x="4601828" y="108284"/>
                  <a:pt x="4606000" y="107106"/>
                  <a:pt x="4637631" y="107498"/>
                </a:cubicBezTo>
                <a:cubicBezTo>
                  <a:pt x="4659360" y="107768"/>
                  <a:pt x="4678123" y="111058"/>
                  <a:pt x="4687865" y="116308"/>
                </a:cubicBezTo>
                <a:cubicBezTo>
                  <a:pt x="4700520" y="123130"/>
                  <a:pt x="4714734" y="124251"/>
                  <a:pt x="4764253" y="122337"/>
                </a:cubicBezTo>
                <a:cubicBezTo>
                  <a:pt x="4797714" y="121043"/>
                  <a:pt x="4835254" y="118972"/>
                  <a:pt x="4847673" y="117734"/>
                </a:cubicBezTo>
                <a:cubicBezTo>
                  <a:pt x="4863793" y="116128"/>
                  <a:pt x="4871739" y="117629"/>
                  <a:pt x="4875446" y="122980"/>
                </a:cubicBezTo>
                <a:cubicBezTo>
                  <a:pt x="4879559" y="128916"/>
                  <a:pt x="4879174" y="131149"/>
                  <a:pt x="4873600" y="133711"/>
                </a:cubicBezTo>
                <a:cubicBezTo>
                  <a:pt x="4869728" y="135491"/>
                  <a:pt x="4863710" y="135637"/>
                  <a:pt x="4860226" y="134036"/>
                </a:cubicBezTo>
                <a:cubicBezTo>
                  <a:pt x="4856742" y="132434"/>
                  <a:pt x="4849376" y="135537"/>
                  <a:pt x="4843857" y="140931"/>
                </a:cubicBezTo>
                <a:cubicBezTo>
                  <a:pt x="4835901" y="148708"/>
                  <a:pt x="4835179" y="151232"/>
                  <a:pt x="4840371" y="153125"/>
                </a:cubicBezTo>
                <a:cubicBezTo>
                  <a:pt x="4869021" y="163567"/>
                  <a:pt x="4888052" y="167026"/>
                  <a:pt x="4929429" y="169309"/>
                </a:cubicBezTo>
                <a:cubicBezTo>
                  <a:pt x="4955603" y="170754"/>
                  <a:pt x="4979077" y="174400"/>
                  <a:pt x="4981591" y="177413"/>
                </a:cubicBezTo>
                <a:cubicBezTo>
                  <a:pt x="4987422" y="184398"/>
                  <a:pt x="5035397" y="184606"/>
                  <a:pt x="5038981" y="177660"/>
                </a:cubicBezTo>
                <a:cubicBezTo>
                  <a:pt x="5042465" y="170905"/>
                  <a:pt x="5062988" y="170827"/>
                  <a:pt x="5062988" y="177568"/>
                </a:cubicBezTo>
                <a:cubicBezTo>
                  <a:pt x="5062988" y="180803"/>
                  <a:pt x="5104621" y="182651"/>
                  <a:pt x="5175388" y="182557"/>
                </a:cubicBezTo>
                <a:cubicBezTo>
                  <a:pt x="5299088" y="182392"/>
                  <a:pt x="5318453" y="183622"/>
                  <a:pt x="5332345" y="192530"/>
                </a:cubicBezTo>
                <a:cubicBezTo>
                  <a:pt x="5339820" y="197322"/>
                  <a:pt x="5343084" y="196952"/>
                  <a:pt x="5348284" y="190723"/>
                </a:cubicBezTo>
                <a:cubicBezTo>
                  <a:pt x="5357220" y="180018"/>
                  <a:pt x="5364177" y="180887"/>
                  <a:pt x="5364177" y="192707"/>
                </a:cubicBezTo>
                <a:cubicBezTo>
                  <a:pt x="5364177" y="207973"/>
                  <a:pt x="5374772" y="215300"/>
                  <a:pt x="5391434" y="211555"/>
                </a:cubicBezTo>
                <a:cubicBezTo>
                  <a:pt x="5405634" y="208364"/>
                  <a:pt x="5422784" y="215969"/>
                  <a:pt x="5448188" y="236720"/>
                </a:cubicBezTo>
                <a:cubicBezTo>
                  <a:pt x="5454142" y="241583"/>
                  <a:pt x="5457809" y="241454"/>
                  <a:pt x="5464924" y="236130"/>
                </a:cubicBezTo>
                <a:cubicBezTo>
                  <a:pt x="5477982" y="226363"/>
                  <a:pt x="5497741" y="233232"/>
                  <a:pt x="5508460" y="251267"/>
                </a:cubicBezTo>
                <a:cubicBezTo>
                  <a:pt x="5515483" y="263080"/>
                  <a:pt x="5520952" y="266554"/>
                  <a:pt x="5532528" y="266554"/>
                </a:cubicBezTo>
                <a:cubicBezTo>
                  <a:pt x="5542934" y="266554"/>
                  <a:pt x="5547509" y="264159"/>
                  <a:pt x="5547509" y="258711"/>
                </a:cubicBezTo>
                <a:cubicBezTo>
                  <a:pt x="5547509" y="254238"/>
                  <a:pt x="5551434" y="250867"/>
                  <a:pt x="5556642" y="250867"/>
                </a:cubicBezTo>
                <a:cubicBezTo>
                  <a:pt x="5561664" y="250867"/>
                  <a:pt x="5570768" y="246161"/>
                  <a:pt x="5576873" y="240409"/>
                </a:cubicBezTo>
                <a:cubicBezTo>
                  <a:pt x="5582977" y="234657"/>
                  <a:pt x="5592126" y="229936"/>
                  <a:pt x="5597205" y="229917"/>
                </a:cubicBezTo>
                <a:cubicBezTo>
                  <a:pt x="5610440" y="229870"/>
                  <a:pt x="5629524" y="213169"/>
                  <a:pt x="5627045" y="203806"/>
                </a:cubicBezTo>
                <a:cubicBezTo>
                  <a:pt x="5625903" y="199492"/>
                  <a:pt x="5620848" y="190541"/>
                  <a:pt x="5615812" y="183915"/>
                </a:cubicBezTo>
                <a:cubicBezTo>
                  <a:pt x="5607389" y="172831"/>
                  <a:pt x="5607174" y="170761"/>
                  <a:pt x="5613139" y="158032"/>
                </a:cubicBezTo>
                <a:cubicBezTo>
                  <a:pt x="5621660" y="139846"/>
                  <a:pt x="5643831" y="124745"/>
                  <a:pt x="5664248" y="123222"/>
                </a:cubicBezTo>
                <a:cubicBezTo>
                  <a:pt x="5673265" y="122550"/>
                  <a:pt x="5683926" y="120223"/>
                  <a:pt x="5687941" y="118053"/>
                </a:cubicBezTo>
                <a:cubicBezTo>
                  <a:pt x="5691954" y="115882"/>
                  <a:pt x="5699192" y="116641"/>
                  <a:pt x="5704022" y="119739"/>
                </a:cubicBezTo>
                <a:cubicBezTo>
                  <a:pt x="5708854" y="122836"/>
                  <a:pt x="5721776" y="125370"/>
                  <a:pt x="5732737" y="125370"/>
                </a:cubicBezTo>
                <a:cubicBezTo>
                  <a:pt x="5747542" y="125370"/>
                  <a:pt x="5752666" y="127387"/>
                  <a:pt x="5752666" y="133213"/>
                </a:cubicBezTo>
                <a:cubicBezTo>
                  <a:pt x="5752666" y="137528"/>
                  <a:pt x="5749949" y="141057"/>
                  <a:pt x="5746628" y="141057"/>
                </a:cubicBezTo>
                <a:cubicBezTo>
                  <a:pt x="5743307" y="141057"/>
                  <a:pt x="5739347" y="145175"/>
                  <a:pt x="5737828" y="150208"/>
                </a:cubicBezTo>
                <a:cubicBezTo>
                  <a:pt x="5729444" y="177993"/>
                  <a:pt x="5722323" y="185554"/>
                  <a:pt x="5699406" y="191014"/>
                </a:cubicBezTo>
                <a:cubicBezTo>
                  <a:pt x="5684260" y="194623"/>
                  <a:pt x="5676278" y="199135"/>
                  <a:pt x="5676278" y="204087"/>
                </a:cubicBezTo>
                <a:cubicBezTo>
                  <a:pt x="5676278" y="209897"/>
                  <a:pt x="5682206" y="211500"/>
                  <a:pt x="5701870" y="211004"/>
                </a:cubicBezTo>
                <a:cubicBezTo>
                  <a:pt x="5725889" y="210399"/>
                  <a:pt x="5731820" y="207017"/>
                  <a:pt x="5736432" y="191299"/>
                </a:cubicBezTo>
                <a:cubicBezTo>
                  <a:pt x="5737204" y="188671"/>
                  <a:pt x="5802476" y="186971"/>
                  <a:pt x="5886007" y="187403"/>
                </a:cubicBezTo>
                <a:cubicBezTo>
                  <a:pt x="6044645" y="188225"/>
                  <a:pt x="6045568" y="188359"/>
                  <a:pt x="6096194" y="217928"/>
                </a:cubicBezTo>
                <a:cubicBezTo>
                  <a:pt x="6103877" y="222415"/>
                  <a:pt x="6117534" y="226622"/>
                  <a:pt x="6126544" y="227277"/>
                </a:cubicBezTo>
                <a:cubicBezTo>
                  <a:pt x="6135554" y="227933"/>
                  <a:pt x="6143674" y="231155"/>
                  <a:pt x="6144588" y="234439"/>
                </a:cubicBezTo>
                <a:cubicBezTo>
                  <a:pt x="6145502" y="237722"/>
                  <a:pt x="6152720" y="240409"/>
                  <a:pt x="6160628" y="240409"/>
                </a:cubicBezTo>
                <a:cubicBezTo>
                  <a:pt x="6168536" y="240409"/>
                  <a:pt x="6177356" y="243799"/>
                  <a:pt x="6180226" y="247942"/>
                </a:cubicBezTo>
                <a:cubicBezTo>
                  <a:pt x="6183097" y="252086"/>
                  <a:pt x="6190703" y="256203"/>
                  <a:pt x="6197130" y="257093"/>
                </a:cubicBezTo>
                <a:cubicBezTo>
                  <a:pt x="6215772" y="259674"/>
                  <a:pt x="6212331" y="274755"/>
                  <a:pt x="6193537" y="272845"/>
                </a:cubicBezTo>
                <a:cubicBezTo>
                  <a:pt x="6161630" y="269604"/>
                  <a:pt x="6147094" y="270648"/>
                  <a:pt x="6128061" y="277551"/>
                </a:cubicBezTo>
                <a:cubicBezTo>
                  <a:pt x="6117258" y="281469"/>
                  <a:pt x="6107436" y="286128"/>
                  <a:pt x="6106236" y="287903"/>
                </a:cubicBezTo>
                <a:cubicBezTo>
                  <a:pt x="6105035" y="289679"/>
                  <a:pt x="6098283" y="293396"/>
                  <a:pt x="6091231" y="296164"/>
                </a:cubicBezTo>
                <a:cubicBezTo>
                  <a:pt x="6075645" y="302281"/>
                  <a:pt x="6072994" y="309650"/>
                  <a:pt x="6082345" y="320853"/>
                </a:cubicBezTo>
                <a:cubicBezTo>
                  <a:pt x="6087484" y="327008"/>
                  <a:pt x="6098502" y="329504"/>
                  <a:pt x="6122916" y="330043"/>
                </a:cubicBezTo>
                <a:cubicBezTo>
                  <a:pt x="6179248" y="331287"/>
                  <a:pt x="6178155" y="331042"/>
                  <a:pt x="6179550" y="342734"/>
                </a:cubicBezTo>
                <a:cubicBezTo>
                  <a:pt x="6181186" y="356433"/>
                  <a:pt x="6165054" y="365879"/>
                  <a:pt x="6139860" y="365977"/>
                </a:cubicBezTo>
                <a:cubicBezTo>
                  <a:pt x="6113394" y="366081"/>
                  <a:pt x="6101212" y="371005"/>
                  <a:pt x="6102796" y="380963"/>
                </a:cubicBezTo>
                <a:cubicBezTo>
                  <a:pt x="6104446" y="391336"/>
                  <a:pt x="6131674" y="395865"/>
                  <a:pt x="6200084" y="397145"/>
                </a:cubicBezTo>
                <a:cubicBezTo>
                  <a:pt x="6226493" y="397639"/>
                  <a:pt x="6258904" y="400168"/>
                  <a:pt x="6272108" y="402765"/>
                </a:cubicBezTo>
                <a:cubicBezTo>
                  <a:pt x="6324511" y="413069"/>
                  <a:pt x="6341801" y="414395"/>
                  <a:pt x="6347670" y="408559"/>
                </a:cubicBezTo>
                <a:cubicBezTo>
                  <a:pt x="6355009" y="401264"/>
                  <a:pt x="6351978" y="371135"/>
                  <a:pt x="6343905" y="371135"/>
                </a:cubicBezTo>
                <a:cubicBezTo>
                  <a:pt x="6340724" y="371135"/>
                  <a:pt x="6331918" y="364347"/>
                  <a:pt x="6324335" y="356050"/>
                </a:cubicBezTo>
                <a:cubicBezTo>
                  <a:pt x="6312234" y="342810"/>
                  <a:pt x="6311176" y="339559"/>
                  <a:pt x="6315684" y="329470"/>
                </a:cubicBezTo>
                <a:cubicBezTo>
                  <a:pt x="6319841" y="320164"/>
                  <a:pt x="6319500" y="316228"/>
                  <a:pt x="6313890" y="308804"/>
                </a:cubicBezTo>
                <a:cubicBezTo>
                  <a:pt x="6304126" y="295879"/>
                  <a:pt x="6309400" y="267418"/>
                  <a:pt x="6322927" y="260035"/>
                </a:cubicBezTo>
                <a:cubicBezTo>
                  <a:pt x="6337428" y="252120"/>
                  <a:pt x="6336033" y="240409"/>
                  <a:pt x="6320590" y="240409"/>
                </a:cubicBezTo>
                <a:cubicBezTo>
                  <a:pt x="6303647" y="240409"/>
                  <a:pt x="6299882" y="227146"/>
                  <a:pt x="6313738" y="216270"/>
                </a:cubicBezTo>
                <a:cubicBezTo>
                  <a:pt x="6322432" y="209446"/>
                  <a:pt x="6325802" y="209060"/>
                  <a:pt x="6331058" y="214286"/>
                </a:cubicBezTo>
                <a:cubicBezTo>
                  <a:pt x="6334648" y="217854"/>
                  <a:pt x="6337584" y="225191"/>
                  <a:pt x="6337584" y="230591"/>
                </a:cubicBezTo>
                <a:cubicBezTo>
                  <a:pt x="6337584" y="235991"/>
                  <a:pt x="6340138" y="240409"/>
                  <a:pt x="6343258" y="240409"/>
                </a:cubicBezTo>
                <a:cubicBezTo>
                  <a:pt x="6358350" y="240409"/>
                  <a:pt x="6365149" y="210793"/>
                  <a:pt x="6352862" y="198577"/>
                </a:cubicBezTo>
                <a:cubicBezTo>
                  <a:pt x="6344414" y="190179"/>
                  <a:pt x="6344450" y="170336"/>
                  <a:pt x="6352927" y="161909"/>
                </a:cubicBezTo>
                <a:cubicBezTo>
                  <a:pt x="6364268" y="150635"/>
                  <a:pt x="6406216" y="141371"/>
                  <a:pt x="6421754" y="146710"/>
                </a:cubicBezTo>
                <a:cubicBezTo>
                  <a:pt x="6429446" y="149353"/>
                  <a:pt x="6453924" y="151515"/>
                  <a:pt x="6476146" y="151515"/>
                </a:cubicBezTo>
                <a:cubicBezTo>
                  <a:pt x="6508768" y="151515"/>
                  <a:pt x="6516552" y="152995"/>
                  <a:pt x="6516552" y="159195"/>
                </a:cubicBezTo>
                <a:cubicBezTo>
                  <a:pt x="6516552" y="164089"/>
                  <a:pt x="6519088" y="165709"/>
                  <a:pt x="6523542" y="163661"/>
                </a:cubicBezTo>
                <a:cubicBezTo>
                  <a:pt x="6534808" y="158482"/>
                  <a:pt x="6529125" y="179373"/>
                  <a:pt x="6517618" y="185437"/>
                </a:cubicBezTo>
                <a:cubicBezTo>
                  <a:pt x="6512230" y="188276"/>
                  <a:pt x="6507826" y="191806"/>
                  <a:pt x="6507830" y="193280"/>
                </a:cubicBezTo>
                <a:cubicBezTo>
                  <a:pt x="6507834" y="194756"/>
                  <a:pt x="6517164" y="203021"/>
                  <a:pt x="6528564" y="211649"/>
                </a:cubicBezTo>
                <a:cubicBezTo>
                  <a:pt x="6545574" y="224525"/>
                  <a:pt x="6553929" y="227336"/>
                  <a:pt x="6575174" y="227336"/>
                </a:cubicBezTo>
                <a:cubicBezTo>
                  <a:pt x="6600686" y="227336"/>
                  <a:pt x="6601112" y="227580"/>
                  <a:pt x="6604748" y="244265"/>
                </a:cubicBezTo>
                <a:cubicBezTo>
                  <a:pt x="6609735" y="267140"/>
                  <a:pt x="6625943" y="276553"/>
                  <a:pt x="6654575" y="273200"/>
                </a:cubicBezTo>
                <a:cubicBezTo>
                  <a:pt x="6681578" y="270039"/>
                  <a:pt x="6687253" y="277076"/>
                  <a:pt x="6674442" y="297834"/>
                </a:cubicBezTo>
                <a:cubicBezTo>
                  <a:pt x="6664614" y="313758"/>
                  <a:pt x="6665914" y="318803"/>
                  <a:pt x="6679878" y="318924"/>
                </a:cubicBezTo>
                <a:cubicBezTo>
                  <a:pt x="6698724" y="319087"/>
                  <a:pt x="6723858" y="333227"/>
                  <a:pt x="6725286" y="344470"/>
                </a:cubicBezTo>
                <a:cubicBezTo>
                  <a:pt x="6726522" y="354201"/>
                  <a:pt x="6724516" y="355448"/>
                  <a:pt x="6707608" y="355448"/>
                </a:cubicBezTo>
                <a:cubicBezTo>
                  <a:pt x="6697118" y="355448"/>
                  <a:pt x="6686669" y="357404"/>
                  <a:pt x="6684388" y="359796"/>
                </a:cubicBezTo>
                <a:cubicBezTo>
                  <a:pt x="6682108" y="362187"/>
                  <a:pt x="6671740" y="367042"/>
                  <a:pt x="6661351" y="370585"/>
                </a:cubicBezTo>
                <a:cubicBezTo>
                  <a:pt x="6646192" y="375755"/>
                  <a:pt x="6641224" y="380575"/>
                  <a:pt x="6636194" y="394997"/>
                </a:cubicBezTo>
                <a:cubicBezTo>
                  <a:pt x="6632107" y="406714"/>
                  <a:pt x="6626979" y="412967"/>
                  <a:pt x="6621459" y="412967"/>
                </a:cubicBezTo>
                <a:cubicBezTo>
                  <a:pt x="6616802" y="412967"/>
                  <a:pt x="6607936" y="415727"/>
                  <a:pt x="6601756" y="419101"/>
                </a:cubicBezTo>
                <a:cubicBezTo>
                  <a:pt x="6593162" y="423792"/>
                  <a:pt x="6589316" y="423792"/>
                  <a:pt x="6585400" y="419101"/>
                </a:cubicBezTo>
                <a:cubicBezTo>
                  <a:pt x="6576255" y="408145"/>
                  <a:pt x="6564912" y="412103"/>
                  <a:pt x="6561762" y="427347"/>
                </a:cubicBezTo>
                <a:cubicBezTo>
                  <a:pt x="6560127" y="435257"/>
                  <a:pt x="6555180" y="444802"/>
                  <a:pt x="6550766" y="448560"/>
                </a:cubicBezTo>
                <a:cubicBezTo>
                  <a:pt x="6539912" y="457802"/>
                  <a:pt x="6540674" y="464354"/>
                  <a:pt x="6553414" y="471308"/>
                </a:cubicBezTo>
                <a:cubicBezTo>
                  <a:pt x="6574112" y="482605"/>
                  <a:pt x="6570613" y="500632"/>
                  <a:pt x="6546580" y="506520"/>
                </a:cubicBezTo>
                <a:cubicBezTo>
                  <a:pt x="6523458" y="512184"/>
                  <a:pt x="6527814" y="524528"/>
                  <a:pt x="6554745" y="529664"/>
                </a:cubicBezTo>
                <a:cubicBezTo>
                  <a:pt x="6567350" y="532067"/>
                  <a:pt x="6577960" y="536795"/>
                  <a:pt x="6578326" y="540171"/>
                </a:cubicBezTo>
                <a:cubicBezTo>
                  <a:pt x="6578693" y="543547"/>
                  <a:pt x="6579236" y="548661"/>
                  <a:pt x="6579532" y="551537"/>
                </a:cubicBezTo>
                <a:cubicBezTo>
                  <a:pt x="6580829" y="564044"/>
                  <a:pt x="6587920" y="569839"/>
                  <a:pt x="6601926" y="569839"/>
                </a:cubicBezTo>
                <a:cubicBezTo>
                  <a:pt x="6611342" y="569839"/>
                  <a:pt x="6616947" y="572376"/>
                  <a:pt x="6616947" y="576637"/>
                </a:cubicBezTo>
                <a:cubicBezTo>
                  <a:pt x="6616947" y="586774"/>
                  <a:pt x="6607650" y="595995"/>
                  <a:pt x="6597522" y="595904"/>
                </a:cubicBezTo>
                <a:cubicBezTo>
                  <a:pt x="6590006" y="595836"/>
                  <a:pt x="6589622" y="594937"/>
                  <a:pt x="6595122" y="590277"/>
                </a:cubicBezTo>
                <a:cubicBezTo>
                  <a:pt x="6600742" y="585515"/>
                  <a:pt x="6600758" y="585026"/>
                  <a:pt x="6595236" y="586826"/>
                </a:cubicBezTo>
                <a:cubicBezTo>
                  <a:pt x="6585631" y="589955"/>
                  <a:pt x="6581608" y="620431"/>
                  <a:pt x="6589732" y="628508"/>
                </a:cubicBezTo>
                <a:cubicBezTo>
                  <a:pt x="6593348" y="632103"/>
                  <a:pt x="6598496" y="635310"/>
                  <a:pt x="6601170" y="635634"/>
                </a:cubicBezTo>
                <a:cubicBezTo>
                  <a:pt x="6603847" y="635958"/>
                  <a:pt x="6608262" y="636582"/>
                  <a:pt x="6610984" y="637020"/>
                </a:cubicBezTo>
                <a:cubicBezTo>
                  <a:pt x="6613704" y="637458"/>
                  <a:pt x="6616958" y="642523"/>
                  <a:pt x="6618212" y="648274"/>
                </a:cubicBezTo>
                <a:cubicBezTo>
                  <a:pt x="6619476" y="654059"/>
                  <a:pt x="6624168" y="658733"/>
                  <a:pt x="6628712" y="658733"/>
                </a:cubicBezTo>
                <a:cubicBezTo>
                  <a:pt x="6633230" y="658733"/>
                  <a:pt x="6647530" y="663206"/>
                  <a:pt x="6660488" y="668673"/>
                </a:cubicBezTo>
                <a:cubicBezTo>
                  <a:pt x="6681860" y="677689"/>
                  <a:pt x="6684997" y="677871"/>
                  <a:pt x="6694222" y="670630"/>
                </a:cubicBezTo>
                <a:cubicBezTo>
                  <a:pt x="6701296" y="665077"/>
                  <a:pt x="6711041" y="663413"/>
                  <a:pt x="6726242" y="665163"/>
                </a:cubicBezTo>
                <a:cubicBezTo>
                  <a:pt x="6751619" y="668084"/>
                  <a:pt x="6755580" y="671177"/>
                  <a:pt x="6747988" y="682137"/>
                </a:cubicBezTo>
                <a:cubicBezTo>
                  <a:pt x="6744208" y="687593"/>
                  <a:pt x="6734519" y="690107"/>
                  <a:pt x="6717277" y="690107"/>
                </a:cubicBezTo>
                <a:cubicBezTo>
                  <a:pt x="6699769" y="690107"/>
                  <a:pt x="6691376" y="692329"/>
                  <a:pt x="6689754" y="697394"/>
                </a:cubicBezTo>
                <a:cubicBezTo>
                  <a:pt x="6686961" y="706114"/>
                  <a:pt x="6704062" y="726710"/>
                  <a:pt x="6714094" y="726710"/>
                </a:cubicBezTo>
                <a:cubicBezTo>
                  <a:pt x="6718000" y="726710"/>
                  <a:pt x="6722343" y="728936"/>
                  <a:pt x="6723746" y="731657"/>
                </a:cubicBezTo>
                <a:cubicBezTo>
                  <a:pt x="6725150" y="734377"/>
                  <a:pt x="6733902" y="736240"/>
                  <a:pt x="6743195" y="735797"/>
                </a:cubicBezTo>
                <a:cubicBezTo>
                  <a:pt x="6765870" y="734714"/>
                  <a:pt x="6773974" y="743598"/>
                  <a:pt x="6772180" y="767566"/>
                </a:cubicBezTo>
                <a:cubicBezTo>
                  <a:pt x="6770927" y="784283"/>
                  <a:pt x="6769017" y="787124"/>
                  <a:pt x="6757066" y="790052"/>
                </a:cubicBezTo>
                <a:cubicBezTo>
                  <a:pt x="6749543" y="791895"/>
                  <a:pt x="6742536" y="791753"/>
                  <a:pt x="6741496" y="789737"/>
                </a:cubicBezTo>
                <a:cubicBezTo>
                  <a:pt x="6738004" y="782970"/>
                  <a:pt x="6703054" y="791956"/>
                  <a:pt x="6698400" y="800818"/>
                </a:cubicBezTo>
                <a:cubicBezTo>
                  <a:pt x="6691268" y="814402"/>
                  <a:pt x="6701435" y="836520"/>
                  <a:pt x="6714811" y="836520"/>
                </a:cubicBezTo>
                <a:cubicBezTo>
                  <a:pt x="6720722" y="836520"/>
                  <a:pt x="6726774" y="838873"/>
                  <a:pt x="6728257" y="841749"/>
                </a:cubicBezTo>
                <a:cubicBezTo>
                  <a:pt x="6729741" y="844625"/>
                  <a:pt x="6739678" y="846978"/>
                  <a:pt x="6750340" y="846978"/>
                </a:cubicBezTo>
                <a:cubicBezTo>
                  <a:pt x="6766198" y="846978"/>
                  <a:pt x="6769725" y="848715"/>
                  <a:pt x="6769725" y="856525"/>
                </a:cubicBezTo>
                <a:cubicBezTo>
                  <a:pt x="6769725" y="870499"/>
                  <a:pt x="6750075" y="890712"/>
                  <a:pt x="6739662" y="887450"/>
                </a:cubicBezTo>
                <a:cubicBezTo>
                  <a:pt x="6734900" y="885958"/>
                  <a:pt x="6726800" y="888266"/>
                  <a:pt x="6721660" y="892577"/>
                </a:cubicBezTo>
                <a:cubicBezTo>
                  <a:pt x="6715935" y="897382"/>
                  <a:pt x="6707523" y="899269"/>
                  <a:pt x="6699934" y="897450"/>
                </a:cubicBezTo>
                <a:cubicBezTo>
                  <a:pt x="6684318" y="893709"/>
                  <a:pt x="6674060" y="905497"/>
                  <a:pt x="6682424" y="917570"/>
                </a:cubicBezTo>
                <a:cubicBezTo>
                  <a:pt x="6685412" y="921885"/>
                  <a:pt x="6690590" y="925414"/>
                  <a:pt x="6693930" y="925414"/>
                </a:cubicBezTo>
                <a:cubicBezTo>
                  <a:pt x="6697270" y="925414"/>
                  <a:pt x="6703414" y="927492"/>
                  <a:pt x="6707582" y="930033"/>
                </a:cubicBezTo>
                <a:cubicBezTo>
                  <a:pt x="6728200" y="942598"/>
                  <a:pt x="6738432" y="945940"/>
                  <a:pt x="6754448" y="945345"/>
                </a:cubicBezTo>
                <a:cubicBezTo>
                  <a:pt x="6777509" y="944488"/>
                  <a:pt x="6796958" y="950216"/>
                  <a:pt x="6802944" y="959627"/>
                </a:cubicBezTo>
                <a:cubicBezTo>
                  <a:pt x="6806081" y="964559"/>
                  <a:pt x="6815704" y="967246"/>
                  <a:pt x="6830226" y="967246"/>
                </a:cubicBezTo>
                <a:cubicBezTo>
                  <a:pt x="6845228" y="967246"/>
                  <a:pt x="6852684" y="969412"/>
                  <a:pt x="6852728" y="973783"/>
                </a:cubicBezTo>
                <a:cubicBezTo>
                  <a:pt x="6852776" y="978454"/>
                  <a:pt x="6853895" y="978238"/>
                  <a:pt x="6856653" y="973021"/>
                </a:cubicBezTo>
                <a:cubicBezTo>
                  <a:pt x="6861884" y="963122"/>
                  <a:pt x="6874486" y="969703"/>
                  <a:pt x="6874486" y="982334"/>
                </a:cubicBezTo>
                <a:cubicBezTo>
                  <a:pt x="6874486" y="990936"/>
                  <a:pt x="6871400" y="992520"/>
                  <a:pt x="6854638" y="992520"/>
                </a:cubicBezTo>
                <a:cubicBezTo>
                  <a:pt x="6843722" y="992520"/>
                  <a:pt x="6832324" y="994971"/>
                  <a:pt x="6829312" y="997966"/>
                </a:cubicBezTo>
                <a:cubicBezTo>
                  <a:pt x="6826299" y="1000961"/>
                  <a:pt x="6819540" y="1002067"/>
                  <a:pt x="6814293" y="1000423"/>
                </a:cubicBezTo>
                <a:cubicBezTo>
                  <a:pt x="6808206" y="998516"/>
                  <a:pt x="6803882" y="1000151"/>
                  <a:pt x="6802348" y="1004936"/>
                </a:cubicBezTo>
                <a:cubicBezTo>
                  <a:pt x="6800752" y="1009917"/>
                  <a:pt x="6795588" y="1011672"/>
                  <a:pt x="6786978" y="1010157"/>
                </a:cubicBezTo>
                <a:cubicBezTo>
                  <a:pt x="6772249" y="1007568"/>
                  <a:pt x="6760344" y="1016651"/>
                  <a:pt x="6763904" y="1027763"/>
                </a:cubicBezTo>
                <a:cubicBezTo>
                  <a:pt x="6765220" y="1031866"/>
                  <a:pt x="6770994" y="1035224"/>
                  <a:pt x="6776740" y="1035224"/>
                </a:cubicBezTo>
                <a:cubicBezTo>
                  <a:pt x="6782484" y="1035224"/>
                  <a:pt x="6787182" y="1036989"/>
                  <a:pt x="6787180" y="1039146"/>
                </a:cubicBezTo>
                <a:cubicBezTo>
                  <a:pt x="6787177" y="1041302"/>
                  <a:pt x="6795525" y="1043067"/>
                  <a:pt x="6805731" y="1043067"/>
                </a:cubicBezTo>
                <a:cubicBezTo>
                  <a:pt x="6821652" y="1043067"/>
                  <a:pt x="6824486" y="1044738"/>
                  <a:pt x="6825684" y="1054833"/>
                </a:cubicBezTo>
                <a:cubicBezTo>
                  <a:pt x="6826922" y="1065280"/>
                  <a:pt x="6825210" y="1066592"/>
                  <a:pt x="6810406" y="1066541"/>
                </a:cubicBezTo>
                <a:cubicBezTo>
                  <a:pt x="6779620" y="1066434"/>
                  <a:pt x="6761878" y="1060747"/>
                  <a:pt x="6759586" y="1050248"/>
                </a:cubicBezTo>
                <a:cubicBezTo>
                  <a:pt x="6757844" y="1042267"/>
                  <a:pt x="6755446" y="1041242"/>
                  <a:pt x="6747206" y="1044958"/>
                </a:cubicBezTo>
                <a:cubicBezTo>
                  <a:pt x="6741586" y="1047492"/>
                  <a:pt x="6730880" y="1048474"/>
                  <a:pt x="6723416" y="1047139"/>
                </a:cubicBezTo>
                <a:cubicBezTo>
                  <a:pt x="6712536" y="1045193"/>
                  <a:pt x="6709389" y="1046797"/>
                  <a:pt x="6707548" y="1055232"/>
                </a:cubicBezTo>
                <a:cubicBezTo>
                  <a:pt x="6705410" y="1065029"/>
                  <a:pt x="6702662" y="1065563"/>
                  <a:pt x="6667672" y="1062991"/>
                </a:cubicBezTo>
                <a:cubicBezTo>
                  <a:pt x="6624388" y="1059807"/>
                  <a:pt x="6613116" y="1062610"/>
                  <a:pt x="6621356" y="1074504"/>
                </a:cubicBezTo>
                <a:cubicBezTo>
                  <a:pt x="6624322" y="1078784"/>
                  <a:pt x="6631562" y="1082285"/>
                  <a:pt x="6637446" y="1082285"/>
                </a:cubicBezTo>
                <a:cubicBezTo>
                  <a:pt x="6645282" y="1082285"/>
                  <a:pt x="6647751" y="1084732"/>
                  <a:pt x="6646674" y="1091431"/>
                </a:cubicBezTo>
                <a:cubicBezTo>
                  <a:pt x="6645402" y="1099343"/>
                  <a:pt x="6639818" y="1100576"/>
                  <a:pt x="6605251" y="1100581"/>
                </a:cubicBezTo>
                <a:cubicBezTo>
                  <a:pt x="6583276" y="1100584"/>
                  <a:pt x="6563902" y="1102258"/>
                  <a:pt x="6562198" y="1104300"/>
                </a:cubicBezTo>
                <a:cubicBezTo>
                  <a:pt x="6560491" y="1106342"/>
                  <a:pt x="6553309" y="1104429"/>
                  <a:pt x="6546237" y="1100048"/>
                </a:cubicBezTo>
                <a:cubicBezTo>
                  <a:pt x="6533976" y="1092452"/>
                  <a:pt x="6532632" y="1092765"/>
                  <a:pt x="6517326" y="1106793"/>
                </a:cubicBezTo>
                <a:cubicBezTo>
                  <a:pt x="6490832" y="1131075"/>
                  <a:pt x="6473970" y="1139805"/>
                  <a:pt x="6453559" y="1139805"/>
                </a:cubicBezTo>
                <a:cubicBezTo>
                  <a:pt x="6427950" y="1139805"/>
                  <a:pt x="6408518" y="1148435"/>
                  <a:pt x="6415445" y="1156732"/>
                </a:cubicBezTo>
                <a:cubicBezTo>
                  <a:pt x="6424511" y="1167593"/>
                  <a:pt x="6421626" y="1182481"/>
                  <a:pt x="6410808" y="1180659"/>
                </a:cubicBezTo>
                <a:cubicBezTo>
                  <a:pt x="6404260" y="1179556"/>
                  <a:pt x="6400584" y="1182087"/>
                  <a:pt x="6399534" y="1188425"/>
                </a:cubicBezTo>
                <a:cubicBezTo>
                  <a:pt x="6396269" y="1208111"/>
                  <a:pt x="6406302" y="1212821"/>
                  <a:pt x="6468536" y="1220815"/>
                </a:cubicBezTo>
                <a:cubicBezTo>
                  <a:pt x="6472138" y="1221278"/>
                  <a:pt x="6482220" y="1224509"/>
                  <a:pt x="6490942" y="1227996"/>
                </a:cubicBezTo>
                <a:cubicBezTo>
                  <a:pt x="6499666" y="1231483"/>
                  <a:pt x="6508504" y="1233870"/>
                  <a:pt x="6510586" y="1233301"/>
                </a:cubicBezTo>
                <a:cubicBezTo>
                  <a:pt x="6512666" y="1232733"/>
                  <a:pt x="6517316" y="1233780"/>
                  <a:pt x="6520917" y="1235629"/>
                </a:cubicBezTo>
                <a:cubicBezTo>
                  <a:pt x="6524518" y="1237478"/>
                  <a:pt x="6547108" y="1239617"/>
                  <a:pt x="6571116" y="1240382"/>
                </a:cubicBezTo>
                <a:cubicBezTo>
                  <a:pt x="6612186" y="1241689"/>
                  <a:pt x="6614846" y="1242443"/>
                  <a:pt x="6616117" y="1253139"/>
                </a:cubicBezTo>
                <a:cubicBezTo>
                  <a:pt x="6616860" y="1259392"/>
                  <a:pt x="6622262" y="1268270"/>
                  <a:pt x="6628121" y="1272869"/>
                </a:cubicBezTo>
                <a:cubicBezTo>
                  <a:pt x="6633980" y="1277467"/>
                  <a:pt x="6638774" y="1284706"/>
                  <a:pt x="6638774" y="1288953"/>
                </a:cubicBezTo>
                <a:cubicBezTo>
                  <a:pt x="6638774" y="1295318"/>
                  <a:pt x="6629922" y="1296676"/>
                  <a:pt x="6588438" y="1296676"/>
                </a:cubicBezTo>
                <a:cubicBezTo>
                  <a:pt x="6547534" y="1296676"/>
                  <a:pt x="6537628" y="1298158"/>
                  <a:pt x="6535570" y="1304586"/>
                </a:cubicBezTo>
                <a:cubicBezTo>
                  <a:pt x="6531498" y="1317299"/>
                  <a:pt x="6540386" y="1325169"/>
                  <a:pt x="6570446" y="1335467"/>
                </a:cubicBezTo>
                <a:cubicBezTo>
                  <a:pt x="6592036" y="1342863"/>
                  <a:pt x="6600007" y="1348326"/>
                  <a:pt x="6604509" y="1358811"/>
                </a:cubicBezTo>
                <a:cubicBezTo>
                  <a:pt x="6607741" y="1366338"/>
                  <a:pt x="6612846" y="1374379"/>
                  <a:pt x="6615850" y="1376679"/>
                </a:cubicBezTo>
                <a:cubicBezTo>
                  <a:pt x="6624492" y="1383293"/>
                  <a:pt x="6622225" y="1394970"/>
                  <a:pt x="6611492" y="1399130"/>
                </a:cubicBezTo>
                <a:cubicBezTo>
                  <a:pt x="6606090" y="1401223"/>
                  <a:pt x="6588902" y="1403568"/>
                  <a:pt x="6573298" y="1404340"/>
                </a:cubicBezTo>
                <a:cubicBezTo>
                  <a:pt x="6528537" y="1406556"/>
                  <a:pt x="6523265" y="1407214"/>
                  <a:pt x="6520930" y="1410881"/>
                </a:cubicBezTo>
                <a:cubicBezTo>
                  <a:pt x="6515728" y="1419052"/>
                  <a:pt x="6498232" y="1427402"/>
                  <a:pt x="6486314" y="1427402"/>
                </a:cubicBezTo>
                <a:cubicBezTo>
                  <a:pt x="6479220" y="1427402"/>
                  <a:pt x="6472202" y="1429755"/>
                  <a:pt x="6470719" y="1432631"/>
                </a:cubicBezTo>
                <a:cubicBezTo>
                  <a:pt x="6469236" y="1435507"/>
                  <a:pt x="6458385" y="1437860"/>
                  <a:pt x="6446608" y="1437860"/>
                </a:cubicBezTo>
                <a:cubicBezTo>
                  <a:pt x="6422033" y="1437860"/>
                  <a:pt x="6413616" y="1448706"/>
                  <a:pt x="6418312" y="1474320"/>
                </a:cubicBezTo>
                <a:lnTo>
                  <a:pt x="6421050" y="1489251"/>
                </a:lnTo>
                <a:lnTo>
                  <a:pt x="6393504" y="1492110"/>
                </a:lnTo>
                <a:cubicBezTo>
                  <a:pt x="6348457" y="1496787"/>
                  <a:pt x="6270894" y="1494943"/>
                  <a:pt x="6256832" y="1488862"/>
                </a:cubicBezTo>
                <a:cubicBezTo>
                  <a:pt x="6238970" y="1481138"/>
                  <a:pt x="6228458" y="1469578"/>
                  <a:pt x="6228458" y="1457657"/>
                </a:cubicBezTo>
                <a:cubicBezTo>
                  <a:pt x="6228458" y="1451041"/>
                  <a:pt x="6226628" y="1449046"/>
                  <a:pt x="6223002" y="1451709"/>
                </a:cubicBezTo>
                <a:cubicBezTo>
                  <a:pt x="6219950" y="1453950"/>
                  <a:pt x="6220728" y="1450053"/>
                  <a:pt x="6224765" y="1442866"/>
                </a:cubicBezTo>
                <a:cubicBezTo>
                  <a:pt x="6230262" y="1433082"/>
                  <a:pt x="6235256" y="1430341"/>
                  <a:pt x="6245703" y="1431377"/>
                </a:cubicBezTo>
                <a:cubicBezTo>
                  <a:pt x="6253249" y="1432126"/>
                  <a:pt x="6263409" y="1430182"/>
                  <a:pt x="6268282" y="1427058"/>
                </a:cubicBezTo>
                <a:cubicBezTo>
                  <a:pt x="6273154" y="1423934"/>
                  <a:pt x="6292214" y="1420124"/>
                  <a:pt x="6310636" y="1418592"/>
                </a:cubicBezTo>
                <a:cubicBezTo>
                  <a:pt x="6329058" y="1417059"/>
                  <a:pt x="6344866" y="1414986"/>
                  <a:pt x="6345763" y="1413985"/>
                </a:cubicBezTo>
                <a:cubicBezTo>
                  <a:pt x="6346660" y="1412985"/>
                  <a:pt x="6346190" y="1408415"/>
                  <a:pt x="6344723" y="1403830"/>
                </a:cubicBezTo>
                <a:cubicBezTo>
                  <a:pt x="6342359" y="1396451"/>
                  <a:pt x="6332386" y="1395841"/>
                  <a:pt x="6257974" y="1398523"/>
                </a:cubicBezTo>
                <a:cubicBezTo>
                  <a:pt x="6150265" y="1402405"/>
                  <a:pt x="6135782" y="1405096"/>
                  <a:pt x="6132490" y="1421834"/>
                </a:cubicBezTo>
                <a:cubicBezTo>
                  <a:pt x="6131112" y="1428837"/>
                  <a:pt x="6124235" y="1438385"/>
                  <a:pt x="6117208" y="1443050"/>
                </a:cubicBezTo>
                <a:cubicBezTo>
                  <a:pt x="6110110" y="1447763"/>
                  <a:pt x="6099906" y="1462407"/>
                  <a:pt x="6094247" y="1476000"/>
                </a:cubicBezTo>
                <a:cubicBezTo>
                  <a:pt x="6088645" y="1489456"/>
                  <a:pt x="6080296" y="1502879"/>
                  <a:pt x="6075695" y="1505830"/>
                </a:cubicBezTo>
                <a:cubicBezTo>
                  <a:pt x="6071092" y="1508781"/>
                  <a:pt x="6048092" y="1511452"/>
                  <a:pt x="6024580" y="1511768"/>
                </a:cubicBezTo>
                <a:cubicBezTo>
                  <a:pt x="6001069" y="1512083"/>
                  <a:pt x="5972130" y="1514431"/>
                  <a:pt x="5960270" y="1516986"/>
                </a:cubicBezTo>
                <a:cubicBezTo>
                  <a:pt x="5946346" y="1519986"/>
                  <a:pt x="5937146" y="1519760"/>
                  <a:pt x="5934298" y="1516349"/>
                </a:cubicBezTo>
                <a:cubicBezTo>
                  <a:pt x="5931873" y="1513444"/>
                  <a:pt x="5920624" y="1511067"/>
                  <a:pt x="5909300" y="1511067"/>
                </a:cubicBezTo>
                <a:cubicBezTo>
                  <a:pt x="5897977" y="1511067"/>
                  <a:pt x="5888057" y="1509302"/>
                  <a:pt x="5887256" y="1507145"/>
                </a:cubicBezTo>
                <a:cubicBezTo>
                  <a:pt x="5886456" y="1504988"/>
                  <a:pt x="5878436" y="1498735"/>
                  <a:pt x="5869433" y="1493249"/>
                </a:cubicBezTo>
                <a:cubicBezTo>
                  <a:pt x="5852175" y="1482733"/>
                  <a:pt x="5847504" y="1469235"/>
                  <a:pt x="5861124" y="1469235"/>
                </a:cubicBezTo>
                <a:cubicBezTo>
                  <a:pt x="5870798" y="1469235"/>
                  <a:pt x="5893993" y="1455934"/>
                  <a:pt x="5900371" y="1446727"/>
                </a:cubicBezTo>
                <a:cubicBezTo>
                  <a:pt x="5909622" y="1433375"/>
                  <a:pt x="5898754" y="1426644"/>
                  <a:pt x="5867888" y="1426612"/>
                </a:cubicBezTo>
                <a:cubicBezTo>
                  <a:pt x="5825168" y="1426564"/>
                  <a:pt x="5813778" y="1423343"/>
                  <a:pt x="5813778" y="1411299"/>
                </a:cubicBezTo>
                <a:cubicBezTo>
                  <a:pt x="5813778" y="1403787"/>
                  <a:pt x="5816858" y="1401257"/>
                  <a:pt x="5826000" y="1401257"/>
                </a:cubicBezTo>
                <a:cubicBezTo>
                  <a:pt x="5832723" y="1401257"/>
                  <a:pt x="5840476" y="1398557"/>
                  <a:pt x="5843231" y="1395257"/>
                </a:cubicBezTo>
                <a:cubicBezTo>
                  <a:pt x="5849530" y="1387711"/>
                  <a:pt x="5835114" y="1373155"/>
                  <a:pt x="5815961" y="1367723"/>
                </a:cubicBezTo>
                <a:cubicBezTo>
                  <a:pt x="5797786" y="1362569"/>
                  <a:pt x="5743794" y="1364378"/>
                  <a:pt x="5734308" y="1370459"/>
                </a:cubicBezTo>
                <a:cubicBezTo>
                  <a:pt x="5724487" y="1376756"/>
                  <a:pt x="5724137" y="1393939"/>
                  <a:pt x="5733700" y="1400350"/>
                </a:cubicBezTo>
                <a:cubicBezTo>
                  <a:pt x="5737672" y="1403012"/>
                  <a:pt x="5739816" y="1408644"/>
                  <a:pt x="5738464" y="1412863"/>
                </a:cubicBezTo>
                <a:cubicBezTo>
                  <a:pt x="5735486" y="1422160"/>
                  <a:pt x="5682100" y="1427254"/>
                  <a:pt x="5584613" y="1427542"/>
                </a:cubicBezTo>
                <a:cubicBezTo>
                  <a:pt x="5533993" y="1427691"/>
                  <a:pt x="5517215" y="1429477"/>
                  <a:pt x="5510664" y="1435412"/>
                </a:cubicBezTo>
                <a:cubicBezTo>
                  <a:pt x="5506004" y="1439635"/>
                  <a:pt x="5495824" y="1443089"/>
                  <a:pt x="5488042" y="1443089"/>
                </a:cubicBezTo>
                <a:cubicBezTo>
                  <a:pt x="5477726" y="1443089"/>
                  <a:pt x="5473142" y="1445923"/>
                  <a:pt x="5471122" y="1453548"/>
                </a:cubicBezTo>
                <a:cubicBezTo>
                  <a:pt x="5469190" y="1460836"/>
                  <a:pt x="5464517" y="1464006"/>
                  <a:pt x="5455703" y="1464006"/>
                </a:cubicBezTo>
                <a:cubicBezTo>
                  <a:pt x="5447523" y="1464006"/>
                  <a:pt x="5441406" y="1467700"/>
                  <a:pt x="5438384" y="1474464"/>
                </a:cubicBezTo>
                <a:cubicBezTo>
                  <a:pt x="5435640" y="1480603"/>
                  <a:pt x="5429244" y="1484922"/>
                  <a:pt x="5422893" y="1484922"/>
                </a:cubicBezTo>
                <a:cubicBezTo>
                  <a:pt x="5416944" y="1484922"/>
                  <a:pt x="5408664" y="1487105"/>
                  <a:pt x="5404496" y="1489773"/>
                </a:cubicBezTo>
                <a:cubicBezTo>
                  <a:pt x="5395340" y="1495633"/>
                  <a:pt x="5357850" y="1509413"/>
                  <a:pt x="5341334" y="1512989"/>
                </a:cubicBezTo>
                <a:cubicBezTo>
                  <a:pt x="5334771" y="1514410"/>
                  <a:pt x="5326933" y="1517400"/>
                  <a:pt x="5323916" y="1519634"/>
                </a:cubicBezTo>
                <a:cubicBezTo>
                  <a:pt x="5320898" y="1521868"/>
                  <a:pt x="5280598" y="1524097"/>
                  <a:pt x="5234360" y="1524588"/>
                </a:cubicBezTo>
                <a:lnTo>
                  <a:pt x="5150291" y="1525481"/>
                </a:lnTo>
                <a:lnTo>
                  <a:pt x="5150291" y="1513045"/>
                </a:lnTo>
                <a:cubicBezTo>
                  <a:pt x="5150291" y="1506205"/>
                  <a:pt x="5151941" y="1500609"/>
                  <a:pt x="5153957" y="1500609"/>
                </a:cubicBezTo>
                <a:cubicBezTo>
                  <a:pt x="5155973" y="1500609"/>
                  <a:pt x="5160198" y="1491265"/>
                  <a:pt x="5163344" y="1479843"/>
                </a:cubicBezTo>
                <a:lnTo>
                  <a:pt x="5169065" y="1459077"/>
                </a:lnTo>
                <a:lnTo>
                  <a:pt x="5224063" y="1457620"/>
                </a:lnTo>
                <a:cubicBezTo>
                  <a:pt x="5279048" y="1456163"/>
                  <a:pt x="5279060" y="1456159"/>
                  <a:pt x="5279060" y="1443466"/>
                </a:cubicBezTo>
                <a:cubicBezTo>
                  <a:pt x="5279060" y="1433784"/>
                  <a:pt x="5275958" y="1429775"/>
                  <a:pt x="5265995" y="1426584"/>
                </a:cubicBezTo>
                <a:cubicBezTo>
                  <a:pt x="5250125" y="1421499"/>
                  <a:pt x="5150882" y="1427255"/>
                  <a:pt x="5147688" y="1433445"/>
                </a:cubicBezTo>
                <a:cubicBezTo>
                  <a:pt x="5146435" y="1435874"/>
                  <a:pt x="5109678" y="1437912"/>
                  <a:pt x="5066006" y="1437976"/>
                </a:cubicBezTo>
                <a:cubicBezTo>
                  <a:pt x="4997834" y="1438074"/>
                  <a:pt x="4984052" y="1439476"/>
                  <a:pt x="4968588" y="1447889"/>
                </a:cubicBezTo>
                <a:cubicBezTo>
                  <a:pt x="4958681" y="1453279"/>
                  <a:pt x="4949235" y="1460286"/>
                  <a:pt x="4947597" y="1463461"/>
                </a:cubicBezTo>
                <a:cubicBezTo>
                  <a:pt x="4945958" y="1466637"/>
                  <a:pt x="4940675" y="1469235"/>
                  <a:pt x="4935856" y="1469235"/>
                </a:cubicBezTo>
                <a:cubicBezTo>
                  <a:pt x="4928872" y="1469235"/>
                  <a:pt x="4927373" y="1472154"/>
                  <a:pt x="4928474" y="1483615"/>
                </a:cubicBezTo>
                <a:cubicBezTo>
                  <a:pt x="4929673" y="1496099"/>
                  <a:pt x="4932013" y="1498209"/>
                  <a:pt x="4946224" y="1499617"/>
                </a:cubicBezTo>
                <a:cubicBezTo>
                  <a:pt x="4963583" y="1501338"/>
                  <a:pt x="4966542" y="1507083"/>
                  <a:pt x="4956357" y="1519284"/>
                </a:cubicBezTo>
                <a:cubicBezTo>
                  <a:pt x="4951642" y="1524934"/>
                  <a:pt x="4937273" y="1526754"/>
                  <a:pt x="4897408" y="1526754"/>
                </a:cubicBezTo>
                <a:cubicBezTo>
                  <a:pt x="4850245" y="1526754"/>
                  <a:pt x="4842333" y="1525389"/>
                  <a:pt x="4822270" y="1513796"/>
                </a:cubicBezTo>
                <a:cubicBezTo>
                  <a:pt x="4791680" y="1496117"/>
                  <a:pt x="4773645" y="1495281"/>
                  <a:pt x="4759768" y="1510899"/>
                </a:cubicBezTo>
                <a:cubicBezTo>
                  <a:pt x="4749858" y="1522052"/>
                  <a:pt x="4743998" y="1523500"/>
                  <a:pt x="4701801" y="1525232"/>
                </a:cubicBezTo>
                <a:cubicBezTo>
                  <a:pt x="4675982" y="1526292"/>
                  <a:pt x="4647000" y="1529285"/>
                  <a:pt x="4637397" y="1531884"/>
                </a:cubicBezTo>
                <a:cubicBezTo>
                  <a:pt x="4627794" y="1534483"/>
                  <a:pt x="4616990" y="1536602"/>
                  <a:pt x="4613389" y="1536593"/>
                </a:cubicBezTo>
                <a:cubicBezTo>
                  <a:pt x="4609788" y="1536582"/>
                  <a:pt x="4598415" y="1539104"/>
                  <a:pt x="4588117" y="1542196"/>
                </a:cubicBezTo>
                <a:cubicBezTo>
                  <a:pt x="4574512" y="1546279"/>
                  <a:pt x="4566889" y="1546211"/>
                  <a:pt x="4560236" y="1541946"/>
                </a:cubicBezTo>
                <a:cubicBezTo>
                  <a:pt x="4546369" y="1533056"/>
                  <a:pt x="4512617" y="1534469"/>
                  <a:pt x="4496222" y="1544627"/>
                </a:cubicBezTo>
                <a:cubicBezTo>
                  <a:pt x="4484431" y="1551933"/>
                  <a:pt x="4474807" y="1553080"/>
                  <a:pt x="4446024" y="1550610"/>
                </a:cubicBezTo>
                <a:cubicBezTo>
                  <a:pt x="4346025" y="1542026"/>
                  <a:pt x="4337086" y="1541820"/>
                  <a:pt x="4325005" y="1547815"/>
                </a:cubicBezTo>
                <a:cubicBezTo>
                  <a:pt x="4295945" y="1562234"/>
                  <a:pt x="4179856" y="1574239"/>
                  <a:pt x="4171085" y="1563732"/>
                </a:cubicBezTo>
                <a:cubicBezTo>
                  <a:pt x="4165447" y="1556978"/>
                  <a:pt x="4147783" y="1556308"/>
                  <a:pt x="4144473" y="1562723"/>
                </a:cubicBezTo>
                <a:cubicBezTo>
                  <a:pt x="4142063" y="1567395"/>
                  <a:pt x="4111927" y="1571933"/>
                  <a:pt x="4056844" y="1575918"/>
                </a:cubicBezTo>
                <a:cubicBezTo>
                  <a:pt x="4008491" y="1579417"/>
                  <a:pt x="4004550" y="1579260"/>
                  <a:pt x="4003009" y="1573770"/>
                </a:cubicBezTo>
                <a:cubicBezTo>
                  <a:pt x="4002207" y="1570920"/>
                  <a:pt x="3999072" y="1568587"/>
                  <a:pt x="3996040" y="1568587"/>
                </a:cubicBezTo>
                <a:cubicBezTo>
                  <a:pt x="3988821" y="1568587"/>
                  <a:pt x="3963879" y="1553616"/>
                  <a:pt x="3960641" y="1547340"/>
                </a:cubicBezTo>
                <a:cubicBezTo>
                  <a:pt x="3956558" y="1539425"/>
                  <a:pt x="3925325" y="1541652"/>
                  <a:pt x="3919344" y="1550285"/>
                </a:cubicBezTo>
                <a:cubicBezTo>
                  <a:pt x="3916356" y="1554599"/>
                  <a:pt x="3906939" y="1558128"/>
                  <a:pt x="3898419" y="1558128"/>
                </a:cubicBezTo>
                <a:cubicBezTo>
                  <a:pt x="3889899" y="1558128"/>
                  <a:pt x="3879697" y="1561632"/>
                  <a:pt x="3875747" y="1565914"/>
                </a:cubicBezTo>
                <a:cubicBezTo>
                  <a:pt x="3864442" y="1578170"/>
                  <a:pt x="3806090" y="1578631"/>
                  <a:pt x="3790743" y="1566585"/>
                </a:cubicBezTo>
                <a:cubicBezTo>
                  <a:pt x="3781873" y="1559623"/>
                  <a:pt x="3774488" y="1558039"/>
                  <a:pt x="3762805" y="1560591"/>
                </a:cubicBezTo>
                <a:cubicBezTo>
                  <a:pt x="3730196" y="1567717"/>
                  <a:pt x="3599246" y="1567411"/>
                  <a:pt x="3581991" y="1560169"/>
                </a:cubicBezTo>
                <a:cubicBezTo>
                  <a:pt x="3572904" y="1556355"/>
                  <a:pt x="3560136" y="1554479"/>
                  <a:pt x="3553618" y="1556000"/>
                </a:cubicBezTo>
                <a:cubicBezTo>
                  <a:pt x="3547100" y="1557521"/>
                  <a:pt x="3529510" y="1555307"/>
                  <a:pt x="3514529" y="1551080"/>
                </a:cubicBezTo>
                <a:cubicBezTo>
                  <a:pt x="3499548" y="1546852"/>
                  <a:pt x="3483636" y="1544538"/>
                  <a:pt x="3479168" y="1545938"/>
                </a:cubicBezTo>
                <a:cubicBezTo>
                  <a:pt x="3474700" y="1547338"/>
                  <a:pt x="3468297" y="1545358"/>
                  <a:pt x="3464938" y="1541540"/>
                </a:cubicBezTo>
                <a:cubicBezTo>
                  <a:pt x="3460890" y="1536939"/>
                  <a:pt x="3445036" y="1534293"/>
                  <a:pt x="3417918" y="1533695"/>
                </a:cubicBezTo>
                <a:cubicBezTo>
                  <a:pt x="3376427" y="1532778"/>
                  <a:pt x="3362846" y="1527222"/>
                  <a:pt x="3372839" y="1515250"/>
                </a:cubicBezTo>
                <a:cubicBezTo>
                  <a:pt x="3389211" y="1495638"/>
                  <a:pt x="3366966" y="1473209"/>
                  <a:pt x="3330332" y="1472391"/>
                </a:cubicBezTo>
                <a:cubicBezTo>
                  <a:pt x="3300303" y="1471721"/>
                  <a:pt x="3297554" y="1482162"/>
                  <a:pt x="3323510" y="1498298"/>
                </a:cubicBezTo>
                <a:cubicBezTo>
                  <a:pt x="3333112" y="1504267"/>
                  <a:pt x="3341647" y="1513379"/>
                  <a:pt x="3342478" y="1518549"/>
                </a:cubicBezTo>
                <a:cubicBezTo>
                  <a:pt x="3343813" y="1526856"/>
                  <a:pt x="3341786" y="1527528"/>
                  <a:pt x="3325021" y="1524331"/>
                </a:cubicBezTo>
                <a:cubicBezTo>
                  <a:pt x="3314589" y="1522342"/>
                  <a:pt x="3287394" y="1520302"/>
                  <a:pt x="3264586" y="1519798"/>
                </a:cubicBezTo>
                <a:cubicBezTo>
                  <a:pt x="3241779" y="1519293"/>
                  <a:pt x="3220663" y="1516984"/>
                  <a:pt x="3217662" y="1514665"/>
                </a:cubicBezTo>
                <a:cubicBezTo>
                  <a:pt x="3209272" y="1508184"/>
                  <a:pt x="3211189" y="1494720"/>
                  <a:pt x="3220936" y="1491666"/>
                </a:cubicBezTo>
                <a:cubicBezTo>
                  <a:pt x="3225737" y="1490162"/>
                  <a:pt x="3229666" y="1486997"/>
                  <a:pt x="3229666" y="1484632"/>
                </a:cubicBezTo>
                <a:cubicBezTo>
                  <a:pt x="3229666" y="1482268"/>
                  <a:pt x="3238505" y="1478746"/>
                  <a:pt x="3249308" y="1476805"/>
                </a:cubicBezTo>
                <a:cubicBezTo>
                  <a:pt x="3268892" y="1473288"/>
                  <a:pt x="3274974" y="1463128"/>
                  <a:pt x="3264956" y="1450672"/>
                </a:cubicBezTo>
                <a:cubicBezTo>
                  <a:pt x="3262758" y="1447940"/>
                  <a:pt x="3260303" y="1439822"/>
                  <a:pt x="3259499" y="1432631"/>
                </a:cubicBezTo>
                <a:cubicBezTo>
                  <a:pt x="3258210" y="1421092"/>
                  <a:pt x="3254966" y="1418907"/>
                  <a:pt x="3231848" y="1413996"/>
                </a:cubicBezTo>
                <a:cubicBezTo>
                  <a:pt x="3217443" y="1410936"/>
                  <a:pt x="3202712" y="1406932"/>
                  <a:pt x="3199110" y="1405098"/>
                </a:cubicBezTo>
                <a:cubicBezTo>
                  <a:pt x="3195509" y="1403264"/>
                  <a:pt x="3184706" y="1400237"/>
                  <a:pt x="3175102" y="1398372"/>
                </a:cubicBezTo>
                <a:cubicBezTo>
                  <a:pt x="3165499" y="1396508"/>
                  <a:pt x="3152731" y="1393855"/>
                  <a:pt x="3146730" y="1392477"/>
                </a:cubicBezTo>
                <a:cubicBezTo>
                  <a:pt x="3103136" y="1382468"/>
                  <a:pt x="2678595" y="1374055"/>
                  <a:pt x="2666566" y="1382961"/>
                </a:cubicBezTo>
                <a:cubicBezTo>
                  <a:pt x="2664883" y="1384208"/>
                  <a:pt x="2643553" y="1385563"/>
                  <a:pt x="2619168" y="1385973"/>
                </a:cubicBezTo>
                <a:cubicBezTo>
                  <a:pt x="2594782" y="1386383"/>
                  <a:pt x="2573750" y="1388813"/>
                  <a:pt x="2572429" y="1391373"/>
                </a:cubicBezTo>
                <a:cubicBezTo>
                  <a:pt x="2571108" y="1393934"/>
                  <a:pt x="2562402" y="1396028"/>
                  <a:pt x="2553082" y="1396028"/>
                </a:cubicBezTo>
                <a:cubicBezTo>
                  <a:pt x="2532220" y="1396028"/>
                  <a:pt x="2528927" y="1401607"/>
                  <a:pt x="2537738" y="1422020"/>
                </a:cubicBezTo>
                <a:cubicBezTo>
                  <a:pt x="2541499" y="1430733"/>
                  <a:pt x="2544035" y="1438052"/>
                  <a:pt x="2543373" y="1438285"/>
                </a:cubicBezTo>
                <a:cubicBezTo>
                  <a:pt x="2542250" y="1438682"/>
                  <a:pt x="2531445" y="1440637"/>
                  <a:pt x="2505067" y="1445217"/>
                </a:cubicBezTo>
                <a:cubicBezTo>
                  <a:pt x="2484973" y="1448705"/>
                  <a:pt x="2474511" y="1454702"/>
                  <a:pt x="2474511" y="1462732"/>
                </a:cubicBezTo>
                <a:cubicBezTo>
                  <a:pt x="2474511" y="1467112"/>
                  <a:pt x="2471074" y="1473822"/>
                  <a:pt x="2466872" y="1477643"/>
                </a:cubicBezTo>
                <a:cubicBezTo>
                  <a:pt x="2455906" y="1487615"/>
                  <a:pt x="2384204" y="1487126"/>
                  <a:pt x="2359079" y="1476907"/>
                </a:cubicBezTo>
                <a:cubicBezTo>
                  <a:pt x="2341810" y="1469884"/>
                  <a:pt x="2283725" y="1465100"/>
                  <a:pt x="2204969" y="1464214"/>
                </a:cubicBezTo>
                <a:cubicBezTo>
                  <a:pt x="2189386" y="1464039"/>
                  <a:pt x="2186418" y="1462333"/>
                  <a:pt x="2186418" y="1453548"/>
                </a:cubicBezTo>
                <a:cubicBezTo>
                  <a:pt x="2186418" y="1447796"/>
                  <a:pt x="2188382" y="1443089"/>
                  <a:pt x="2190783" y="1443089"/>
                </a:cubicBezTo>
                <a:cubicBezTo>
                  <a:pt x="2193184" y="1443089"/>
                  <a:pt x="2195148" y="1438571"/>
                  <a:pt x="2195148" y="1433047"/>
                </a:cubicBezTo>
                <a:cubicBezTo>
                  <a:pt x="2195148" y="1420127"/>
                  <a:pt x="2217000" y="1413610"/>
                  <a:pt x="2229347" y="1422847"/>
                </a:cubicBezTo>
                <a:cubicBezTo>
                  <a:pt x="2241409" y="1431872"/>
                  <a:pt x="2251894" y="1420912"/>
                  <a:pt x="2251894" y="1399279"/>
                </a:cubicBezTo>
                <a:cubicBezTo>
                  <a:pt x="2251894" y="1386388"/>
                  <a:pt x="2249334" y="1381577"/>
                  <a:pt x="2239890" y="1376717"/>
                </a:cubicBezTo>
                <a:cubicBezTo>
                  <a:pt x="2223817" y="1368446"/>
                  <a:pt x="2086811" y="1367817"/>
                  <a:pt x="2078603" y="1375977"/>
                </a:cubicBezTo>
                <a:cubicBezTo>
                  <a:pt x="2075191" y="1379370"/>
                  <a:pt x="2052915" y="1382255"/>
                  <a:pt x="2025886" y="1382803"/>
                </a:cubicBezTo>
                <a:cubicBezTo>
                  <a:pt x="2000141" y="1383326"/>
                  <a:pt x="1972203" y="1386406"/>
                  <a:pt x="1963800" y="1389648"/>
                </a:cubicBezTo>
                <a:cubicBezTo>
                  <a:pt x="1955397" y="1392889"/>
                  <a:pt x="1937719" y="1396854"/>
                  <a:pt x="1924515" y="1398457"/>
                </a:cubicBezTo>
                <a:cubicBezTo>
                  <a:pt x="1878920" y="1403993"/>
                  <a:pt x="1843714" y="1411880"/>
                  <a:pt x="1830006" y="1419628"/>
                </a:cubicBezTo>
                <a:cubicBezTo>
                  <a:pt x="1822441" y="1423904"/>
                  <a:pt x="1804665" y="1427402"/>
                  <a:pt x="1790502" y="1427402"/>
                </a:cubicBezTo>
                <a:cubicBezTo>
                  <a:pt x="1776341" y="1427402"/>
                  <a:pt x="1762748" y="1429805"/>
                  <a:pt x="1760298" y="1432741"/>
                </a:cubicBezTo>
                <a:cubicBezTo>
                  <a:pt x="1757846" y="1435677"/>
                  <a:pt x="1742230" y="1439450"/>
                  <a:pt x="1725595" y="1441125"/>
                </a:cubicBezTo>
                <a:cubicBezTo>
                  <a:pt x="1685224" y="1445191"/>
                  <a:pt x="1671303" y="1452414"/>
                  <a:pt x="1671480" y="1469204"/>
                </a:cubicBezTo>
                <a:cubicBezTo>
                  <a:pt x="1671646" y="1484810"/>
                  <a:pt x="1681280" y="1501606"/>
                  <a:pt x="1688857" y="1499498"/>
                </a:cubicBezTo>
                <a:cubicBezTo>
                  <a:pt x="1691827" y="1498671"/>
                  <a:pt x="1695203" y="1501097"/>
                  <a:pt x="1696358" y="1504888"/>
                </a:cubicBezTo>
                <a:cubicBezTo>
                  <a:pt x="1697513" y="1508679"/>
                  <a:pt x="1695794" y="1511342"/>
                  <a:pt x="1692538" y="1510804"/>
                </a:cubicBezTo>
                <a:cubicBezTo>
                  <a:pt x="1689283" y="1510268"/>
                  <a:pt x="1680977" y="1510107"/>
                  <a:pt x="1674081" y="1510447"/>
                </a:cubicBezTo>
                <a:cubicBezTo>
                  <a:pt x="1663806" y="1510955"/>
                  <a:pt x="1662465" y="1512399"/>
                  <a:pt x="1666654" y="1518445"/>
                </a:cubicBezTo>
                <a:cubicBezTo>
                  <a:pt x="1674496" y="1529764"/>
                  <a:pt x="1664918" y="1533706"/>
                  <a:pt x="1646891" y="1526579"/>
                </a:cubicBezTo>
                <a:cubicBezTo>
                  <a:pt x="1634047" y="1521501"/>
                  <a:pt x="1628034" y="1521944"/>
                  <a:pt x="1612333" y="1529128"/>
                </a:cubicBezTo>
                <a:cubicBezTo>
                  <a:pt x="1601879" y="1533910"/>
                  <a:pt x="1590745" y="1537249"/>
                  <a:pt x="1587591" y="1536545"/>
                </a:cubicBezTo>
                <a:cubicBezTo>
                  <a:pt x="1584438" y="1535843"/>
                  <a:pt x="1573415" y="1537107"/>
                  <a:pt x="1563095" y="1539357"/>
                </a:cubicBezTo>
                <a:cubicBezTo>
                  <a:pt x="1540293" y="1544327"/>
                  <a:pt x="1506593" y="1533813"/>
                  <a:pt x="1500321" y="1519770"/>
                </a:cubicBezTo>
                <a:cubicBezTo>
                  <a:pt x="1496558" y="1511349"/>
                  <a:pt x="1492639" y="1510601"/>
                  <a:pt x="1469097" y="1513808"/>
                </a:cubicBezTo>
                <a:cubicBezTo>
                  <a:pt x="1454291" y="1515825"/>
                  <a:pt x="1434125" y="1520712"/>
                  <a:pt x="1424285" y="1524668"/>
                </a:cubicBezTo>
                <a:cubicBezTo>
                  <a:pt x="1414444" y="1528624"/>
                  <a:pt x="1398730" y="1531672"/>
                  <a:pt x="1389364" y="1531442"/>
                </a:cubicBezTo>
                <a:cubicBezTo>
                  <a:pt x="1379998" y="1531211"/>
                  <a:pt x="1345817" y="1532560"/>
                  <a:pt x="1313407" y="1534438"/>
                </a:cubicBezTo>
                <a:cubicBezTo>
                  <a:pt x="1250219" y="1538101"/>
                  <a:pt x="1237337" y="1534904"/>
                  <a:pt x="1246177" y="1517752"/>
                </a:cubicBezTo>
                <a:cubicBezTo>
                  <a:pt x="1248813" y="1512638"/>
                  <a:pt x="1255363" y="1505784"/>
                  <a:pt x="1260731" y="1502522"/>
                </a:cubicBezTo>
                <a:cubicBezTo>
                  <a:pt x="1266100" y="1499260"/>
                  <a:pt x="1272683" y="1493966"/>
                  <a:pt x="1275362" y="1490757"/>
                </a:cubicBezTo>
                <a:cubicBezTo>
                  <a:pt x="1278041" y="1487547"/>
                  <a:pt x="1283528" y="1484922"/>
                  <a:pt x="1287555" y="1484922"/>
                </a:cubicBezTo>
                <a:cubicBezTo>
                  <a:pt x="1291582" y="1484922"/>
                  <a:pt x="1297417" y="1481257"/>
                  <a:pt x="1300519" y="1476779"/>
                </a:cubicBezTo>
                <a:cubicBezTo>
                  <a:pt x="1305265" y="1469930"/>
                  <a:pt x="1304396" y="1466522"/>
                  <a:pt x="1295058" y="1455335"/>
                </a:cubicBezTo>
                <a:cubicBezTo>
                  <a:pt x="1284143" y="1442260"/>
                  <a:pt x="1282856" y="1442037"/>
                  <a:pt x="1219414" y="1442275"/>
                </a:cubicBezTo>
                <a:cubicBezTo>
                  <a:pt x="1136208" y="1442585"/>
                  <a:pt x="1135397" y="1443260"/>
                  <a:pt x="1153987" y="1496607"/>
                </a:cubicBezTo>
                <a:cubicBezTo>
                  <a:pt x="1156672" y="1504314"/>
                  <a:pt x="1154622" y="1505651"/>
                  <a:pt x="1140337" y="1505503"/>
                </a:cubicBezTo>
                <a:cubicBezTo>
                  <a:pt x="1131092" y="1505407"/>
                  <a:pt x="1102301" y="1507808"/>
                  <a:pt x="1076357" y="1510839"/>
                </a:cubicBezTo>
                <a:cubicBezTo>
                  <a:pt x="1025875" y="1516737"/>
                  <a:pt x="1012218" y="1513542"/>
                  <a:pt x="1012218" y="1495836"/>
                </a:cubicBezTo>
                <a:cubicBezTo>
                  <a:pt x="1012218" y="1490538"/>
                  <a:pt x="1015249" y="1483190"/>
                  <a:pt x="1018953" y="1479507"/>
                </a:cubicBezTo>
                <a:cubicBezTo>
                  <a:pt x="1022657" y="1475825"/>
                  <a:pt x="1025094" y="1469119"/>
                  <a:pt x="1024369" y="1464607"/>
                </a:cubicBezTo>
                <a:cubicBezTo>
                  <a:pt x="1023242" y="1457594"/>
                  <a:pt x="1012283" y="1456233"/>
                  <a:pt x="948884" y="1455234"/>
                </a:cubicBezTo>
                <a:cubicBezTo>
                  <a:pt x="871115" y="1454009"/>
                  <a:pt x="798116" y="1463431"/>
                  <a:pt x="775832" y="1477570"/>
                </a:cubicBezTo>
                <a:cubicBezTo>
                  <a:pt x="761637" y="1486578"/>
                  <a:pt x="749407" y="1486972"/>
                  <a:pt x="742458" y="1478647"/>
                </a:cubicBezTo>
                <a:cubicBezTo>
                  <a:pt x="738384" y="1473767"/>
                  <a:pt x="736056" y="1473767"/>
                  <a:pt x="731982" y="1478647"/>
                </a:cubicBezTo>
                <a:cubicBezTo>
                  <a:pt x="729101" y="1482098"/>
                  <a:pt x="718166" y="1484922"/>
                  <a:pt x="707681" y="1484922"/>
                </a:cubicBezTo>
                <a:cubicBezTo>
                  <a:pt x="691622" y="1484922"/>
                  <a:pt x="686392" y="1487750"/>
                  <a:pt x="674490" y="1502867"/>
                </a:cubicBezTo>
                <a:cubicBezTo>
                  <a:pt x="666721" y="1512736"/>
                  <a:pt x="654576" y="1522464"/>
                  <a:pt x="647502" y="1524485"/>
                </a:cubicBezTo>
                <a:cubicBezTo>
                  <a:pt x="631354" y="1529098"/>
                  <a:pt x="619282" y="1541330"/>
                  <a:pt x="622123" y="1550201"/>
                </a:cubicBezTo>
                <a:cubicBezTo>
                  <a:pt x="625968" y="1562205"/>
                  <a:pt x="603420" y="1583018"/>
                  <a:pt x="580071" y="1589016"/>
                </a:cubicBezTo>
                <a:cubicBezTo>
                  <a:pt x="567592" y="1592222"/>
                  <a:pt x="513302" y="1594732"/>
                  <a:pt x="456430" y="1594732"/>
                </a:cubicBezTo>
                <a:cubicBezTo>
                  <a:pt x="371727" y="1594732"/>
                  <a:pt x="353441" y="1593392"/>
                  <a:pt x="345336" y="1586592"/>
                </a:cubicBezTo>
                <a:cubicBezTo>
                  <a:pt x="340001" y="1582115"/>
                  <a:pt x="335635" y="1574997"/>
                  <a:pt x="335635" y="1570775"/>
                </a:cubicBezTo>
                <a:cubicBezTo>
                  <a:pt x="335635" y="1566553"/>
                  <a:pt x="331135" y="1561049"/>
                  <a:pt x="325635" y="1558544"/>
                </a:cubicBezTo>
                <a:cubicBezTo>
                  <a:pt x="320134" y="1556038"/>
                  <a:pt x="313018" y="1550214"/>
                  <a:pt x="309822" y="1545601"/>
                </a:cubicBezTo>
                <a:cubicBezTo>
                  <a:pt x="306626" y="1540987"/>
                  <a:pt x="299457" y="1537212"/>
                  <a:pt x="293890" y="1537212"/>
                </a:cubicBezTo>
                <a:cubicBezTo>
                  <a:pt x="288324" y="1537212"/>
                  <a:pt x="282669" y="1535080"/>
                  <a:pt x="281324" y="1532473"/>
                </a:cubicBezTo>
                <a:cubicBezTo>
                  <a:pt x="279980" y="1529867"/>
                  <a:pt x="269062" y="1526117"/>
                  <a:pt x="257064" y="1524140"/>
                </a:cubicBezTo>
                <a:cubicBezTo>
                  <a:pt x="245065" y="1522163"/>
                  <a:pt x="234148" y="1518413"/>
                  <a:pt x="232804" y="1515806"/>
                </a:cubicBezTo>
                <a:cubicBezTo>
                  <a:pt x="231459" y="1513200"/>
                  <a:pt x="225537" y="1511067"/>
                  <a:pt x="219644" y="1511067"/>
                </a:cubicBezTo>
                <a:cubicBezTo>
                  <a:pt x="213751" y="1511067"/>
                  <a:pt x="205519" y="1508886"/>
                  <a:pt x="201350" y="1506220"/>
                </a:cubicBezTo>
                <a:cubicBezTo>
                  <a:pt x="197181" y="1503554"/>
                  <a:pt x="190147" y="1500012"/>
                  <a:pt x="185717" y="1498350"/>
                </a:cubicBezTo>
                <a:cubicBezTo>
                  <a:pt x="181288" y="1496687"/>
                  <a:pt x="176639" y="1490633"/>
                  <a:pt x="175387" y="1484895"/>
                </a:cubicBezTo>
                <a:cubicBezTo>
                  <a:pt x="174134" y="1479158"/>
                  <a:pt x="171505" y="1474464"/>
                  <a:pt x="169544" y="1474464"/>
                </a:cubicBezTo>
                <a:cubicBezTo>
                  <a:pt x="167582" y="1474464"/>
                  <a:pt x="165356" y="1467993"/>
                  <a:pt x="164596" y="1460084"/>
                </a:cubicBezTo>
                <a:cubicBezTo>
                  <a:pt x="163403" y="1447660"/>
                  <a:pt x="160840" y="1445309"/>
                  <a:pt x="145755" y="1442803"/>
                </a:cubicBezTo>
                <a:cubicBezTo>
                  <a:pt x="136152" y="1441208"/>
                  <a:pt x="124005" y="1437090"/>
                  <a:pt x="118761" y="1433652"/>
                </a:cubicBezTo>
                <a:cubicBezTo>
                  <a:pt x="113517" y="1430214"/>
                  <a:pt x="102429" y="1427402"/>
                  <a:pt x="94123" y="1427402"/>
                </a:cubicBezTo>
                <a:cubicBezTo>
                  <a:pt x="75081" y="1427402"/>
                  <a:pt x="48324" y="1398214"/>
                  <a:pt x="41026" y="1369481"/>
                </a:cubicBezTo>
                <a:cubicBezTo>
                  <a:pt x="39256" y="1362512"/>
                  <a:pt x="34245" y="1352104"/>
                  <a:pt x="29890" y="1346352"/>
                </a:cubicBezTo>
                <a:cubicBezTo>
                  <a:pt x="25537" y="1340600"/>
                  <a:pt x="19586" y="1324129"/>
                  <a:pt x="16667" y="1309749"/>
                </a:cubicBezTo>
                <a:cubicBezTo>
                  <a:pt x="13749" y="1295369"/>
                  <a:pt x="9189" y="1280306"/>
                  <a:pt x="6535" y="1276275"/>
                </a:cubicBezTo>
                <a:cubicBezTo>
                  <a:pt x="3378" y="1271481"/>
                  <a:pt x="1239" y="1222340"/>
                  <a:pt x="352" y="1134230"/>
                </a:cubicBezTo>
                <a:cubicBezTo>
                  <a:pt x="-842" y="1015688"/>
                  <a:pt x="712" y="982850"/>
                  <a:pt x="9622" y="938348"/>
                </a:cubicBezTo>
                <a:cubicBezTo>
                  <a:pt x="13433" y="919313"/>
                  <a:pt x="31747" y="881173"/>
                  <a:pt x="41599" y="871752"/>
                </a:cubicBezTo>
                <a:cubicBezTo>
                  <a:pt x="46899" y="866685"/>
                  <a:pt x="52618" y="854919"/>
                  <a:pt x="54306" y="845607"/>
                </a:cubicBezTo>
                <a:cubicBezTo>
                  <a:pt x="55994" y="836295"/>
                  <a:pt x="64984" y="817192"/>
                  <a:pt x="74283" y="803156"/>
                </a:cubicBezTo>
                <a:cubicBezTo>
                  <a:pt x="83583" y="789119"/>
                  <a:pt x="91192" y="773236"/>
                  <a:pt x="91192" y="767860"/>
                </a:cubicBezTo>
                <a:cubicBezTo>
                  <a:pt x="91192" y="762483"/>
                  <a:pt x="93024" y="758084"/>
                  <a:pt x="95263" y="758084"/>
                </a:cubicBezTo>
                <a:cubicBezTo>
                  <a:pt x="97502" y="758084"/>
                  <a:pt x="100689" y="752971"/>
                  <a:pt x="102345" y="746721"/>
                </a:cubicBezTo>
                <a:cubicBezTo>
                  <a:pt x="105768" y="733800"/>
                  <a:pt x="108094" y="730014"/>
                  <a:pt x="133751" y="695602"/>
                </a:cubicBezTo>
                <a:cubicBezTo>
                  <a:pt x="143955" y="681917"/>
                  <a:pt x="152303" y="669313"/>
                  <a:pt x="152303" y="667593"/>
                </a:cubicBezTo>
                <a:cubicBezTo>
                  <a:pt x="152303" y="665873"/>
                  <a:pt x="159160" y="656487"/>
                  <a:pt x="167541" y="646736"/>
                </a:cubicBezTo>
                <a:cubicBezTo>
                  <a:pt x="175922" y="636985"/>
                  <a:pt x="181713" y="627730"/>
                  <a:pt x="180410" y="626168"/>
                </a:cubicBezTo>
                <a:cubicBezTo>
                  <a:pt x="177716" y="622941"/>
                  <a:pt x="241808" y="559381"/>
                  <a:pt x="247756" y="559381"/>
                </a:cubicBezTo>
                <a:cubicBezTo>
                  <a:pt x="249887" y="559381"/>
                  <a:pt x="254298" y="555530"/>
                  <a:pt x="257559" y="550823"/>
                </a:cubicBezTo>
                <a:cubicBezTo>
                  <a:pt x="260820" y="546116"/>
                  <a:pt x="271864" y="537964"/>
                  <a:pt x="282101" y="532707"/>
                </a:cubicBezTo>
                <a:cubicBezTo>
                  <a:pt x="292339" y="527450"/>
                  <a:pt x="300715" y="520713"/>
                  <a:pt x="300715" y="517734"/>
                </a:cubicBezTo>
                <a:cubicBezTo>
                  <a:pt x="300715" y="514756"/>
                  <a:pt x="303311" y="512319"/>
                  <a:pt x="306486" y="512319"/>
                </a:cubicBezTo>
                <a:cubicBezTo>
                  <a:pt x="309659" y="512319"/>
                  <a:pt x="318848" y="502907"/>
                  <a:pt x="326905" y="491403"/>
                </a:cubicBezTo>
                <a:cubicBezTo>
                  <a:pt x="334962" y="479899"/>
                  <a:pt x="343781" y="470487"/>
                  <a:pt x="346504" y="470487"/>
                </a:cubicBezTo>
                <a:cubicBezTo>
                  <a:pt x="351832" y="470487"/>
                  <a:pt x="370555" y="442655"/>
                  <a:pt x="370555" y="434736"/>
                </a:cubicBezTo>
                <a:cubicBezTo>
                  <a:pt x="370555" y="432095"/>
                  <a:pt x="373502" y="427006"/>
                  <a:pt x="377103" y="423426"/>
                </a:cubicBezTo>
                <a:cubicBezTo>
                  <a:pt x="380704" y="419845"/>
                  <a:pt x="383651" y="411460"/>
                  <a:pt x="383651" y="404792"/>
                </a:cubicBezTo>
                <a:cubicBezTo>
                  <a:pt x="383651" y="398124"/>
                  <a:pt x="385464" y="391326"/>
                  <a:pt x="387680" y="389685"/>
                </a:cubicBezTo>
                <a:cubicBezTo>
                  <a:pt x="389896" y="388044"/>
                  <a:pt x="392967" y="379841"/>
                  <a:pt x="394505" y="371454"/>
                </a:cubicBezTo>
                <a:cubicBezTo>
                  <a:pt x="398073" y="351991"/>
                  <a:pt x="422814" y="320393"/>
                  <a:pt x="438079" y="315803"/>
                </a:cubicBezTo>
                <a:cubicBezTo>
                  <a:pt x="444543" y="313860"/>
                  <a:pt x="450865" y="309043"/>
                  <a:pt x="452128" y="305099"/>
                </a:cubicBezTo>
                <a:cubicBezTo>
                  <a:pt x="453392" y="301155"/>
                  <a:pt x="456921" y="297928"/>
                  <a:pt x="459971" y="297928"/>
                </a:cubicBezTo>
                <a:cubicBezTo>
                  <a:pt x="463022" y="297928"/>
                  <a:pt x="467963" y="294398"/>
                  <a:pt x="470952" y="290085"/>
                </a:cubicBezTo>
                <a:cubicBezTo>
                  <a:pt x="473940" y="285771"/>
                  <a:pt x="480074" y="282241"/>
                  <a:pt x="484581" y="282241"/>
                </a:cubicBezTo>
                <a:cubicBezTo>
                  <a:pt x="489089" y="282241"/>
                  <a:pt x="492777" y="279979"/>
                  <a:pt x="492777" y="277214"/>
                </a:cubicBezTo>
                <a:cubicBezTo>
                  <a:pt x="492777" y="270619"/>
                  <a:pt x="518318" y="262919"/>
                  <a:pt x="554979" y="258461"/>
                </a:cubicBezTo>
                <a:cubicBezTo>
                  <a:pt x="576993" y="255784"/>
                  <a:pt x="584443" y="256502"/>
                  <a:pt x="584443" y="261304"/>
                </a:cubicBezTo>
                <a:cubicBezTo>
                  <a:pt x="584443" y="267680"/>
                  <a:pt x="659777" y="266087"/>
                  <a:pt x="738311" y="258050"/>
                </a:cubicBezTo>
                <a:cubicBezTo>
                  <a:pt x="761860" y="255640"/>
                  <a:pt x="767776" y="256505"/>
                  <a:pt x="767776" y="262359"/>
                </a:cubicBezTo>
                <a:cubicBezTo>
                  <a:pt x="767776" y="266387"/>
                  <a:pt x="761117" y="272567"/>
                  <a:pt x="752978" y="276092"/>
                </a:cubicBezTo>
                <a:cubicBezTo>
                  <a:pt x="736528" y="283218"/>
                  <a:pt x="729020" y="302209"/>
                  <a:pt x="739083" y="311238"/>
                </a:cubicBezTo>
                <a:cubicBezTo>
                  <a:pt x="746296" y="317710"/>
                  <a:pt x="822147" y="315505"/>
                  <a:pt x="833062" y="308507"/>
                </a:cubicBezTo>
                <a:cubicBezTo>
                  <a:pt x="837124" y="305904"/>
                  <a:pt x="848158" y="304950"/>
                  <a:pt x="857583" y="306388"/>
                </a:cubicBezTo>
                <a:cubicBezTo>
                  <a:pt x="867008" y="307827"/>
                  <a:pt x="878633" y="308968"/>
                  <a:pt x="883417" y="308925"/>
                </a:cubicBezTo>
                <a:cubicBezTo>
                  <a:pt x="888200" y="308883"/>
                  <a:pt x="896479" y="312272"/>
                  <a:pt x="901815" y="316459"/>
                </a:cubicBezTo>
                <a:cubicBezTo>
                  <a:pt x="913717" y="325802"/>
                  <a:pt x="927662" y="326294"/>
                  <a:pt x="932339" y="317537"/>
                </a:cubicBezTo>
                <a:cubicBezTo>
                  <a:pt x="937987" y="306963"/>
                  <a:pt x="954404" y="297928"/>
                  <a:pt x="967974" y="297928"/>
                </a:cubicBezTo>
                <a:cubicBezTo>
                  <a:pt x="983580" y="297928"/>
                  <a:pt x="992201" y="286353"/>
                  <a:pt x="988774" y="269998"/>
                </a:cubicBezTo>
                <a:cubicBezTo>
                  <a:pt x="986405" y="258688"/>
                  <a:pt x="983292" y="257358"/>
                  <a:pt x="952710" y="254587"/>
                </a:cubicBezTo>
                <a:cubicBezTo>
                  <a:pt x="920331" y="251653"/>
                  <a:pt x="912049" y="246921"/>
                  <a:pt x="911889" y="231258"/>
                </a:cubicBezTo>
                <a:cubicBezTo>
                  <a:pt x="911854" y="227663"/>
                  <a:pt x="916617" y="224722"/>
                  <a:pt x="922477" y="224722"/>
                </a:cubicBezTo>
                <a:cubicBezTo>
                  <a:pt x="928337" y="224722"/>
                  <a:pt x="934346" y="222369"/>
                  <a:pt x="935830" y="219493"/>
                </a:cubicBezTo>
                <a:cubicBezTo>
                  <a:pt x="939353" y="212664"/>
                  <a:pt x="1019608" y="212664"/>
                  <a:pt x="1023131" y="219493"/>
                </a:cubicBezTo>
                <a:cubicBezTo>
                  <a:pt x="1027323" y="227618"/>
                  <a:pt x="1037640" y="225702"/>
                  <a:pt x="1050589" y="214393"/>
                </a:cubicBezTo>
                <a:cubicBezTo>
                  <a:pt x="1070566" y="196948"/>
                  <a:pt x="1129819" y="191265"/>
                  <a:pt x="1165807" y="203342"/>
                </a:cubicBezTo>
                <a:cubicBezTo>
                  <a:pt x="1198429" y="214290"/>
                  <a:pt x="1197920" y="234450"/>
                  <a:pt x="1164995" y="235513"/>
                </a:cubicBezTo>
                <a:cubicBezTo>
                  <a:pt x="1156592" y="235784"/>
                  <a:pt x="1152173" y="237193"/>
                  <a:pt x="1155174" y="238643"/>
                </a:cubicBezTo>
                <a:cubicBezTo>
                  <a:pt x="1158174" y="240093"/>
                  <a:pt x="1160630" y="243577"/>
                  <a:pt x="1160630" y="246383"/>
                </a:cubicBezTo>
                <a:cubicBezTo>
                  <a:pt x="1160630" y="249188"/>
                  <a:pt x="1158666" y="250030"/>
                  <a:pt x="1156265" y="248253"/>
                </a:cubicBezTo>
                <a:cubicBezTo>
                  <a:pt x="1153864" y="246475"/>
                  <a:pt x="1151900" y="246946"/>
                  <a:pt x="1151900" y="249298"/>
                </a:cubicBezTo>
                <a:cubicBezTo>
                  <a:pt x="1151900" y="254244"/>
                  <a:pt x="1213856" y="271789"/>
                  <a:pt x="1231305" y="271786"/>
                </a:cubicBezTo>
                <a:cubicBezTo>
                  <a:pt x="1237765" y="271785"/>
                  <a:pt x="1244265" y="274136"/>
                  <a:pt x="1245749" y="277012"/>
                </a:cubicBezTo>
                <a:cubicBezTo>
                  <a:pt x="1249437" y="284160"/>
                  <a:pt x="1294701" y="283658"/>
                  <a:pt x="1298431" y="276428"/>
                </a:cubicBezTo>
                <a:cubicBezTo>
                  <a:pt x="1300080" y="273230"/>
                  <a:pt x="1298723" y="268596"/>
                  <a:pt x="1295415" y="266129"/>
                </a:cubicBezTo>
                <a:cubicBezTo>
                  <a:pt x="1290492" y="262459"/>
                  <a:pt x="1290403" y="259705"/>
                  <a:pt x="1294924" y="250967"/>
                </a:cubicBezTo>
                <a:cubicBezTo>
                  <a:pt x="1299507" y="242109"/>
                  <a:pt x="1299235" y="238072"/>
                  <a:pt x="1293330" y="227277"/>
                </a:cubicBezTo>
                <a:cubicBezTo>
                  <a:pt x="1289415" y="220119"/>
                  <a:pt x="1284474" y="214264"/>
                  <a:pt x="1282350" y="214264"/>
                </a:cubicBezTo>
                <a:cubicBezTo>
                  <a:pt x="1280225" y="214264"/>
                  <a:pt x="1278487" y="209696"/>
                  <a:pt x="1278487" y="204114"/>
                </a:cubicBezTo>
                <a:cubicBezTo>
                  <a:pt x="1278487" y="198532"/>
                  <a:pt x="1276522" y="192510"/>
                  <a:pt x="1274122" y="190733"/>
                </a:cubicBezTo>
                <a:cubicBezTo>
                  <a:pt x="1271721" y="188956"/>
                  <a:pt x="1269757" y="182043"/>
                  <a:pt x="1269757" y="175372"/>
                </a:cubicBezTo>
                <a:cubicBezTo>
                  <a:pt x="1269757" y="157229"/>
                  <a:pt x="1289673" y="149301"/>
                  <a:pt x="1324510" y="153577"/>
                </a:cubicBezTo>
                <a:cubicBezTo>
                  <a:pt x="1340064" y="155486"/>
                  <a:pt x="1357806" y="159332"/>
                  <a:pt x="1363938" y="162125"/>
                </a:cubicBezTo>
                <a:cubicBezTo>
                  <a:pt x="1370070" y="164917"/>
                  <a:pt x="1384974" y="167202"/>
                  <a:pt x="1397059" y="167202"/>
                </a:cubicBezTo>
                <a:cubicBezTo>
                  <a:pt x="1409144" y="167202"/>
                  <a:pt x="1425221" y="170712"/>
                  <a:pt x="1432786" y="175001"/>
                </a:cubicBezTo>
                <a:cubicBezTo>
                  <a:pt x="1444636" y="181720"/>
                  <a:pt x="1450461" y="181840"/>
                  <a:pt x="1474837" y="175869"/>
                </a:cubicBezTo>
                <a:cubicBezTo>
                  <a:pt x="1502705" y="169042"/>
                  <a:pt x="1503193" y="168628"/>
                  <a:pt x="1507114" y="148461"/>
                </a:cubicBezTo>
                <a:cubicBezTo>
                  <a:pt x="1509302" y="137199"/>
                  <a:pt x="1513266" y="126134"/>
                  <a:pt x="1515920" y="123873"/>
                </a:cubicBezTo>
                <a:cubicBezTo>
                  <a:pt x="1521534" y="119090"/>
                  <a:pt x="1567419" y="123300"/>
                  <a:pt x="1600127" y="131598"/>
                </a:cubicBezTo>
                <a:cubicBezTo>
                  <a:pt x="1619054" y="136400"/>
                  <a:pt x="1625239" y="135932"/>
                  <a:pt x="1637889" y="128741"/>
                </a:cubicBezTo>
                <a:cubicBezTo>
                  <a:pt x="1657109" y="117815"/>
                  <a:pt x="1675707" y="117443"/>
                  <a:pt x="1675707" y="127984"/>
                </a:cubicBezTo>
                <a:cubicBezTo>
                  <a:pt x="1675707" y="132298"/>
                  <a:pt x="1673742" y="135828"/>
                  <a:pt x="1671341" y="135828"/>
                </a:cubicBezTo>
                <a:cubicBezTo>
                  <a:pt x="1668941" y="135828"/>
                  <a:pt x="1666976" y="139659"/>
                  <a:pt x="1666976" y="144340"/>
                </a:cubicBezTo>
                <a:cubicBezTo>
                  <a:pt x="1666976" y="151342"/>
                  <a:pt x="1670074" y="152258"/>
                  <a:pt x="1684437" y="149507"/>
                </a:cubicBezTo>
                <a:cubicBezTo>
                  <a:pt x="1697961" y="146916"/>
                  <a:pt x="1701897" y="147846"/>
                  <a:pt x="1701897" y="153632"/>
                </a:cubicBezTo>
                <a:cubicBezTo>
                  <a:pt x="1701897" y="157741"/>
                  <a:pt x="1704215" y="162027"/>
                  <a:pt x="1707047" y="163158"/>
                </a:cubicBezTo>
                <a:cubicBezTo>
                  <a:pt x="1715417" y="166500"/>
                  <a:pt x="1707375" y="182889"/>
                  <a:pt x="1697365" y="182889"/>
                </a:cubicBezTo>
                <a:cubicBezTo>
                  <a:pt x="1690351" y="182889"/>
                  <a:pt x="1688523" y="185657"/>
                  <a:pt x="1689589" y="194655"/>
                </a:cubicBezTo>
                <a:cubicBezTo>
                  <a:pt x="1690839" y="205199"/>
                  <a:pt x="1693476" y="206440"/>
                  <a:pt x="1714998" y="206615"/>
                </a:cubicBezTo>
                <a:cubicBezTo>
                  <a:pt x="1728205" y="206722"/>
                  <a:pt x="1741430" y="208601"/>
                  <a:pt x="1744387" y="210791"/>
                </a:cubicBezTo>
                <a:cubicBezTo>
                  <a:pt x="1747344" y="212980"/>
                  <a:pt x="1756523" y="213252"/>
                  <a:pt x="1764785" y="211395"/>
                </a:cubicBezTo>
                <a:cubicBezTo>
                  <a:pt x="1778291" y="208360"/>
                  <a:pt x="1780482" y="209586"/>
                  <a:pt x="1786510" y="223550"/>
                </a:cubicBezTo>
                <a:cubicBezTo>
                  <a:pt x="1796625" y="246982"/>
                  <a:pt x="1799846" y="247198"/>
                  <a:pt x="1893123" y="230669"/>
                </a:cubicBezTo>
                <a:cubicBezTo>
                  <a:pt x="1908268" y="227985"/>
                  <a:pt x="1924189" y="221963"/>
                  <a:pt x="1928503" y="217286"/>
                </a:cubicBezTo>
                <a:cubicBezTo>
                  <a:pt x="1936192" y="208951"/>
                  <a:pt x="1950705" y="210758"/>
                  <a:pt x="1950705" y="220052"/>
                </a:cubicBezTo>
                <a:cubicBezTo>
                  <a:pt x="1950705" y="227220"/>
                  <a:pt x="1965343" y="225606"/>
                  <a:pt x="1980049" y="216819"/>
                </a:cubicBezTo>
                <a:cubicBezTo>
                  <a:pt x="1987322" y="212472"/>
                  <a:pt x="2003159" y="207920"/>
                  <a:pt x="2015241" y="206703"/>
                </a:cubicBezTo>
                <a:cubicBezTo>
                  <a:pt x="2027323" y="205486"/>
                  <a:pt x="2040826" y="202126"/>
                  <a:pt x="2045246" y="199235"/>
                </a:cubicBezTo>
                <a:cubicBezTo>
                  <a:pt x="2049667" y="196344"/>
                  <a:pt x="2058751" y="192596"/>
                  <a:pt x="2065433" y="190905"/>
                </a:cubicBezTo>
                <a:cubicBezTo>
                  <a:pt x="2072115" y="189215"/>
                  <a:pt x="2080899" y="183190"/>
                  <a:pt x="2084954" y="177517"/>
                </a:cubicBezTo>
                <a:cubicBezTo>
                  <a:pt x="2093503" y="165557"/>
                  <a:pt x="2103482" y="163924"/>
                  <a:pt x="2103482" y="174487"/>
                </a:cubicBezTo>
                <a:cubicBezTo>
                  <a:pt x="2103482" y="185783"/>
                  <a:pt x="2111868" y="187361"/>
                  <a:pt x="2160629" y="185245"/>
                </a:cubicBezTo>
                <a:cubicBezTo>
                  <a:pt x="2194952" y="183755"/>
                  <a:pt x="2207130" y="181329"/>
                  <a:pt x="2210847" y="175240"/>
                </a:cubicBezTo>
                <a:cubicBezTo>
                  <a:pt x="2213545" y="170819"/>
                  <a:pt x="2217899" y="167202"/>
                  <a:pt x="2220522" y="167202"/>
                </a:cubicBezTo>
                <a:cubicBezTo>
                  <a:pt x="2229494" y="167202"/>
                  <a:pt x="2247529" y="155073"/>
                  <a:pt x="2247529" y="149039"/>
                </a:cubicBezTo>
                <a:cubicBezTo>
                  <a:pt x="2247529" y="145725"/>
                  <a:pt x="2253421" y="136251"/>
                  <a:pt x="2260624" y="127984"/>
                </a:cubicBezTo>
                <a:cubicBezTo>
                  <a:pt x="2274613" y="111929"/>
                  <a:pt x="2277659" y="95479"/>
                  <a:pt x="2267509" y="90813"/>
                </a:cubicBezTo>
                <a:cubicBezTo>
                  <a:pt x="2255015" y="85069"/>
                  <a:pt x="2256762" y="73757"/>
                  <a:pt x="2271783" y="63140"/>
                </a:cubicBezTo>
                <a:cubicBezTo>
                  <a:pt x="2280050" y="57297"/>
                  <a:pt x="2286814" y="48607"/>
                  <a:pt x="2286814" y="43828"/>
                </a:cubicBezTo>
                <a:cubicBezTo>
                  <a:pt x="2286814" y="36444"/>
                  <a:pt x="2284028" y="35760"/>
                  <a:pt x="2268263" y="39273"/>
                </a:cubicBezTo>
                <a:cubicBezTo>
                  <a:pt x="2258059" y="41545"/>
                  <a:pt x="2240513" y="43908"/>
                  <a:pt x="2229271" y="44524"/>
                </a:cubicBezTo>
                <a:cubicBezTo>
                  <a:pt x="2218029" y="45138"/>
                  <a:pt x="2200102" y="47209"/>
                  <a:pt x="2189433" y="49126"/>
                </a:cubicBezTo>
                <a:cubicBezTo>
                  <a:pt x="2174570" y="51796"/>
                  <a:pt x="2169469" y="50844"/>
                  <a:pt x="2167614" y="45055"/>
                </a:cubicBezTo>
                <a:cubicBezTo>
                  <a:pt x="2164504" y="35344"/>
                  <a:pt x="2166761" y="32901"/>
                  <a:pt x="2190432" y="20357"/>
                </a:cubicBezTo>
                <a:cubicBezTo>
                  <a:pt x="2206126" y="12041"/>
                  <a:pt x="2218350" y="10169"/>
                  <a:pt x="2251817" y="10957"/>
                </a:cubicBezTo>
                <a:cubicBezTo>
                  <a:pt x="2275676" y="11519"/>
                  <a:pt x="2297477" y="9460"/>
                  <a:pt x="2302630" y="6156"/>
                </a:cubicBezTo>
                <a:cubicBezTo>
                  <a:pt x="2308347" y="2491"/>
                  <a:pt x="2345105" y="245"/>
                  <a:pt x="2402904" y="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8025" cap="flat">
            <a:noFill/>
            <a:prstDash val="solid"/>
            <a:miter/>
          </a:ln>
          <a:effectLst>
            <a:innerShdw blurRad="139700" dist="177800" dir="18900000">
              <a:prstClr val="black">
                <a:alpha val="39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1158"/>
      </p:ext>
    </p:extLst>
  </p:cSld>
  <p:clrMapOvr>
    <a:masterClrMapping/>
  </p:clrMapOvr>
  <p:transition spd="slow">
    <p:strips dir="r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3000" fill="hold" grpId="0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3000" fill="hold" grpId="0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9000" fill="hold" grpId="0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6000" fill="hold" grpId="0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21000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3000" fill="hold" grpId="0" nodeType="withEffect" p14:presetBounceEnd="8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1" grpId="0" animBg="1"/>
          <p:bldP spid="14" grpId="0" animBg="1"/>
          <p:bldP spid="17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3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19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6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21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3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1" grpId="0" animBg="1"/>
          <p:bldP spid="14" grpId="0" animBg="1"/>
          <p:bldP spid="17" grpId="0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9C0E11-1235-49F0-BA81-021953077A49}"/>
              </a:ext>
            </a:extLst>
          </p:cNvPr>
          <p:cNvSpPr/>
          <p:nvPr/>
        </p:nvSpPr>
        <p:spPr>
          <a:xfrm rot="20523210">
            <a:off x="-160728" y="313144"/>
            <a:ext cx="7447687" cy="3836688"/>
          </a:xfrm>
          <a:custGeom>
            <a:avLst/>
            <a:gdLst>
              <a:gd name="connsiteX0" fmla="*/ 1544155 w 10982325"/>
              <a:gd name="connsiteY0" fmla="*/ 3661715 h 3676650"/>
              <a:gd name="connsiteX1" fmla="*/ 1527667 w 10982325"/>
              <a:gd name="connsiteY1" fmla="*/ 3604927 h 3676650"/>
              <a:gd name="connsiteX2" fmla="*/ 1539354 w 10982325"/>
              <a:gd name="connsiteY2" fmla="*/ 3559969 h 3676650"/>
              <a:gd name="connsiteX3" fmla="*/ 1562691 w 10982325"/>
              <a:gd name="connsiteY3" fmla="*/ 3545681 h 3676650"/>
              <a:gd name="connsiteX4" fmla="*/ 1606868 w 10982325"/>
              <a:gd name="connsiteY4" fmla="*/ 3540919 h 3676650"/>
              <a:gd name="connsiteX5" fmla="*/ 1622193 w 10982325"/>
              <a:gd name="connsiteY5" fmla="*/ 3550444 h 3676650"/>
              <a:gd name="connsiteX6" fmla="*/ 1601562 w 10982325"/>
              <a:gd name="connsiteY6" fmla="*/ 3619243 h 3676650"/>
              <a:gd name="connsiteX7" fmla="*/ 1578293 w 10982325"/>
              <a:gd name="connsiteY7" fmla="*/ 3655914 h 3676650"/>
              <a:gd name="connsiteX8" fmla="*/ 1544155 w 10982325"/>
              <a:gd name="connsiteY8" fmla="*/ 3661715 h 3676650"/>
              <a:gd name="connsiteX9" fmla="*/ 1368743 w 10982325"/>
              <a:gd name="connsiteY9" fmla="*/ 3512344 h 3676650"/>
              <a:gd name="connsiteX10" fmla="*/ 1352988 w 10982325"/>
              <a:gd name="connsiteY10" fmla="*/ 3493294 h 3676650"/>
              <a:gd name="connsiteX11" fmla="*/ 1342863 w 10982325"/>
              <a:gd name="connsiteY11" fmla="*/ 3314900 h 3676650"/>
              <a:gd name="connsiteX12" fmla="*/ 1358608 w 10982325"/>
              <a:gd name="connsiteY12" fmla="*/ 3133134 h 3676650"/>
              <a:gd name="connsiteX13" fmla="*/ 1368743 w 10982325"/>
              <a:gd name="connsiteY13" fmla="*/ 3107769 h 3676650"/>
              <a:gd name="connsiteX14" fmla="*/ 1344120 w 10982325"/>
              <a:gd name="connsiteY14" fmla="*/ 3079604 h 3676650"/>
              <a:gd name="connsiteX15" fmla="*/ 1283018 w 10982325"/>
              <a:gd name="connsiteY15" fmla="*/ 3098644 h 3676650"/>
              <a:gd name="connsiteX16" fmla="*/ 1273493 w 10982325"/>
              <a:gd name="connsiteY16" fmla="*/ 3112294 h 3676650"/>
              <a:gd name="connsiteX17" fmla="*/ 1263968 w 10982325"/>
              <a:gd name="connsiteY17" fmla="*/ 3131344 h 3676650"/>
              <a:gd name="connsiteX18" fmla="*/ 1249680 w 10982325"/>
              <a:gd name="connsiteY18" fmla="*/ 3150394 h 3676650"/>
              <a:gd name="connsiteX19" fmla="*/ 1235393 w 10982325"/>
              <a:gd name="connsiteY19" fmla="*/ 3131344 h 3676650"/>
              <a:gd name="connsiteX20" fmla="*/ 1225868 w 10982325"/>
              <a:gd name="connsiteY20" fmla="*/ 3112294 h 3676650"/>
              <a:gd name="connsiteX21" fmla="*/ 1216343 w 10982325"/>
              <a:gd name="connsiteY21" fmla="*/ 3074194 h 3676650"/>
              <a:gd name="connsiteX22" fmla="*/ 1252185 w 10982325"/>
              <a:gd name="connsiteY22" fmla="*/ 3050772 h 3676650"/>
              <a:gd name="connsiteX23" fmla="*/ 1292543 w 10982325"/>
              <a:gd name="connsiteY23" fmla="*/ 3032132 h 3676650"/>
              <a:gd name="connsiteX24" fmla="*/ 1278560 w 10982325"/>
              <a:gd name="connsiteY24" fmla="*/ 2992669 h 3676650"/>
              <a:gd name="connsiteX25" fmla="*/ 1264272 w 10982325"/>
              <a:gd name="connsiteY25" fmla="*/ 2952455 h 3676650"/>
              <a:gd name="connsiteX26" fmla="*/ 1249680 w 10982325"/>
              <a:gd name="connsiteY26" fmla="*/ 2925242 h 3676650"/>
              <a:gd name="connsiteX27" fmla="*/ 1235393 w 10982325"/>
              <a:gd name="connsiteY27" fmla="*/ 2906487 h 3676650"/>
              <a:gd name="connsiteX28" fmla="*/ 1174328 w 10982325"/>
              <a:gd name="connsiteY28" fmla="*/ 2917031 h 3676650"/>
              <a:gd name="connsiteX29" fmla="*/ 1090032 w 10982325"/>
              <a:gd name="connsiteY29" fmla="*/ 2918441 h 3676650"/>
              <a:gd name="connsiteX30" fmla="*/ 1053875 w 10982325"/>
              <a:gd name="connsiteY30" fmla="*/ 2891447 h 3676650"/>
              <a:gd name="connsiteX31" fmla="*/ 1040130 w 10982325"/>
              <a:gd name="connsiteY31" fmla="*/ 2840031 h 3676650"/>
              <a:gd name="connsiteX32" fmla="*/ 1018699 w 10982325"/>
              <a:gd name="connsiteY32" fmla="*/ 2790158 h 3676650"/>
              <a:gd name="connsiteX33" fmla="*/ 997268 w 10982325"/>
              <a:gd name="connsiteY33" fmla="*/ 2763965 h 3676650"/>
              <a:gd name="connsiteX34" fmla="*/ 987743 w 10982325"/>
              <a:gd name="connsiteY34" fmla="*/ 2740819 h 3676650"/>
              <a:gd name="connsiteX35" fmla="*/ 978218 w 10982325"/>
              <a:gd name="connsiteY35" fmla="*/ 2712244 h 3676650"/>
              <a:gd name="connsiteX36" fmla="*/ 964968 w 10982325"/>
              <a:gd name="connsiteY36" fmla="*/ 2683669 h 3676650"/>
              <a:gd name="connsiteX37" fmla="*/ 945733 w 10982325"/>
              <a:gd name="connsiteY37" fmla="*/ 2659856 h 3676650"/>
              <a:gd name="connsiteX38" fmla="*/ 930413 w 10982325"/>
              <a:gd name="connsiteY38" fmla="*/ 2636044 h 3676650"/>
              <a:gd name="connsiteX39" fmla="*/ 921069 w 10982325"/>
              <a:gd name="connsiteY39" fmla="*/ 2625033 h 3676650"/>
              <a:gd name="connsiteX40" fmla="*/ 897766 w 10982325"/>
              <a:gd name="connsiteY40" fmla="*/ 2583475 h 3676650"/>
              <a:gd name="connsiteX41" fmla="*/ 867584 w 10982325"/>
              <a:gd name="connsiteY41" fmla="*/ 2525525 h 3676650"/>
              <a:gd name="connsiteX42" fmla="*/ 848025 w 10982325"/>
              <a:gd name="connsiteY42" fmla="*/ 2485434 h 3676650"/>
              <a:gd name="connsiteX43" fmla="*/ 835344 w 10982325"/>
              <a:gd name="connsiteY43" fmla="*/ 2459155 h 3676650"/>
              <a:gd name="connsiteX44" fmla="*/ 802569 w 10982325"/>
              <a:gd name="connsiteY44" fmla="*/ 2445544 h 3676650"/>
              <a:gd name="connsiteX45" fmla="*/ 763907 w 10982325"/>
              <a:gd name="connsiteY45" fmla="*/ 2436019 h 3676650"/>
              <a:gd name="connsiteX46" fmla="*/ 735881 w 10982325"/>
              <a:gd name="connsiteY46" fmla="*/ 2426494 h 3676650"/>
              <a:gd name="connsiteX47" fmla="*/ 702125 w 10982325"/>
              <a:gd name="connsiteY47" fmla="*/ 2363315 h 3676650"/>
              <a:gd name="connsiteX48" fmla="*/ 682392 w 10982325"/>
              <a:gd name="connsiteY48" fmla="*/ 2337864 h 3676650"/>
              <a:gd name="connsiteX49" fmla="*/ 665723 w 10982325"/>
              <a:gd name="connsiteY49" fmla="*/ 2288029 h 3676650"/>
              <a:gd name="connsiteX50" fmla="*/ 629120 w 10982325"/>
              <a:gd name="connsiteY50" fmla="*/ 2201552 h 3676650"/>
              <a:gd name="connsiteX51" fmla="*/ 570779 w 10982325"/>
              <a:gd name="connsiteY51" fmla="*/ 2159794 h 3676650"/>
              <a:gd name="connsiteX52" fmla="*/ 546261 w 10982325"/>
              <a:gd name="connsiteY52" fmla="*/ 2131219 h 3676650"/>
              <a:gd name="connsiteX53" fmla="*/ 506970 w 10982325"/>
              <a:gd name="connsiteY53" fmla="*/ 2102644 h 3676650"/>
              <a:gd name="connsiteX54" fmla="*/ 473394 w 10982325"/>
              <a:gd name="connsiteY54" fmla="*/ 2088356 h 3676650"/>
              <a:gd name="connsiteX55" fmla="*/ 487682 w 10982325"/>
              <a:gd name="connsiteY55" fmla="*/ 2074069 h 3676650"/>
              <a:gd name="connsiteX56" fmla="*/ 501969 w 10982325"/>
              <a:gd name="connsiteY56" fmla="*/ 2050256 h 3676650"/>
              <a:gd name="connsiteX57" fmla="*/ 484580 w 10982325"/>
              <a:gd name="connsiteY57" fmla="*/ 2026444 h 3676650"/>
              <a:gd name="connsiteX58" fmla="*/ 425769 w 10982325"/>
              <a:gd name="connsiteY58" fmla="*/ 1967465 h 3676650"/>
              <a:gd name="connsiteX59" fmla="*/ 410494 w 10982325"/>
              <a:gd name="connsiteY59" fmla="*/ 1939900 h 3676650"/>
              <a:gd name="connsiteX60" fmla="*/ 400032 w 10982325"/>
              <a:gd name="connsiteY60" fmla="*/ 1891341 h 3676650"/>
              <a:gd name="connsiteX61" fmla="*/ 346660 w 10982325"/>
              <a:gd name="connsiteY61" fmla="*/ 1740208 h 3676650"/>
              <a:gd name="connsiteX62" fmla="*/ 311469 w 10982325"/>
              <a:gd name="connsiteY62" fmla="*/ 1693193 h 3676650"/>
              <a:gd name="connsiteX63" fmla="*/ 303055 w 10982325"/>
              <a:gd name="connsiteY63" fmla="*/ 1683544 h 3676650"/>
              <a:gd name="connsiteX64" fmla="*/ 289720 w 10982325"/>
              <a:gd name="connsiteY64" fmla="*/ 1664722 h 3676650"/>
              <a:gd name="connsiteX65" fmla="*/ 257652 w 10982325"/>
              <a:gd name="connsiteY65" fmla="*/ 1633966 h 3676650"/>
              <a:gd name="connsiteX66" fmla="*/ 222890 w 10982325"/>
              <a:gd name="connsiteY66" fmla="*/ 1609925 h 3676650"/>
              <a:gd name="connsiteX67" fmla="*/ 200778 w 10982325"/>
              <a:gd name="connsiteY67" fmla="*/ 1597819 h 3676650"/>
              <a:gd name="connsiteX68" fmla="*/ 153935 w 10982325"/>
              <a:gd name="connsiteY68" fmla="*/ 1537278 h 3676650"/>
              <a:gd name="connsiteX69" fmla="*/ 138959 w 10982325"/>
              <a:gd name="connsiteY69" fmla="*/ 1502569 h 3676650"/>
              <a:gd name="connsiteX70" fmla="*/ 145848 w 10982325"/>
              <a:gd name="connsiteY70" fmla="*/ 1456820 h 3676650"/>
              <a:gd name="connsiteX71" fmla="*/ 154616 w 10982325"/>
              <a:gd name="connsiteY71" fmla="*/ 1418253 h 3676650"/>
              <a:gd name="connsiteX72" fmla="*/ 139839 w 10982325"/>
              <a:gd name="connsiteY72" fmla="*/ 1388269 h 3676650"/>
              <a:gd name="connsiteX73" fmla="*/ 125078 w 10982325"/>
              <a:gd name="connsiteY73" fmla="*/ 1321594 h 3676650"/>
              <a:gd name="connsiteX74" fmla="*/ 111609 w 10982325"/>
              <a:gd name="connsiteY74" fmla="*/ 1254919 h 3676650"/>
              <a:gd name="connsiteX75" fmla="*/ 88004 w 10982325"/>
              <a:gd name="connsiteY75" fmla="*/ 1111444 h 3676650"/>
              <a:gd name="connsiteX76" fmla="*/ 143881 w 10982325"/>
              <a:gd name="connsiteY76" fmla="*/ 1102519 h 3676650"/>
              <a:gd name="connsiteX77" fmla="*/ 254319 w 10982325"/>
              <a:gd name="connsiteY77" fmla="*/ 1064800 h 3676650"/>
              <a:gd name="connsiteX78" fmla="*/ 297182 w 10982325"/>
              <a:gd name="connsiteY78" fmla="*/ 1050627 h 3676650"/>
              <a:gd name="connsiteX79" fmla="*/ 340044 w 10982325"/>
              <a:gd name="connsiteY79" fmla="*/ 1036768 h 3676650"/>
              <a:gd name="connsiteX80" fmla="*/ 434317 w 10982325"/>
              <a:gd name="connsiteY80" fmla="*/ 1007269 h 3676650"/>
              <a:gd name="connsiteX81" fmla="*/ 459994 w 10982325"/>
              <a:gd name="connsiteY81" fmla="*/ 994105 h 3676650"/>
              <a:gd name="connsiteX82" fmla="*/ 501518 w 10982325"/>
              <a:gd name="connsiteY82" fmla="*/ 975112 h 3676650"/>
              <a:gd name="connsiteX83" fmla="*/ 543494 w 10982325"/>
              <a:gd name="connsiteY83" fmla="*/ 954936 h 3676650"/>
              <a:gd name="connsiteX84" fmla="*/ 569025 w 10982325"/>
              <a:gd name="connsiteY84" fmla="*/ 940594 h 3676650"/>
              <a:gd name="connsiteX85" fmla="*/ 603343 w 10982325"/>
              <a:gd name="connsiteY85" fmla="*/ 926306 h 3676650"/>
              <a:gd name="connsiteX86" fmla="*/ 650287 w 10982325"/>
              <a:gd name="connsiteY86" fmla="*/ 912019 h 3676650"/>
              <a:gd name="connsiteX87" fmla="*/ 682944 w 10982325"/>
              <a:gd name="connsiteY87" fmla="*/ 902494 h 3676650"/>
              <a:gd name="connsiteX88" fmla="*/ 716282 w 10982325"/>
              <a:gd name="connsiteY88" fmla="*/ 892969 h 3676650"/>
              <a:gd name="connsiteX89" fmla="*/ 749619 w 10982325"/>
              <a:gd name="connsiteY89" fmla="*/ 883772 h 3676650"/>
              <a:gd name="connsiteX90" fmla="*/ 797244 w 10982325"/>
              <a:gd name="connsiteY90" fmla="*/ 868257 h 3676650"/>
              <a:gd name="connsiteX91" fmla="*/ 844869 w 10982325"/>
              <a:gd name="connsiteY91" fmla="*/ 848879 h 3676650"/>
              <a:gd name="connsiteX92" fmla="*/ 877188 w 10982325"/>
              <a:gd name="connsiteY92" fmla="*/ 835819 h 3676650"/>
              <a:gd name="connsiteX93" fmla="*/ 915288 w 10982325"/>
              <a:gd name="connsiteY93" fmla="*/ 820752 h 3676650"/>
              <a:gd name="connsiteX94" fmla="*/ 911544 w 10982325"/>
              <a:gd name="connsiteY94" fmla="*/ 754856 h 3676650"/>
              <a:gd name="connsiteX95" fmla="*/ 907333 w 10982325"/>
              <a:gd name="connsiteY95" fmla="*/ 671755 h 3676650"/>
              <a:gd name="connsiteX96" fmla="*/ 931957 w 10982325"/>
              <a:gd name="connsiteY96" fmla="*/ 671491 h 3676650"/>
              <a:gd name="connsiteX97" fmla="*/ 945262 w 10982325"/>
              <a:gd name="connsiteY97" fmla="*/ 708554 h 3676650"/>
              <a:gd name="connsiteX98" fmla="*/ 967578 w 10982325"/>
              <a:gd name="connsiteY98" fmla="*/ 740569 h 3676650"/>
              <a:gd name="connsiteX99" fmla="*/ 1008602 w 10982325"/>
              <a:gd name="connsiteY99" fmla="*/ 727878 h 3676650"/>
              <a:gd name="connsiteX100" fmla="*/ 1073515 w 10982325"/>
              <a:gd name="connsiteY100" fmla="*/ 709001 h 3676650"/>
              <a:gd name="connsiteX101" fmla="*/ 1128970 w 10982325"/>
              <a:gd name="connsiteY101" fmla="*/ 693117 h 3676650"/>
              <a:gd name="connsiteX102" fmla="*/ 1166384 w 10982325"/>
              <a:gd name="connsiteY102" fmla="*/ 683419 h 3676650"/>
              <a:gd name="connsiteX103" fmla="*/ 1218143 w 10982325"/>
              <a:gd name="connsiteY103" fmla="*/ 667506 h 3676650"/>
              <a:gd name="connsiteX104" fmla="*/ 1262272 w 10982325"/>
              <a:gd name="connsiteY104" fmla="*/ 677031 h 3676650"/>
              <a:gd name="connsiteX105" fmla="*/ 1328785 w 10982325"/>
              <a:gd name="connsiteY105" fmla="*/ 702469 h 3676650"/>
              <a:gd name="connsiteX106" fmla="*/ 1368743 w 10982325"/>
              <a:gd name="connsiteY106" fmla="*/ 693986 h 3676650"/>
              <a:gd name="connsiteX107" fmla="*/ 1399699 w 10982325"/>
              <a:gd name="connsiteY107" fmla="*/ 680397 h 3676650"/>
              <a:gd name="connsiteX108" fmla="*/ 1528953 w 10982325"/>
              <a:gd name="connsiteY108" fmla="*/ 627646 h 3676650"/>
              <a:gd name="connsiteX109" fmla="*/ 1559243 w 10982325"/>
              <a:gd name="connsiteY109" fmla="*/ 616744 h 3676650"/>
              <a:gd name="connsiteX110" fmla="*/ 1592580 w 10982325"/>
              <a:gd name="connsiteY110" fmla="*/ 626269 h 3676650"/>
              <a:gd name="connsiteX111" fmla="*/ 1625918 w 10982325"/>
              <a:gd name="connsiteY111" fmla="*/ 617637 h 3676650"/>
              <a:gd name="connsiteX112" fmla="*/ 1675371 w 10982325"/>
              <a:gd name="connsiteY112" fmla="*/ 602205 h 3676650"/>
              <a:gd name="connsiteX113" fmla="*/ 1737960 w 10982325"/>
              <a:gd name="connsiteY113" fmla="*/ 582261 h 3676650"/>
              <a:gd name="connsiteX114" fmla="*/ 1783766 w 10982325"/>
              <a:gd name="connsiteY114" fmla="*/ 569119 h 3676650"/>
              <a:gd name="connsiteX115" fmla="*/ 1816418 w 10982325"/>
              <a:gd name="connsiteY115" fmla="*/ 559594 h 3676650"/>
              <a:gd name="connsiteX116" fmla="*/ 1840230 w 10982325"/>
              <a:gd name="connsiteY116" fmla="*/ 550069 h 3676650"/>
              <a:gd name="connsiteX117" fmla="*/ 1864043 w 10982325"/>
              <a:gd name="connsiteY117" fmla="*/ 540544 h 3676650"/>
              <a:gd name="connsiteX118" fmla="*/ 1895265 w 10982325"/>
              <a:gd name="connsiteY118" fmla="*/ 531019 h 3676650"/>
              <a:gd name="connsiteX119" fmla="*/ 1945605 w 10982325"/>
              <a:gd name="connsiteY119" fmla="*/ 517621 h 3676650"/>
              <a:gd name="connsiteX120" fmla="*/ 2009108 w 10982325"/>
              <a:gd name="connsiteY120" fmla="*/ 497569 h 3676650"/>
              <a:gd name="connsiteX121" fmla="*/ 2056390 w 10982325"/>
              <a:gd name="connsiteY121" fmla="*/ 470623 h 3676650"/>
              <a:gd name="connsiteX122" fmla="*/ 2106930 w 10982325"/>
              <a:gd name="connsiteY122" fmla="*/ 446938 h 3676650"/>
              <a:gd name="connsiteX123" fmla="*/ 2164318 w 10982325"/>
              <a:gd name="connsiteY123" fmla="*/ 435507 h 3676650"/>
              <a:gd name="connsiteX124" fmla="*/ 2223688 w 10982325"/>
              <a:gd name="connsiteY124" fmla="*/ 420888 h 3676650"/>
              <a:gd name="connsiteX125" fmla="*/ 2284143 w 10982325"/>
              <a:gd name="connsiteY125" fmla="*/ 401226 h 3676650"/>
              <a:gd name="connsiteX126" fmla="*/ 2317652 w 10982325"/>
              <a:gd name="connsiteY126" fmla="*/ 388144 h 3676650"/>
              <a:gd name="connsiteX127" fmla="*/ 2340293 w 10982325"/>
              <a:gd name="connsiteY127" fmla="*/ 379716 h 3676650"/>
              <a:gd name="connsiteX128" fmla="*/ 2392966 w 10982325"/>
              <a:gd name="connsiteY128" fmla="*/ 364708 h 3676650"/>
              <a:gd name="connsiteX129" fmla="*/ 2470557 w 10982325"/>
              <a:gd name="connsiteY129" fmla="*/ 335034 h 3676650"/>
              <a:gd name="connsiteX130" fmla="*/ 2508371 w 10982325"/>
              <a:gd name="connsiteY130" fmla="*/ 311944 h 3676650"/>
              <a:gd name="connsiteX131" fmla="*/ 2521268 w 10982325"/>
              <a:gd name="connsiteY131" fmla="*/ 303256 h 3676650"/>
              <a:gd name="connsiteX132" fmla="*/ 2559368 w 10982325"/>
              <a:gd name="connsiteY132" fmla="*/ 288131 h 3676650"/>
              <a:gd name="connsiteX133" fmla="*/ 2597468 w 10982325"/>
              <a:gd name="connsiteY133" fmla="*/ 273007 h 3676650"/>
              <a:gd name="connsiteX134" fmla="*/ 2616518 w 10982325"/>
              <a:gd name="connsiteY134" fmla="*/ 264319 h 3676650"/>
              <a:gd name="connsiteX135" fmla="*/ 2635568 w 10982325"/>
              <a:gd name="connsiteY135" fmla="*/ 250623 h 3676650"/>
              <a:gd name="connsiteX136" fmla="*/ 2652236 w 10982325"/>
              <a:gd name="connsiteY136" fmla="*/ 236560 h 3676650"/>
              <a:gd name="connsiteX137" fmla="*/ 2723674 w 10982325"/>
              <a:gd name="connsiteY137" fmla="*/ 230026 h 3676650"/>
              <a:gd name="connsiteX138" fmla="*/ 2778443 w 10982325"/>
              <a:gd name="connsiteY138" fmla="*/ 245335 h 3676650"/>
              <a:gd name="connsiteX139" fmla="*/ 2813390 w 10982325"/>
              <a:gd name="connsiteY139" fmla="*/ 261139 h 3676650"/>
              <a:gd name="connsiteX140" fmla="*/ 2855966 w 10982325"/>
              <a:gd name="connsiteY140" fmla="*/ 243225 h 3676650"/>
              <a:gd name="connsiteX141" fmla="*/ 2882932 w 10982325"/>
              <a:gd name="connsiteY141" fmla="*/ 242968 h 3676650"/>
              <a:gd name="connsiteX142" fmla="*/ 2918936 w 10982325"/>
              <a:gd name="connsiteY142" fmla="*/ 246044 h 3676650"/>
              <a:gd name="connsiteX143" fmla="*/ 3042761 w 10982325"/>
              <a:gd name="connsiteY143" fmla="*/ 225682 h 3676650"/>
              <a:gd name="connsiteX144" fmla="*/ 3111818 w 10982325"/>
              <a:gd name="connsiteY144" fmla="*/ 217534 h 3676650"/>
              <a:gd name="connsiteX145" fmla="*/ 3186998 w 10982325"/>
              <a:gd name="connsiteY145" fmla="*/ 207168 h 3676650"/>
              <a:gd name="connsiteX146" fmla="*/ 3267666 w 10982325"/>
              <a:gd name="connsiteY146" fmla="*/ 192880 h 3676650"/>
              <a:gd name="connsiteX147" fmla="*/ 3302318 w 10982325"/>
              <a:gd name="connsiteY147" fmla="*/ 192280 h 3676650"/>
              <a:gd name="connsiteX148" fmla="*/ 3267752 w 10982325"/>
              <a:gd name="connsiteY148" fmla="*/ 238577 h 3676650"/>
              <a:gd name="connsiteX149" fmla="*/ 3152527 w 10982325"/>
              <a:gd name="connsiteY149" fmla="*/ 276878 h 3676650"/>
              <a:gd name="connsiteX150" fmla="*/ 3059916 w 10982325"/>
              <a:gd name="connsiteY150" fmla="*/ 292494 h 3676650"/>
              <a:gd name="connsiteX151" fmla="*/ 2988926 w 10982325"/>
              <a:gd name="connsiteY151" fmla="*/ 308586 h 3676650"/>
              <a:gd name="connsiteX152" fmla="*/ 2932748 w 10982325"/>
              <a:gd name="connsiteY152" fmla="*/ 334770 h 3676650"/>
              <a:gd name="connsiteX153" fmla="*/ 2976086 w 10982325"/>
              <a:gd name="connsiteY153" fmla="*/ 363292 h 3676650"/>
              <a:gd name="connsiteX154" fmla="*/ 3016568 w 10982325"/>
              <a:gd name="connsiteY154" fmla="*/ 386127 h 3676650"/>
              <a:gd name="connsiteX155" fmla="*/ 3190275 w 10982325"/>
              <a:gd name="connsiteY155" fmla="*/ 393598 h 3676650"/>
              <a:gd name="connsiteX156" fmla="*/ 3368869 w 10982325"/>
              <a:gd name="connsiteY156" fmla="*/ 378925 h 3676650"/>
              <a:gd name="connsiteX157" fmla="*/ 3449955 w 10982325"/>
              <a:gd name="connsiteY157" fmla="*/ 364734 h 3676650"/>
              <a:gd name="connsiteX158" fmla="*/ 3591363 w 10982325"/>
              <a:gd name="connsiteY158" fmla="*/ 329234 h 3676650"/>
              <a:gd name="connsiteX159" fmla="*/ 3658038 w 10982325"/>
              <a:gd name="connsiteY159" fmla="*/ 322121 h 3676650"/>
              <a:gd name="connsiteX160" fmla="*/ 3823811 w 10982325"/>
              <a:gd name="connsiteY160" fmla="*/ 316783 h 3676650"/>
              <a:gd name="connsiteX161" fmla="*/ 3940493 w 10982325"/>
              <a:gd name="connsiteY161" fmla="*/ 296431 h 3676650"/>
              <a:gd name="connsiteX162" fmla="*/ 3988118 w 10982325"/>
              <a:gd name="connsiteY162" fmla="*/ 283368 h 3676650"/>
              <a:gd name="connsiteX163" fmla="*/ 4035743 w 10982325"/>
              <a:gd name="connsiteY163" fmla="*/ 274778 h 3676650"/>
              <a:gd name="connsiteX164" fmla="*/ 4095274 w 10982325"/>
              <a:gd name="connsiteY164" fmla="*/ 259430 h 3676650"/>
              <a:gd name="connsiteX165" fmla="*/ 4164330 w 10982325"/>
              <a:gd name="connsiteY165" fmla="*/ 245438 h 3676650"/>
              <a:gd name="connsiteX166" fmla="*/ 4326255 w 10982325"/>
              <a:gd name="connsiteY166" fmla="*/ 231551 h 3676650"/>
              <a:gd name="connsiteX167" fmla="*/ 4481837 w 10982325"/>
              <a:gd name="connsiteY167" fmla="*/ 216033 h 3676650"/>
              <a:gd name="connsiteX168" fmla="*/ 4512231 w 10982325"/>
              <a:gd name="connsiteY168" fmla="*/ 207168 h 3676650"/>
              <a:gd name="connsiteX169" fmla="*/ 4545330 w 10982325"/>
              <a:gd name="connsiteY169" fmla="*/ 197643 h 3676650"/>
              <a:gd name="connsiteX170" fmla="*/ 4597718 w 10982325"/>
              <a:gd name="connsiteY170" fmla="*/ 197643 h 3676650"/>
              <a:gd name="connsiteX171" fmla="*/ 4677737 w 10982325"/>
              <a:gd name="connsiteY171" fmla="*/ 199168 h 3676650"/>
              <a:gd name="connsiteX172" fmla="*/ 4741555 w 10982325"/>
              <a:gd name="connsiteY172" fmla="*/ 199215 h 3676650"/>
              <a:gd name="connsiteX173" fmla="*/ 4812116 w 10982325"/>
              <a:gd name="connsiteY173" fmla="*/ 197571 h 3676650"/>
              <a:gd name="connsiteX174" fmla="*/ 5043974 w 10982325"/>
              <a:gd name="connsiteY174" fmla="*/ 176483 h 3676650"/>
              <a:gd name="connsiteX175" fmla="*/ 5063814 w 10982325"/>
              <a:gd name="connsiteY175" fmla="*/ 170090 h 3676650"/>
              <a:gd name="connsiteX176" fmla="*/ 5346145 w 10982325"/>
              <a:gd name="connsiteY176" fmla="*/ 155064 h 3676650"/>
              <a:gd name="connsiteX177" fmla="*/ 5652545 w 10982325"/>
              <a:gd name="connsiteY177" fmla="*/ 166037 h 3676650"/>
              <a:gd name="connsiteX178" fmla="*/ 5715962 w 10982325"/>
              <a:gd name="connsiteY178" fmla="*/ 165387 h 3676650"/>
              <a:gd name="connsiteX179" fmla="*/ 5759768 w 10982325"/>
              <a:gd name="connsiteY179" fmla="*/ 163870 h 3676650"/>
              <a:gd name="connsiteX180" fmla="*/ 5867648 w 10982325"/>
              <a:gd name="connsiteY180" fmla="*/ 185173 h 3676650"/>
              <a:gd name="connsiteX181" fmla="*/ 5931218 w 10982325"/>
              <a:gd name="connsiteY181" fmla="*/ 193164 h 3676650"/>
              <a:gd name="connsiteX182" fmla="*/ 6018695 w 10982325"/>
              <a:gd name="connsiteY182" fmla="*/ 197139 h 3676650"/>
              <a:gd name="connsiteX183" fmla="*/ 6177182 w 10982325"/>
              <a:gd name="connsiteY183" fmla="*/ 196506 h 3676650"/>
              <a:gd name="connsiteX184" fmla="*/ 6216844 w 10982325"/>
              <a:gd name="connsiteY184" fmla="*/ 216689 h 3676650"/>
              <a:gd name="connsiteX185" fmla="*/ 6273994 w 10982325"/>
              <a:gd name="connsiteY185" fmla="*/ 226214 h 3676650"/>
              <a:gd name="connsiteX186" fmla="*/ 6312218 w 10982325"/>
              <a:gd name="connsiteY186" fmla="*/ 216689 h 3676650"/>
              <a:gd name="connsiteX187" fmla="*/ 6445568 w 10982325"/>
              <a:gd name="connsiteY187" fmla="*/ 207164 h 3676650"/>
              <a:gd name="connsiteX188" fmla="*/ 6578918 w 10982325"/>
              <a:gd name="connsiteY188" fmla="*/ 215754 h 3676650"/>
              <a:gd name="connsiteX189" fmla="*/ 6637754 w 10982325"/>
              <a:gd name="connsiteY189" fmla="*/ 231172 h 3676650"/>
              <a:gd name="connsiteX190" fmla="*/ 6707858 w 10982325"/>
              <a:gd name="connsiteY190" fmla="*/ 222582 h 3676650"/>
              <a:gd name="connsiteX191" fmla="*/ 6774437 w 10982325"/>
              <a:gd name="connsiteY191" fmla="*/ 232156 h 3676650"/>
              <a:gd name="connsiteX192" fmla="*/ 6830264 w 10982325"/>
              <a:gd name="connsiteY192" fmla="*/ 241645 h 3676650"/>
              <a:gd name="connsiteX193" fmla="*/ 6921818 w 10982325"/>
              <a:gd name="connsiteY193" fmla="*/ 259734 h 3676650"/>
              <a:gd name="connsiteX194" fmla="*/ 7016858 w 10982325"/>
              <a:gd name="connsiteY194" fmla="*/ 287182 h 3676650"/>
              <a:gd name="connsiteX195" fmla="*/ 7097344 w 10982325"/>
              <a:gd name="connsiteY195" fmla="*/ 302683 h 3676650"/>
              <a:gd name="connsiteX196" fmla="*/ 7137473 w 10982325"/>
              <a:gd name="connsiteY196" fmla="*/ 311939 h 3676650"/>
              <a:gd name="connsiteX197" fmla="*/ 7173516 w 10982325"/>
              <a:gd name="connsiteY197" fmla="*/ 320311 h 3676650"/>
              <a:gd name="connsiteX198" fmla="*/ 7221703 w 10982325"/>
              <a:gd name="connsiteY198" fmla="*/ 323835 h 3676650"/>
              <a:gd name="connsiteX199" fmla="*/ 7308476 w 10982325"/>
              <a:gd name="connsiteY199" fmla="*/ 331240 h 3676650"/>
              <a:gd name="connsiteX200" fmla="*/ 7361596 w 10982325"/>
              <a:gd name="connsiteY200" fmla="*/ 330097 h 3676650"/>
              <a:gd name="connsiteX201" fmla="*/ 7375779 w 10982325"/>
              <a:gd name="connsiteY201" fmla="*/ 328608 h 3676650"/>
              <a:gd name="connsiteX202" fmla="*/ 7458875 w 10982325"/>
              <a:gd name="connsiteY202" fmla="*/ 340514 h 3676650"/>
              <a:gd name="connsiteX203" fmla="*/ 7546181 w 10982325"/>
              <a:gd name="connsiteY203" fmla="*/ 348954 h 3676650"/>
              <a:gd name="connsiteX204" fmla="*/ 7693343 w 10982325"/>
              <a:gd name="connsiteY204" fmla="*/ 356631 h 3676650"/>
              <a:gd name="connsiteX205" fmla="*/ 7752683 w 10982325"/>
              <a:gd name="connsiteY205" fmla="*/ 357574 h 3676650"/>
              <a:gd name="connsiteX206" fmla="*/ 7784202 w 10982325"/>
              <a:gd name="connsiteY206" fmla="*/ 379217 h 3676650"/>
              <a:gd name="connsiteX207" fmla="*/ 7893368 w 10982325"/>
              <a:gd name="connsiteY207" fmla="*/ 378614 h 3676650"/>
              <a:gd name="connsiteX208" fmla="*/ 7933058 w 10982325"/>
              <a:gd name="connsiteY208" fmla="*/ 378153 h 3676650"/>
              <a:gd name="connsiteX209" fmla="*/ 8038586 w 10982325"/>
              <a:gd name="connsiteY209" fmla="*/ 390059 h 3676650"/>
              <a:gd name="connsiteX210" fmla="*/ 8140979 w 10982325"/>
              <a:gd name="connsiteY210" fmla="*/ 405457 h 3676650"/>
              <a:gd name="connsiteX211" fmla="*/ 8219599 w 10982325"/>
              <a:gd name="connsiteY211" fmla="*/ 418187 h 3676650"/>
              <a:gd name="connsiteX212" fmla="*/ 8398193 w 10982325"/>
              <a:gd name="connsiteY212" fmla="*/ 432613 h 3676650"/>
              <a:gd name="connsiteX213" fmla="*/ 8488680 w 10982325"/>
              <a:gd name="connsiteY213" fmla="*/ 430811 h 3676650"/>
              <a:gd name="connsiteX214" fmla="*/ 8588693 w 10982325"/>
              <a:gd name="connsiteY214" fmla="*/ 431002 h 3676650"/>
              <a:gd name="connsiteX215" fmla="*/ 8641213 w 10982325"/>
              <a:gd name="connsiteY215" fmla="*/ 445289 h 3676650"/>
              <a:gd name="connsiteX216" fmla="*/ 8713889 w 10982325"/>
              <a:gd name="connsiteY216" fmla="*/ 457195 h 3676650"/>
              <a:gd name="connsiteX217" fmla="*/ 8738368 w 10982325"/>
              <a:gd name="connsiteY217" fmla="*/ 457195 h 3676650"/>
              <a:gd name="connsiteX218" fmla="*/ 8811701 w 10982325"/>
              <a:gd name="connsiteY218" fmla="*/ 453474 h 3676650"/>
              <a:gd name="connsiteX219" fmla="*/ 8926449 w 10982325"/>
              <a:gd name="connsiteY219" fmla="*/ 466498 h 3676650"/>
              <a:gd name="connsiteX220" fmla="*/ 9048159 w 10982325"/>
              <a:gd name="connsiteY220" fmla="*/ 480878 h 3676650"/>
              <a:gd name="connsiteX221" fmla="*/ 9193359 w 10982325"/>
              <a:gd name="connsiteY221" fmla="*/ 497064 h 3676650"/>
              <a:gd name="connsiteX222" fmla="*/ 9332481 w 10982325"/>
              <a:gd name="connsiteY222" fmla="*/ 513322 h 3676650"/>
              <a:gd name="connsiteX223" fmla="*/ 9378125 w 10982325"/>
              <a:gd name="connsiteY223" fmla="*/ 528259 h 3676650"/>
              <a:gd name="connsiteX224" fmla="*/ 9422930 w 10982325"/>
              <a:gd name="connsiteY224" fmla="*/ 541824 h 3676650"/>
              <a:gd name="connsiteX225" fmla="*/ 9464993 w 10982325"/>
              <a:gd name="connsiteY225" fmla="*/ 550064 h 3676650"/>
              <a:gd name="connsiteX226" fmla="*/ 9507017 w 10982325"/>
              <a:gd name="connsiteY226" fmla="*/ 558228 h 3676650"/>
              <a:gd name="connsiteX227" fmla="*/ 9565386 w 10982325"/>
              <a:gd name="connsiteY227" fmla="*/ 571895 h 3676650"/>
              <a:gd name="connsiteX228" fmla="*/ 9629966 w 10982325"/>
              <a:gd name="connsiteY228" fmla="*/ 586277 h 3676650"/>
              <a:gd name="connsiteX229" fmla="*/ 9787890 w 10982325"/>
              <a:gd name="connsiteY229" fmla="*/ 600522 h 3676650"/>
              <a:gd name="connsiteX230" fmla="*/ 9940290 w 10982325"/>
              <a:gd name="connsiteY230" fmla="*/ 614651 h 3676650"/>
              <a:gd name="connsiteX231" fmla="*/ 10026872 w 10982325"/>
              <a:gd name="connsiteY231" fmla="*/ 630018 h 3676650"/>
              <a:gd name="connsiteX232" fmla="*/ 10116884 w 10982325"/>
              <a:gd name="connsiteY232" fmla="*/ 645730 h 3676650"/>
              <a:gd name="connsiteX233" fmla="*/ 10188987 w 10982325"/>
              <a:gd name="connsiteY233" fmla="*/ 654839 h 3676650"/>
              <a:gd name="connsiteX234" fmla="*/ 10270427 w 10982325"/>
              <a:gd name="connsiteY234" fmla="*/ 668824 h 3676650"/>
              <a:gd name="connsiteX235" fmla="*/ 10352437 w 10982325"/>
              <a:gd name="connsiteY235" fmla="*/ 683111 h 3676650"/>
              <a:gd name="connsiteX236" fmla="*/ 10419493 w 10982325"/>
              <a:gd name="connsiteY236" fmla="*/ 694159 h 3676650"/>
              <a:gd name="connsiteX237" fmla="*/ 10510742 w 10982325"/>
              <a:gd name="connsiteY237" fmla="*/ 707242 h 3676650"/>
              <a:gd name="connsiteX238" fmla="*/ 10610373 w 10982325"/>
              <a:gd name="connsiteY238" fmla="*/ 719559 h 3676650"/>
              <a:gd name="connsiteX239" fmla="*/ 10748867 w 10982325"/>
              <a:gd name="connsiteY239" fmla="*/ 736408 h 3676650"/>
              <a:gd name="connsiteX240" fmla="*/ 10880313 w 10982325"/>
              <a:gd name="connsiteY240" fmla="*/ 751447 h 3676650"/>
              <a:gd name="connsiteX241" fmla="*/ 10932414 w 10982325"/>
              <a:gd name="connsiteY241" fmla="*/ 759614 h 3676650"/>
              <a:gd name="connsiteX242" fmla="*/ 10979467 w 10982325"/>
              <a:gd name="connsiteY242" fmla="*/ 783426 h 3676650"/>
              <a:gd name="connsiteX243" fmla="*/ 10961180 w 10982325"/>
              <a:gd name="connsiteY243" fmla="*/ 807239 h 3676650"/>
              <a:gd name="connsiteX244" fmla="*/ 10912792 w 10982325"/>
              <a:gd name="connsiteY244" fmla="*/ 836833 h 3676650"/>
              <a:gd name="connsiteX245" fmla="*/ 10898505 w 10982325"/>
              <a:gd name="connsiteY245" fmla="*/ 854864 h 3676650"/>
              <a:gd name="connsiteX246" fmla="*/ 10884217 w 10982325"/>
              <a:gd name="connsiteY246" fmla="*/ 867934 h 3676650"/>
              <a:gd name="connsiteX247" fmla="*/ 10848498 w 10982325"/>
              <a:gd name="connsiteY247" fmla="*/ 886717 h 3676650"/>
              <a:gd name="connsiteX248" fmla="*/ 10803255 w 10982325"/>
              <a:gd name="connsiteY248" fmla="*/ 914129 h 3676650"/>
              <a:gd name="connsiteX249" fmla="*/ 10763441 w 10982325"/>
              <a:gd name="connsiteY249" fmla="*/ 938764 h 3676650"/>
              <a:gd name="connsiteX250" fmla="*/ 10726959 w 10982325"/>
              <a:gd name="connsiteY250" fmla="*/ 969721 h 3676650"/>
              <a:gd name="connsiteX251" fmla="*/ 10712005 w 10982325"/>
              <a:gd name="connsiteY251" fmla="*/ 997734 h 3676650"/>
              <a:gd name="connsiteX252" fmla="*/ 10703242 w 10982325"/>
              <a:gd name="connsiteY252" fmla="*/ 1040597 h 3676650"/>
              <a:gd name="connsiteX253" fmla="*/ 10712767 w 10982325"/>
              <a:gd name="connsiteY253" fmla="*/ 1083459 h 3676650"/>
              <a:gd name="connsiteX254" fmla="*/ 10722292 w 10982325"/>
              <a:gd name="connsiteY254" fmla="*/ 1093842 h 3676650"/>
              <a:gd name="connsiteX255" fmla="*/ 10740771 w 10982325"/>
              <a:gd name="connsiteY255" fmla="*/ 1120035 h 3676650"/>
              <a:gd name="connsiteX256" fmla="*/ 10762202 w 10982325"/>
              <a:gd name="connsiteY256" fmla="*/ 1154897 h 3676650"/>
              <a:gd name="connsiteX257" fmla="*/ 10712767 w 10982325"/>
              <a:gd name="connsiteY257" fmla="*/ 1176509 h 3676650"/>
              <a:gd name="connsiteX258" fmla="*/ 10617517 w 10982325"/>
              <a:gd name="connsiteY258" fmla="*/ 1217400 h 3676650"/>
              <a:gd name="connsiteX259" fmla="*/ 10519410 w 10982325"/>
              <a:gd name="connsiteY259" fmla="*/ 1234469 h 3676650"/>
              <a:gd name="connsiteX260" fmla="*/ 10402729 w 10982325"/>
              <a:gd name="connsiteY260" fmla="*/ 1245632 h 3676650"/>
              <a:gd name="connsiteX261" fmla="*/ 10360342 w 10982325"/>
              <a:gd name="connsiteY261" fmla="*/ 1278627 h 3676650"/>
              <a:gd name="connsiteX262" fmla="*/ 10339101 w 10982325"/>
              <a:gd name="connsiteY262" fmla="*/ 1303706 h 3676650"/>
              <a:gd name="connsiteX263" fmla="*/ 10293667 w 10982325"/>
              <a:gd name="connsiteY263" fmla="*/ 1349483 h 3676650"/>
              <a:gd name="connsiteX264" fmla="*/ 10275189 w 10982325"/>
              <a:gd name="connsiteY264" fmla="*/ 1359684 h 3676650"/>
              <a:gd name="connsiteX265" fmla="*/ 10250995 w 10982325"/>
              <a:gd name="connsiteY265" fmla="*/ 1368914 h 3676650"/>
              <a:gd name="connsiteX266" fmla="*/ 10198037 w 10982325"/>
              <a:gd name="connsiteY266" fmla="*/ 1399813 h 3676650"/>
              <a:gd name="connsiteX267" fmla="*/ 10150792 w 10982325"/>
              <a:gd name="connsiteY267" fmla="*/ 1428693 h 3676650"/>
              <a:gd name="connsiteX268" fmla="*/ 10131742 w 10982325"/>
              <a:gd name="connsiteY268" fmla="*/ 1435884 h 3676650"/>
              <a:gd name="connsiteX269" fmla="*/ 10112692 w 10982325"/>
              <a:gd name="connsiteY269" fmla="*/ 1426359 h 3676650"/>
              <a:gd name="connsiteX270" fmla="*/ 10085737 w 10982325"/>
              <a:gd name="connsiteY270" fmla="*/ 1416834 h 3676650"/>
              <a:gd name="connsiteX271" fmla="*/ 10051542 w 10982325"/>
              <a:gd name="connsiteY271" fmla="*/ 1409690 h 3676650"/>
              <a:gd name="connsiteX272" fmla="*/ 10038112 w 10982325"/>
              <a:gd name="connsiteY272" fmla="*/ 1401813 h 3676650"/>
              <a:gd name="connsiteX273" fmla="*/ 9944195 w 10982325"/>
              <a:gd name="connsiteY273" fmla="*/ 1393489 h 3676650"/>
              <a:gd name="connsiteX274" fmla="*/ 9851613 w 10982325"/>
              <a:gd name="connsiteY274" fmla="*/ 1372791 h 3676650"/>
              <a:gd name="connsiteX275" fmla="*/ 9751600 w 10982325"/>
              <a:gd name="connsiteY275" fmla="*/ 1359684 h 3676650"/>
              <a:gd name="connsiteX276" fmla="*/ 9650730 w 10982325"/>
              <a:gd name="connsiteY276" fmla="*/ 1350159 h 3676650"/>
              <a:gd name="connsiteX277" fmla="*/ 9596724 w 10982325"/>
              <a:gd name="connsiteY277" fmla="*/ 1350035 h 3676650"/>
              <a:gd name="connsiteX278" fmla="*/ 9550051 w 10982325"/>
              <a:gd name="connsiteY278" fmla="*/ 1365380 h 3676650"/>
              <a:gd name="connsiteX279" fmla="*/ 9491224 w 10982325"/>
              <a:gd name="connsiteY279" fmla="*/ 1355979 h 3676650"/>
              <a:gd name="connsiteX280" fmla="*/ 9397432 w 10982325"/>
              <a:gd name="connsiteY280" fmla="*/ 1373515 h 3676650"/>
              <a:gd name="connsiteX281" fmla="*/ 9358865 w 10982325"/>
              <a:gd name="connsiteY281" fmla="*/ 1401718 h 3676650"/>
              <a:gd name="connsiteX282" fmla="*/ 9310602 w 10982325"/>
              <a:gd name="connsiteY282" fmla="*/ 1416710 h 3676650"/>
              <a:gd name="connsiteX283" fmla="*/ 9266634 w 10982325"/>
              <a:gd name="connsiteY283" fmla="*/ 1426607 h 3676650"/>
              <a:gd name="connsiteX284" fmla="*/ 9226868 w 10982325"/>
              <a:gd name="connsiteY284" fmla="*/ 1425559 h 3676650"/>
              <a:gd name="connsiteX285" fmla="*/ 9119464 w 10982325"/>
              <a:gd name="connsiteY285" fmla="*/ 1434065 h 3676650"/>
              <a:gd name="connsiteX286" fmla="*/ 8931593 w 10982325"/>
              <a:gd name="connsiteY286" fmla="*/ 1478356 h 3676650"/>
              <a:gd name="connsiteX287" fmla="*/ 8920162 w 10982325"/>
              <a:gd name="connsiteY287" fmla="*/ 1510179 h 3676650"/>
              <a:gd name="connsiteX288" fmla="*/ 8803005 w 10982325"/>
              <a:gd name="connsiteY288" fmla="*/ 1512084 h 3676650"/>
              <a:gd name="connsiteX289" fmla="*/ 8683943 w 10982325"/>
              <a:gd name="connsiteY289" fmla="*/ 1512084 h 3676650"/>
              <a:gd name="connsiteX290" fmla="*/ 8588969 w 10982325"/>
              <a:gd name="connsiteY290" fmla="*/ 1494901 h 3676650"/>
              <a:gd name="connsiteX291" fmla="*/ 8598494 w 10982325"/>
              <a:gd name="connsiteY291" fmla="*/ 1483138 h 3676650"/>
              <a:gd name="connsiteX292" fmla="*/ 8595836 w 10982325"/>
              <a:gd name="connsiteY292" fmla="*/ 1474137 h 3676650"/>
              <a:gd name="connsiteX293" fmla="*/ 8579168 w 10982325"/>
              <a:gd name="connsiteY293" fmla="*/ 1487548 h 3676650"/>
              <a:gd name="connsiteX294" fmla="*/ 8550230 w 10982325"/>
              <a:gd name="connsiteY294" fmla="*/ 1486672 h 3676650"/>
              <a:gd name="connsiteX295" fmla="*/ 8493443 w 10982325"/>
              <a:gd name="connsiteY295" fmla="*/ 1501759 h 3676650"/>
              <a:gd name="connsiteX296" fmla="*/ 8457724 w 10982325"/>
              <a:gd name="connsiteY296" fmla="*/ 1519723 h 3676650"/>
              <a:gd name="connsiteX297" fmla="*/ 8412480 w 10982325"/>
              <a:gd name="connsiteY297" fmla="*/ 1521352 h 3676650"/>
              <a:gd name="connsiteX298" fmla="*/ 8350568 w 10982325"/>
              <a:gd name="connsiteY298" fmla="*/ 1507322 h 3676650"/>
              <a:gd name="connsiteX299" fmla="*/ 8360093 w 10982325"/>
              <a:gd name="connsiteY299" fmla="*/ 1493034 h 3676650"/>
              <a:gd name="connsiteX300" fmla="*/ 8369618 w 10982325"/>
              <a:gd name="connsiteY300" fmla="*/ 1478747 h 3676650"/>
              <a:gd name="connsiteX301" fmla="*/ 8346491 w 10982325"/>
              <a:gd name="connsiteY301" fmla="*/ 1464459 h 3676650"/>
              <a:gd name="connsiteX302" fmla="*/ 8309067 w 10982325"/>
              <a:gd name="connsiteY302" fmla="*/ 1478747 h 3676650"/>
              <a:gd name="connsiteX303" fmla="*/ 8207693 w 10982325"/>
              <a:gd name="connsiteY303" fmla="*/ 1483509 h 3676650"/>
              <a:gd name="connsiteX304" fmla="*/ 8095650 w 10982325"/>
              <a:gd name="connsiteY304" fmla="*/ 1482490 h 3676650"/>
              <a:gd name="connsiteX305" fmla="*/ 8052912 w 10982325"/>
              <a:gd name="connsiteY305" fmla="*/ 1501331 h 3676650"/>
              <a:gd name="connsiteX306" fmla="*/ 8026718 w 10982325"/>
              <a:gd name="connsiteY306" fmla="*/ 1534678 h 3676650"/>
              <a:gd name="connsiteX307" fmla="*/ 8012430 w 10982325"/>
              <a:gd name="connsiteY307" fmla="*/ 1563157 h 3676650"/>
              <a:gd name="connsiteX308" fmla="*/ 8046549 w 10982325"/>
              <a:gd name="connsiteY308" fmla="*/ 1607334 h 3676650"/>
              <a:gd name="connsiteX309" fmla="*/ 8064818 w 10982325"/>
              <a:gd name="connsiteY309" fmla="*/ 1616221 h 3676650"/>
              <a:gd name="connsiteX310" fmla="*/ 8085811 w 10982325"/>
              <a:gd name="connsiteY310" fmla="*/ 1631766 h 3676650"/>
              <a:gd name="connsiteX311" fmla="*/ 8131493 w 10982325"/>
              <a:gd name="connsiteY311" fmla="*/ 1682277 h 3676650"/>
              <a:gd name="connsiteX312" fmla="*/ 8086249 w 10982325"/>
              <a:gd name="connsiteY312" fmla="*/ 1707966 h 3676650"/>
              <a:gd name="connsiteX313" fmla="*/ 8031480 w 10982325"/>
              <a:gd name="connsiteY313" fmla="*/ 1721558 h 3676650"/>
              <a:gd name="connsiteX314" fmla="*/ 7979302 w 10982325"/>
              <a:gd name="connsiteY314" fmla="*/ 1734026 h 3676650"/>
              <a:gd name="connsiteX315" fmla="*/ 7933258 w 10982325"/>
              <a:gd name="connsiteY315" fmla="*/ 1749600 h 3676650"/>
              <a:gd name="connsiteX316" fmla="*/ 7912284 w 10982325"/>
              <a:gd name="connsiteY316" fmla="*/ 1759734 h 3676650"/>
              <a:gd name="connsiteX317" fmla="*/ 7891653 w 10982325"/>
              <a:gd name="connsiteY317" fmla="*/ 1781165 h 3676650"/>
              <a:gd name="connsiteX318" fmla="*/ 7832236 w 10982325"/>
              <a:gd name="connsiteY318" fmla="*/ 1795215 h 3676650"/>
              <a:gd name="connsiteX319" fmla="*/ 7672988 w 10982325"/>
              <a:gd name="connsiteY319" fmla="*/ 1781089 h 3676650"/>
              <a:gd name="connsiteX320" fmla="*/ 7523760 w 10982325"/>
              <a:gd name="connsiteY320" fmla="*/ 1770088 h 3676650"/>
              <a:gd name="connsiteX321" fmla="*/ 7469505 w 10982325"/>
              <a:gd name="connsiteY321" fmla="*/ 1769269 h 3676650"/>
              <a:gd name="connsiteX322" fmla="*/ 7367673 w 10982325"/>
              <a:gd name="connsiteY322" fmla="*/ 1745790 h 3676650"/>
              <a:gd name="connsiteX323" fmla="*/ 7266251 w 10982325"/>
              <a:gd name="connsiteY323" fmla="*/ 1736884 h 3676650"/>
              <a:gd name="connsiteX324" fmla="*/ 7176230 w 10982325"/>
              <a:gd name="connsiteY324" fmla="*/ 1724635 h 3676650"/>
              <a:gd name="connsiteX325" fmla="*/ 7079999 w 10982325"/>
              <a:gd name="connsiteY325" fmla="*/ 1712109 h 3676650"/>
              <a:gd name="connsiteX326" fmla="*/ 6978968 w 10982325"/>
              <a:gd name="connsiteY326" fmla="*/ 1721634 h 3676650"/>
              <a:gd name="connsiteX327" fmla="*/ 6964680 w 10982325"/>
              <a:gd name="connsiteY327" fmla="*/ 1731159 h 3676650"/>
              <a:gd name="connsiteX328" fmla="*/ 6950393 w 10982325"/>
              <a:gd name="connsiteY328" fmla="*/ 1745447 h 3676650"/>
              <a:gd name="connsiteX329" fmla="*/ 6959918 w 10982325"/>
              <a:gd name="connsiteY329" fmla="*/ 1759734 h 3676650"/>
              <a:gd name="connsiteX330" fmla="*/ 6969443 w 10982325"/>
              <a:gd name="connsiteY330" fmla="*/ 1773260 h 3676650"/>
              <a:gd name="connsiteX331" fmla="*/ 6876574 w 10982325"/>
              <a:gd name="connsiteY331" fmla="*/ 1782013 h 3676650"/>
              <a:gd name="connsiteX332" fmla="*/ 6759893 w 10982325"/>
              <a:gd name="connsiteY332" fmla="*/ 1742237 h 3676650"/>
              <a:gd name="connsiteX333" fmla="*/ 6724174 w 10982325"/>
              <a:gd name="connsiteY333" fmla="*/ 1708699 h 3676650"/>
              <a:gd name="connsiteX334" fmla="*/ 6639097 w 10982325"/>
              <a:gd name="connsiteY334" fmla="*/ 1702699 h 3676650"/>
              <a:gd name="connsiteX335" fmla="*/ 6583461 w 10982325"/>
              <a:gd name="connsiteY335" fmla="*/ 1722330 h 3676650"/>
              <a:gd name="connsiteX336" fmla="*/ 6539960 w 10982325"/>
              <a:gd name="connsiteY336" fmla="*/ 1735779 h 3676650"/>
              <a:gd name="connsiteX337" fmla="*/ 6502718 w 10982325"/>
              <a:gd name="connsiteY337" fmla="*/ 1749676 h 3676650"/>
              <a:gd name="connsiteX338" fmla="*/ 6453959 w 10982325"/>
              <a:gd name="connsiteY338" fmla="*/ 1770764 h 3676650"/>
              <a:gd name="connsiteX339" fmla="*/ 6336163 w 10982325"/>
              <a:gd name="connsiteY339" fmla="*/ 1759734 h 3676650"/>
              <a:gd name="connsiteX340" fmla="*/ 6236018 w 10982325"/>
              <a:gd name="connsiteY340" fmla="*/ 1775041 h 3676650"/>
              <a:gd name="connsiteX341" fmla="*/ 6222406 w 10982325"/>
              <a:gd name="connsiteY341" fmla="*/ 1785128 h 3676650"/>
              <a:gd name="connsiteX342" fmla="*/ 6173743 w 10982325"/>
              <a:gd name="connsiteY342" fmla="*/ 1773326 h 3676650"/>
              <a:gd name="connsiteX343" fmla="*/ 6144740 w 10982325"/>
              <a:gd name="connsiteY343" fmla="*/ 1785804 h 3676650"/>
              <a:gd name="connsiteX344" fmla="*/ 6124832 w 10982325"/>
              <a:gd name="connsiteY344" fmla="*/ 1821856 h 3676650"/>
              <a:gd name="connsiteX345" fmla="*/ 6095219 w 10982325"/>
              <a:gd name="connsiteY345" fmla="*/ 1827876 h 3676650"/>
              <a:gd name="connsiteX346" fmla="*/ 6064339 w 10982325"/>
              <a:gd name="connsiteY346" fmla="*/ 1816884 h 3676650"/>
              <a:gd name="connsiteX347" fmla="*/ 6031230 w 10982325"/>
              <a:gd name="connsiteY347" fmla="*/ 1807359 h 3676650"/>
              <a:gd name="connsiteX348" fmla="*/ 5997331 w 10982325"/>
              <a:gd name="connsiteY348" fmla="*/ 1797834 h 3676650"/>
              <a:gd name="connsiteX349" fmla="*/ 5969318 w 10982325"/>
              <a:gd name="connsiteY349" fmla="*/ 1788309 h 3676650"/>
              <a:gd name="connsiteX350" fmla="*/ 5902643 w 10982325"/>
              <a:gd name="connsiteY350" fmla="*/ 1778784 h 3676650"/>
              <a:gd name="connsiteX351" fmla="*/ 5835968 w 10982325"/>
              <a:gd name="connsiteY351" fmla="*/ 1792062 h 3676650"/>
              <a:gd name="connsiteX352" fmla="*/ 5678024 w 10982325"/>
              <a:gd name="connsiteY352" fmla="*/ 1816884 h 3676650"/>
              <a:gd name="connsiteX353" fmla="*/ 5550218 w 10982325"/>
              <a:gd name="connsiteY353" fmla="*/ 1826409 h 3676650"/>
              <a:gd name="connsiteX354" fmla="*/ 5526405 w 10982325"/>
              <a:gd name="connsiteY354" fmla="*/ 1835934 h 3676650"/>
              <a:gd name="connsiteX355" fmla="*/ 5502593 w 10982325"/>
              <a:gd name="connsiteY355" fmla="*/ 1864509 h 3676650"/>
              <a:gd name="connsiteX356" fmla="*/ 5474018 w 10982325"/>
              <a:gd name="connsiteY356" fmla="*/ 1893084 h 3676650"/>
              <a:gd name="connsiteX357" fmla="*/ 5445443 w 10982325"/>
              <a:gd name="connsiteY357" fmla="*/ 1902609 h 3676650"/>
              <a:gd name="connsiteX358" fmla="*/ 5424678 w 10982325"/>
              <a:gd name="connsiteY358" fmla="*/ 1890808 h 3676650"/>
              <a:gd name="connsiteX359" fmla="*/ 5388293 w 10982325"/>
              <a:gd name="connsiteY359" fmla="*/ 1878330 h 3676650"/>
              <a:gd name="connsiteX360" fmla="*/ 5313531 w 10982325"/>
              <a:gd name="connsiteY360" fmla="*/ 1887303 h 3676650"/>
              <a:gd name="connsiteX361" fmla="*/ 5231559 w 10982325"/>
              <a:gd name="connsiteY361" fmla="*/ 1903743 h 3676650"/>
              <a:gd name="connsiteX362" fmla="*/ 5219900 w 10982325"/>
              <a:gd name="connsiteY362" fmla="*/ 1909753 h 3676650"/>
              <a:gd name="connsiteX363" fmla="*/ 5194716 w 10982325"/>
              <a:gd name="connsiteY363" fmla="*/ 1891675 h 3676650"/>
              <a:gd name="connsiteX364" fmla="*/ 5045393 w 10982325"/>
              <a:gd name="connsiteY364" fmla="*/ 1902219 h 3676650"/>
              <a:gd name="connsiteX365" fmla="*/ 5005635 w 10982325"/>
              <a:gd name="connsiteY365" fmla="*/ 1914716 h 3676650"/>
              <a:gd name="connsiteX366" fmla="*/ 4912043 w 10982325"/>
              <a:gd name="connsiteY366" fmla="*/ 1999440 h 3676650"/>
              <a:gd name="connsiteX367" fmla="*/ 4943266 w 10982325"/>
              <a:gd name="connsiteY367" fmla="*/ 2026434 h 3676650"/>
              <a:gd name="connsiteX368" fmla="*/ 4990796 w 10982325"/>
              <a:gd name="connsiteY368" fmla="*/ 2007384 h 3676650"/>
              <a:gd name="connsiteX369" fmla="*/ 5033391 w 10982325"/>
              <a:gd name="connsiteY369" fmla="*/ 1987610 h 3676650"/>
              <a:gd name="connsiteX370" fmla="*/ 5145262 w 10982325"/>
              <a:gd name="connsiteY370" fmla="*/ 1982476 h 3676650"/>
              <a:gd name="connsiteX371" fmla="*/ 5242894 w 10982325"/>
              <a:gd name="connsiteY371" fmla="*/ 1994554 h 3676650"/>
              <a:gd name="connsiteX372" fmla="*/ 5254943 w 10982325"/>
              <a:gd name="connsiteY372" fmla="*/ 1999688 h 3676650"/>
              <a:gd name="connsiteX373" fmla="*/ 5283518 w 10982325"/>
              <a:gd name="connsiteY373" fmla="*/ 1988334 h 3676650"/>
              <a:gd name="connsiteX374" fmla="*/ 5312093 w 10982325"/>
              <a:gd name="connsiteY374" fmla="*/ 2002622 h 3676650"/>
              <a:gd name="connsiteX375" fmla="*/ 5347983 w 10982325"/>
              <a:gd name="connsiteY375" fmla="*/ 1997859 h 3676650"/>
              <a:gd name="connsiteX376" fmla="*/ 5412105 w 10982325"/>
              <a:gd name="connsiteY376" fmla="*/ 1988334 h 3676650"/>
              <a:gd name="connsiteX377" fmla="*/ 5441242 w 10982325"/>
              <a:gd name="connsiteY377" fmla="*/ 1997859 h 3676650"/>
              <a:gd name="connsiteX378" fmla="*/ 5464493 w 10982325"/>
              <a:gd name="connsiteY378" fmla="*/ 2026434 h 3676650"/>
              <a:gd name="connsiteX379" fmla="*/ 5464493 w 10982325"/>
              <a:gd name="connsiteY379" fmla="*/ 2055009 h 3676650"/>
              <a:gd name="connsiteX380" fmla="*/ 5321618 w 10982325"/>
              <a:gd name="connsiteY380" fmla="*/ 2055009 h 3676650"/>
              <a:gd name="connsiteX381" fmla="*/ 5178743 w 10982325"/>
              <a:gd name="connsiteY381" fmla="*/ 2040722 h 3676650"/>
              <a:gd name="connsiteX382" fmla="*/ 5164455 w 10982325"/>
              <a:gd name="connsiteY382" fmla="*/ 2026434 h 3676650"/>
              <a:gd name="connsiteX383" fmla="*/ 5150168 w 10982325"/>
              <a:gd name="connsiteY383" fmla="*/ 2053419 h 3676650"/>
              <a:gd name="connsiteX384" fmla="*/ 5150168 w 10982325"/>
              <a:gd name="connsiteY384" fmla="*/ 2080393 h 3676650"/>
              <a:gd name="connsiteX385" fmla="*/ 5023619 w 10982325"/>
              <a:gd name="connsiteY385" fmla="*/ 2078707 h 3676650"/>
              <a:gd name="connsiteX386" fmla="*/ 4897079 w 10982325"/>
              <a:gd name="connsiteY386" fmla="*/ 2094595 h 3676650"/>
              <a:gd name="connsiteX387" fmla="*/ 4923044 w 10982325"/>
              <a:gd name="connsiteY387" fmla="*/ 2112159 h 3676650"/>
              <a:gd name="connsiteX388" fmla="*/ 4954905 w 10982325"/>
              <a:gd name="connsiteY388" fmla="*/ 2121684 h 3676650"/>
              <a:gd name="connsiteX389" fmla="*/ 5051517 w 10982325"/>
              <a:gd name="connsiteY389" fmla="*/ 2131209 h 3676650"/>
              <a:gd name="connsiteX390" fmla="*/ 5138328 w 10982325"/>
              <a:gd name="connsiteY390" fmla="*/ 2142916 h 3676650"/>
              <a:gd name="connsiteX391" fmla="*/ 5151292 w 10982325"/>
              <a:gd name="connsiteY391" fmla="*/ 2172710 h 3676650"/>
              <a:gd name="connsiteX392" fmla="*/ 5249647 w 10982325"/>
              <a:gd name="connsiteY392" fmla="*/ 2186531 h 3676650"/>
              <a:gd name="connsiteX393" fmla="*/ 5331143 w 10982325"/>
              <a:gd name="connsiteY393" fmla="*/ 2199837 h 3676650"/>
              <a:gd name="connsiteX394" fmla="*/ 5090703 w 10982325"/>
              <a:gd name="connsiteY394" fmla="*/ 2233003 h 3676650"/>
              <a:gd name="connsiteX395" fmla="*/ 4882563 w 10982325"/>
              <a:gd name="connsiteY395" fmla="*/ 2241928 h 3676650"/>
              <a:gd name="connsiteX396" fmla="*/ 4702493 w 10982325"/>
              <a:gd name="connsiteY396" fmla="*/ 2265893 h 3676650"/>
              <a:gd name="connsiteX397" fmla="*/ 4609281 w 10982325"/>
              <a:gd name="connsiteY397" fmla="*/ 2276780 h 3676650"/>
              <a:gd name="connsiteX398" fmla="*/ 4442813 w 10982325"/>
              <a:gd name="connsiteY398" fmla="*/ 2289162 h 3676650"/>
              <a:gd name="connsiteX399" fmla="*/ 4285203 w 10982325"/>
              <a:gd name="connsiteY399" fmla="*/ 2302002 h 3676650"/>
              <a:gd name="connsiteX400" fmla="*/ 4246322 w 10982325"/>
              <a:gd name="connsiteY400" fmla="*/ 2312184 h 3676650"/>
              <a:gd name="connsiteX401" fmla="*/ 4192343 w 10982325"/>
              <a:gd name="connsiteY401" fmla="*/ 2326177 h 3676650"/>
              <a:gd name="connsiteX402" fmla="*/ 4048811 w 10982325"/>
              <a:gd name="connsiteY402" fmla="*/ 2330968 h 3676650"/>
              <a:gd name="connsiteX403" fmla="*/ 4014445 w 10982325"/>
              <a:gd name="connsiteY403" fmla="*/ 2340493 h 3676650"/>
              <a:gd name="connsiteX404" fmla="*/ 3961105 w 10982325"/>
              <a:gd name="connsiteY404" fmla="*/ 2359809 h 3676650"/>
              <a:gd name="connsiteX405" fmla="*/ 3919595 w 10982325"/>
              <a:gd name="connsiteY405" fmla="*/ 2372544 h 3676650"/>
              <a:gd name="connsiteX406" fmla="*/ 3826050 w 10982325"/>
              <a:gd name="connsiteY406" fmla="*/ 2391861 h 3676650"/>
              <a:gd name="connsiteX407" fmla="*/ 3734657 w 10982325"/>
              <a:gd name="connsiteY407" fmla="*/ 2412463 h 3676650"/>
              <a:gd name="connsiteX408" fmla="*/ 3712550 w 10982325"/>
              <a:gd name="connsiteY408" fmla="*/ 2426484 h 3676650"/>
              <a:gd name="connsiteX409" fmla="*/ 3673793 w 10982325"/>
              <a:gd name="connsiteY409" fmla="*/ 2463727 h 3676650"/>
              <a:gd name="connsiteX410" fmla="*/ 3698081 w 10982325"/>
              <a:gd name="connsiteY410" fmla="*/ 2479844 h 3676650"/>
              <a:gd name="connsiteX411" fmla="*/ 3718951 w 10982325"/>
              <a:gd name="connsiteY411" fmla="*/ 2501456 h 3676650"/>
              <a:gd name="connsiteX412" fmla="*/ 3704187 w 10982325"/>
              <a:gd name="connsiteY412" fmla="*/ 2514600 h 3676650"/>
              <a:gd name="connsiteX413" fmla="*/ 3692843 w 10982325"/>
              <a:gd name="connsiteY413" fmla="*/ 2531269 h 3676650"/>
              <a:gd name="connsiteX414" fmla="*/ 3711331 w 10982325"/>
              <a:gd name="connsiteY414" fmla="*/ 2550319 h 3676650"/>
              <a:gd name="connsiteX415" fmla="*/ 3707130 w 10982325"/>
              <a:gd name="connsiteY415" fmla="*/ 2586743 h 3676650"/>
              <a:gd name="connsiteX416" fmla="*/ 3588068 w 10982325"/>
              <a:gd name="connsiteY416" fmla="*/ 2612031 h 3676650"/>
              <a:gd name="connsiteX417" fmla="*/ 3490436 w 10982325"/>
              <a:gd name="connsiteY417" fmla="*/ 2635910 h 3676650"/>
              <a:gd name="connsiteX418" fmla="*/ 3417380 w 10982325"/>
              <a:gd name="connsiteY418" fmla="*/ 2654322 h 3676650"/>
              <a:gd name="connsiteX419" fmla="*/ 3329273 w 10982325"/>
              <a:gd name="connsiteY419" fmla="*/ 2673011 h 3676650"/>
              <a:gd name="connsiteX420" fmla="*/ 3197543 w 10982325"/>
              <a:gd name="connsiteY420" fmla="*/ 2694270 h 3676650"/>
              <a:gd name="connsiteX421" fmla="*/ 3177550 w 10982325"/>
              <a:gd name="connsiteY421" fmla="*/ 2702719 h 3676650"/>
              <a:gd name="connsiteX422" fmla="*/ 3127544 w 10982325"/>
              <a:gd name="connsiteY422" fmla="*/ 2716197 h 3676650"/>
              <a:gd name="connsiteX423" fmla="*/ 3052286 w 10982325"/>
              <a:gd name="connsiteY423" fmla="*/ 2735828 h 3676650"/>
              <a:gd name="connsiteX424" fmla="*/ 3007043 w 10982325"/>
              <a:gd name="connsiteY424" fmla="*/ 2750030 h 3676650"/>
              <a:gd name="connsiteX425" fmla="*/ 2957036 w 10982325"/>
              <a:gd name="connsiteY425" fmla="*/ 2764269 h 3676650"/>
              <a:gd name="connsiteX426" fmla="*/ 2843155 w 10982325"/>
              <a:gd name="connsiteY426" fmla="*/ 2798893 h 3676650"/>
              <a:gd name="connsiteX427" fmla="*/ 2788387 w 10982325"/>
              <a:gd name="connsiteY427" fmla="*/ 2813295 h 3676650"/>
              <a:gd name="connsiteX428" fmla="*/ 2749868 w 10982325"/>
              <a:gd name="connsiteY428" fmla="*/ 2827068 h 3676650"/>
              <a:gd name="connsiteX429" fmla="*/ 2695099 w 10982325"/>
              <a:gd name="connsiteY429" fmla="*/ 2841317 h 3676650"/>
              <a:gd name="connsiteX430" fmla="*/ 2630805 w 10982325"/>
              <a:gd name="connsiteY430" fmla="*/ 2855433 h 3676650"/>
              <a:gd name="connsiteX431" fmla="*/ 2584809 w 10982325"/>
              <a:gd name="connsiteY431" fmla="*/ 2869749 h 3676650"/>
              <a:gd name="connsiteX432" fmla="*/ 2538041 w 10982325"/>
              <a:gd name="connsiteY432" fmla="*/ 2899182 h 3676650"/>
              <a:gd name="connsiteX433" fmla="*/ 2481644 w 10982325"/>
              <a:gd name="connsiteY433" fmla="*/ 2921794 h 3676650"/>
              <a:gd name="connsiteX434" fmla="*/ 2435543 w 10982325"/>
              <a:gd name="connsiteY434" fmla="*/ 2931319 h 3676650"/>
              <a:gd name="connsiteX435" fmla="*/ 2406444 w 10982325"/>
              <a:gd name="connsiteY435" fmla="*/ 2940844 h 3676650"/>
              <a:gd name="connsiteX436" fmla="*/ 2287924 w 10982325"/>
              <a:gd name="connsiteY436" fmla="*/ 2988440 h 3676650"/>
              <a:gd name="connsiteX437" fmla="*/ 2251024 w 10982325"/>
              <a:gd name="connsiteY437" fmla="*/ 2997994 h 3676650"/>
              <a:gd name="connsiteX438" fmla="*/ 2192655 w 10982325"/>
              <a:gd name="connsiteY438" fmla="*/ 3026569 h 3676650"/>
              <a:gd name="connsiteX439" fmla="*/ 2149183 w 10982325"/>
              <a:gd name="connsiteY439" fmla="*/ 3055144 h 3676650"/>
              <a:gd name="connsiteX440" fmla="*/ 2121218 w 10982325"/>
              <a:gd name="connsiteY440" fmla="*/ 3069431 h 3676650"/>
              <a:gd name="connsiteX441" fmla="*/ 2096243 w 10982325"/>
              <a:gd name="connsiteY441" fmla="*/ 3083719 h 3676650"/>
              <a:gd name="connsiteX442" fmla="*/ 2083118 w 10982325"/>
              <a:gd name="connsiteY442" fmla="*/ 3092806 h 3676650"/>
              <a:gd name="connsiteX443" fmla="*/ 2047399 w 10982325"/>
              <a:gd name="connsiteY443" fmla="*/ 3108541 h 3676650"/>
              <a:gd name="connsiteX444" fmla="*/ 2000002 w 10982325"/>
              <a:gd name="connsiteY444" fmla="*/ 3131696 h 3676650"/>
              <a:gd name="connsiteX445" fmla="*/ 1963131 w 10982325"/>
              <a:gd name="connsiteY445" fmla="*/ 3154537 h 3676650"/>
              <a:gd name="connsiteX446" fmla="*/ 1924126 w 10982325"/>
              <a:gd name="connsiteY446" fmla="*/ 3174673 h 3676650"/>
              <a:gd name="connsiteX447" fmla="*/ 1891941 w 10982325"/>
              <a:gd name="connsiteY447" fmla="*/ 3188494 h 3676650"/>
              <a:gd name="connsiteX448" fmla="*/ 1873568 w 10982325"/>
              <a:gd name="connsiteY448" fmla="*/ 3198019 h 3676650"/>
              <a:gd name="connsiteX449" fmla="*/ 1861061 w 10982325"/>
              <a:gd name="connsiteY449" fmla="*/ 3207544 h 3676650"/>
              <a:gd name="connsiteX450" fmla="*/ 1821180 w 10982325"/>
              <a:gd name="connsiteY450" fmla="*/ 3236119 h 3676650"/>
              <a:gd name="connsiteX451" fmla="*/ 1781299 w 10982325"/>
              <a:gd name="connsiteY451" fmla="*/ 3264694 h 3676650"/>
              <a:gd name="connsiteX452" fmla="*/ 1768793 w 10982325"/>
              <a:gd name="connsiteY452" fmla="*/ 3278981 h 3676650"/>
              <a:gd name="connsiteX453" fmla="*/ 1758953 w 10982325"/>
              <a:gd name="connsiteY453" fmla="*/ 3293269 h 3676650"/>
              <a:gd name="connsiteX454" fmla="*/ 1721168 w 10982325"/>
              <a:gd name="connsiteY454" fmla="*/ 3321844 h 3676650"/>
              <a:gd name="connsiteX455" fmla="*/ 1641567 w 10982325"/>
              <a:gd name="connsiteY455" fmla="*/ 3336131 h 3676650"/>
              <a:gd name="connsiteX456" fmla="*/ 1590132 w 10982325"/>
              <a:gd name="connsiteY456" fmla="*/ 3332864 h 3676650"/>
              <a:gd name="connsiteX457" fmla="*/ 1563538 w 10982325"/>
              <a:gd name="connsiteY457" fmla="*/ 3330969 h 3676650"/>
              <a:gd name="connsiteX458" fmla="*/ 1551223 w 10982325"/>
              <a:gd name="connsiteY458" fmla="*/ 3251054 h 3676650"/>
              <a:gd name="connsiteX459" fmla="*/ 1537811 w 10982325"/>
              <a:gd name="connsiteY459" fmla="*/ 3180817 h 3676650"/>
              <a:gd name="connsiteX460" fmla="*/ 1521143 w 10982325"/>
              <a:gd name="connsiteY460" fmla="*/ 3192551 h 3676650"/>
              <a:gd name="connsiteX461" fmla="*/ 1511618 w 10982325"/>
              <a:gd name="connsiteY461" fmla="*/ 3207544 h 3676650"/>
              <a:gd name="connsiteX462" fmla="*/ 1502093 w 10982325"/>
              <a:gd name="connsiteY462" fmla="*/ 3221831 h 3676650"/>
              <a:gd name="connsiteX463" fmla="*/ 1487805 w 10982325"/>
              <a:gd name="connsiteY463" fmla="*/ 3236119 h 3676650"/>
              <a:gd name="connsiteX464" fmla="*/ 1485424 w 10982325"/>
              <a:gd name="connsiteY464" fmla="*/ 3324568 h 3676650"/>
              <a:gd name="connsiteX465" fmla="*/ 1485424 w 10982325"/>
              <a:gd name="connsiteY465" fmla="*/ 3349038 h 3676650"/>
              <a:gd name="connsiteX466" fmla="*/ 1482290 w 10982325"/>
              <a:gd name="connsiteY466" fmla="*/ 3398044 h 3676650"/>
              <a:gd name="connsiteX467" fmla="*/ 1495035 w 10982325"/>
              <a:gd name="connsiteY467" fmla="*/ 3466062 h 3676650"/>
              <a:gd name="connsiteX468" fmla="*/ 1473851 w 10982325"/>
              <a:gd name="connsiteY468" fmla="*/ 3460356 h 3676650"/>
              <a:gd name="connsiteX469" fmla="*/ 1439018 w 10982325"/>
              <a:gd name="connsiteY469" fmla="*/ 3445669 h 3676650"/>
              <a:gd name="connsiteX470" fmla="*/ 1416368 w 10982325"/>
              <a:gd name="connsiteY470" fmla="*/ 3488531 h 3676650"/>
              <a:gd name="connsiteX471" fmla="*/ 1392555 w 10982325"/>
              <a:gd name="connsiteY471" fmla="*/ 3531394 h 3676650"/>
              <a:gd name="connsiteX472" fmla="*/ 1368743 w 10982325"/>
              <a:gd name="connsiteY472" fmla="*/ 3512344 h 3676650"/>
              <a:gd name="connsiteX473" fmla="*/ 4357011 w 10982325"/>
              <a:gd name="connsiteY473" fmla="*/ 2211191 h 3676650"/>
              <a:gd name="connsiteX474" fmla="*/ 4338762 w 10982325"/>
              <a:gd name="connsiteY474" fmla="*/ 2210438 h 3676650"/>
              <a:gd name="connsiteX475" fmla="*/ 4344515 w 10982325"/>
              <a:gd name="connsiteY475" fmla="*/ 2216191 h 3676650"/>
              <a:gd name="connsiteX476" fmla="*/ 4357011 w 10982325"/>
              <a:gd name="connsiteY476" fmla="*/ 2211191 h 3676650"/>
              <a:gd name="connsiteX477" fmla="*/ 4809649 w 10982325"/>
              <a:gd name="connsiteY477" fmla="*/ 2182063 h 3676650"/>
              <a:gd name="connsiteX478" fmla="*/ 4785837 w 10982325"/>
              <a:gd name="connsiteY478" fmla="*/ 2182063 h 3676650"/>
              <a:gd name="connsiteX479" fmla="*/ 4797743 w 10982325"/>
              <a:gd name="connsiteY479" fmla="*/ 2186864 h 3676650"/>
              <a:gd name="connsiteX480" fmla="*/ 4809649 w 10982325"/>
              <a:gd name="connsiteY480" fmla="*/ 2182063 h 3676650"/>
              <a:gd name="connsiteX481" fmla="*/ 4866799 w 10982325"/>
              <a:gd name="connsiteY481" fmla="*/ 2182063 h 3676650"/>
              <a:gd name="connsiteX482" fmla="*/ 4842987 w 10982325"/>
              <a:gd name="connsiteY482" fmla="*/ 2182063 h 3676650"/>
              <a:gd name="connsiteX483" fmla="*/ 4854893 w 10982325"/>
              <a:gd name="connsiteY483" fmla="*/ 2186864 h 3676650"/>
              <a:gd name="connsiteX484" fmla="*/ 4866799 w 10982325"/>
              <a:gd name="connsiteY484" fmla="*/ 2182063 h 3676650"/>
              <a:gd name="connsiteX485" fmla="*/ 5493068 w 10982325"/>
              <a:gd name="connsiteY485" fmla="*/ 1864519 h 3676650"/>
              <a:gd name="connsiteX486" fmla="*/ 5484104 w 10982325"/>
              <a:gd name="connsiteY486" fmla="*/ 1854994 h 3676650"/>
              <a:gd name="connsiteX487" fmla="*/ 5469255 w 10982325"/>
              <a:gd name="connsiteY487" fmla="*/ 1864519 h 3676650"/>
              <a:gd name="connsiteX488" fmla="*/ 5478218 w 10982325"/>
              <a:gd name="connsiteY488" fmla="*/ 1874044 h 3676650"/>
              <a:gd name="connsiteX489" fmla="*/ 5493068 w 10982325"/>
              <a:gd name="connsiteY489" fmla="*/ 1864519 h 3676650"/>
              <a:gd name="connsiteX490" fmla="*/ 6085999 w 10982325"/>
              <a:gd name="connsiteY490" fmla="*/ 1791538 h 3676650"/>
              <a:gd name="connsiteX491" fmla="*/ 6062187 w 10982325"/>
              <a:gd name="connsiteY491" fmla="*/ 1791538 h 3676650"/>
              <a:gd name="connsiteX492" fmla="*/ 6074093 w 10982325"/>
              <a:gd name="connsiteY492" fmla="*/ 1796339 h 3676650"/>
              <a:gd name="connsiteX493" fmla="*/ 6085999 w 10982325"/>
              <a:gd name="connsiteY493" fmla="*/ 1791538 h 3676650"/>
              <a:gd name="connsiteX494" fmla="*/ 1106805 w 10982325"/>
              <a:gd name="connsiteY494" fmla="*/ 3036094 h 3676650"/>
              <a:gd name="connsiteX495" fmla="*/ 1109415 w 10982325"/>
              <a:gd name="connsiteY495" fmla="*/ 3015386 h 3676650"/>
              <a:gd name="connsiteX496" fmla="*/ 1125855 w 10982325"/>
              <a:gd name="connsiteY496" fmla="*/ 3017044 h 3676650"/>
              <a:gd name="connsiteX497" fmla="*/ 1123245 w 10982325"/>
              <a:gd name="connsiteY497" fmla="*/ 3037751 h 3676650"/>
              <a:gd name="connsiteX498" fmla="*/ 1106805 w 10982325"/>
              <a:gd name="connsiteY498" fmla="*/ 3036094 h 3676650"/>
              <a:gd name="connsiteX499" fmla="*/ 3797618 w 10982325"/>
              <a:gd name="connsiteY499" fmla="*/ 2569264 h 3676650"/>
              <a:gd name="connsiteX500" fmla="*/ 3878875 w 10982325"/>
              <a:gd name="connsiteY500" fmla="*/ 2531574 h 3676650"/>
              <a:gd name="connsiteX501" fmla="*/ 3937578 w 10982325"/>
              <a:gd name="connsiteY501" fmla="*/ 2502694 h 3676650"/>
              <a:gd name="connsiteX502" fmla="*/ 3986727 w 10982325"/>
              <a:gd name="connsiteY502" fmla="*/ 2474119 h 3676650"/>
              <a:gd name="connsiteX503" fmla="*/ 4030980 w 10982325"/>
              <a:gd name="connsiteY503" fmla="*/ 2464594 h 3676650"/>
              <a:gd name="connsiteX504" fmla="*/ 4064880 w 10982325"/>
              <a:gd name="connsiteY504" fmla="*/ 2455069 h 3676650"/>
              <a:gd name="connsiteX505" fmla="*/ 4069223 w 10982325"/>
              <a:gd name="connsiteY505" fmla="*/ 2497046 h 3676650"/>
              <a:gd name="connsiteX506" fmla="*/ 4039619 w 10982325"/>
              <a:gd name="connsiteY506" fmla="*/ 2526649 h 3676650"/>
              <a:gd name="connsiteX507" fmla="*/ 4003281 w 10982325"/>
              <a:gd name="connsiteY507" fmla="*/ 2550319 h 3676650"/>
              <a:gd name="connsiteX508" fmla="*/ 3963829 w 10982325"/>
              <a:gd name="connsiteY508" fmla="*/ 2559110 h 3676650"/>
              <a:gd name="connsiteX509" fmla="*/ 3876199 w 10982325"/>
              <a:gd name="connsiteY509" fmla="*/ 2574627 h 3676650"/>
              <a:gd name="connsiteX510" fmla="*/ 3797618 w 10982325"/>
              <a:gd name="connsiteY510" fmla="*/ 2569264 h 3676650"/>
              <a:gd name="connsiteX511" fmla="*/ 5359718 w 10982325"/>
              <a:gd name="connsiteY511" fmla="*/ 2221706 h 3676650"/>
              <a:gd name="connsiteX512" fmla="*/ 5388293 w 10982325"/>
              <a:gd name="connsiteY512" fmla="*/ 2207419 h 3676650"/>
              <a:gd name="connsiteX513" fmla="*/ 5416868 w 10982325"/>
              <a:gd name="connsiteY513" fmla="*/ 2221706 h 3676650"/>
              <a:gd name="connsiteX514" fmla="*/ 5388293 w 10982325"/>
              <a:gd name="connsiteY514" fmla="*/ 2235994 h 3676650"/>
              <a:gd name="connsiteX515" fmla="*/ 5359718 w 10982325"/>
              <a:gd name="connsiteY515" fmla="*/ 2221706 h 3676650"/>
              <a:gd name="connsiteX516" fmla="*/ 5435918 w 10982325"/>
              <a:gd name="connsiteY516" fmla="*/ 2208533 h 3676650"/>
              <a:gd name="connsiteX517" fmla="*/ 5524024 w 10982325"/>
              <a:gd name="connsiteY517" fmla="*/ 2178977 h 3676650"/>
              <a:gd name="connsiteX518" fmla="*/ 5569268 w 10982325"/>
              <a:gd name="connsiteY518" fmla="*/ 2193131 h 3676650"/>
              <a:gd name="connsiteX519" fmla="*/ 5531729 w 10982325"/>
              <a:gd name="connsiteY519" fmla="*/ 2207419 h 3676650"/>
              <a:gd name="connsiteX520" fmla="*/ 5488305 w 10982325"/>
              <a:gd name="connsiteY520" fmla="*/ 2216944 h 3676650"/>
              <a:gd name="connsiteX521" fmla="*/ 5459168 w 10982325"/>
              <a:gd name="connsiteY521" fmla="*/ 2226469 h 3676650"/>
              <a:gd name="connsiteX522" fmla="*/ 5435918 w 10982325"/>
              <a:gd name="connsiteY522" fmla="*/ 2208533 h 3676650"/>
              <a:gd name="connsiteX523" fmla="*/ 6578918 w 10982325"/>
              <a:gd name="connsiteY523" fmla="*/ 2031206 h 3676650"/>
              <a:gd name="connsiteX524" fmla="*/ 6597406 w 10982325"/>
              <a:gd name="connsiteY524" fmla="*/ 2007394 h 3676650"/>
              <a:gd name="connsiteX525" fmla="*/ 6620790 w 10982325"/>
              <a:gd name="connsiteY525" fmla="*/ 2039874 h 3676650"/>
              <a:gd name="connsiteX526" fmla="*/ 6578918 w 10982325"/>
              <a:gd name="connsiteY526" fmla="*/ 2031206 h 3676650"/>
              <a:gd name="connsiteX527" fmla="*/ 5778818 w 10982325"/>
              <a:gd name="connsiteY527" fmla="*/ 2026444 h 3676650"/>
              <a:gd name="connsiteX528" fmla="*/ 5768617 w 10982325"/>
              <a:gd name="connsiteY528" fmla="*/ 2016919 h 3676650"/>
              <a:gd name="connsiteX529" fmla="*/ 5731193 w 10982325"/>
              <a:gd name="connsiteY529" fmla="*/ 1965208 h 3676650"/>
              <a:gd name="connsiteX530" fmla="*/ 5755405 w 10982325"/>
              <a:gd name="connsiteY530" fmla="*/ 1940719 h 3676650"/>
              <a:gd name="connsiteX531" fmla="*/ 5800068 w 10982325"/>
              <a:gd name="connsiteY531" fmla="*/ 1959769 h 3676650"/>
              <a:gd name="connsiteX532" fmla="*/ 5856818 w 10982325"/>
              <a:gd name="connsiteY532" fmla="*/ 1978819 h 3676650"/>
              <a:gd name="connsiteX533" fmla="*/ 5893118 w 10982325"/>
              <a:gd name="connsiteY533" fmla="*/ 1997869 h 3676650"/>
              <a:gd name="connsiteX534" fmla="*/ 5850255 w 10982325"/>
              <a:gd name="connsiteY534" fmla="*/ 2016919 h 3676650"/>
              <a:gd name="connsiteX535" fmla="*/ 5807393 w 10982325"/>
              <a:gd name="connsiteY535" fmla="*/ 2026444 h 3676650"/>
              <a:gd name="connsiteX536" fmla="*/ 5793105 w 10982325"/>
              <a:gd name="connsiteY536" fmla="*/ 2035969 h 3676650"/>
              <a:gd name="connsiteX537" fmla="*/ 5778818 w 10982325"/>
              <a:gd name="connsiteY537" fmla="*/ 2026444 h 3676650"/>
              <a:gd name="connsiteX538" fmla="*/ 6074093 w 10982325"/>
              <a:gd name="connsiteY538" fmla="*/ 2012156 h 3676650"/>
              <a:gd name="connsiteX539" fmla="*/ 6088380 w 10982325"/>
              <a:gd name="connsiteY539" fmla="*/ 1997869 h 3676650"/>
              <a:gd name="connsiteX540" fmla="*/ 6102668 w 10982325"/>
              <a:gd name="connsiteY540" fmla="*/ 2012156 h 3676650"/>
              <a:gd name="connsiteX541" fmla="*/ 6088380 w 10982325"/>
              <a:gd name="connsiteY541" fmla="*/ 2026444 h 3676650"/>
              <a:gd name="connsiteX542" fmla="*/ 6074093 w 10982325"/>
              <a:gd name="connsiteY542" fmla="*/ 2012156 h 3676650"/>
              <a:gd name="connsiteX543" fmla="*/ 6207443 w 10982325"/>
              <a:gd name="connsiteY543" fmla="*/ 2012156 h 3676650"/>
              <a:gd name="connsiteX544" fmla="*/ 6231255 w 10982325"/>
              <a:gd name="connsiteY544" fmla="*/ 1997869 h 3676650"/>
              <a:gd name="connsiteX545" fmla="*/ 6255068 w 10982325"/>
              <a:gd name="connsiteY545" fmla="*/ 2012156 h 3676650"/>
              <a:gd name="connsiteX546" fmla="*/ 6231255 w 10982325"/>
              <a:gd name="connsiteY546" fmla="*/ 2026444 h 3676650"/>
              <a:gd name="connsiteX547" fmla="*/ 6207443 w 10982325"/>
              <a:gd name="connsiteY547" fmla="*/ 2012156 h 3676650"/>
              <a:gd name="connsiteX548" fmla="*/ 5569268 w 10982325"/>
              <a:gd name="connsiteY548" fmla="*/ 1997869 h 3676650"/>
              <a:gd name="connsiteX549" fmla="*/ 5583555 w 10982325"/>
              <a:gd name="connsiteY549" fmla="*/ 1978819 h 3676650"/>
              <a:gd name="connsiteX550" fmla="*/ 5597843 w 10982325"/>
              <a:gd name="connsiteY550" fmla="*/ 1997869 h 3676650"/>
              <a:gd name="connsiteX551" fmla="*/ 5583555 w 10982325"/>
              <a:gd name="connsiteY551" fmla="*/ 2016919 h 3676650"/>
              <a:gd name="connsiteX552" fmla="*/ 5569268 w 10982325"/>
              <a:gd name="connsiteY552" fmla="*/ 1997869 h 3676650"/>
              <a:gd name="connsiteX553" fmla="*/ 5940743 w 10982325"/>
              <a:gd name="connsiteY553" fmla="*/ 1997869 h 3676650"/>
              <a:gd name="connsiteX554" fmla="*/ 5978843 w 10982325"/>
              <a:gd name="connsiteY554" fmla="*/ 1978819 h 3676650"/>
              <a:gd name="connsiteX555" fmla="*/ 6016943 w 10982325"/>
              <a:gd name="connsiteY555" fmla="*/ 1997869 h 3676650"/>
              <a:gd name="connsiteX556" fmla="*/ 5978843 w 10982325"/>
              <a:gd name="connsiteY556" fmla="*/ 2016919 h 3676650"/>
              <a:gd name="connsiteX557" fmla="*/ 5940743 w 10982325"/>
              <a:gd name="connsiteY557" fmla="*/ 1997869 h 3676650"/>
              <a:gd name="connsiteX558" fmla="*/ 8214046 w 10982325"/>
              <a:gd name="connsiteY558" fmla="*/ 2010566 h 3676650"/>
              <a:gd name="connsiteX559" fmla="*/ 8207693 w 10982325"/>
              <a:gd name="connsiteY559" fmla="*/ 1986753 h 3676650"/>
              <a:gd name="connsiteX560" fmla="*/ 8186262 w 10982325"/>
              <a:gd name="connsiteY560" fmla="*/ 1969237 h 3676650"/>
              <a:gd name="connsiteX561" fmla="*/ 8131493 w 10982325"/>
              <a:gd name="connsiteY561" fmla="*/ 1901847 h 3676650"/>
              <a:gd name="connsiteX562" fmla="*/ 8180956 w 10982325"/>
              <a:gd name="connsiteY562" fmla="*/ 1910629 h 3676650"/>
              <a:gd name="connsiteX563" fmla="*/ 8215580 w 10982325"/>
              <a:gd name="connsiteY563" fmla="*/ 1939938 h 3676650"/>
              <a:gd name="connsiteX564" fmla="*/ 8232544 w 10982325"/>
              <a:gd name="connsiteY564" fmla="*/ 1965265 h 3676650"/>
              <a:gd name="connsiteX565" fmla="*/ 8236572 w 10982325"/>
              <a:gd name="connsiteY565" fmla="*/ 1978819 h 3676650"/>
              <a:gd name="connsiteX566" fmla="*/ 8245793 w 10982325"/>
              <a:gd name="connsiteY566" fmla="*/ 1997869 h 3676650"/>
              <a:gd name="connsiteX567" fmla="*/ 8214046 w 10982325"/>
              <a:gd name="connsiteY567" fmla="*/ 2010566 h 3676650"/>
              <a:gd name="connsiteX568" fmla="*/ 5688950 w 10982325"/>
              <a:gd name="connsiteY568" fmla="*/ 1998869 h 3676650"/>
              <a:gd name="connsiteX569" fmla="*/ 5697912 w 10982325"/>
              <a:gd name="connsiteY569" fmla="*/ 1984877 h 3676650"/>
              <a:gd name="connsiteX570" fmla="*/ 5712143 w 10982325"/>
              <a:gd name="connsiteY570" fmla="*/ 1993402 h 3676650"/>
              <a:gd name="connsiteX571" fmla="*/ 5688950 w 10982325"/>
              <a:gd name="connsiteY571" fmla="*/ 1998869 h 3676650"/>
              <a:gd name="connsiteX572" fmla="*/ 5547208 w 10982325"/>
              <a:gd name="connsiteY572" fmla="*/ 1934528 h 3676650"/>
              <a:gd name="connsiteX573" fmla="*/ 5549065 w 10982325"/>
              <a:gd name="connsiteY573" fmla="*/ 1879521 h 3676650"/>
              <a:gd name="connsiteX574" fmla="*/ 5616893 w 10982325"/>
              <a:gd name="connsiteY574" fmla="*/ 1912839 h 3676650"/>
              <a:gd name="connsiteX575" fmla="*/ 5594985 w 10982325"/>
              <a:gd name="connsiteY575" fmla="*/ 1921669 h 3676650"/>
              <a:gd name="connsiteX576" fmla="*/ 5563400 w 10982325"/>
              <a:gd name="connsiteY576" fmla="*/ 1931356 h 3676650"/>
              <a:gd name="connsiteX577" fmla="*/ 5547208 w 10982325"/>
              <a:gd name="connsiteY577" fmla="*/ 1934528 h 3676650"/>
              <a:gd name="connsiteX578" fmla="*/ 6921818 w 10982325"/>
              <a:gd name="connsiteY578" fmla="*/ 1840706 h 3676650"/>
              <a:gd name="connsiteX579" fmla="*/ 6940868 w 10982325"/>
              <a:gd name="connsiteY579" fmla="*/ 1816894 h 3676650"/>
              <a:gd name="connsiteX580" fmla="*/ 6959918 w 10982325"/>
              <a:gd name="connsiteY580" fmla="*/ 1840706 h 3676650"/>
              <a:gd name="connsiteX581" fmla="*/ 6940868 w 10982325"/>
              <a:gd name="connsiteY581" fmla="*/ 1864519 h 3676650"/>
              <a:gd name="connsiteX582" fmla="*/ 6921818 w 10982325"/>
              <a:gd name="connsiteY582" fmla="*/ 1840706 h 3676650"/>
              <a:gd name="connsiteX583" fmla="*/ 9157811 w 10982325"/>
              <a:gd name="connsiteY583" fmla="*/ 1838535 h 3676650"/>
              <a:gd name="connsiteX584" fmla="*/ 9122093 w 10982325"/>
              <a:gd name="connsiteY584" fmla="*/ 1811445 h 3676650"/>
              <a:gd name="connsiteX585" fmla="*/ 9162574 w 10982325"/>
              <a:gd name="connsiteY585" fmla="*/ 1794186 h 3676650"/>
              <a:gd name="connsiteX586" fmla="*/ 9212104 w 10982325"/>
              <a:gd name="connsiteY586" fmla="*/ 1808588 h 3676650"/>
              <a:gd name="connsiteX587" fmla="*/ 9271635 w 10982325"/>
              <a:gd name="connsiteY587" fmla="*/ 1816894 h 3676650"/>
              <a:gd name="connsiteX588" fmla="*/ 9322118 w 10982325"/>
              <a:gd name="connsiteY588" fmla="*/ 1831181 h 3676650"/>
              <a:gd name="connsiteX589" fmla="*/ 9257824 w 10982325"/>
              <a:gd name="connsiteY589" fmla="*/ 1843869 h 3676650"/>
              <a:gd name="connsiteX590" fmla="*/ 9157811 w 10982325"/>
              <a:gd name="connsiteY590" fmla="*/ 1838535 h 3676650"/>
              <a:gd name="connsiteX591" fmla="*/ 6521768 w 10982325"/>
              <a:gd name="connsiteY591" fmla="*/ 1821028 h 3676650"/>
              <a:gd name="connsiteX592" fmla="*/ 6585271 w 10982325"/>
              <a:gd name="connsiteY592" fmla="*/ 1784261 h 3676650"/>
              <a:gd name="connsiteX593" fmla="*/ 6613551 w 10982325"/>
              <a:gd name="connsiteY593" fmla="*/ 1793605 h 3676650"/>
              <a:gd name="connsiteX594" fmla="*/ 6636068 w 10982325"/>
              <a:gd name="connsiteY594" fmla="*/ 1800520 h 3676650"/>
              <a:gd name="connsiteX595" fmla="*/ 6567488 w 10982325"/>
              <a:gd name="connsiteY595" fmla="*/ 1835944 h 3676650"/>
              <a:gd name="connsiteX596" fmla="*/ 6521768 w 10982325"/>
              <a:gd name="connsiteY596" fmla="*/ 1821028 h 3676650"/>
              <a:gd name="connsiteX597" fmla="*/ 6625752 w 10982325"/>
              <a:gd name="connsiteY597" fmla="*/ 1813484 h 3676650"/>
              <a:gd name="connsiteX598" fmla="*/ 6583680 w 10982325"/>
              <a:gd name="connsiteY598" fmla="*/ 1804226 h 3676650"/>
              <a:gd name="connsiteX599" fmla="*/ 6559868 w 10982325"/>
              <a:gd name="connsiteY599" fmla="*/ 1807493 h 3676650"/>
              <a:gd name="connsiteX600" fmla="*/ 6625752 w 10982325"/>
              <a:gd name="connsiteY600" fmla="*/ 1813484 h 3676650"/>
              <a:gd name="connsiteX601" fmla="*/ 6702743 w 10982325"/>
              <a:gd name="connsiteY601" fmla="*/ 1816894 h 3676650"/>
              <a:gd name="connsiteX602" fmla="*/ 6738462 w 10982325"/>
              <a:gd name="connsiteY602" fmla="*/ 1799654 h 3676650"/>
              <a:gd name="connsiteX603" fmla="*/ 6774180 w 10982325"/>
              <a:gd name="connsiteY603" fmla="*/ 1816894 h 3676650"/>
              <a:gd name="connsiteX604" fmla="*/ 6738462 w 10982325"/>
              <a:gd name="connsiteY604" fmla="*/ 1834134 h 3676650"/>
              <a:gd name="connsiteX605" fmla="*/ 6702743 w 10982325"/>
              <a:gd name="connsiteY605" fmla="*/ 1816894 h 3676650"/>
              <a:gd name="connsiteX606" fmla="*/ 9527572 w 10982325"/>
              <a:gd name="connsiteY606" fmla="*/ 1827495 h 3676650"/>
              <a:gd name="connsiteX607" fmla="*/ 9553956 w 10982325"/>
              <a:gd name="connsiteY607" fmla="*/ 1804273 h 3676650"/>
              <a:gd name="connsiteX608" fmla="*/ 9560243 w 10982325"/>
              <a:gd name="connsiteY608" fmla="*/ 1823247 h 3676650"/>
              <a:gd name="connsiteX609" fmla="*/ 9527572 w 10982325"/>
              <a:gd name="connsiteY609" fmla="*/ 1827495 h 3676650"/>
              <a:gd name="connsiteX610" fmla="*/ 6283643 w 10982325"/>
              <a:gd name="connsiteY610" fmla="*/ 1802606 h 3676650"/>
              <a:gd name="connsiteX611" fmla="*/ 6307455 w 10982325"/>
              <a:gd name="connsiteY611" fmla="*/ 1788319 h 3676650"/>
              <a:gd name="connsiteX612" fmla="*/ 6331268 w 10982325"/>
              <a:gd name="connsiteY612" fmla="*/ 1802606 h 3676650"/>
              <a:gd name="connsiteX613" fmla="*/ 6307455 w 10982325"/>
              <a:gd name="connsiteY613" fmla="*/ 1816894 h 3676650"/>
              <a:gd name="connsiteX614" fmla="*/ 6283643 w 10982325"/>
              <a:gd name="connsiteY614" fmla="*/ 1802606 h 3676650"/>
              <a:gd name="connsiteX615" fmla="*/ 8026718 w 10982325"/>
              <a:gd name="connsiteY615" fmla="*/ 1802606 h 3676650"/>
              <a:gd name="connsiteX616" fmla="*/ 8041005 w 10982325"/>
              <a:gd name="connsiteY616" fmla="*/ 1788319 h 3676650"/>
              <a:gd name="connsiteX617" fmla="*/ 8055293 w 10982325"/>
              <a:gd name="connsiteY617" fmla="*/ 1802606 h 3676650"/>
              <a:gd name="connsiteX618" fmla="*/ 8041005 w 10982325"/>
              <a:gd name="connsiteY618" fmla="*/ 1816894 h 3676650"/>
              <a:gd name="connsiteX619" fmla="*/ 8026718 w 10982325"/>
              <a:gd name="connsiteY619" fmla="*/ 1802606 h 3676650"/>
              <a:gd name="connsiteX620" fmla="*/ 6674168 w 10982325"/>
              <a:gd name="connsiteY620" fmla="*/ 1797282 h 3676650"/>
              <a:gd name="connsiteX621" fmla="*/ 6683693 w 10982325"/>
              <a:gd name="connsiteY621" fmla="*/ 1793081 h 3676650"/>
              <a:gd name="connsiteX622" fmla="*/ 6693218 w 10982325"/>
              <a:gd name="connsiteY622" fmla="*/ 1803168 h 3676650"/>
              <a:gd name="connsiteX623" fmla="*/ 6683693 w 10982325"/>
              <a:gd name="connsiteY623" fmla="*/ 1807369 h 3676650"/>
              <a:gd name="connsiteX624" fmla="*/ 6674168 w 10982325"/>
              <a:gd name="connsiteY624" fmla="*/ 1797282 h 3676650"/>
              <a:gd name="connsiteX625" fmla="*/ 9050655 w 10982325"/>
              <a:gd name="connsiteY625" fmla="*/ 1797844 h 3676650"/>
              <a:gd name="connsiteX626" fmla="*/ 9070267 w 10982325"/>
              <a:gd name="connsiteY626" fmla="*/ 1769269 h 3676650"/>
              <a:gd name="connsiteX627" fmla="*/ 9083993 w 10982325"/>
              <a:gd name="connsiteY627" fmla="*/ 1788319 h 3676650"/>
              <a:gd name="connsiteX628" fmla="*/ 9050655 w 10982325"/>
              <a:gd name="connsiteY628" fmla="*/ 1797844 h 3676650"/>
              <a:gd name="connsiteX629" fmla="*/ 8706602 w 10982325"/>
              <a:gd name="connsiteY629" fmla="*/ 1692869 h 3676650"/>
              <a:gd name="connsiteX630" fmla="*/ 8632955 w 10982325"/>
              <a:gd name="connsiteY630" fmla="*/ 1677172 h 3676650"/>
              <a:gd name="connsiteX631" fmla="*/ 8564013 w 10982325"/>
              <a:gd name="connsiteY631" fmla="*/ 1663084 h 3676650"/>
              <a:gd name="connsiteX632" fmla="*/ 8530980 w 10982325"/>
              <a:gd name="connsiteY632" fmla="*/ 1654969 h 3676650"/>
              <a:gd name="connsiteX633" fmla="*/ 8502968 w 10982325"/>
              <a:gd name="connsiteY633" fmla="*/ 1639805 h 3676650"/>
              <a:gd name="connsiteX634" fmla="*/ 8580768 w 10982325"/>
              <a:gd name="connsiteY634" fmla="*/ 1629928 h 3676650"/>
              <a:gd name="connsiteX635" fmla="*/ 8665293 w 10982325"/>
              <a:gd name="connsiteY635" fmla="*/ 1646082 h 3676650"/>
              <a:gd name="connsiteX636" fmla="*/ 8735130 w 10982325"/>
              <a:gd name="connsiteY636" fmla="*/ 1662036 h 3676650"/>
              <a:gd name="connsiteX637" fmla="*/ 8798243 w 10982325"/>
              <a:gd name="connsiteY637" fmla="*/ 1684849 h 3676650"/>
              <a:gd name="connsiteX638" fmla="*/ 8757285 w 10982325"/>
              <a:gd name="connsiteY638" fmla="*/ 1702594 h 3676650"/>
              <a:gd name="connsiteX639" fmla="*/ 8706602 w 10982325"/>
              <a:gd name="connsiteY639" fmla="*/ 1692869 h 3676650"/>
              <a:gd name="connsiteX640" fmla="*/ 8331518 w 10982325"/>
              <a:gd name="connsiteY640" fmla="*/ 1613125 h 3676650"/>
              <a:gd name="connsiteX641" fmla="*/ 8363922 w 10982325"/>
              <a:gd name="connsiteY641" fmla="*/ 1595304 h 3676650"/>
              <a:gd name="connsiteX642" fmla="*/ 8350568 w 10982325"/>
              <a:gd name="connsiteY642" fmla="*/ 1626394 h 3676650"/>
              <a:gd name="connsiteX643" fmla="*/ 8331518 w 10982325"/>
              <a:gd name="connsiteY643" fmla="*/ 1613125 h 3676650"/>
              <a:gd name="connsiteX644" fmla="*/ 8236268 w 10982325"/>
              <a:gd name="connsiteY644" fmla="*/ 1593056 h 3676650"/>
              <a:gd name="connsiteX645" fmla="*/ 8279130 w 10982325"/>
              <a:gd name="connsiteY645" fmla="*/ 1578769 h 3676650"/>
              <a:gd name="connsiteX646" fmla="*/ 8321993 w 10982325"/>
              <a:gd name="connsiteY646" fmla="*/ 1593056 h 3676650"/>
              <a:gd name="connsiteX647" fmla="*/ 8279130 w 10982325"/>
              <a:gd name="connsiteY647" fmla="*/ 1607344 h 3676650"/>
              <a:gd name="connsiteX648" fmla="*/ 8236268 w 10982325"/>
              <a:gd name="connsiteY648" fmla="*/ 1593056 h 3676650"/>
              <a:gd name="connsiteX649" fmla="*/ 12673 w 10982325"/>
              <a:gd name="connsiteY649" fmla="*/ 1443038 h 3676650"/>
              <a:gd name="connsiteX650" fmla="*/ 16194 w 10982325"/>
              <a:gd name="connsiteY650" fmla="*/ 1397794 h 3676650"/>
              <a:gd name="connsiteX651" fmla="*/ 25719 w 10982325"/>
              <a:gd name="connsiteY651" fmla="*/ 1412081 h 3676650"/>
              <a:gd name="connsiteX652" fmla="*/ 35245 w 10982325"/>
              <a:gd name="connsiteY652" fmla="*/ 1426369 h 3676650"/>
              <a:gd name="connsiteX653" fmla="*/ 44770 w 10982325"/>
              <a:gd name="connsiteY653" fmla="*/ 1445419 h 3676650"/>
              <a:gd name="connsiteX654" fmla="*/ 12673 w 10982325"/>
              <a:gd name="connsiteY654" fmla="*/ 1443038 h 3676650"/>
              <a:gd name="connsiteX655" fmla="*/ 968693 w 10982325"/>
              <a:gd name="connsiteY655" fmla="*/ 669131 h 3676650"/>
              <a:gd name="connsiteX656" fmla="*/ 992505 w 10982325"/>
              <a:gd name="connsiteY656" fmla="*/ 654844 h 3676650"/>
              <a:gd name="connsiteX657" fmla="*/ 1016318 w 10982325"/>
              <a:gd name="connsiteY657" fmla="*/ 669131 h 3676650"/>
              <a:gd name="connsiteX658" fmla="*/ 992505 w 10982325"/>
              <a:gd name="connsiteY658" fmla="*/ 683419 h 3676650"/>
              <a:gd name="connsiteX659" fmla="*/ 968693 w 10982325"/>
              <a:gd name="connsiteY659" fmla="*/ 669131 h 3676650"/>
              <a:gd name="connsiteX660" fmla="*/ 1061028 w 10982325"/>
              <a:gd name="connsiteY660" fmla="*/ 648753 h 3676650"/>
              <a:gd name="connsiteX661" fmla="*/ 1074030 w 10982325"/>
              <a:gd name="connsiteY661" fmla="*/ 626269 h 3676650"/>
              <a:gd name="connsiteX662" fmla="*/ 1082993 w 10982325"/>
              <a:gd name="connsiteY662" fmla="*/ 640556 h 3676650"/>
              <a:gd name="connsiteX663" fmla="*/ 1061028 w 10982325"/>
              <a:gd name="connsiteY663" fmla="*/ 648753 h 3676650"/>
              <a:gd name="connsiteX664" fmla="*/ 2549843 w 10982325"/>
              <a:gd name="connsiteY664" fmla="*/ 221456 h 3676650"/>
              <a:gd name="connsiteX665" fmla="*/ 2560082 w 10982325"/>
              <a:gd name="connsiteY665" fmla="*/ 208995 h 3676650"/>
              <a:gd name="connsiteX666" fmla="*/ 2570321 w 10982325"/>
              <a:gd name="connsiteY666" fmla="*/ 221456 h 3676650"/>
              <a:gd name="connsiteX667" fmla="*/ 2560082 w 10982325"/>
              <a:gd name="connsiteY667" fmla="*/ 233918 h 3676650"/>
              <a:gd name="connsiteX668" fmla="*/ 2549843 w 10982325"/>
              <a:gd name="connsiteY668" fmla="*/ 221456 h 3676650"/>
              <a:gd name="connsiteX669" fmla="*/ 4007168 w 10982325"/>
              <a:gd name="connsiteY669" fmla="*/ 221456 h 3676650"/>
              <a:gd name="connsiteX670" fmla="*/ 4021455 w 10982325"/>
              <a:gd name="connsiteY670" fmla="*/ 207169 h 3676650"/>
              <a:gd name="connsiteX671" fmla="*/ 4035743 w 10982325"/>
              <a:gd name="connsiteY671" fmla="*/ 221456 h 3676650"/>
              <a:gd name="connsiteX672" fmla="*/ 4021455 w 10982325"/>
              <a:gd name="connsiteY672" fmla="*/ 235744 h 3676650"/>
              <a:gd name="connsiteX673" fmla="*/ 4007168 w 10982325"/>
              <a:gd name="connsiteY673" fmla="*/ 221456 h 3676650"/>
              <a:gd name="connsiteX674" fmla="*/ 3664268 w 10982325"/>
              <a:gd name="connsiteY674" fmla="*/ 209074 h 3676650"/>
              <a:gd name="connsiteX675" fmla="*/ 3675698 w 10982325"/>
              <a:gd name="connsiteY675" fmla="*/ 180499 h 3676650"/>
              <a:gd name="connsiteX676" fmla="*/ 3675698 w 10982325"/>
              <a:gd name="connsiteY676" fmla="*/ 169069 h 3676650"/>
              <a:gd name="connsiteX677" fmla="*/ 3664268 w 10982325"/>
              <a:gd name="connsiteY677" fmla="*/ 150019 h 3676650"/>
              <a:gd name="connsiteX678" fmla="*/ 3692843 w 10982325"/>
              <a:gd name="connsiteY678" fmla="*/ 130969 h 3676650"/>
              <a:gd name="connsiteX679" fmla="*/ 3721418 w 10982325"/>
              <a:gd name="connsiteY679" fmla="*/ 164986 h 3676650"/>
              <a:gd name="connsiteX680" fmla="*/ 3679241 w 10982325"/>
              <a:gd name="connsiteY680" fmla="*/ 226219 h 3676650"/>
              <a:gd name="connsiteX681" fmla="*/ 3664268 w 10982325"/>
              <a:gd name="connsiteY681" fmla="*/ 209074 h 3676650"/>
              <a:gd name="connsiteX682" fmla="*/ 3365821 w 10982325"/>
              <a:gd name="connsiteY682" fmla="*/ 200818 h 3676650"/>
              <a:gd name="connsiteX683" fmla="*/ 3383280 w 10982325"/>
              <a:gd name="connsiteY683" fmla="*/ 178594 h 3676650"/>
              <a:gd name="connsiteX684" fmla="*/ 3407093 w 10982325"/>
              <a:gd name="connsiteY684" fmla="*/ 192881 h 3676650"/>
              <a:gd name="connsiteX685" fmla="*/ 3365821 w 10982325"/>
              <a:gd name="connsiteY685" fmla="*/ 200818 h 3676650"/>
              <a:gd name="connsiteX686" fmla="*/ 3483293 w 10982325"/>
              <a:gd name="connsiteY686" fmla="*/ 192881 h 3676650"/>
              <a:gd name="connsiteX687" fmla="*/ 3497580 w 10982325"/>
              <a:gd name="connsiteY687" fmla="*/ 178594 h 3676650"/>
              <a:gd name="connsiteX688" fmla="*/ 3511868 w 10982325"/>
              <a:gd name="connsiteY688" fmla="*/ 169069 h 3676650"/>
              <a:gd name="connsiteX689" fmla="*/ 3526155 w 10982325"/>
              <a:gd name="connsiteY689" fmla="*/ 159544 h 3676650"/>
              <a:gd name="connsiteX690" fmla="*/ 3519011 w 10982325"/>
              <a:gd name="connsiteY690" fmla="*/ 201165 h 3676650"/>
              <a:gd name="connsiteX691" fmla="*/ 3483293 w 10982325"/>
              <a:gd name="connsiteY691" fmla="*/ 192881 h 3676650"/>
              <a:gd name="connsiteX692" fmla="*/ 3559493 w 10982325"/>
              <a:gd name="connsiteY692" fmla="*/ 164306 h 3676650"/>
              <a:gd name="connsiteX693" fmla="*/ 3573780 w 10982325"/>
              <a:gd name="connsiteY693" fmla="*/ 150019 h 3676650"/>
              <a:gd name="connsiteX694" fmla="*/ 3588068 w 10982325"/>
              <a:gd name="connsiteY694" fmla="*/ 164306 h 3676650"/>
              <a:gd name="connsiteX695" fmla="*/ 3573780 w 10982325"/>
              <a:gd name="connsiteY695" fmla="*/ 178594 h 3676650"/>
              <a:gd name="connsiteX696" fmla="*/ 3559493 w 10982325"/>
              <a:gd name="connsiteY696" fmla="*/ 164306 h 3676650"/>
              <a:gd name="connsiteX697" fmla="*/ 3829031 w 10982325"/>
              <a:gd name="connsiteY697" fmla="*/ 163054 h 3676650"/>
              <a:gd name="connsiteX698" fmla="*/ 3797284 w 10982325"/>
              <a:gd name="connsiteY698" fmla="*/ 121444 h 3676650"/>
              <a:gd name="connsiteX699" fmla="*/ 3863216 w 10982325"/>
              <a:gd name="connsiteY699" fmla="*/ 47634 h 3676650"/>
              <a:gd name="connsiteX700" fmla="*/ 3918642 w 10982325"/>
              <a:gd name="connsiteY700" fmla="*/ 24024 h 3676650"/>
              <a:gd name="connsiteX701" fmla="*/ 3940074 w 10982325"/>
              <a:gd name="connsiteY701" fmla="*/ 21173 h 3676650"/>
              <a:gd name="connsiteX702" fmla="*/ 3950018 w 10982325"/>
              <a:gd name="connsiteY702" fmla="*/ 17231 h 3676650"/>
              <a:gd name="connsiteX703" fmla="*/ 3992880 w 10982325"/>
              <a:gd name="connsiteY703" fmla="*/ 7144 h 3676650"/>
              <a:gd name="connsiteX704" fmla="*/ 4035743 w 10982325"/>
              <a:gd name="connsiteY704" fmla="*/ 16669 h 3676650"/>
              <a:gd name="connsiteX705" fmla="*/ 4073376 w 10982325"/>
              <a:gd name="connsiteY705" fmla="*/ 26194 h 3676650"/>
              <a:gd name="connsiteX706" fmla="*/ 4120324 w 10982325"/>
              <a:gd name="connsiteY706" fmla="*/ 42863 h 3676650"/>
              <a:gd name="connsiteX707" fmla="*/ 4150595 w 10982325"/>
              <a:gd name="connsiteY707" fmla="*/ 44346 h 3676650"/>
              <a:gd name="connsiteX708" fmla="*/ 4194515 w 10982325"/>
              <a:gd name="connsiteY708" fmla="*/ 41238 h 3676650"/>
              <a:gd name="connsiteX709" fmla="*/ 4212974 w 10982325"/>
              <a:gd name="connsiteY709" fmla="*/ 54769 h 3676650"/>
              <a:gd name="connsiteX710" fmla="*/ 4226243 w 10982325"/>
              <a:gd name="connsiteY710" fmla="*/ 72708 h 3676650"/>
              <a:gd name="connsiteX711" fmla="*/ 4138136 w 10982325"/>
              <a:gd name="connsiteY711" fmla="*/ 102264 h 3676650"/>
              <a:gd name="connsiteX712" fmla="*/ 4092893 w 10982325"/>
              <a:gd name="connsiteY712" fmla="*/ 110586 h 3676650"/>
              <a:gd name="connsiteX713" fmla="*/ 3977449 w 10982325"/>
              <a:gd name="connsiteY713" fmla="*/ 119585 h 3676650"/>
              <a:gd name="connsiteX714" fmla="*/ 3940493 w 10982325"/>
              <a:gd name="connsiteY714" fmla="*/ 140952 h 3676650"/>
              <a:gd name="connsiteX715" fmla="*/ 3912823 w 10982325"/>
              <a:gd name="connsiteY715" fmla="*/ 154980 h 3676650"/>
              <a:gd name="connsiteX716" fmla="*/ 3878923 w 10982325"/>
              <a:gd name="connsiteY716" fmla="*/ 158987 h 3676650"/>
              <a:gd name="connsiteX717" fmla="*/ 3847862 w 10982325"/>
              <a:gd name="connsiteY717" fmla="*/ 169069 h 3676650"/>
              <a:gd name="connsiteX718" fmla="*/ 3829031 w 10982325"/>
              <a:gd name="connsiteY718" fmla="*/ 163054 h 3676650"/>
              <a:gd name="connsiteX719" fmla="*/ 4143080 w 10982325"/>
              <a:gd name="connsiteY719" fmla="*/ 67571 h 3676650"/>
              <a:gd name="connsiteX720" fmla="*/ 4114505 w 10982325"/>
              <a:gd name="connsiteY720" fmla="*/ 67218 h 3676650"/>
              <a:gd name="connsiteX721" fmla="*/ 4126230 w 10982325"/>
              <a:gd name="connsiteY721" fmla="*/ 71961 h 3676650"/>
              <a:gd name="connsiteX722" fmla="*/ 4143080 w 10982325"/>
              <a:gd name="connsiteY722" fmla="*/ 67570 h 3676650"/>
              <a:gd name="connsiteX723" fmla="*/ 4359593 w 10982325"/>
              <a:gd name="connsiteY723" fmla="*/ 59531 h 3676650"/>
              <a:gd name="connsiteX724" fmla="*/ 4373880 w 10982325"/>
              <a:gd name="connsiteY724" fmla="*/ 45244 h 3676650"/>
              <a:gd name="connsiteX725" fmla="*/ 4388168 w 10982325"/>
              <a:gd name="connsiteY725" fmla="*/ 59531 h 3676650"/>
              <a:gd name="connsiteX726" fmla="*/ 4373880 w 10982325"/>
              <a:gd name="connsiteY726" fmla="*/ 73819 h 3676650"/>
              <a:gd name="connsiteX727" fmla="*/ 4359593 w 10982325"/>
              <a:gd name="connsiteY727" fmla="*/ 59531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</a:cxnLst>
            <a:rect l="l" t="t" r="r" b="b"/>
            <a:pathLst>
              <a:path w="10982325" h="3676650">
                <a:moveTo>
                  <a:pt x="1544155" y="3661715"/>
                </a:moveTo>
                <a:cubicBezTo>
                  <a:pt x="1538478" y="3655209"/>
                  <a:pt x="1531058" y="3629654"/>
                  <a:pt x="1527667" y="3604927"/>
                </a:cubicBezTo>
                <a:cubicBezTo>
                  <a:pt x="1522219" y="3565131"/>
                  <a:pt x="1523562" y="3559969"/>
                  <a:pt x="1539354" y="3559969"/>
                </a:cubicBezTo>
                <a:cubicBezTo>
                  <a:pt x="1549175" y="3559969"/>
                  <a:pt x="1559671" y="3553540"/>
                  <a:pt x="1562691" y="3545681"/>
                </a:cubicBezTo>
                <a:cubicBezTo>
                  <a:pt x="1568748" y="3529889"/>
                  <a:pt x="1606868" y="3525774"/>
                  <a:pt x="1606868" y="3540919"/>
                </a:cubicBezTo>
                <a:cubicBezTo>
                  <a:pt x="1606868" y="3546158"/>
                  <a:pt x="1613764" y="3550444"/>
                  <a:pt x="1622193" y="3550444"/>
                </a:cubicBezTo>
                <a:cubicBezTo>
                  <a:pt x="1644615" y="3550444"/>
                  <a:pt x="1630909" y="3596164"/>
                  <a:pt x="1601562" y="3619243"/>
                </a:cubicBezTo>
                <a:cubicBezTo>
                  <a:pt x="1588770" y="3629311"/>
                  <a:pt x="1578293" y="3645818"/>
                  <a:pt x="1578293" y="3655914"/>
                </a:cubicBezTo>
                <a:cubicBezTo>
                  <a:pt x="1578293" y="3676526"/>
                  <a:pt x="1559824" y="3679669"/>
                  <a:pt x="1544155" y="3661715"/>
                </a:cubicBezTo>
                <a:close/>
                <a:moveTo>
                  <a:pt x="1368743" y="3512344"/>
                </a:moveTo>
                <a:cubicBezTo>
                  <a:pt x="1368743" y="3500971"/>
                  <a:pt x="1362399" y="3493294"/>
                  <a:pt x="1352988" y="3493294"/>
                </a:cubicBezTo>
                <a:cubicBezTo>
                  <a:pt x="1338701" y="3493294"/>
                  <a:pt x="1337758" y="3476768"/>
                  <a:pt x="1342863" y="3314900"/>
                </a:cubicBezTo>
                <a:cubicBezTo>
                  <a:pt x="1346416" y="3202153"/>
                  <a:pt x="1352207" y="3135268"/>
                  <a:pt x="1358608" y="3133134"/>
                </a:cubicBezTo>
                <a:cubicBezTo>
                  <a:pt x="1364190" y="3131277"/>
                  <a:pt x="1368743" y="3119866"/>
                  <a:pt x="1368743" y="3107769"/>
                </a:cubicBezTo>
                <a:cubicBezTo>
                  <a:pt x="1368743" y="3092072"/>
                  <a:pt x="1361704" y="3084014"/>
                  <a:pt x="1344120" y="3079604"/>
                </a:cubicBezTo>
                <a:cubicBezTo>
                  <a:pt x="1312783" y="3071736"/>
                  <a:pt x="1283018" y="3081014"/>
                  <a:pt x="1283018" y="3098644"/>
                </a:cubicBezTo>
                <a:cubicBezTo>
                  <a:pt x="1283018" y="3106150"/>
                  <a:pt x="1278731" y="3112294"/>
                  <a:pt x="1273493" y="3112294"/>
                </a:cubicBezTo>
                <a:cubicBezTo>
                  <a:pt x="1268254" y="3112294"/>
                  <a:pt x="1263968" y="3120866"/>
                  <a:pt x="1263968" y="3131344"/>
                </a:cubicBezTo>
                <a:cubicBezTo>
                  <a:pt x="1263968" y="3141926"/>
                  <a:pt x="1257624" y="3150394"/>
                  <a:pt x="1249680" y="3150394"/>
                </a:cubicBezTo>
                <a:cubicBezTo>
                  <a:pt x="1241746" y="3150394"/>
                  <a:pt x="1235393" y="3141926"/>
                  <a:pt x="1235393" y="3131344"/>
                </a:cubicBezTo>
                <a:cubicBezTo>
                  <a:pt x="1235393" y="3120866"/>
                  <a:pt x="1231106" y="3112294"/>
                  <a:pt x="1225868" y="3112294"/>
                </a:cubicBezTo>
                <a:cubicBezTo>
                  <a:pt x="1220629" y="3112294"/>
                  <a:pt x="1216343" y="3095149"/>
                  <a:pt x="1216343" y="3074194"/>
                </a:cubicBezTo>
                <a:cubicBezTo>
                  <a:pt x="1216343" y="3034160"/>
                  <a:pt x="1235783" y="3021454"/>
                  <a:pt x="1252185" y="3050772"/>
                </a:cubicBezTo>
                <a:cubicBezTo>
                  <a:pt x="1263701" y="3071346"/>
                  <a:pt x="1292543" y="3058030"/>
                  <a:pt x="1292543" y="3032132"/>
                </a:cubicBezTo>
                <a:cubicBezTo>
                  <a:pt x="1292543" y="3020597"/>
                  <a:pt x="1286256" y="3002842"/>
                  <a:pt x="1278560" y="2992669"/>
                </a:cubicBezTo>
                <a:cubicBezTo>
                  <a:pt x="1270873" y="2982506"/>
                  <a:pt x="1264444" y="2964399"/>
                  <a:pt x="1264272" y="2952455"/>
                </a:cubicBezTo>
                <a:cubicBezTo>
                  <a:pt x="1264110" y="2940501"/>
                  <a:pt x="1257538" y="2928252"/>
                  <a:pt x="1249680" y="2925242"/>
                </a:cubicBezTo>
                <a:cubicBezTo>
                  <a:pt x="1241822" y="2922223"/>
                  <a:pt x="1235393" y="2913783"/>
                  <a:pt x="1235393" y="2906487"/>
                </a:cubicBezTo>
                <a:cubicBezTo>
                  <a:pt x="1235393" y="2886104"/>
                  <a:pt x="1208875" y="2890676"/>
                  <a:pt x="1174328" y="2917031"/>
                </a:cubicBezTo>
                <a:cubicBezTo>
                  <a:pt x="1135494" y="2946645"/>
                  <a:pt x="1118521" y="2946930"/>
                  <a:pt x="1090032" y="2918441"/>
                </a:cubicBezTo>
                <a:cubicBezTo>
                  <a:pt x="1077706" y="2906116"/>
                  <a:pt x="1061437" y="2893971"/>
                  <a:pt x="1053875" y="2891447"/>
                </a:cubicBezTo>
                <a:cubicBezTo>
                  <a:pt x="1044388" y="2888285"/>
                  <a:pt x="1040130" y="2872378"/>
                  <a:pt x="1040130" y="2840031"/>
                </a:cubicBezTo>
                <a:cubicBezTo>
                  <a:pt x="1040130" y="2798721"/>
                  <a:pt x="1037606" y="2792844"/>
                  <a:pt x="1018699" y="2790158"/>
                </a:cubicBezTo>
                <a:cubicBezTo>
                  <a:pt x="1003192" y="2787958"/>
                  <a:pt x="997268" y="2780729"/>
                  <a:pt x="997268" y="2763965"/>
                </a:cubicBezTo>
                <a:cubicBezTo>
                  <a:pt x="997268" y="2751239"/>
                  <a:pt x="992981" y="2740819"/>
                  <a:pt x="987743" y="2740819"/>
                </a:cubicBezTo>
                <a:cubicBezTo>
                  <a:pt x="982504" y="2740819"/>
                  <a:pt x="978218" y="2727960"/>
                  <a:pt x="978218" y="2712244"/>
                </a:cubicBezTo>
                <a:cubicBezTo>
                  <a:pt x="978218" y="2694185"/>
                  <a:pt x="973341" y="2683669"/>
                  <a:pt x="964968" y="2683669"/>
                </a:cubicBezTo>
                <a:cubicBezTo>
                  <a:pt x="957674" y="2683669"/>
                  <a:pt x="949021" y="2672953"/>
                  <a:pt x="945733" y="2659856"/>
                </a:cubicBezTo>
                <a:cubicBezTo>
                  <a:pt x="942446" y="2646760"/>
                  <a:pt x="935552" y="2636044"/>
                  <a:pt x="930413" y="2636044"/>
                </a:cubicBezTo>
                <a:cubicBezTo>
                  <a:pt x="925274" y="2636044"/>
                  <a:pt x="921069" y="2631091"/>
                  <a:pt x="921069" y="2625033"/>
                </a:cubicBezTo>
                <a:cubicBezTo>
                  <a:pt x="921069" y="2618985"/>
                  <a:pt x="910582" y="2600277"/>
                  <a:pt x="897766" y="2583475"/>
                </a:cubicBezTo>
                <a:cubicBezTo>
                  <a:pt x="884948" y="2566673"/>
                  <a:pt x="871366" y="2540594"/>
                  <a:pt x="867584" y="2525525"/>
                </a:cubicBezTo>
                <a:cubicBezTo>
                  <a:pt x="863801" y="2510447"/>
                  <a:pt x="855000" y="2492416"/>
                  <a:pt x="848025" y="2485434"/>
                </a:cubicBezTo>
                <a:cubicBezTo>
                  <a:pt x="841051" y="2478462"/>
                  <a:pt x="835344" y="2466632"/>
                  <a:pt x="835344" y="2459155"/>
                </a:cubicBezTo>
                <a:cubicBezTo>
                  <a:pt x="835344" y="2449992"/>
                  <a:pt x="824624" y="2445544"/>
                  <a:pt x="802569" y="2445544"/>
                </a:cubicBezTo>
                <a:cubicBezTo>
                  <a:pt x="784543" y="2445544"/>
                  <a:pt x="767144" y="2441258"/>
                  <a:pt x="763907" y="2436019"/>
                </a:cubicBezTo>
                <a:cubicBezTo>
                  <a:pt x="760669" y="2430780"/>
                  <a:pt x="748057" y="2426494"/>
                  <a:pt x="735881" y="2426494"/>
                </a:cubicBezTo>
                <a:cubicBezTo>
                  <a:pt x="713306" y="2426494"/>
                  <a:pt x="702398" y="2406082"/>
                  <a:pt x="702125" y="2363315"/>
                </a:cubicBezTo>
                <a:cubicBezTo>
                  <a:pt x="702049" y="2350875"/>
                  <a:pt x="694387" y="2340997"/>
                  <a:pt x="682392" y="2337864"/>
                </a:cubicBezTo>
                <a:cubicBezTo>
                  <a:pt x="665541" y="2333454"/>
                  <a:pt x="663202" y="2326462"/>
                  <a:pt x="665723" y="2288029"/>
                </a:cubicBezTo>
                <a:cubicBezTo>
                  <a:pt x="668422" y="2246900"/>
                  <a:pt x="665490" y="2239966"/>
                  <a:pt x="629120" y="2201552"/>
                </a:cubicBezTo>
                <a:cubicBezTo>
                  <a:pt x="607374" y="2178587"/>
                  <a:pt x="581120" y="2159794"/>
                  <a:pt x="570779" y="2159794"/>
                </a:cubicBezTo>
                <a:cubicBezTo>
                  <a:pt x="557507" y="2159794"/>
                  <a:pt x="550295" y="2151393"/>
                  <a:pt x="546261" y="2131219"/>
                </a:cubicBezTo>
                <a:cubicBezTo>
                  <a:pt x="541208" y="2105959"/>
                  <a:pt x="536657" y="2102644"/>
                  <a:pt x="506970" y="2102644"/>
                </a:cubicBezTo>
                <a:cubicBezTo>
                  <a:pt x="483475" y="2102644"/>
                  <a:pt x="473394" y="2098358"/>
                  <a:pt x="473394" y="2088356"/>
                </a:cubicBezTo>
                <a:cubicBezTo>
                  <a:pt x="473394" y="2080498"/>
                  <a:pt x="479824" y="2074069"/>
                  <a:pt x="487682" y="2074069"/>
                </a:cubicBezTo>
                <a:cubicBezTo>
                  <a:pt x="496572" y="2074069"/>
                  <a:pt x="501969" y="2065077"/>
                  <a:pt x="501969" y="2050256"/>
                </a:cubicBezTo>
                <a:cubicBezTo>
                  <a:pt x="501969" y="2033549"/>
                  <a:pt x="496779" y="2026444"/>
                  <a:pt x="484580" y="2026444"/>
                </a:cubicBezTo>
                <a:cubicBezTo>
                  <a:pt x="463738" y="2026444"/>
                  <a:pt x="425769" y="1988363"/>
                  <a:pt x="425769" y="1967465"/>
                </a:cubicBezTo>
                <a:cubicBezTo>
                  <a:pt x="425769" y="1959273"/>
                  <a:pt x="418895" y="1946872"/>
                  <a:pt x="410494" y="1939900"/>
                </a:cubicBezTo>
                <a:cubicBezTo>
                  <a:pt x="399526" y="1930794"/>
                  <a:pt x="396576" y="1917106"/>
                  <a:pt x="400032" y="1891341"/>
                </a:cubicBezTo>
                <a:cubicBezTo>
                  <a:pt x="406979" y="1839544"/>
                  <a:pt x="387041" y="1783090"/>
                  <a:pt x="346660" y="1740208"/>
                </a:cubicBezTo>
                <a:cubicBezTo>
                  <a:pt x="327305" y="1719653"/>
                  <a:pt x="311469" y="1698498"/>
                  <a:pt x="311469" y="1693193"/>
                </a:cubicBezTo>
                <a:cubicBezTo>
                  <a:pt x="311469" y="1687887"/>
                  <a:pt x="307683" y="1683544"/>
                  <a:pt x="303055" y="1683544"/>
                </a:cubicBezTo>
                <a:cubicBezTo>
                  <a:pt x="298428" y="1683544"/>
                  <a:pt x="292426" y="1675076"/>
                  <a:pt x="289720" y="1664722"/>
                </a:cubicBezTo>
                <a:cubicBezTo>
                  <a:pt x="287013" y="1654369"/>
                  <a:pt x="272583" y="1640529"/>
                  <a:pt x="257652" y="1633966"/>
                </a:cubicBezTo>
                <a:cubicBezTo>
                  <a:pt x="242723" y="1627403"/>
                  <a:pt x="227079" y="1616583"/>
                  <a:pt x="222890" y="1609925"/>
                </a:cubicBezTo>
                <a:cubicBezTo>
                  <a:pt x="218701" y="1603267"/>
                  <a:pt x="208750" y="1597819"/>
                  <a:pt x="200778" y="1597819"/>
                </a:cubicBezTo>
                <a:cubicBezTo>
                  <a:pt x="178420" y="1597819"/>
                  <a:pt x="161092" y="1575426"/>
                  <a:pt x="153935" y="1537278"/>
                </a:cubicBezTo>
                <a:cubicBezTo>
                  <a:pt x="150354" y="1518190"/>
                  <a:pt x="143615" y="1502569"/>
                  <a:pt x="138959" y="1502569"/>
                </a:cubicBezTo>
                <a:cubicBezTo>
                  <a:pt x="124265" y="1502569"/>
                  <a:pt x="129801" y="1465802"/>
                  <a:pt x="145848" y="1456820"/>
                </a:cubicBezTo>
                <a:cubicBezTo>
                  <a:pt x="157389" y="1450362"/>
                  <a:pt x="159566" y="1440790"/>
                  <a:pt x="154616" y="1418253"/>
                </a:cubicBezTo>
                <a:cubicBezTo>
                  <a:pt x="150994" y="1401756"/>
                  <a:pt x="144345" y="1388269"/>
                  <a:pt x="139839" y="1388269"/>
                </a:cubicBezTo>
                <a:cubicBezTo>
                  <a:pt x="135334" y="1388269"/>
                  <a:pt x="128691" y="1358265"/>
                  <a:pt x="125078" y="1321594"/>
                </a:cubicBezTo>
                <a:cubicBezTo>
                  <a:pt x="121465" y="1284923"/>
                  <a:pt x="115404" y="1254919"/>
                  <a:pt x="111609" y="1254919"/>
                </a:cubicBezTo>
                <a:cubicBezTo>
                  <a:pt x="102555" y="1254919"/>
                  <a:pt x="80853" y="1123017"/>
                  <a:pt x="88004" y="1111444"/>
                </a:cubicBezTo>
                <a:cubicBezTo>
                  <a:pt x="91037" y="1106538"/>
                  <a:pt x="116181" y="1102519"/>
                  <a:pt x="143881" y="1102519"/>
                </a:cubicBezTo>
                <a:cubicBezTo>
                  <a:pt x="191969" y="1102519"/>
                  <a:pt x="254319" y="1081221"/>
                  <a:pt x="254319" y="1064800"/>
                </a:cubicBezTo>
                <a:cubicBezTo>
                  <a:pt x="254319" y="1060542"/>
                  <a:pt x="273608" y="1054160"/>
                  <a:pt x="297182" y="1050627"/>
                </a:cubicBezTo>
                <a:cubicBezTo>
                  <a:pt x="320756" y="1047093"/>
                  <a:pt x="340044" y="1040854"/>
                  <a:pt x="340044" y="1036768"/>
                </a:cubicBezTo>
                <a:cubicBezTo>
                  <a:pt x="340044" y="1027776"/>
                  <a:pt x="405573" y="1007269"/>
                  <a:pt x="434317" y="1007269"/>
                </a:cubicBezTo>
                <a:cubicBezTo>
                  <a:pt x="445661" y="1007269"/>
                  <a:pt x="457215" y="1001344"/>
                  <a:pt x="459994" y="994105"/>
                </a:cubicBezTo>
                <a:cubicBezTo>
                  <a:pt x="462772" y="986866"/>
                  <a:pt x="481458" y="978313"/>
                  <a:pt x="501518" y="975112"/>
                </a:cubicBezTo>
                <a:cubicBezTo>
                  <a:pt x="521578" y="971902"/>
                  <a:pt x="540467" y="962825"/>
                  <a:pt x="543494" y="954936"/>
                </a:cubicBezTo>
                <a:cubicBezTo>
                  <a:pt x="546520" y="947048"/>
                  <a:pt x="558010" y="940594"/>
                  <a:pt x="569025" y="940594"/>
                </a:cubicBezTo>
                <a:cubicBezTo>
                  <a:pt x="580042" y="940594"/>
                  <a:pt x="595485" y="934164"/>
                  <a:pt x="603343" y="926306"/>
                </a:cubicBezTo>
                <a:cubicBezTo>
                  <a:pt x="611201" y="918448"/>
                  <a:pt x="632326" y="912019"/>
                  <a:pt x="650287" y="912019"/>
                </a:cubicBezTo>
                <a:cubicBezTo>
                  <a:pt x="668248" y="912019"/>
                  <a:pt x="682944" y="907733"/>
                  <a:pt x="682944" y="902494"/>
                </a:cubicBezTo>
                <a:cubicBezTo>
                  <a:pt x="682944" y="897255"/>
                  <a:pt x="697946" y="892969"/>
                  <a:pt x="716282" y="892969"/>
                </a:cubicBezTo>
                <a:cubicBezTo>
                  <a:pt x="734618" y="892969"/>
                  <a:pt x="749619" y="888830"/>
                  <a:pt x="749619" y="883772"/>
                </a:cubicBezTo>
                <a:cubicBezTo>
                  <a:pt x="749619" y="878714"/>
                  <a:pt x="771051" y="871732"/>
                  <a:pt x="797244" y="868257"/>
                </a:cubicBezTo>
                <a:cubicBezTo>
                  <a:pt x="828167" y="864156"/>
                  <a:pt x="844869" y="857360"/>
                  <a:pt x="844869" y="848879"/>
                </a:cubicBezTo>
                <a:cubicBezTo>
                  <a:pt x="844869" y="840381"/>
                  <a:pt x="856160" y="835819"/>
                  <a:pt x="877188" y="835819"/>
                </a:cubicBezTo>
                <a:cubicBezTo>
                  <a:pt x="897871" y="835819"/>
                  <a:pt x="911587" y="830395"/>
                  <a:pt x="915288" y="820752"/>
                </a:cubicBezTo>
                <a:cubicBezTo>
                  <a:pt x="924195" y="797541"/>
                  <a:pt x="922142" y="761407"/>
                  <a:pt x="911544" y="754856"/>
                </a:cubicBezTo>
                <a:cubicBezTo>
                  <a:pt x="901570" y="748692"/>
                  <a:pt x="898137" y="680952"/>
                  <a:pt x="907333" y="671755"/>
                </a:cubicBezTo>
                <a:cubicBezTo>
                  <a:pt x="910257" y="668832"/>
                  <a:pt x="921337" y="668713"/>
                  <a:pt x="931957" y="671491"/>
                </a:cubicBezTo>
                <a:cubicBezTo>
                  <a:pt x="948181" y="675733"/>
                  <a:pt x="950308" y="681657"/>
                  <a:pt x="945262" y="708554"/>
                </a:cubicBezTo>
                <a:cubicBezTo>
                  <a:pt x="939539" y="739060"/>
                  <a:pt x="940591" y="740569"/>
                  <a:pt x="967578" y="740569"/>
                </a:cubicBezTo>
                <a:cubicBezTo>
                  <a:pt x="983161" y="740569"/>
                  <a:pt x="1001620" y="734858"/>
                  <a:pt x="1008602" y="727878"/>
                </a:cubicBezTo>
                <a:cubicBezTo>
                  <a:pt x="1015584" y="720898"/>
                  <a:pt x="1044788" y="712403"/>
                  <a:pt x="1073515" y="709001"/>
                </a:cubicBezTo>
                <a:cubicBezTo>
                  <a:pt x="1102243" y="705599"/>
                  <a:pt x="1127198" y="698451"/>
                  <a:pt x="1128970" y="693117"/>
                </a:cubicBezTo>
                <a:cubicBezTo>
                  <a:pt x="1130751" y="687783"/>
                  <a:pt x="1147582" y="683419"/>
                  <a:pt x="1166384" y="683419"/>
                </a:cubicBezTo>
                <a:cubicBezTo>
                  <a:pt x="1185177" y="683419"/>
                  <a:pt x="1208465" y="676258"/>
                  <a:pt x="1218143" y="667506"/>
                </a:cubicBezTo>
                <a:cubicBezTo>
                  <a:pt x="1234697" y="652524"/>
                  <a:pt x="1237278" y="653080"/>
                  <a:pt x="1262272" y="677031"/>
                </a:cubicBezTo>
                <a:cubicBezTo>
                  <a:pt x="1282427" y="696337"/>
                  <a:pt x="1298458" y="702469"/>
                  <a:pt x="1328785" y="702469"/>
                </a:cubicBezTo>
                <a:cubicBezTo>
                  <a:pt x="1350759" y="702469"/>
                  <a:pt x="1368743" y="698651"/>
                  <a:pt x="1368743" y="693986"/>
                </a:cubicBezTo>
                <a:cubicBezTo>
                  <a:pt x="1368743" y="689320"/>
                  <a:pt x="1382678" y="683205"/>
                  <a:pt x="1399699" y="680397"/>
                </a:cubicBezTo>
                <a:cubicBezTo>
                  <a:pt x="1478937" y="667328"/>
                  <a:pt x="1525896" y="648163"/>
                  <a:pt x="1528953" y="627646"/>
                </a:cubicBezTo>
                <a:cubicBezTo>
                  <a:pt x="1531925" y="607699"/>
                  <a:pt x="1559243" y="597866"/>
                  <a:pt x="1559243" y="616744"/>
                </a:cubicBezTo>
                <a:cubicBezTo>
                  <a:pt x="1559243" y="621983"/>
                  <a:pt x="1574244" y="626269"/>
                  <a:pt x="1592580" y="626269"/>
                </a:cubicBezTo>
                <a:cubicBezTo>
                  <a:pt x="1610916" y="626269"/>
                  <a:pt x="1625918" y="622384"/>
                  <a:pt x="1625918" y="617637"/>
                </a:cubicBezTo>
                <a:cubicBezTo>
                  <a:pt x="1625918" y="612890"/>
                  <a:pt x="1648168" y="605945"/>
                  <a:pt x="1675371" y="602205"/>
                </a:cubicBezTo>
                <a:cubicBezTo>
                  <a:pt x="1702565" y="598464"/>
                  <a:pt x="1730731" y="589490"/>
                  <a:pt x="1737960" y="582261"/>
                </a:cubicBezTo>
                <a:cubicBezTo>
                  <a:pt x="1745190" y="575033"/>
                  <a:pt x="1765802" y="569119"/>
                  <a:pt x="1783766" y="569119"/>
                </a:cubicBezTo>
                <a:cubicBezTo>
                  <a:pt x="1801720" y="569119"/>
                  <a:pt x="1816418" y="564833"/>
                  <a:pt x="1816418" y="559594"/>
                </a:cubicBezTo>
                <a:cubicBezTo>
                  <a:pt x="1816418" y="554355"/>
                  <a:pt x="1827133" y="550069"/>
                  <a:pt x="1840230" y="550069"/>
                </a:cubicBezTo>
                <a:cubicBezTo>
                  <a:pt x="1853327" y="550069"/>
                  <a:pt x="1864043" y="545783"/>
                  <a:pt x="1864043" y="540544"/>
                </a:cubicBezTo>
                <a:cubicBezTo>
                  <a:pt x="1864043" y="535305"/>
                  <a:pt x="1878092" y="531019"/>
                  <a:pt x="1895265" y="531019"/>
                </a:cubicBezTo>
                <a:cubicBezTo>
                  <a:pt x="1912430" y="531019"/>
                  <a:pt x="1935090" y="524989"/>
                  <a:pt x="1945605" y="517621"/>
                </a:cubicBezTo>
                <a:cubicBezTo>
                  <a:pt x="1956130" y="510252"/>
                  <a:pt x="1984705" y="501228"/>
                  <a:pt x="2009108" y="497569"/>
                </a:cubicBezTo>
                <a:cubicBezTo>
                  <a:pt x="2044532" y="492257"/>
                  <a:pt x="2054066" y="486822"/>
                  <a:pt x="2056390" y="470623"/>
                </a:cubicBezTo>
                <a:cubicBezTo>
                  <a:pt x="2058838" y="453565"/>
                  <a:pt x="2066896" y="449790"/>
                  <a:pt x="2106930" y="446938"/>
                </a:cubicBezTo>
                <a:cubicBezTo>
                  <a:pt x="2133124" y="445072"/>
                  <a:pt x="2158946" y="439927"/>
                  <a:pt x="2164318" y="435507"/>
                </a:cubicBezTo>
                <a:cubicBezTo>
                  <a:pt x="2169690" y="431085"/>
                  <a:pt x="2196408" y="424507"/>
                  <a:pt x="2223688" y="420888"/>
                </a:cubicBezTo>
                <a:cubicBezTo>
                  <a:pt x="2250967" y="417269"/>
                  <a:pt x="2278171" y="408422"/>
                  <a:pt x="2284143" y="401226"/>
                </a:cubicBezTo>
                <a:cubicBezTo>
                  <a:pt x="2290115" y="394030"/>
                  <a:pt x="2305193" y="388144"/>
                  <a:pt x="2317652" y="388144"/>
                </a:cubicBezTo>
                <a:cubicBezTo>
                  <a:pt x="2330101" y="388144"/>
                  <a:pt x="2340293" y="384351"/>
                  <a:pt x="2340293" y="379716"/>
                </a:cubicBezTo>
                <a:cubicBezTo>
                  <a:pt x="2340293" y="375081"/>
                  <a:pt x="2364000" y="368327"/>
                  <a:pt x="2392966" y="364708"/>
                </a:cubicBezTo>
                <a:cubicBezTo>
                  <a:pt x="2429113" y="360192"/>
                  <a:pt x="2453469" y="350877"/>
                  <a:pt x="2470557" y="335034"/>
                </a:cubicBezTo>
                <a:cubicBezTo>
                  <a:pt x="2484263" y="322335"/>
                  <a:pt x="2501284" y="311944"/>
                  <a:pt x="2508371" y="311944"/>
                </a:cubicBezTo>
                <a:cubicBezTo>
                  <a:pt x="2515467" y="311944"/>
                  <a:pt x="2521268" y="308034"/>
                  <a:pt x="2521268" y="303256"/>
                </a:cubicBezTo>
                <a:cubicBezTo>
                  <a:pt x="2521268" y="298477"/>
                  <a:pt x="2538413" y="291672"/>
                  <a:pt x="2559368" y="288131"/>
                </a:cubicBezTo>
                <a:cubicBezTo>
                  <a:pt x="2580323" y="284591"/>
                  <a:pt x="2597468" y="277784"/>
                  <a:pt x="2597468" y="273007"/>
                </a:cubicBezTo>
                <a:cubicBezTo>
                  <a:pt x="2597468" y="268228"/>
                  <a:pt x="2606040" y="264319"/>
                  <a:pt x="2616518" y="264319"/>
                </a:cubicBezTo>
                <a:cubicBezTo>
                  <a:pt x="2626995" y="264319"/>
                  <a:pt x="2635568" y="258155"/>
                  <a:pt x="2635568" y="250623"/>
                </a:cubicBezTo>
                <a:cubicBezTo>
                  <a:pt x="2635568" y="243090"/>
                  <a:pt x="2643073" y="236762"/>
                  <a:pt x="2652236" y="236560"/>
                </a:cubicBezTo>
                <a:cubicBezTo>
                  <a:pt x="2661409" y="236358"/>
                  <a:pt x="2693556" y="233418"/>
                  <a:pt x="2723674" y="230026"/>
                </a:cubicBezTo>
                <a:cubicBezTo>
                  <a:pt x="2775976" y="224137"/>
                  <a:pt x="2778443" y="224826"/>
                  <a:pt x="2778443" y="245335"/>
                </a:cubicBezTo>
                <a:cubicBezTo>
                  <a:pt x="2778443" y="264748"/>
                  <a:pt x="2781805" y="266267"/>
                  <a:pt x="2813390" y="261139"/>
                </a:cubicBezTo>
                <a:cubicBezTo>
                  <a:pt x="2832611" y="258021"/>
                  <a:pt x="2851775" y="249959"/>
                  <a:pt x="2855966" y="243225"/>
                </a:cubicBezTo>
                <a:cubicBezTo>
                  <a:pt x="2862110" y="233348"/>
                  <a:pt x="2867330" y="233299"/>
                  <a:pt x="2882932" y="242968"/>
                </a:cubicBezTo>
                <a:cubicBezTo>
                  <a:pt x="2895819" y="250955"/>
                  <a:pt x="2907830" y="251982"/>
                  <a:pt x="2918936" y="246044"/>
                </a:cubicBezTo>
                <a:cubicBezTo>
                  <a:pt x="2954370" y="227103"/>
                  <a:pt x="2976039" y="223540"/>
                  <a:pt x="3042761" y="225682"/>
                </a:cubicBezTo>
                <a:cubicBezTo>
                  <a:pt x="3087538" y="227120"/>
                  <a:pt x="3111818" y="224255"/>
                  <a:pt x="3111818" y="217534"/>
                </a:cubicBezTo>
                <a:cubicBezTo>
                  <a:pt x="3111818" y="210939"/>
                  <a:pt x="3139164" y="207168"/>
                  <a:pt x="3186998" y="207168"/>
                </a:cubicBezTo>
                <a:cubicBezTo>
                  <a:pt x="3245044" y="207168"/>
                  <a:pt x="3263427" y="203910"/>
                  <a:pt x="3267666" y="192880"/>
                </a:cubicBezTo>
                <a:cubicBezTo>
                  <a:pt x="3274667" y="174643"/>
                  <a:pt x="3302318" y="174164"/>
                  <a:pt x="3302318" y="192280"/>
                </a:cubicBezTo>
                <a:cubicBezTo>
                  <a:pt x="3302318" y="199809"/>
                  <a:pt x="3286763" y="220642"/>
                  <a:pt x="3267752" y="238577"/>
                </a:cubicBezTo>
                <a:cubicBezTo>
                  <a:pt x="3235519" y="268993"/>
                  <a:pt x="3227765" y="271569"/>
                  <a:pt x="3152527" y="276878"/>
                </a:cubicBezTo>
                <a:cubicBezTo>
                  <a:pt x="3108169" y="280009"/>
                  <a:pt x="3066488" y="287036"/>
                  <a:pt x="3059916" y="292494"/>
                </a:cubicBezTo>
                <a:cubicBezTo>
                  <a:pt x="3053334" y="297951"/>
                  <a:pt x="3021387" y="305192"/>
                  <a:pt x="2988926" y="308586"/>
                </a:cubicBezTo>
                <a:cubicBezTo>
                  <a:pt x="2935958" y="314122"/>
                  <a:pt x="2930186" y="316814"/>
                  <a:pt x="2932748" y="334770"/>
                </a:cubicBezTo>
                <a:cubicBezTo>
                  <a:pt x="2934900" y="349833"/>
                  <a:pt x="2945616" y="356888"/>
                  <a:pt x="2976086" y="363292"/>
                </a:cubicBezTo>
                <a:cubicBezTo>
                  <a:pt x="3002004" y="368738"/>
                  <a:pt x="3016568" y="376956"/>
                  <a:pt x="3016568" y="386127"/>
                </a:cubicBezTo>
                <a:cubicBezTo>
                  <a:pt x="3016568" y="398607"/>
                  <a:pt x="3038961" y="399571"/>
                  <a:pt x="3190275" y="393598"/>
                </a:cubicBezTo>
                <a:cubicBezTo>
                  <a:pt x="3285811" y="389827"/>
                  <a:pt x="3366173" y="383224"/>
                  <a:pt x="3368869" y="378925"/>
                </a:cubicBezTo>
                <a:cubicBezTo>
                  <a:pt x="3371555" y="374627"/>
                  <a:pt x="3408045" y="368240"/>
                  <a:pt x="3449955" y="364734"/>
                </a:cubicBezTo>
                <a:cubicBezTo>
                  <a:pt x="3520859" y="358801"/>
                  <a:pt x="3546482" y="352368"/>
                  <a:pt x="3591363" y="329234"/>
                </a:cubicBezTo>
                <a:cubicBezTo>
                  <a:pt x="3601031" y="324249"/>
                  <a:pt x="3631035" y="321049"/>
                  <a:pt x="3658038" y="322121"/>
                </a:cubicBezTo>
                <a:cubicBezTo>
                  <a:pt x="3685042" y="323194"/>
                  <a:pt x="3759642" y="320792"/>
                  <a:pt x="3823811" y="316783"/>
                </a:cubicBezTo>
                <a:cubicBezTo>
                  <a:pt x="3912775" y="311227"/>
                  <a:pt x="3940493" y="306393"/>
                  <a:pt x="3940493" y="296431"/>
                </a:cubicBezTo>
                <a:cubicBezTo>
                  <a:pt x="3940493" y="287105"/>
                  <a:pt x="3954123" y="283368"/>
                  <a:pt x="3988118" y="283368"/>
                </a:cubicBezTo>
                <a:cubicBezTo>
                  <a:pt x="4014311" y="283368"/>
                  <a:pt x="4035743" y="279503"/>
                  <a:pt x="4035743" y="274778"/>
                </a:cubicBezTo>
                <a:cubicBezTo>
                  <a:pt x="4035743" y="270054"/>
                  <a:pt x="4062536" y="263147"/>
                  <a:pt x="4095274" y="259430"/>
                </a:cubicBezTo>
                <a:cubicBezTo>
                  <a:pt x="4128021" y="255712"/>
                  <a:pt x="4159091" y="249416"/>
                  <a:pt x="4164330" y="245438"/>
                </a:cubicBezTo>
                <a:cubicBezTo>
                  <a:pt x="4169569" y="241460"/>
                  <a:pt x="4242435" y="235211"/>
                  <a:pt x="4326255" y="231551"/>
                </a:cubicBezTo>
                <a:cubicBezTo>
                  <a:pt x="4410075" y="227891"/>
                  <a:pt x="4480084" y="220908"/>
                  <a:pt x="4481837" y="216033"/>
                </a:cubicBezTo>
                <a:cubicBezTo>
                  <a:pt x="4483580" y="211157"/>
                  <a:pt x="4497258" y="207168"/>
                  <a:pt x="4512231" y="207168"/>
                </a:cubicBezTo>
                <a:cubicBezTo>
                  <a:pt x="4527195" y="207168"/>
                  <a:pt x="4542092" y="202882"/>
                  <a:pt x="4545330" y="197643"/>
                </a:cubicBezTo>
                <a:cubicBezTo>
                  <a:pt x="4552998" y="185241"/>
                  <a:pt x="4597718" y="185241"/>
                  <a:pt x="4597718" y="197643"/>
                </a:cubicBezTo>
                <a:cubicBezTo>
                  <a:pt x="4597718" y="209137"/>
                  <a:pt x="4670717" y="210527"/>
                  <a:pt x="4677737" y="199168"/>
                </a:cubicBezTo>
                <a:cubicBezTo>
                  <a:pt x="4680461" y="194767"/>
                  <a:pt x="4709179" y="194790"/>
                  <a:pt x="4741555" y="199215"/>
                </a:cubicBezTo>
                <a:cubicBezTo>
                  <a:pt x="4779464" y="204398"/>
                  <a:pt x="4804591" y="203813"/>
                  <a:pt x="4812116" y="197571"/>
                </a:cubicBezTo>
                <a:cubicBezTo>
                  <a:pt x="4825070" y="186818"/>
                  <a:pt x="5023619" y="168759"/>
                  <a:pt x="5043974" y="176483"/>
                </a:cubicBezTo>
                <a:cubicBezTo>
                  <a:pt x="5051051" y="179168"/>
                  <a:pt x="5059976" y="176291"/>
                  <a:pt x="5063814" y="170090"/>
                </a:cubicBezTo>
                <a:cubicBezTo>
                  <a:pt x="5068834" y="161971"/>
                  <a:pt x="5147872" y="157764"/>
                  <a:pt x="5346145" y="155064"/>
                </a:cubicBezTo>
                <a:cubicBezTo>
                  <a:pt x="5580240" y="151876"/>
                  <a:pt x="5626170" y="153521"/>
                  <a:pt x="5652545" y="166037"/>
                </a:cubicBezTo>
                <a:cubicBezTo>
                  <a:pt x="5680681" y="179388"/>
                  <a:pt x="5686587" y="179328"/>
                  <a:pt x="5715962" y="165387"/>
                </a:cubicBezTo>
                <a:cubicBezTo>
                  <a:pt x="5755701" y="146529"/>
                  <a:pt x="5759768" y="146389"/>
                  <a:pt x="5759768" y="163870"/>
                </a:cubicBezTo>
                <a:cubicBezTo>
                  <a:pt x="5759768" y="181452"/>
                  <a:pt x="5814632" y="192285"/>
                  <a:pt x="5867648" y="185173"/>
                </a:cubicBezTo>
                <a:cubicBezTo>
                  <a:pt x="5893156" y="181751"/>
                  <a:pt x="5915949" y="184617"/>
                  <a:pt x="5931218" y="193164"/>
                </a:cubicBezTo>
                <a:cubicBezTo>
                  <a:pt x="5959393" y="208932"/>
                  <a:pt x="6013942" y="211410"/>
                  <a:pt x="6018695" y="197139"/>
                </a:cubicBezTo>
                <a:cubicBezTo>
                  <a:pt x="6023220" y="183577"/>
                  <a:pt x="6151036" y="183067"/>
                  <a:pt x="6177182" y="196506"/>
                </a:cubicBezTo>
                <a:cubicBezTo>
                  <a:pt x="6188593" y="202368"/>
                  <a:pt x="6206433" y="211450"/>
                  <a:pt x="6216844" y="216689"/>
                </a:cubicBezTo>
                <a:cubicBezTo>
                  <a:pt x="6227245" y="221928"/>
                  <a:pt x="6252963" y="226214"/>
                  <a:pt x="6273994" y="226214"/>
                </a:cubicBezTo>
                <a:cubicBezTo>
                  <a:pt x="6295015" y="226214"/>
                  <a:pt x="6312218" y="221928"/>
                  <a:pt x="6312218" y="216689"/>
                </a:cubicBezTo>
                <a:cubicBezTo>
                  <a:pt x="6312218" y="210793"/>
                  <a:pt x="6363024" y="207164"/>
                  <a:pt x="6445568" y="207164"/>
                </a:cubicBezTo>
                <a:cubicBezTo>
                  <a:pt x="6518910" y="207164"/>
                  <a:pt x="6578918" y="211029"/>
                  <a:pt x="6578918" y="215754"/>
                </a:cubicBezTo>
                <a:cubicBezTo>
                  <a:pt x="6578918" y="220478"/>
                  <a:pt x="6605397" y="227416"/>
                  <a:pt x="6637754" y="231172"/>
                </a:cubicBezTo>
                <a:cubicBezTo>
                  <a:pt x="6686322" y="236809"/>
                  <a:pt x="6698552" y="235310"/>
                  <a:pt x="6707858" y="222582"/>
                </a:cubicBezTo>
                <a:cubicBezTo>
                  <a:pt x="6724222" y="200209"/>
                  <a:pt x="6748006" y="203628"/>
                  <a:pt x="6774437" y="232156"/>
                </a:cubicBezTo>
                <a:cubicBezTo>
                  <a:pt x="6797145" y="256658"/>
                  <a:pt x="6798241" y="256844"/>
                  <a:pt x="6830264" y="241645"/>
                </a:cubicBezTo>
                <a:cubicBezTo>
                  <a:pt x="6866582" y="224411"/>
                  <a:pt x="6886585" y="228363"/>
                  <a:pt x="6921818" y="259734"/>
                </a:cubicBezTo>
                <a:cubicBezTo>
                  <a:pt x="6939963" y="275893"/>
                  <a:pt x="6962575" y="282423"/>
                  <a:pt x="7016858" y="287182"/>
                </a:cubicBezTo>
                <a:cubicBezTo>
                  <a:pt x="7056035" y="290616"/>
                  <a:pt x="7092258" y="297591"/>
                  <a:pt x="7097344" y="302683"/>
                </a:cubicBezTo>
                <a:cubicBezTo>
                  <a:pt x="7102441" y="307774"/>
                  <a:pt x="7120500" y="311939"/>
                  <a:pt x="7137473" y="311939"/>
                </a:cubicBezTo>
                <a:cubicBezTo>
                  <a:pt x="7154457" y="311939"/>
                  <a:pt x="7170678" y="315706"/>
                  <a:pt x="7173516" y="320311"/>
                </a:cubicBezTo>
                <a:cubicBezTo>
                  <a:pt x="7176364" y="324916"/>
                  <a:pt x="7198052" y="326502"/>
                  <a:pt x="7221703" y="323835"/>
                </a:cubicBezTo>
                <a:cubicBezTo>
                  <a:pt x="7245363" y="321169"/>
                  <a:pt x="7284406" y="324501"/>
                  <a:pt x="7308476" y="331240"/>
                </a:cubicBezTo>
                <a:cubicBezTo>
                  <a:pt x="7345318" y="341554"/>
                  <a:pt x="7353719" y="341373"/>
                  <a:pt x="7361596" y="330097"/>
                </a:cubicBezTo>
                <a:cubicBezTo>
                  <a:pt x="7368778" y="319809"/>
                  <a:pt x="7372064" y="319463"/>
                  <a:pt x="7375779" y="328608"/>
                </a:cubicBezTo>
                <a:cubicBezTo>
                  <a:pt x="7379094" y="336774"/>
                  <a:pt x="7405183" y="340514"/>
                  <a:pt x="7458875" y="340514"/>
                </a:cubicBezTo>
                <a:cubicBezTo>
                  <a:pt x="7501919" y="340514"/>
                  <a:pt x="7541210" y="344312"/>
                  <a:pt x="7546181" y="348954"/>
                </a:cubicBezTo>
                <a:cubicBezTo>
                  <a:pt x="7562364" y="364046"/>
                  <a:pt x="7658205" y="369045"/>
                  <a:pt x="7693343" y="356631"/>
                </a:cubicBezTo>
                <a:cubicBezTo>
                  <a:pt x="7720317" y="347100"/>
                  <a:pt x="7731643" y="347280"/>
                  <a:pt x="7752683" y="357574"/>
                </a:cubicBezTo>
                <a:cubicBezTo>
                  <a:pt x="7766990" y="364570"/>
                  <a:pt x="7781173" y="374311"/>
                  <a:pt x="7784202" y="379217"/>
                </a:cubicBezTo>
                <a:cubicBezTo>
                  <a:pt x="7791631" y="391235"/>
                  <a:pt x="7893368" y="390673"/>
                  <a:pt x="7893368" y="378614"/>
                </a:cubicBezTo>
                <a:cubicBezTo>
                  <a:pt x="7893368" y="366473"/>
                  <a:pt x="7928820" y="366061"/>
                  <a:pt x="7933058" y="378153"/>
                </a:cubicBezTo>
                <a:cubicBezTo>
                  <a:pt x="7934801" y="383138"/>
                  <a:pt x="7982293" y="388496"/>
                  <a:pt x="8038586" y="390059"/>
                </a:cubicBezTo>
                <a:cubicBezTo>
                  <a:pt x="8115481" y="392195"/>
                  <a:pt x="8140951" y="396025"/>
                  <a:pt x="8140979" y="405457"/>
                </a:cubicBezTo>
                <a:cubicBezTo>
                  <a:pt x="8141008" y="414816"/>
                  <a:pt x="8161030" y="418057"/>
                  <a:pt x="8219599" y="418187"/>
                </a:cubicBezTo>
                <a:cubicBezTo>
                  <a:pt x="8386248" y="418554"/>
                  <a:pt x="8398193" y="419519"/>
                  <a:pt x="8398193" y="432613"/>
                </a:cubicBezTo>
                <a:cubicBezTo>
                  <a:pt x="8398193" y="448549"/>
                  <a:pt x="8416747" y="448180"/>
                  <a:pt x="8488680" y="430811"/>
                </a:cubicBezTo>
                <a:cubicBezTo>
                  <a:pt x="8562584" y="412967"/>
                  <a:pt x="8588693" y="413016"/>
                  <a:pt x="8588693" y="431002"/>
                </a:cubicBezTo>
                <a:cubicBezTo>
                  <a:pt x="8588693" y="441974"/>
                  <a:pt x="8600875" y="445289"/>
                  <a:pt x="8641213" y="445289"/>
                </a:cubicBezTo>
                <a:cubicBezTo>
                  <a:pt x="8670093" y="445289"/>
                  <a:pt x="8702802" y="450647"/>
                  <a:pt x="8713889" y="457195"/>
                </a:cubicBezTo>
                <a:cubicBezTo>
                  <a:pt x="8730025" y="466720"/>
                  <a:pt x="8734920" y="466720"/>
                  <a:pt x="8738368" y="457195"/>
                </a:cubicBezTo>
                <a:cubicBezTo>
                  <a:pt x="8743207" y="443839"/>
                  <a:pt x="8803843" y="440762"/>
                  <a:pt x="8811701" y="453474"/>
                </a:cubicBezTo>
                <a:cubicBezTo>
                  <a:pt x="8814483" y="457975"/>
                  <a:pt x="8866118" y="463837"/>
                  <a:pt x="8926449" y="466498"/>
                </a:cubicBezTo>
                <a:cubicBezTo>
                  <a:pt x="8986781" y="469161"/>
                  <a:pt x="9041549" y="475632"/>
                  <a:pt x="9048159" y="480878"/>
                </a:cubicBezTo>
                <a:cubicBezTo>
                  <a:pt x="9054770" y="486125"/>
                  <a:pt x="9120111" y="493408"/>
                  <a:pt x="9193359" y="497064"/>
                </a:cubicBezTo>
                <a:cubicBezTo>
                  <a:pt x="9266615" y="500721"/>
                  <a:pt x="9329214" y="508037"/>
                  <a:pt x="9332481" y="513322"/>
                </a:cubicBezTo>
                <a:cubicBezTo>
                  <a:pt x="9335748" y="518609"/>
                  <a:pt x="9356293" y="525329"/>
                  <a:pt x="9378125" y="528259"/>
                </a:cubicBezTo>
                <a:cubicBezTo>
                  <a:pt x="9399965" y="531188"/>
                  <a:pt x="9420130" y="537292"/>
                  <a:pt x="9422930" y="541824"/>
                </a:cubicBezTo>
                <a:cubicBezTo>
                  <a:pt x="9425730" y="546356"/>
                  <a:pt x="9444657" y="550064"/>
                  <a:pt x="9464993" y="550064"/>
                </a:cubicBezTo>
                <a:cubicBezTo>
                  <a:pt x="9485329" y="550064"/>
                  <a:pt x="9504245" y="553738"/>
                  <a:pt x="9507017" y="558228"/>
                </a:cubicBezTo>
                <a:cubicBezTo>
                  <a:pt x="9509789" y="562718"/>
                  <a:pt x="9536049" y="568868"/>
                  <a:pt x="9565386" y="571895"/>
                </a:cubicBezTo>
                <a:cubicBezTo>
                  <a:pt x="9594723" y="574921"/>
                  <a:pt x="9623774" y="581394"/>
                  <a:pt x="9629966" y="586277"/>
                </a:cubicBezTo>
                <a:cubicBezTo>
                  <a:pt x="9636157" y="591161"/>
                  <a:pt x="9707213" y="597570"/>
                  <a:pt x="9787890" y="600522"/>
                </a:cubicBezTo>
                <a:cubicBezTo>
                  <a:pt x="9868566" y="603473"/>
                  <a:pt x="9937147" y="609831"/>
                  <a:pt x="9940290" y="614651"/>
                </a:cubicBezTo>
                <a:cubicBezTo>
                  <a:pt x="9943434" y="619471"/>
                  <a:pt x="9982391" y="626386"/>
                  <a:pt x="10026872" y="630018"/>
                </a:cubicBezTo>
                <a:cubicBezTo>
                  <a:pt x="10071449" y="633651"/>
                  <a:pt x="10111930" y="640721"/>
                  <a:pt x="10116884" y="645730"/>
                </a:cubicBezTo>
                <a:cubicBezTo>
                  <a:pt x="10121932" y="650740"/>
                  <a:pt x="10154316" y="654839"/>
                  <a:pt x="10188987" y="654839"/>
                </a:cubicBezTo>
                <a:cubicBezTo>
                  <a:pt x="10229564" y="654839"/>
                  <a:pt x="10258520" y="659803"/>
                  <a:pt x="10270427" y="668824"/>
                </a:cubicBezTo>
                <a:cubicBezTo>
                  <a:pt x="10282237" y="677781"/>
                  <a:pt x="10311765" y="682917"/>
                  <a:pt x="10352437" y="683111"/>
                </a:cubicBezTo>
                <a:cubicBezTo>
                  <a:pt x="10390823" y="683294"/>
                  <a:pt x="10417303" y="687657"/>
                  <a:pt x="10419493" y="694159"/>
                </a:cubicBezTo>
                <a:cubicBezTo>
                  <a:pt x="10421684" y="700860"/>
                  <a:pt x="10456069" y="705783"/>
                  <a:pt x="10510742" y="707242"/>
                </a:cubicBezTo>
                <a:cubicBezTo>
                  <a:pt x="10558939" y="708528"/>
                  <a:pt x="10603802" y="714070"/>
                  <a:pt x="10610373" y="719559"/>
                </a:cubicBezTo>
                <a:cubicBezTo>
                  <a:pt x="10617041" y="725046"/>
                  <a:pt x="10679334" y="732629"/>
                  <a:pt x="10748867" y="736408"/>
                </a:cubicBezTo>
                <a:cubicBezTo>
                  <a:pt x="10818400" y="740188"/>
                  <a:pt x="10877550" y="746955"/>
                  <a:pt x="10880313" y="751447"/>
                </a:cubicBezTo>
                <a:cubicBezTo>
                  <a:pt x="10883074" y="755939"/>
                  <a:pt x="10906506" y="759614"/>
                  <a:pt x="10932414" y="759614"/>
                </a:cubicBezTo>
                <a:cubicBezTo>
                  <a:pt x="10976229" y="759614"/>
                  <a:pt x="10979467" y="761240"/>
                  <a:pt x="10979467" y="783426"/>
                </a:cubicBezTo>
                <a:cubicBezTo>
                  <a:pt x="10979467" y="800551"/>
                  <a:pt x="10974324" y="807239"/>
                  <a:pt x="10961180" y="807239"/>
                </a:cubicBezTo>
                <a:cubicBezTo>
                  <a:pt x="10930319" y="807239"/>
                  <a:pt x="10912792" y="817958"/>
                  <a:pt x="10912792" y="836833"/>
                </a:cubicBezTo>
                <a:cubicBezTo>
                  <a:pt x="10912792" y="846750"/>
                  <a:pt x="10906411" y="854864"/>
                  <a:pt x="10898505" y="854864"/>
                </a:cubicBezTo>
                <a:cubicBezTo>
                  <a:pt x="10890695" y="854864"/>
                  <a:pt x="10884217" y="860746"/>
                  <a:pt x="10884217" y="867934"/>
                </a:cubicBezTo>
                <a:cubicBezTo>
                  <a:pt x="10884217" y="875672"/>
                  <a:pt x="10869645" y="883334"/>
                  <a:pt x="10848498" y="886717"/>
                </a:cubicBezTo>
                <a:cubicBezTo>
                  <a:pt x="10823734" y="890678"/>
                  <a:pt x="10809827" y="899085"/>
                  <a:pt x="10803255" y="914129"/>
                </a:cubicBezTo>
                <a:cubicBezTo>
                  <a:pt x="10796778" y="928958"/>
                  <a:pt x="10784109" y="936756"/>
                  <a:pt x="10763441" y="938764"/>
                </a:cubicBezTo>
                <a:cubicBezTo>
                  <a:pt x="10738581" y="941168"/>
                  <a:pt x="10732008" y="946791"/>
                  <a:pt x="10726959" y="969721"/>
                </a:cubicBezTo>
                <a:cubicBezTo>
                  <a:pt x="10723530" y="985133"/>
                  <a:pt x="10716863" y="997734"/>
                  <a:pt x="10712005" y="997734"/>
                </a:cubicBezTo>
                <a:cubicBezTo>
                  <a:pt x="10707148" y="997734"/>
                  <a:pt x="10703242" y="1017022"/>
                  <a:pt x="10703242" y="1040597"/>
                </a:cubicBezTo>
                <a:cubicBezTo>
                  <a:pt x="10703242" y="1064181"/>
                  <a:pt x="10707529" y="1083459"/>
                  <a:pt x="10712767" y="1083459"/>
                </a:cubicBezTo>
                <a:cubicBezTo>
                  <a:pt x="10718006" y="1083459"/>
                  <a:pt x="10722292" y="1088136"/>
                  <a:pt x="10722292" y="1093842"/>
                </a:cubicBezTo>
                <a:cubicBezTo>
                  <a:pt x="10722292" y="1099557"/>
                  <a:pt x="10730579" y="1111339"/>
                  <a:pt x="10740771" y="1120035"/>
                </a:cubicBezTo>
                <a:cubicBezTo>
                  <a:pt x="10750962" y="1128732"/>
                  <a:pt x="10760583" y="1144419"/>
                  <a:pt x="10762202" y="1154897"/>
                </a:cubicBezTo>
                <a:cubicBezTo>
                  <a:pt x="10764774" y="1171746"/>
                  <a:pt x="10759060" y="1174252"/>
                  <a:pt x="10712767" y="1176509"/>
                </a:cubicBezTo>
                <a:cubicBezTo>
                  <a:pt x="10651808" y="1179490"/>
                  <a:pt x="10617517" y="1194206"/>
                  <a:pt x="10617517" y="1217400"/>
                </a:cubicBezTo>
                <a:cubicBezTo>
                  <a:pt x="10617517" y="1241022"/>
                  <a:pt x="10602754" y="1243584"/>
                  <a:pt x="10519410" y="1234469"/>
                </a:cubicBezTo>
                <a:cubicBezTo>
                  <a:pt x="10454164" y="1227344"/>
                  <a:pt x="10439781" y="1228715"/>
                  <a:pt x="10402729" y="1245632"/>
                </a:cubicBezTo>
                <a:cubicBezTo>
                  <a:pt x="10379392" y="1256233"/>
                  <a:pt x="10360342" y="1271083"/>
                  <a:pt x="10360342" y="1278627"/>
                </a:cubicBezTo>
                <a:cubicBezTo>
                  <a:pt x="10360342" y="1286170"/>
                  <a:pt x="10350817" y="1297457"/>
                  <a:pt x="10339101" y="1303706"/>
                </a:cubicBezTo>
                <a:cubicBezTo>
                  <a:pt x="10311765" y="1318336"/>
                  <a:pt x="10293667" y="1336577"/>
                  <a:pt x="10293667" y="1349483"/>
                </a:cubicBezTo>
                <a:cubicBezTo>
                  <a:pt x="10293667" y="1355093"/>
                  <a:pt x="10285380" y="1359684"/>
                  <a:pt x="10275189" y="1359684"/>
                </a:cubicBezTo>
                <a:cubicBezTo>
                  <a:pt x="10264997" y="1359684"/>
                  <a:pt x="10254139" y="1363837"/>
                  <a:pt x="10250995" y="1368914"/>
                </a:cubicBezTo>
                <a:cubicBezTo>
                  <a:pt x="10247852" y="1373991"/>
                  <a:pt x="10224040" y="1387897"/>
                  <a:pt x="10198037" y="1399813"/>
                </a:cubicBezTo>
                <a:cubicBezTo>
                  <a:pt x="10172034" y="1411738"/>
                  <a:pt x="10150792" y="1424731"/>
                  <a:pt x="10150792" y="1428693"/>
                </a:cubicBezTo>
                <a:cubicBezTo>
                  <a:pt x="10150792" y="1432646"/>
                  <a:pt x="10142220" y="1435884"/>
                  <a:pt x="10131742" y="1435884"/>
                </a:cubicBezTo>
                <a:cubicBezTo>
                  <a:pt x="10121265" y="1435884"/>
                  <a:pt x="10112692" y="1431598"/>
                  <a:pt x="10112692" y="1426359"/>
                </a:cubicBezTo>
                <a:cubicBezTo>
                  <a:pt x="10112692" y="1421121"/>
                  <a:pt x="10100596" y="1416834"/>
                  <a:pt x="10085737" y="1416834"/>
                </a:cubicBezTo>
                <a:cubicBezTo>
                  <a:pt x="10070878" y="1416834"/>
                  <a:pt x="10055542" y="1413624"/>
                  <a:pt x="10051542" y="1409690"/>
                </a:cubicBezTo>
                <a:cubicBezTo>
                  <a:pt x="10047637" y="1405766"/>
                  <a:pt x="10041541" y="1402223"/>
                  <a:pt x="10038112" y="1401813"/>
                </a:cubicBezTo>
                <a:cubicBezTo>
                  <a:pt x="10034587" y="1401404"/>
                  <a:pt x="9992297" y="1397660"/>
                  <a:pt x="9944195" y="1393489"/>
                </a:cubicBezTo>
                <a:cubicBezTo>
                  <a:pt x="9884283" y="1388288"/>
                  <a:pt x="9855041" y="1381763"/>
                  <a:pt x="9851613" y="1372791"/>
                </a:cubicBezTo>
                <a:cubicBezTo>
                  <a:pt x="9847802" y="1362885"/>
                  <a:pt x="9823418" y="1359684"/>
                  <a:pt x="9751600" y="1359684"/>
                </a:cubicBezTo>
                <a:cubicBezTo>
                  <a:pt x="9698545" y="1359684"/>
                  <a:pt x="9654064" y="1355484"/>
                  <a:pt x="9650730" y="1350159"/>
                </a:cubicBezTo>
                <a:cubicBezTo>
                  <a:pt x="9643110" y="1337862"/>
                  <a:pt x="9600914" y="1337758"/>
                  <a:pt x="9596724" y="1350035"/>
                </a:cubicBezTo>
                <a:cubicBezTo>
                  <a:pt x="9595009" y="1355198"/>
                  <a:pt x="9573959" y="1362104"/>
                  <a:pt x="9550051" y="1365380"/>
                </a:cubicBezTo>
                <a:cubicBezTo>
                  <a:pt x="9516913" y="1369914"/>
                  <a:pt x="9502921" y="1367676"/>
                  <a:pt x="9491224" y="1355979"/>
                </a:cubicBezTo>
                <a:cubicBezTo>
                  <a:pt x="9466155" y="1330909"/>
                  <a:pt x="9431512" y="1337386"/>
                  <a:pt x="9397432" y="1373515"/>
                </a:cubicBezTo>
                <a:cubicBezTo>
                  <a:pt x="9380382" y="1391593"/>
                  <a:pt x="9363027" y="1404290"/>
                  <a:pt x="9358865" y="1401718"/>
                </a:cubicBezTo>
                <a:cubicBezTo>
                  <a:pt x="9354712" y="1399146"/>
                  <a:pt x="9332995" y="1405900"/>
                  <a:pt x="9310602" y="1416710"/>
                </a:cubicBezTo>
                <a:cubicBezTo>
                  <a:pt x="9286475" y="1428369"/>
                  <a:pt x="9268568" y="1432408"/>
                  <a:pt x="9266634" y="1426607"/>
                </a:cubicBezTo>
                <a:cubicBezTo>
                  <a:pt x="9262606" y="1414501"/>
                  <a:pt x="9226868" y="1413558"/>
                  <a:pt x="9226868" y="1425559"/>
                </a:cubicBezTo>
                <a:cubicBezTo>
                  <a:pt x="9226868" y="1430350"/>
                  <a:pt x="9178537" y="1434179"/>
                  <a:pt x="9119464" y="1434065"/>
                </a:cubicBezTo>
                <a:cubicBezTo>
                  <a:pt x="8991895" y="1433808"/>
                  <a:pt x="8931593" y="1448029"/>
                  <a:pt x="8931593" y="1478356"/>
                </a:cubicBezTo>
                <a:cubicBezTo>
                  <a:pt x="8931593" y="1489577"/>
                  <a:pt x="8926449" y="1503893"/>
                  <a:pt x="8920162" y="1510179"/>
                </a:cubicBezTo>
                <a:cubicBezTo>
                  <a:pt x="8906370" y="1523981"/>
                  <a:pt x="8811311" y="1525524"/>
                  <a:pt x="8803005" y="1512084"/>
                </a:cubicBezTo>
                <a:cubicBezTo>
                  <a:pt x="8795318" y="1499645"/>
                  <a:pt x="8683943" y="1499645"/>
                  <a:pt x="8683943" y="1512084"/>
                </a:cubicBezTo>
                <a:cubicBezTo>
                  <a:pt x="8683943" y="1531572"/>
                  <a:pt x="8630850" y="1521962"/>
                  <a:pt x="8588969" y="1494901"/>
                </a:cubicBezTo>
                <a:cubicBezTo>
                  <a:pt x="8586501" y="1493311"/>
                  <a:pt x="8590788" y="1488015"/>
                  <a:pt x="8598494" y="1483138"/>
                </a:cubicBezTo>
                <a:cubicBezTo>
                  <a:pt x="8610248" y="1475708"/>
                  <a:pt x="8609819" y="1474261"/>
                  <a:pt x="8595836" y="1474137"/>
                </a:cubicBezTo>
                <a:cubicBezTo>
                  <a:pt x="8586673" y="1474061"/>
                  <a:pt x="8579168" y="1480090"/>
                  <a:pt x="8579168" y="1487548"/>
                </a:cubicBezTo>
                <a:cubicBezTo>
                  <a:pt x="8579168" y="1499083"/>
                  <a:pt x="8574853" y="1498949"/>
                  <a:pt x="8550230" y="1486672"/>
                </a:cubicBezTo>
                <a:cubicBezTo>
                  <a:pt x="8515988" y="1469584"/>
                  <a:pt x="8493443" y="1475575"/>
                  <a:pt x="8493443" y="1501759"/>
                </a:cubicBezTo>
                <a:cubicBezTo>
                  <a:pt x="8493443" y="1517342"/>
                  <a:pt x="8487261" y="1520447"/>
                  <a:pt x="8457724" y="1519723"/>
                </a:cubicBezTo>
                <a:cubicBezTo>
                  <a:pt x="8438083" y="1519228"/>
                  <a:pt x="8417719" y="1519971"/>
                  <a:pt x="8412480" y="1521352"/>
                </a:cubicBezTo>
                <a:cubicBezTo>
                  <a:pt x="8385801" y="1528410"/>
                  <a:pt x="8350568" y="1520428"/>
                  <a:pt x="8350568" y="1507322"/>
                </a:cubicBezTo>
                <a:cubicBezTo>
                  <a:pt x="8350568" y="1499464"/>
                  <a:pt x="8354854" y="1493034"/>
                  <a:pt x="8360093" y="1493034"/>
                </a:cubicBezTo>
                <a:cubicBezTo>
                  <a:pt x="8365331" y="1493034"/>
                  <a:pt x="8369618" y="1486605"/>
                  <a:pt x="8369618" y="1478747"/>
                </a:cubicBezTo>
                <a:cubicBezTo>
                  <a:pt x="8369618" y="1469974"/>
                  <a:pt x="8360702" y="1464459"/>
                  <a:pt x="8346491" y="1464459"/>
                </a:cubicBezTo>
                <a:cubicBezTo>
                  <a:pt x="8333765" y="1464459"/>
                  <a:pt x="8316926" y="1470889"/>
                  <a:pt x="8309067" y="1478747"/>
                </a:cubicBezTo>
                <a:cubicBezTo>
                  <a:pt x="8293008" y="1494816"/>
                  <a:pt x="8207693" y="1498825"/>
                  <a:pt x="8207693" y="1483509"/>
                </a:cubicBezTo>
                <a:cubicBezTo>
                  <a:pt x="8207693" y="1471698"/>
                  <a:pt x="8118234" y="1470879"/>
                  <a:pt x="8095650" y="1482490"/>
                </a:cubicBezTo>
                <a:cubicBezTo>
                  <a:pt x="8086554" y="1487167"/>
                  <a:pt x="8067323" y="1495644"/>
                  <a:pt x="8052912" y="1501331"/>
                </a:cubicBezTo>
                <a:cubicBezTo>
                  <a:pt x="8034423" y="1508636"/>
                  <a:pt x="8026718" y="1518447"/>
                  <a:pt x="8026718" y="1534678"/>
                </a:cubicBezTo>
                <a:cubicBezTo>
                  <a:pt x="8026718" y="1547327"/>
                  <a:pt x="8020289" y="1560147"/>
                  <a:pt x="8012430" y="1563157"/>
                </a:cubicBezTo>
                <a:cubicBezTo>
                  <a:pt x="7979083" y="1575959"/>
                  <a:pt x="8003315" y="1607334"/>
                  <a:pt x="8046549" y="1607334"/>
                </a:cubicBezTo>
                <a:cubicBezTo>
                  <a:pt x="8056597" y="1607334"/>
                  <a:pt x="8064818" y="1611335"/>
                  <a:pt x="8064818" y="1616221"/>
                </a:cubicBezTo>
                <a:cubicBezTo>
                  <a:pt x="8064818" y="1621108"/>
                  <a:pt x="8074267" y="1628099"/>
                  <a:pt x="8085811" y="1631766"/>
                </a:cubicBezTo>
                <a:cubicBezTo>
                  <a:pt x="8114681" y="1640929"/>
                  <a:pt x="8131493" y="1659522"/>
                  <a:pt x="8131493" y="1682277"/>
                </a:cubicBezTo>
                <a:cubicBezTo>
                  <a:pt x="8131493" y="1697850"/>
                  <a:pt x="8123054" y="1702641"/>
                  <a:pt x="8086249" y="1707966"/>
                </a:cubicBezTo>
                <a:cubicBezTo>
                  <a:pt x="8061370" y="1711566"/>
                  <a:pt x="8036719" y="1717681"/>
                  <a:pt x="8031480" y="1721558"/>
                </a:cubicBezTo>
                <a:cubicBezTo>
                  <a:pt x="8026242" y="1725425"/>
                  <a:pt x="8002762" y="1731035"/>
                  <a:pt x="7979302" y="1734026"/>
                </a:cubicBezTo>
                <a:cubicBezTo>
                  <a:pt x="7955842" y="1737017"/>
                  <a:pt x="7935125" y="1744028"/>
                  <a:pt x="7933258" y="1749600"/>
                </a:cubicBezTo>
                <a:cubicBezTo>
                  <a:pt x="7931401" y="1755172"/>
                  <a:pt x="7921962" y="1759734"/>
                  <a:pt x="7912284" y="1759734"/>
                </a:cubicBezTo>
                <a:cubicBezTo>
                  <a:pt x="7901292" y="1759734"/>
                  <a:pt x="7893549" y="1767783"/>
                  <a:pt x="7891653" y="1781165"/>
                </a:cubicBezTo>
                <a:cubicBezTo>
                  <a:pt x="7888015" y="1806797"/>
                  <a:pt x="7852267" y="1815246"/>
                  <a:pt x="7832236" y="1795215"/>
                </a:cubicBezTo>
                <a:cubicBezTo>
                  <a:pt x="7821864" y="1784842"/>
                  <a:pt x="7785278" y="1781594"/>
                  <a:pt x="7672988" y="1781089"/>
                </a:cubicBezTo>
                <a:cubicBezTo>
                  <a:pt x="7577099" y="1780661"/>
                  <a:pt x="7526026" y="1776889"/>
                  <a:pt x="7523760" y="1770088"/>
                </a:cubicBezTo>
                <a:cubicBezTo>
                  <a:pt x="7519426" y="1757096"/>
                  <a:pt x="7477421" y="1756458"/>
                  <a:pt x="7469505" y="1769269"/>
                </a:cubicBezTo>
                <a:cubicBezTo>
                  <a:pt x="7456904" y="1789662"/>
                  <a:pt x="7387685" y="1773707"/>
                  <a:pt x="7367673" y="1745790"/>
                </a:cubicBezTo>
                <a:cubicBezTo>
                  <a:pt x="7364044" y="1740741"/>
                  <a:pt x="7318410" y="1736731"/>
                  <a:pt x="7266251" y="1736884"/>
                </a:cubicBezTo>
                <a:cubicBezTo>
                  <a:pt x="7191728" y="1737103"/>
                  <a:pt x="7172449" y="1734474"/>
                  <a:pt x="7176230" y="1724635"/>
                </a:cubicBezTo>
                <a:cubicBezTo>
                  <a:pt x="7180012" y="1714776"/>
                  <a:pt x="7159561" y="1712109"/>
                  <a:pt x="7079999" y="1712109"/>
                </a:cubicBezTo>
                <a:cubicBezTo>
                  <a:pt x="7019001" y="1712109"/>
                  <a:pt x="6978968" y="1715891"/>
                  <a:pt x="6978968" y="1721634"/>
                </a:cubicBezTo>
                <a:cubicBezTo>
                  <a:pt x="6978968" y="1726873"/>
                  <a:pt x="6972539" y="1731159"/>
                  <a:pt x="6964680" y="1731159"/>
                </a:cubicBezTo>
                <a:cubicBezTo>
                  <a:pt x="6956822" y="1731159"/>
                  <a:pt x="6950393" y="1737589"/>
                  <a:pt x="6950393" y="1745447"/>
                </a:cubicBezTo>
                <a:cubicBezTo>
                  <a:pt x="6950393" y="1753305"/>
                  <a:pt x="6954679" y="1759734"/>
                  <a:pt x="6959918" y="1759734"/>
                </a:cubicBezTo>
                <a:cubicBezTo>
                  <a:pt x="6965156" y="1759734"/>
                  <a:pt x="6969443" y="1765821"/>
                  <a:pt x="6969443" y="1773260"/>
                </a:cubicBezTo>
                <a:cubicBezTo>
                  <a:pt x="6969443" y="1784347"/>
                  <a:pt x="6952688" y="1785928"/>
                  <a:pt x="6876574" y="1782013"/>
                </a:cubicBezTo>
                <a:cubicBezTo>
                  <a:pt x="6760740" y="1776060"/>
                  <a:pt x="6759893" y="1775774"/>
                  <a:pt x="6759893" y="1742237"/>
                </a:cubicBezTo>
                <a:cubicBezTo>
                  <a:pt x="6759893" y="1717710"/>
                  <a:pt x="6755883" y="1713948"/>
                  <a:pt x="6724174" y="1708699"/>
                </a:cubicBezTo>
                <a:cubicBezTo>
                  <a:pt x="6704533" y="1705451"/>
                  <a:pt x="6666243" y="1702756"/>
                  <a:pt x="6639097" y="1702699"/>
                </a:cubicBezTo>
                <a:cubicBezTo>
                  <a:pt x="6597463" y="1702613"/>
                  <a:pt x="6588747" y="1705680"/>
                  <a:pt x="6583461" y="1722330"/>
                </a:cubicBezTo>
                <a:cubicBezTo>
                  <a:pt x="6578032" y="1739436"/>
                  <a:pt x="6572222" y="1741237"/>
                  <a:pt x="6539960" y="1735779"/>
                </a:cubicBezTo>
                <a:cubicBezTo>
                  <a:pt x="6506394" y="1730112"/>
                  <a:pt x="6502718" y="1731483"/>
                  <a:pt x="6502718" y="1749676"/>
                </a:cubicBezTo>
                <a:cubicBezTo>
                  <a:pt x="6502718" y="1774631"/>
                  <a:pt x="6477572" y="1785509"/>
                  <a:pt x="6453959" y="1770764"/>
                </a:cubicBezTo>
                <a:cubicBezTo>
                  <a:pt x="6443501" y="1764230"/>
                  <a:pt x="6395504" y="1759734"/>
                  <a:pt x="6336163" y="1759734"/>
                </a:cubicBezTo>
                <a:cubicBezTo>
                  <a:pt x="6250534" y="1759734"/>
                  <a:pt x="6236018" y="1761954"/>
                  <a:pt x="6236018" y="1775041"/>
                </a:cubicBezTo>
                <a:cubicBezTo>
                  <a:pt x="6236018" y="1784404"/>
                  <a:pt x="6230732" y="1788319"/>
                  <a:pt x="6222406" y="1785128"/>
                </a:cubicBezTo>
                <a:cubicBezTo>
                  <a:pt x="6214920" y="1782261"/>
                  <a:pt x="6193022" y="1776946"/>
                  <a:pt x="6173743" y="1773326"/>
                </a:cubicBezTo>
                <a:cubicBezTo>
                  <a:pt x="6141711" y="1767316"/>
                  <a:pt x="6139206" y="1768393"/>
                  <a:pt x="6144740" y="1785804"/>
                </a:cubicBezTo>
                <a:cubicBezTo>
                  <a:pt x="6149198" y="1799873"/>
                  <a:pt x="6143987" y="1809302"/>
                  <a:pt x="6124832" y="1821856"/>
                </a:cubicBezTo>
                <a:cubicBezTo>
                  <a:pt x="6107135" y="1833458"/>
                  <a:pt x="6097715" y="1835363"/>
                  <a:pt x="6095219" y="1827876"/>
                </a:cubicBezTo>
                <a:cubicBezTo>
                  <a:pt x="6093209" y="1821837"/>
                  <a:pt x="6079312" y="1816884"/>
                  <a:pt x="6064339" y="1816884"/>
                </a:cubicBezTo>
                <a:cubicBezTo>
                  <a:pt x="6049366" y="1816884"/>
                  <a:pt x="6034469" y="1812598"/>
                  <a:pt x="6031230" y="1807359"/>
                </a:cubicBezTo>
                <a:cubicBezTo>
                  <a:pt x="6027992" y="1802121"/>
                  <a:pt x="6012742" y="1797834"/>
                  <a:pt x="5997331" y="1797834"/>
                </a:cubicBezTo>
                <a:cubicBezTo>
                  <a:pt x="5981929" y="1797834"/>
                  <a:pt x="5969318" y="1793548"/>
                  <a:pt x="5969318" y="1788309"/>
                </a:cubicBezTo>
                <a:cubicBezTo>
                  <a:pt x="5969318" y="1782870"/>
                  <a:pt x="5940743" y="1778784"/>
                  <a:pt x="5902643" y="1778784"/>
                </a:cubicBezTo>
                <a:cubicBezTo>
                  <a:pt x="5852008" y="1778784"/>
                  <a:pt x="5835968" y="1781985"/>
                  <a:pt x="5835968" y="1792062"/>
                </a:cubicBezTo>
                <a:cubicBezTo>
                  <a:pt x="5835968" y="1813341"/>
                  <a:pt x="5813374" y="1816884"/>
                  <a:pt x="5678024" y="1816884"/>
                </a:cubicBezTo>
                <a:cubicBezTo>
                  <a:pt x="5599177" y="1816884"/>
                  <a:pt x="5550218" y="1820542"/>
                  <a:pt x="5550218" y="1826409"/>
                </a:cubicBezTo>
                <a:cubicBezTo>
                  <a:pt x="5550218" y="1831648"/>
                  <a:pt x="5539502" y="1835934"/>
                  <a:pt x="5526405" y="1835934"/>
                </a:cubicBezTo>
                <a:cubicBezTo>
                  <a:pt x="5506298" y="1835934"/>
                  <a:pt x="5502593" y="1840382"/>
                  <a:pt x="5502593" y="1864509"/>
                </a:cubicBezTo>
                <a:cubicBezTo>
                  <a:pt x="5502593" y="1889912"/>
                  <a:pt x="5499421" y="1893084"/>
                  <a:pt x="5474018" y="1893084"/>
                </a:cubicBezTo>
                <a:cubicBezTo>
                  <a:pt x="5458301" y="1893084"/>
                  <a:pt x="5445443" y="1897371"/>
                  <a:pt x="5445443" y="1902609"/>
                </a:cubicBezTo>
                <a:cubicBezTo>
                  <a:pt x="5445443" y="1921678"/>
                  <a:pt x="5427640" y="1911553"/>
                  <a:pt x="5424678" y="1890808"/>
                </a:cubicBezTo>
                <a:cubicBezTo>
                  <a:pt x="5421154" y="1866100"/>
                  <a:pt x="5388293" y="1854832"/>
                  <a:pt x="5388293" y="1878330"/>
                </a:cubicBezTo>
                <a:cubicBezTo>
                  <a:pt x="5388293" y="1891494"/>
                  <a:pt x="5378253" y="1892694"/>
                  <a:pt x="5313531" y="1887303"/>
                </a:cubicBezTo>
                <a:cubicBezTo>
                  <a:pt x="5240693" y="1881226"/>
                  <a:pt x="5238588" y="1881645"/>
                  <a:pt x="5231559" y="1903743"/>
                </a:cubicBezTo>
                <a:cubicBezTo>
                  <a:pt x="5225606" y="1922479"/>
                  <a:pt x="5223577" y="1923526"/>
                  <a:pt x="5219900" y="1909753"/>
                </a:cubicBezTo>
                <a:cubicBezTo>
                  <a:pt x="5217452" y="1900590"/>
                  <a:pt x="5206117" y="1892456"/>
                  <a:pt x="5194716" y="1891675"/>
                </a:cubicBezTo>
                <a:cubicBezTo>
                  <a:pt x="5149587" y="1888608"/>
                  <a:pt x="5049889" y="1895647"/>
                  <a:pt x="5045393" y="1902219"/>
                </a:cubicBezTo>
                <a:cubicBezTo>
                  <a:pt x="5042773" y="1906057"/>
                  <a:pt x="5024885" y="1911677"/>
                  <a:pt x="5005635" y="1914716"/>
                </a:cubicBezTo>
                <a:cubicBezTo>
                  <a:pt x="4958706" y="1922116"/>
                  <a:pt x="4912043" y="1964350"/>
                  <a:pt x="4912043" y="1999440"/>
                </a:cubicBezTo>
                <a:cubicBezTo>
                  <a:pt x="4912043" y="2023596"/>
                  <a:pt x="4915329" y="2026434"/>
                  <a:pt x="4943266" y="2026434"/>
                </a:cubicBezTo>
                <a:cubicBezTo>
                  <a:pt x="4962697" y="2026434"/>
                  <a:pt x="4980642" y="2019243"/>
                  <a:pt x="4990796" y="2007384"/>
                </a:cubicBezTo>
                <a:cubicBezTo>
                  <a:pt x="4999768" y="1996916"/>
                  <a:pt x="5018942" y="1988010"/>
                  <a:pt x="5033391" y="1987610"/>
                </a:cubicBezTo>
                <a:cubicBezTo>
                  <a:pt x="5047850" y="1987210"/>
                  <a:pt x="5098190" y="1984905"/>
                  <a:pt x="5145262" y="1982476"/>
                </a:cubicBezTo>
                <a:cubicBezTo>
                  <a:pt x="5218633" y="1978695"/>
                  <a:pt x="5232559" y="1980419"/>
                  <a:pt x="5242894" y="1994554"/>
                </a:cubicBezTo>
                <a:cubicBezTo>
                  <a:pt x="5249523" y="2003612"/>
                  <a:pt x="5254943" y="2005927"/>
                  <a:pt x="5254943" y="1999688"/>
                </a:cubicBezTo>
                <a:cubicBezTo>
                  <a:pt x="5254943" y="1993430"/>
                  <a:pt x="5267764" y="1988334"/>
                  <a:pt x="5283518" y="1988334"/>
                </a:cubicBezTo>
                <a:cubicBezTo>
                  <a:pt x="5302568" y="1988334"/>
                  <a:pt x="5312093" y="1993097"/>
                  <a:pt x="5312093" y="2002622"/>
                </a:cubicBezTo>
                <a:cubicBezTo>
                  <a:pt x="5312093" y="2023139"/>
                  <a:pt x="5334019" y="2020234"/>
                  <a:pt x="5347983" y="1997859"/>
                </a:cubicBezTo>
                <a:cubicBezTo>
                  <a:pt x="5360413" y="1977971"/>
                  <a:pt x="5401894" y="1971808"/>
                  <a:pt x="5412105" y="1988334"/>
                </a:cubicBezTo>
                <a:cubicBezTo>
                  <a:pt x="5415344" y="1993573"/>
                  <a:pt x="5428460" y="1997859"/>
                  <a:pt x="5441242" y="1997859"/>
                </a:cubicBezTo>
                <a:cubicBezTo>
                  <a:pt x="5460730" y="1997859"/>
                  <a:pt x="5464493" y="2002498"/>
                  <a:pt x="5464493" y="2026434"/>
                </a:cubicBezTo>
                <a:lnTo>
                  <a:pt x="5464493" y="2055009"/>
                </a:lnTo>
                <a:lnTo>
                  <a:pt x="5321618" y="2055009"/>
                </a:lnTo>
                <a:cubicBezTo>
                  <a:pt x="5200974" y="2055009"/>
                  <a:pt x="5178743" y="2052790"/>
                  <a:pt x="5178743" y="2040722"/>
                </a:cubicBezTo>
                <a:cubicBezTo>
                  <a:pt x="5178743" y="2032864"/>
                  <a:pt x="5172314" y="2026434"/>
                  <a:pt x="5164455" y="2026434"/>
                </a:cubicBezTo>
                <a:cubicBezTo>
                  <a:pt x="5155120" y="2026434"/>
                  <a:pt x="5150168" y="2035788"/>
                  <a:pt x="5150168" y="2053419"/>
                </a:cubicBezTo>
                <a:lnTo>
                  <a:pt x="5150168" y="2080393"/>
                </a:lnTo>
                <a:lnTo>
                  <a:pt x="5023619" y="2078707"/>
                </a:lnTo>
                <a:cubicBezTo>
                  <a:pt x="4906366" y="2077145"/>
                  <a:pt x="4897079" y="2078308"/>
                  <a:pt x="4897079" y="2094595"/>
                </a:cubicBezTo>
                <a:cubicBezTo>
                  <a:pt x="4897079" y="2107378"/>
                  <a:pt x="4904156" y="2112159"/>
                  <a:pt x="4923044" y="2112159"/>
                </a:cubicBezTo>
                <a:cubicBezTo>
                  <a:pt x="4937331" y="2112159"/>
                  <a:pt x="4951667" y="2116446"/>
                  <a:pt x="4954905" y="2121684"/>
                </a:cubicBezTo>
                <a:cubicBezTo>
                  <a:pt x="4958163" y="2126961"/>
                  <a:pt x="5001311" y="2131209"/>
                  <a:pt x="5051517" y="2131209"/>
                </a:cubicBezTo>
                <a:cubicBezTo>
                  <a:pt x="5119002" y="2131209"/>
                  <a:pt x="5141234" y="2134210"/>
                  <a:pt x="5138328" y="2142916"/>
                </a:cubicBezTo>
                <a:cubicBezTo>
                  <a:pt x="5136185" y="2149355"/>
                  <a:pt x="5142014" y="2162756"/>
                  <a:pt x="5151292" y="2172710"/>
                </a:cubicBezTo>
                <a:cubicBezTo>
                  <a:pt x="5166008" y="2188512"/>
                  <a:pt x="5178514" y="2190264"/>
                  <a:pt x="5249647" y="2186531"/>
                </a:cubicBezTo>
                <a:cubicBezTo>
                  <a:pt x="5324065" y="2182625"/>
                  <a:pt x="5331143" y="2183778"/>
                  <a:pt x="5331143" y="2199837"/>
                </a:cubicBezTo>
                <a:cubicBezTo>
                  <a:pt x="5331143" y="2229555"/>
                  <a:pt x="5292767" y="2234851"/>
                  <a:pt x="5090703" y="2233003"/>
                </a:cubicBezTo>
                <a:cubicBezTo>
                  <a:pt x="4958344" y="2231793"/>
                  <a:pt x="4891669" y="2234660"/>
                  <a:pt x="4882563" y="2241928"/>
                </a:cubicBezTo>
                <a:cubicBezTo>
                  <a:pt x="4864866" y="2256092"/>
                  <a:pt x="4801781" y="2264483"/>
                  <a:pt x="4702493" y="2265893"/>
                </a:cubicBezTo>
                <a:cubicBezTo>
                  <a:pt x="4657963" y="2266522"/>
                  <a:pt x="4616025" y="2271427"/>
                  <a:pt x="4609281" y="2276780"/>
                </a:cubicBezTo>
                <a:cubicBezTo>
                  <a:pt x="4602423" y="2282238"/>
                  <a:pt x="4529233" y="2287676"/>
                  <a:pt x="4442813" y="2289162"/>
                </a:cubicBezTo>
                <a:cubicBezTo>
                  <a:pt x="4344029" y="2290858"/>
                  <a:pt x="4287384" y="2295477"/>
                  <a:pt x="4285203" y="2302002"/>
                </a:cubicBezTo>
                <a:cubicBezTo>
                  <a:pt x="4283336" y="2307603"/>
                  <a:pt x="4265838" y="2312184"/>
                  <a:pt x="4246322" y="2312184"/>
                </a:cubicBezTo>
                <a:cubicBezTo>
                  <a:pt x="4226805" y="2312184"/>
                  <a:pt x="4202516" y="2318480"/>
                  <a:pt x="4192343" y="2326177"/>
                </a:cubicBezTo>
                <a:cubicBezTo>
                  <a:pt x="4170826" y="2342455"/>
                  <a:pt x="4063860" y="2346027"/>
                  <a:pt x="4048811" y="2330968"/>
                </a:cubicBezTo>
                <a:cubicBezTo>
                  <a:pt x="4042096" y="2324253"/>
                  <a:pt x="4031275" y="2327253"/>
                  <a:pt x="4014445" y="2340493"/>
                </a:cubicBezTo>
                <a:cubicBezTo>
                  <a:pt x="4000929" y="2351123"/>
                  <a:pt x="3976926" y="2359809"/>
                  <a:pt x="3961105" y="2359809"/>
                </a:cubicBezTo>
                <a:cubicBezTo>
                  <a:pt x="3945274" y="2359809"/>
                  <a:pt x="3926605" y="2365543"/>
                  <a:pt x="3919595" y="2372544"/>
                </a:cubicBezTo>
                <a:cubicBezTo>
                  <a:pt x="3912280" y="2379869"/>
                  <a:pt x="3872522" y="2388080"/>
                  <a:pt x="3826050" y="2391861"/>
                </a:cubicBezTo>
                <a:cubicBezTo>
                  <a:pt x="3772338" y="2396243"/>
                  <a:pt x="3741687" y="2403148"/>
                  <a:pt x="3734657" y="2412463"/>
                </a:cubicBezTo>
                <a:cubicBezTo>
                  <a:pt x="3728838" y="2420179"/>
                  <a:pt x="3718893" y="2426484"/>
                  <a:pt x="3712550" y="2426484"/>
                </a:cubicBezTo>
                <a:cubicBezTo>
                  <a:pt x="3698358" y="2426484"/>
                  <a:pt x="3673793" y="2450087"/>
                  <a:pt x="3673793" y="2463727"/>
                </a:cubicBezTo>
                <a:cubicBezTo>
                  <a:pt x="3673793" y="2469242"/>
                  <a:pt x="3684727" y="2476491"/>
                  <a:pt x="3698081" y="2479844"/>
                </a:cubicBezTo>
                <a:cubicBezTo>
                  <a:pt x="3713998" y="2483844"/>
                  <a:pt x="3721189" y="2491293"/>
                  <a:pt x="3718951" y="2501456"/>
                </a:cubicBezTo>
                <a:cubicBezTo>
                  <a:pt x="3717065" y="2509990"/>
                  <a:pt x="3710426" y="2515905"/>
                  <a:pt x="3704187" y="2514600"/>
                </a:cubicBezTo>
                <a:cubicBezTo>
                  <a:pt x="3697948" y="2513286"/>
                  <a:pt x="3692843" y="2520791"/>
                  <a:pt x="3692843" y="2531269"/>
                </a:cubicBezTo>
                <a:cubicBezTo>
                  <a:pt x="3692843" y="2543775"/>
                  <a:pt x="3699196" y="2550319"/>
                  <a:pt x="3711331" y="2550319"/>
                </a:cubicBezTo>
                <a:cubicBezTo>
                  <a:pt x="3747192" y="2550319"/>
                  <a:pt x="3743411" y="2583085"/>
                  <a:pt x="3707130" y="2586743"/>
                </a:cubicBezTo>
                <a:cubicBezTo>
                  <a:pt x="3607622" y="2596801"/>
                  <a:pt x="3588068" y="2600954"/>
                  <a:pt x="3588068" y="2612031"/>
                </a:cubicBezTo>
                <a:cubicBezTo>
                  <a:pt x="3588068" y="2628233"/>
                  <a:pt x="3557330" y="2635749"/>
                  <a:pt x="3490436" y="2635910"/>
                </a:cubicBezTo>
                <a:cubicBezTo>
                  <a:pt x="3449250" y="2636006"/>
                  <a:pt x="3431134" y="2640578"/>
                  <a:pt x="3417380" y="2654322"/>
                </a:cubicBezTo>
                <a:cubicBezTo>
                  <a:pt x="3402778" y="2668934"/>
                  <a:pt x="3385071" y="2672686"/>
                  <a:pt x="3329273" y="2673011"/>
                </a:cubicBezTo>
                <a:cubicBezTo>
                  <a:pt x="3249797" y="2673477"/>
                  <a:pt x="3197543" y="2681907"/>
                  <a:pt x="3197543" y="2694270"/>
                </a:cubicBezTo>
                <a:cubicBezTo>
                  <a:pt x="3197543" y="2698919"/>
                  <a:pt x="3188551" y="2702719"/>
                  <a:pt x="3177550" y="2702719"/>
                </a:cubicBezTo>
                <a:cubicBezTo>
                  <a:pt x="3166558" y="2702719"/>
                  <a:pt x="3144050" y="2708786"/>
                  <a:pt x="3127544" y="2716197"/>
                </a:cubicBezTo>
                <a:cubicBezTo>
                  <a:pt x="3111037" y="2723617"/>
                  <a:pt x="3077175" y="2732446"/>
                  <a:pt x="3052286" y="2735828"/>
                </a:cubicBezTo>
                <a:cubicBezTo>
                  <a:pt x="3027407" y="2739209"/>
                  <a:pt x="3007043" y="2745601"/>
                  <a:pt x="3007043" y="2750030"/>
                </a:cubicBezTo>
                <a:cubicBezTo>
                  <a:pt x="3007043" y="2754459"/>
                  <a:pt x="2984545" y="2760860"/>
                  <a:pt x="2957036" y="2764269"/>
                </a:cubicBezTo>
                <a:cubicBezTo>
                  <a:pt x="2910669" y="2770003"/>
                  <a:pt x="2884427" y="2777986"/>
                  <a:pt x="2843155" y="2798893"/>
                </a:cubicBezTo>
                <a:cubicBezTo>
                  <a:pt x="2834211" y="2803427"/>
                  <a:pt x="2809570" y="2809904"/>
                  <a:pt x="2788387" y="2813295"/>
                </a:cubicBezTo>
                <a:cubicBezTo>
                  <a:pt x="2767203" y="2816676"/>
                  <a:pt x="2749868" y="2822877"/>
                  <a:pt x="2749868" y="2827068"/>
                </a:cubicBezTo>
                <a:cubicBezTo>
                  <a:pt x="2749868" y="2831259"/>
                  <a:pt x="2725227" y="2837669"/>
                  <a:pt x="2695099" y="2841317"/>
                </a:cubicBezTo>
                <a:cubicBezTo>
                  <a:pt x="2664981" y="2844956"/>
                  <a:pt x="2636044" y="2851309"/>
                  <a:pt x="2630805" y="2855433"/>
                </a:cubicBezTo>
                <a:cubicBezTo>
                  <a:pt x="2625566" y="2859558"/>
                  <a:pt x="2604868" y="2866006"/>
                  <a:pt x="2584809" y="2869749"/>
                </a:cubicBezTo>
                <a:cubicBezTo>
                  <a:pt x="2559577" y="2874464"/>
                  <a:pt x="2545166" y="2883532"/>
                  <a:pt x="2538041" y="2899182"/>
                </a:cubicBezTo>
                <a:cubicBezTo>
                  <a:pt x="2529259" y="2918441"/>
                  <a:pt x="2520915" y="2921794"/>
                  <a:pt x="2481644" y="2921794"/>
                </a:cubicBezTo>
                <a:cubicBezTo>
                  <a:pt x="2456288" y="2921794"/>
                  <a:pt x="2435543" y="2926071"/>
                  <a:pt x="2435543" y="2931319"/>
                </a:cubicBezTo>
                <a:cubicBezTo>
                  <a:pt x="2435543" y="2936548"/>
                  <a:pt x="2422455" y="2940844"/>
                  <a:pt x="2406444" y="2940844"/>
                </a:cubicBezTo>
                <a:cubicBezTo>
                  <a:pt x="2375878" y="2940844"/>
                  <a:pt x="2298011" y="2972114"/>
                  <a:pt x="2287924" y="2988440"/>
                </a:cubicBezTo>
                <a:cubicBezTo>
                  <a:pt x="2284676" y="2993689"/>
                  <a:pt x="2268074" y="2997994"/>
                  <a:pt x="2251024" y="2997994"/>
                </a:cubicBezTo>
                <a:cubicBezTo>
                  <a:pt x="2229022" y="2997994"/>
                  <a:pt x="2212096" y="3006281"/>
                  <a:pt x="2192655" y="3026569"/>
                </a:cubicBezTo>
                <a:cubicBezTo>
                  <a:pt x="2177596" y="3042285"/>
                  <a:pt x="2158032" y="3055144"/>
                  <a:pt x="2149183" y="3055144"/>
                </a:cubicBezTo>
                <a:cubicBezTo>
                  <a:pt x="2140325" y="3055144"/>
                  <a:pt x="2127742" y="3061564"/>
                  <a:pt x="2121218" y="3069431"/>
                </a:cubicBezTo>
                <a:cubicBezTo>
                  <a:pt x="2114703" y="3077280"/>
                  <a:pt x="2103454" y="3083719"/>
                  <a:pt x="2096243" y="3083719"/>
                </a:cubicBezTo>
                <a:cubicBezTo>
                  <a:pt x="2089023" y="3083719"/>
                  <a:pt x="2083118" y="3087805"/>
                  <a:pt x="2083118" y="3092806"/>
                </a:cubicBezTo>
                <a:cubicBezTo>
                  <a:pt x="2083118" y="3097806"/>
                  <a:pt x="2067049" y="3104893"/>
                  <a:pt x="2047399" y="3108541"/>
                </a:cubicBezTo>
                <a:cubicBezTo>
                  <a:pt x="2027758" y="3112199"/>
                  <a:pt x="2006422" y="3122619"/>
                  <a:pt x="2000002" y="3131696"/>
                </a:cubicBezTo>
                <a:cubicBezTo>
                  <a:pt x="1993573" y="3140783"/>
                  <a:pt x="1976981" y="3151061"/>
                  <a:pt x="1963131" y="3154537"/>
                </a:cubicBezTo>
                <a:cubicBezTo>
                  <a:pt x="1949272" y="3158014"/>
                  <a:pt x="1931727" y="3167072"/>
                  <a:pt x="1924126" y="3174673"/>
                </a:cubicBezTo>
                <a:cubicBezTo>
                  <a:pt x="1916525" y="3182274"/>
                  <a:pt x="1902038" y="3188494"/>
                  <a:pt x="1891941" y="3188494"/>
                </a:cubicBezTo>
                <a:cubicBezTo>
                  <a:pt x="1881835" y="3188494"/>
                  <a:pt x="1873568" y="3192771"/>
                  <a:pt x="1873568" y="3198019"/>
                </a:cubicBezTo>
                <a:cubicBezTo>
                  <a:pt x="1873568" y="3203248"/>
                  <a:pt x="1867938" y="3207544"/>
                  <a:pt x="1861061" y="3207544"/>
                </a:cubicBezTo>
                <a:cubicBezTo>
                  <a:pt x="1854184" y="3207544"/>
                  <a:pt x="1836239" y="3220393"/>
                  <a:pt x="1821180" y="3236119"/>
                </a:cubicBezTo>
                <a:cubicBezTo>
                  <a:pt x="1806121" y="3251835"/>
                  <a:pt x="1788176" y="3264694"/>
                  <a:pt x="1781299" y="3264694"/>
                </a:cubicBezTo>
                <a:cubicBezTo>
                  <a:pt x="1774422" y="3264694"/>
                  <a:pt x="1768793" y="3271114"/>
                  <a:pt x="1768793" y="3278981"/>
                </a:cubicBezTo>
                <a:cubicBezTo>
                  <a:pt x="1768793" y="3286830"/>
                  <a:pt x="1764363" y="3293269"/>
                  <a:pt x="1758953" y="3293269"/>
                </a:cubicBezTo>
                <a:cubicBezTo>
                  <a:pt x="1753534" y="3293269"/>
                  <a:pt x="1736531" y="3306118"/>
                  <a:pt x="1721168" y="3321844"/>
                </a:cubicBezTo>
                <a:cubicBezTo>
                  <a:pt x="1690469" y="3353248"/>
                  <a:pt x="1663522" y="3358077"/>
                  <a:pt x="1641567" y="3336131"/>
                </a:cubicBezTo>
                <a:cubicBezTo>
                  <a:pt x="1624470" y="3319034"/>
                  <a:pt x="1605191" y="3317805"/>
                  <a:pt x="1590132" y="3332864"/>
                </a:cubicBezTo>
                <a:cubicBezTo>
                  <a:pt x="1581779" y="3341218"/>
                  <a:pt x="1575330" y="3340760"/>
                  <a:pt x="1563538" y="3330969"/>
                </a:cubicBezTo>
                <a:cubicBezTo>
                  <a:pt x="1551184" y="3320720"/>
                  <a:pt x="1548641" y="3304223"/>
                  <a:pt x="1551223" y="3251054"/>
                </a:cubicBezTo>
                <a:cubicBezTo>
                  <a:pt x="1554032" y="3193294"/>
                  <a:pt x="1552185" y="3183617"/>
                  <a:pt x="1537811" y="3180817"/>
                </a:cubicBezTo>
                <a:cubicBezTo>
                  <a:pt x="1527629" y="3178826"/>
                  <a:pt x="1521143" y="3183398"/>
                  <a:pt x="1521143" y="3192551"/>
                </a:cubicBezTo>
                <a:cubicBezTo>
                  <a:pt x="1521143" y="3200800"/>
                  <a:pt x="1516856" y="3207544"/>
                  <a:pt x="1511618" y="3207544"/>
                </a:cubicBezTo>
                <a:cubicBezTo>
                  <a:pt x="1506379" y="3207544"/>
                  <a:pt x="1502093" y="3213964"/>
                  <a:pt x="1502093" y="3221831"/>
                </a:cubicBezTo>
                <a:cubicBezTo>
                  <a:pt x="1502093" y="3229680"/>
                  <a:pt x="1495663" y="3236119"/>
                  <a:pt x="1487805" y="3236119"/>
                </a:cubicBezTo>
                <a:cubicBezTo>
                  <a:pt x="1469555" y="3236119"/>
                  <a:pt x="1467345" y="3318015"/>
                  <a:pt x="1485424" y="3324568"/>
                </a:cubicBezTo>
                <a:cubicBezTo>
                  <a:pt x="1494949" y="3328016"/>
                  <a:pt x="1494949" y="3332912"/>
                  <a:pt x="1485424" y="3349038"/>
                </a:cubicBezTo>
                <a:cubicBezTo>
                  <a:pt x="1471441" y="3372727"/>
                  <a:pt x="1469822" y="3398044"/>
                  <a:pt x="1482290" y="3398044"/>
                </a:cubicBezTo>
                <a:cubicBezTo>
                  <a:pt x="1494949" y="3398044"/>
                  <a:pt x="1505693" y="3455403"/>
                  <a:pt x="1495035" y="3466062"/>
                </a:cubicBezTo>
                <a:cubicBezTo>
                  <a:pt x="1489405" y="3471691"/>
                  <a:pt x="1481499" y="3469567"/>
                  <a:pt x="1473851" y="3460356"/>
                </a:cubicBezTo>
                <a:cubicBezTo>
                  <a:pt x="1467145" y="3452279"/>
                  <a:pt x="1451467" y="3445669"/>
                  <a:pt x="1439018" y="3445669"/>
                </a:cubicBezTo>
                <a:cubicBezTo>
                  <a:pt x="1418530" y="3445669"/>
                  <a:pt x="1416368" y="3449746"/>
                  <a:pt x="1416368" y="3488531"/>
                </a:cubicBezTo>
                <a:cubicBezTo>
                  <a:pt x="1416368" y="3527898"/>
                  <a:pt x="1414434" y="3531394"/>
                  <a:pt x="1392555" y="3531394"/>
                </a:cubicBezTo>
                <a:cubicBezTo>
                  <a:pt x="1375096" y="3531394"/>
                  <a:pt x="1368743" y="3526308"/>
                  <a:pt x="1368743" y="3512344"/>
                </a:cubicBezTo>
                <a:close/>
                <a:moveTo>
                  <a:pt x="4357011" y="2211191"/>
                </a:moveTo>
                <a:cubicBezTo>
                  <a:pt x="4353849" y="2208028"/>
                  <a:pt x="4345638" y="2207686"/>
                  <a:pt x="4338762" y="2210438"/>
                </a:cubicBezTo>
                <a:cubicBezTo>
                  <a:pt x="4331161" y="2213477"/>
                  <a:pt x="4333418" y="2215734"/>
                  <a:pt x="4344515" y="2216191"/>
                </a:cubicBezTo>
                <a:cubicBezTo>
                  <a:pt x="4354554" y="2216610"/>
                  <a:pt x="4360183" y="2214353"/>
                  <a:pt x="4357011" y="2211191"/>
                </a:cubicBezTo>
                <a:close/>
                <a:moveTo>
                  <a:pt x="4809649" y="2182063"/>
                </a:moveTo>
                <a:cubicBezTo>
                  <a:pt x="4803105" y="2179415"/>
                  <a:pt x="4792390" y="2179415"/>
                  <a:pt x="4785837" y="2182063"/>
                </a:cubicBezTo>
                <a:cubicBezTo>
                  <a:pt x="4779293" y="2184702"/>
                  <a:pt x="4784646" y="2186864"/>
                  <a:pt x="4797743" y="2186864"/>
                </a:cubicBezTo>
                <a:cubicBezTo>
                  <a:pt x="4810840" y="2186864"/>
                  <a:pt x="4816202" y="2184702"/>
                  <a:pt x="4809649" y="2182063"/>
                </a:cubicBezTo>
                <a:close/>
                <a:moveTo>
                  <a:pt x="4866799" y="2182063"/>
                </a:moveTo>
                <a:cubicBezTo>
                  <a:pt x="4860255" y="2179415"/>
                  <a:pt x="4849540" y="2179415"/>
                  <a:pt x="4842987" y="2182063"/>
                </a:cubicBezTo>
                <a:cubicBezTo>
                  <a:pt x="4836443" y="2184702"/>
                  <a:pt x="4841796" y="2186864"/>
                  <a:pt x="4854893" y="2186864"/>
                </a:cubicBezTo>
                <a:cubicBezTo>
                  <a:pt x="4867990" y="2186864"/>
                  <a:pt x="4873352" y="2184702"/>
                  <a:pt x="4866799" y="2182063"/>
                </a:cubicBezTo>
                <a:close/>
                <a:moveTo>
                  <a:pt x="5493068" y="1864519"/>
                </a:moveTo>
                <a:cubicBezTo>
                  <a:pt x="5493068" y="1859280"/>
                  <a:pt x="5489038" y="1854994"/>
                  <a:pt x="5484104" y="1854994"/>
                </a:cubicBezTo>
                <a:cubicBezTo>
                  <a:pt x="5479180" y="1854994"/>
                  <a:pt x="5472494" y="1859280"/>
                  <a:pt x="5469255" y="1864519"/>
                </a:cubicBezTo>
                <a:cubicBezTo>
                  <a:pt x="5466017" y="1869758"/>
                  <a:pt x="5470055" y="1874044"/>
                  <a:pt x="5478218" y="1874044"/>
                </a:cubicBezTo>
                <a:cubicBezTo>
                  <a:pt x="5486391" y="1874044"/>
                  <a:pt x="5493068" y="1869758"/>
                  <a:pt x="5493068" y="1864519"/>
                </a:cubicBezTo>
                <a:close/>
                <a:moveTo>
                  <a:pt x="6085999" y="1791538"/>
                </a:moveTo>
                <a:cubicBezTo>
                  <a:pt x="6079455" y="1788890"/>
                  <a:pt x="6068740" y="1788890"/>
                  <a:pt x="6062187" y="1791538"/>
                </a:cubicBezTo>
                <a:cubicBezTo>
                  <a:pt x="6055643" y="1794177"/>
                  <a:pt x="6060996" y="1796339"/>
                  <a:pt x="6074093" y="1796339"/>
                </a:cubicBezTo>
                <a:cubicBezTo>
                  <a:pt x="6087190" y="1796339"/>
                  <a:pt x="6092552" y="1794177"/>
                  <a:pt x="6085999" y="1791538"/>
                </a:cubicBezTo>
                <a:close/>
                <a:moveTo>
                  <a:pt x="1106805" y="3036094"/>
                </a:moveTo>
                <a:cubicBezTo>
                  <a:pt x="1103005" y="3029941"/>
                  <a:pt x="1104176" y="3020625"/>
                  <a:pt x="1109415" y="3015386"/>
                </a:cubicBezTo>
                <a:cubicBezTo>
                  <a:pt x="1115768" y="3009033"/>
                  <a:pt x="1121245" y="3009586"/>
                  <a:pt x="1125855" y="3017044"/>
                </a:cubicBezTo>
                <a:cubicBezTo>
                  <a:pt x="1129656" y="3023197"/>
                  <a:pt x="1128484" y="3032512"/>
                  <a:pt x="1123245" y="3037751"/>
                </a:cubicBezTo>
                <a:cubicBezTo>
                  <a:pt x="1116892" y="3044104"/>
                  <a:pt x="1111415" y="3043552"/>
                  <a:pt x="1106805" y="3036094"/>
                </a:cubicBezTo>
                <a:close/>
                <a:moveTo>
                  <a:pt x="3797618" y="2569264"/>
                </a:moveTo>
                <a:cubicBezTo>
                  <a:pt x="3797618" y="2547109"/>
                  <a:pt x="3830450" y="2531878"/>
                  <a:pt x="3878875" y="2531574"/>
                </a:cubicBezTo>
                <a:cubicBezTo>
                  <a:pt x="3923253" y="2531288"/>
                  <a:pt x="3927586" y="2529164"/>
                  <a:pt x="3937578" y="2502694"/>
                </a:cubicBezTo>
                <a:cubicBezTo>
                  <a:pt x="3947103" y="2477462"/>
                  <a:pt x="3952847" y="2474119"/>
                  <a:pt x="3986727" y="2474119"/>
                </a:cubicBezTo>
                <a:cubicBezTo>
                  <a:pt x="4007834" y="2474119"/>
                  <a:pt x="4027741" y="2469833"/>
                  <a:pt x="4030980" y="2464594"/>
                </a:cubicBezTo>
                <a:cubicBezTo>
                  <a:pt x="4034219" y="2459355"/>
                  <a:pt x="4049478" y="2455069"/>
                  <a:pt x="4064880" y="2455069"/>
                </a:cubicBezTo>
                <a:cubicBezTo>
                  <a:pt x="4101313" y="2455069"/>
                  <a:pt x="4104742" y="2488130"/>
                  <a:pt x="4069223" y="2497046"/>
                </a:cubicBezTo>
                <a:cubicBezTo>
                  <a:pt x="4054631" y="2500713"/>
                  <a:pt x="4043286" y="2512047"/>
                  <a:pt x="4039619" y="2526649"/>
                </a:cubicBezTo>
                <a:cubicBezTo>
                  <a:pt x="4034847" y="2545671"/>
                  <a:pt x="4027713" y="2550319"/>
                  <a:pt x="4003281" y="2550319"/>
                </a:cubicBezTo>
                <a:cubicBezTo>
                  <a:pt x="3986556" y="2550319"/>
                  <a:pt x="3968810" y="2554272"/>
                  <a:pt x="3963829" y="2559110"/>
                </a:cubicBezTo>
                <a:cubicBezTo>
                  <a:pt x="3958857" y="2563949"/>
                  <a:pt x="3919423" y="2570931"/>
                  <a:pt x="3876199" y="2574627"/>
                </a:cubicBezTo>
                <a:cubicBezTo>
                  <a:pt x="3815524" y="2579818"/>
                  <a:pt x="3797618" y="2578599"/>
                  <a:pt x="3797618" y="2569264"/>
                </a:cubicBezTo>
                <a:close/>
                <a:moveTo>
                  <a:pt x="5359718" y="2221706"/>
                </a:moveTo>
                <a:cubicBezTo>
                  <a:pt x="5359718" y="2212181"/>
                  <a:pt x="5369243" y="2207419"/>
                  <a:pt x="5388293" y="2207419"/>
                </a:cubicBezTo>
                <a:cubicBezTo>
                  <a:pt x="5407343" y="2207419"/>
                  <a:pt x="5416868" y="2212181"/>
                  <a:pt x="5416868" y="2221706"/>
                </a:cubicBezTo>
                <a:cubicBezTo>
                  <a:pt x="5416868" y="2231231"/>
                  <a:pt x="5407343" y="2235994"/>
                  <a:pt x="5388293" y="2235994"/>
                </a:cubicBezTo>
                <a:cubicBezTo>
                  <a:pt x="5369243" y="2235994"/>
                  <a:pt x="5359718" y="2231231"/>
                  <a:pt x="5359718" y="2221706"/>
                </a:cubicBezTo>
                <a:close/>
                <a:moveTo>
                  <a:pt x="5435918" y="2208533"/>
                </a:moveTo>
                <a:cubicBezTo>
                  <a:pt x="5435918" y="2187407"/>
                  <a:pt x="5460511" y="2179158"/>
                  <a:pt x="5524024" y="2178977"/>
                </a:cubicBezTo>
                <a:cubicBezTo>
                  <a:pt x="5557952" y="2178873"/>
                  <a:pt x="5569268" y="2182416"/>
                  <a:pt x="5569268" y="2193131"/>
                </a:cubicBezTo>
                <a:cubicBezTo>
                  <a:pt x="5569268" y="2203418"/>
                  <a:pt x="5558752" y="2207419"/>
                  <a:pt x="5531729" y="2207419"/>
                </a:cubicBezTo>
                <a:cubicBezTo>
                  <a:pt x="5511089" y="2207419"/>
                  <a:pt x="5491544" y="2211705"/>
                  <a:pt x="5488305" y="2216944"/>
                </a:cubicBezTo>
                <a:cubicBezTo>
                  <a:pt x="5485067" y="2222183"/>
                  <a:pt x="5471960" y="2226469"/>
                  <a:pt x="5459168" y="2226469"/>
                </a:cubicBezTo>
                <a:cubicBezTo>
                  <a:pt x="5442747" y="2226469"/>
                  <a:pt x="5435918" y="2221202"/>
                  <a:pt x="5435918" y="2208533"/>
                </a:cubicBezTo>
                <a:close/>
                <a:moveTo>
                  <a:pt x="6578918" y="2031206"/>
                </a:moveTo>
                <a:cubicBezTo>
                  <a:pt x="6578918" y="2013985"/>
                  <a:pt x="6584033" y="2007394"/>
                  <a:pt x="6597406" y="2007394"/>
                </a:cubicBezTo>
                <a:cubicBezTo>
                  <a:pt x="6619847" y="2007394"/>
                  <a:pt x="6628600" y="2019538"/>
                  <a:pt x="6620790" y="2039874"/>
                </a:cubicBezTo>
                <a:cubicBezTo>
                  <a:pt x="6611036" y="2065296"/>
                  <a:pt x="6578918" y="2058648"/>
                  <a:pt x="6578918" y="2031206"/>
                </a:cubicBezTo>
                <a:close/>
                <a:moveTo>
                  <a:pt x="5778818" y="2026444"/>
                </a:moveTo>
                <a:cubicBezTo>
                  <a:pt x="5778818" y="2021205"/>
                  <a:pt x="5774227" y="2016919"/>
                  <a:pt x="5768617" y="2016919"/>
                </a:cubicBezTo>
                <a:cubicBezTo>
                  <a:pt x="5750433" y="2016919"/>
                  <a:pt x="5731193" y="1990325"/>
                  <a:pt x="5731193" y="1965208"/>
                </a:cubicBezTo>
                <a:cubicBezTo>
                  <a:pt x="5731193" y="1945329"/>
                  <a:pt x="5735755" y="1940719"/>
                  <a:pt x="5755405" y="1940719"/>
                </a:cubicBezTo>
                <a:cubicBezTo>
                  <a:pt x="5768721" y="1940719"/>
                  <a:pt x="5788819" y="1949291"/>
                  <a:pt x="5800068" y="1959769"/>
                </a:cubicBezTo>
                <a:cubicBezTo>
                  <a:pt x="5813098" y="1971913"/>
                  <a:pt x="5833682" y="1978819"/>
                  <a:pt x="5856818" y="1978819"/>
                </a:cubicBezTo>
                <a:cubicBezTo>
                  <a:pt x="5886774" y="1978819"/>
                  <a:pt x="5893118" y="1982153"/>
                  <a:pt x="5893118" y="1997869"/>
                </a:cubicBezTo>
                <a:cubicBezTo>
                  <a:pt x="5893118" y="2014099"/>
                  <a:pt x="5886774" y="2016919"/>
                  <a:pt x="5850255" y="2016919"/>
                </a:cubicBezTo>
                <a:cubicBezTo>
                  <a:pt x="5826681" y="2016919"/>
                  <a:pt x="5807393" y="2021205"/>
                  <a:pt x="5807393" y="2026444"/>
                </a:cubicBezTo>
                <a:cubicBezTo>
                  <a:pt x="5807393" y="2031683"/>
                  <a:pt x="5800964" y="2035969"/>
                  <a:pt x="5793105" y="2035969"/>
                </a:cubicBezTo>
                <a:cubicBezTo>
                  <a:pt x="5785247" y="2035969"/>
                  <a:pt x="5778818" y="2031683"/>
                  <a:pt x="5778818" y="2026444"/>
                </a:cubicBezTo>
                <a:close/>
                <a:moveTo>
                  <a:pt x="6074093" y="2012156"/>
                </a:moveTo>
                <a:cubicBezTo>
                  <a:pt x="6074093" y="2004298"/>
                  <a:pt x="6080522" y="1997869"/>
                  <a:pt x="6088380" y="1997869"/>
                </a:cubicBezTo>
                <a:cubicBezTo>
                  <a:pt x="6096239" y="1997869"/>
                  <a:pt x="6102668" y="2004298"/>
                  <a:pt x="6102668" y="2012156"/>
                </a:cubicBezTo>
                <a:cubicBezTo>
                  <a:pt x="6102668" y="2020014"/>
                  <a:pt x="6096239" y="2026444"/>
                  <a:pt x="6088380" y="2026444"/>
                </a:cubicBezTo>
                <a:cubicBezTo>
                  <a:pt x="6080522" y="2026444"/>
                  <a:pt x="6074093" y="2020014"/>
                  <a:pt x="6074093" y="2012156"/>
                </a:cubicBezTo>
                <a:close/>
                <a:moveTo>
                  <a:pt x="6207443" y="2012156"/>
                </a:moveTo>
                <a:cubicBezTo>
                  <a:pt x="6207443" y="2003270"/>
                  <a:pt x="6216444" y="1997869"/>
                  <a:pt x="6231255" y="1997869"/>
                </a:cubicBezTo>
                <a:cubicBezTo>
                  <a:pt x="6246076" y="1997869"/>
                  <a:pt x="6255068" y="2003270"/>
                  <a:pt x="6255068" y="2012156"/>
                </a:cubicBezTo>
                <a:cubicBezTo>
                  <a:pt x="6255068" y="2021043"/>
                  <a:pt x="6246076" y="2026444"/>
                  <a:pt x="6231255" y="2026444"/>
                </a:cubicBezTo>
                <a:cubicBezTo>
                  <a:pt x="6216444" y="2026444"/>
                  <a:pt x="6207443" y="2021043"/>
                  <a:pt x="6207443" y="2012156"/>
                </a:cubicBezTo>
                <a:close/>
                <a:moveTo>
                  <a:pt x="5569268" y="1997869"/>
                </a:moveTo>
                <a:cubicBezTo>
                  <a:pt x="5569268" y="1987287"/>
                  <a:pt x="5575621" y="1978819"/>
                  <a:pt x="5583555" y="1978819"/>
                </a:cubicBezTo>
                <a:cubicBezTo>
                  <a:pt x="5591499" y="1978819"/>
                  <a:pt x="5597843" y="1987287"/>
                  <a:pt x="5597843" y="1997869"/>
                </a:cubicBezTo>
                <a:cubicBezTo>
                  <a:pt x="5597843" y="2008451"/>
                  <a:pt x="5591499" y="2016919"/>
                  <a:pt x="5583555" y="2016919"/>
                </a:cubicBezTo>
                <a:cubicBezTo>
                  <a:pt x="5575621" y="2016919"/>
                  <a:pt x="5569268" y="2008451"/>
                  <a:pt x="5569268" y="1997869"/>
                </a:cubicBezTo>
                <a:close/>
                <a:moveTo>
                  <a:pt x="5940743" y="1997869"/>
                </a:moveTo>
                <a:cubicBezTo>
                  <a:pt x="5940743" y="1981991"/>
                  <a:pt x="5947096" y="1978819"/>
                  <a:pt x="5978843" y="1978819"/>
                </a:cubicBezTo>
                <a:cubicBezTo>
                  <a:pt x="6010599" y="1978819"/>
                  <a:pt x="6016943" y="1981991"/>
                  <a:pt x="6016943" y="1997869"/>
                </a:cubicBezTo>
                <a:cubicBezTo>
                  <a:pt x="6016943" y="2013747"/>
                  <a:pt x="6010599" y="2016919"/>
                  <a:pt x="5978843" y="2016919"/>
                </a:cubicBezTo>
                <a:cubicBezTo>
                  <a:pt x="5947096" y="2016919"/>
                  <a:pt x="5940743" y="2013747"/>
                  <a:pt x="5940743" y="1997869"/>
                </a:cubicBezTo>
                <a:close/>
                <a:moveTo>
                  <a:pt x="8214046" y="2010566"/>
                </a:moveTo>
                <a:cubicBezTo>
                  <a:pt x="8210550" y="2007079"/>
                  <a:pt x="8207693" y="1996364"/>
                  <a:pt x="8207693" y="1986753"/>
                </a:cubicBezTo>
                <a:cubicBezTo>
                  <a:pt x="8207693" y="1975018"/>
                  <a:pt x="8200673" y="1969275"/>
                  <a:pt x="8186262" y="1969237"/>
                </a:cubicBezTo>
                <a:cubicBezTo>
                  <a:pt x="8166469" y="1969180"/>
                  <a:pt x="8131493" y="1926146"/>
                  <a:pt x="8131493" y="1901847"/>
                </a:cubicBezTo>
                <a:cubicBezTo>
                  <a:pt x="8131493" y="1886131"/>
                  <a:pt x="8168202" y="1892656"/>
                  <a:pt x="8180956" y="1910629"/>
                </a:cubicBezTo>
                <a:cubicBezTo>
                  <a:pt x="8187805" y="1920278"/>
                  <a:pt x="8203387" y="1933470"/>
                  <a:pt x="8215580" y="1939938"/>
                </a:cubicBezTo>
                <a:cubicBezTo>
                  <a:pt x="8228676" y="1946891"/>
                  <a:pt x="8235620" y="1957254"/>
                  <a:pt x="8232544" y="1965265"/>
                </a:cubicBezTo>
                <a:cubicBezTo>
                  <a:pt x="8229686" y="1972723"/>
                  <a:pt x="8231495" y="1978819"/>
                  <a:pt x="8236572" y="1978819"/>
                </a:cubicBezTo>
                <a:cubicBezTo>
                  <a:pt x="8241640" y="1978819"/>
                  <a:pt x="8245793" y="1987391"/>
                  <a:pt x="8245793" y="1997869"/>
                </a:cubicBezTo>
                <a:cubicBezTo>
                  <a:pt x="8245793" y="2016224"/>
                  <a:pt x="8227152" y="2023682"/>
                  <a:pt x="8214046" y="2010566"/>
                </a:cubicBezTo>
                <a:close/>
                <a:moveTo>
                  <a:pt x="5688950" y="1998869"/>
                </a:moveTo>
                <a:cubicBezTo>
                  <a:pt x="5686054" y="1994173"/>
                  <a:pt x="5690083" y="1987887"/>
                  <a:pt x="5697912" y="1984877"/>
                </a:cubicBezTo>
                <a:cubicBezTo>
                  <a:pt x="5706561" y="1981562"/>
                  <a:pt x="5712143" y="1984905"/>
                  <a:pt x="5712143" y="1993402"/>
                </a:cubicBezTo>
                <a:cubicBezTo>
                  <a:pt x="5712143" y="2008813"/>
                  <a:pt x="5697265" y="2012318"/>
                  <a:pt x="5688950" y="1998869"/>
                </a:cubicBezTo>
                <a:close/>
                <a:moveTo>
                  <a:pt x="5547208" y="1934528"/>
                </a:moveTo>
                <a:cubicBezTo>
                  <a:pt x="5537845" y="1925165"/>
                  <a:pt x="5539178" y="1885626"/>
                  <a:pt x="5549065" y="1879521"/>
                </a:cubicBezTo>
                <a:cubicBezTo>
                  <a:pt x="5559685" y="1872958"/>
                  <a:pt x="5616893" y="1901057"/>
                  <a:pt x="5616893" y="1912839"/>
                </a:cubicBezTo>
                <a:cubicBezTo>
                  <a:pt x="5616893" y="1917697"/>
                  <a:pt x="5607034" y="1921669"/>
                  <a:pt x="5594985" y="1921669"/>
                </a:cubicBezTo>
                <a:cubicBezTo>
                  <a:pt x="5582936" y="1921669"/>
                  <a:pt x="5568725" y="1926031"/>
                  <a:pt x="5563400" y="1931356"/>
                </a:cubicBezTo>
                <a:cubicBezTo>
                  <a:pt x="5558066" y="1936680"/>
                  <a:pt x="5550779" y="1938109"/>
                  <a:pt x="5547208" y="1934528"/>
                </a:cubicBezTo>
                <a:close/>
                <a:moveTo>
                  <a:pt x="6921818" y="1840706"/>
                </a:moveTo>
                <a:cubicBezTo>
                  <a:pt x="6921818" y="1823247"/>
                  <a:pt x="6926904" y="1816894"/>
                  <a:pt x="6940868" y="1816894"/>
                </a:cubicBezTo>
                <a:cubicBezTo>
                  <a:pt x="6954841" y="1816894"/>
                  <a:pt x="6959918" y="1823247"/>
                  <a:pt x="6959918" y="1840706"/>
                </a:cubicBezTo>
                <a:cubicBezTo>
                  <a:pt x="6959918" y="1858166"/>
                  <a:pt x="6954841" y="1864519"/>
                  <a:pt x="6940868" y="1864519"/>
                </a:cubicBezTo>
                <a:cubicBezTo>
                  <a:pt x="6926904" y="1864519"/>
                  <a:pt x="6921818" y="1858166"/>
                  <a:pt x="6921818" y="1840706"/>
                </a:cubicBezTo>
                <a:close/>
                <a:moveTo>
                  <a:pt x="9157811" y="1838535"/>
                </a:moveTo>
                <a:cubicBezTo>
                  <a:pt x="9127264" y="1835334"/>
                  <a:pt x="9122093" y="1831410"/>
                  <a:pt x="9122093" y="1811445"/>
                </a:cubicBezTo>
                <a:cubicBezTo>
                  <a:pt x="9122093" y="1789367"/>
                  <a:pt x="9124302" y="1788424"/>
                  <a:pt x="9162574" y="1794186"/>
                </a:cubicBezTo>
                <a:cubicBezTo>
                  <a:pt x="9184843" y="1797539"/>
                  <a:pt x="9207132" y="1804016"/>
                  <a:pt x="9212104" y="1808588"/>
                </a:cubicBezTo>
                <a:cubicBezTo>
                  <a:pt x="9217085" y="1813160"/>
                  <a:pt x="9243869" y="1816894"/>
                  <a:pt x="9271635" y="1816894"/>
                </a:cubicBezTo>
                <a:cubicBezTo>
                  <a:pt x="9310164" y="1816894"/>
                  <a:pt x="9322118" y="1820275"/>
                  <a:pt x="9322118" y="1831181"/>
                </a:cubicBezTo>
                <a:cubicBezTo>
                  <a:pt x="9322118" y="1842630"/>
                  <a:pt x="9309335" y="1845154"/>
                  <a:pt x="9257824" y="1843869"/>
                </a:cubicBezTo>
                <a:cubicBezTo>
                  <a:pt x="9222467" y="1842983"/>
                  <a:pt x="9177461" y="1840582"/>
                  <a:pt x="9157811" y="1838535"/>
                </a:cubicBezTo>
                <a:close/>
                <a:moveTo>
                  <a:pt x="6521768" y="1821028"/>
                </a:moveTo>
                <a:cubicBezTo>
                  <a:pt x="6521768" y="1778222"/>
                  <a:pt x="6571831" y="1749238"/>
                  <a:pt x="6585271" y="1784261"/>
                </a:cubicBezTo>
                <a:cubicBezTo>
                  <a:pt x="6589234" y="1794586"/>
                  <a:pt x="6598053" y="1797501"/>
                  <a:pt x="6613551" y="1793605"/>
                </a:cubicBezTo>
                <a:cubicBezTo>
                  <a:pt x="6628705" y="1789805"/>
                  <a:pt x="6636068" y="1792062"/>
                  <a:pt x="6636068" y="1800520"/>
                </a:cubicBezTo>
                <a:cubicBezTo>
                  <a:pt x="6636068" y="1824142"/>
                  <a:pt x="6613218" y="1835944"/>
                  <a:pt x="6567488" y="1835944"/>
                </a:cubicBezTo>
                <a:cubicBezTo>
                  <a:pt x="6532350" y="1835944"/>
                  <a:pt x="6521768" y="1832496"/>
                  <a:pt x="6521768" y="1821028"/>
                </a:cubicBezTo>
                <a:close/>
                <a:moveTo>
                  <a:pt x="6625752" y="1813484"/>
                </a:moveTo>
                <a:cubicBezTo>
                  <a:pt x="6623571" y="1811598"/>
                  <a:pt x="6604635" y="1807436"/>
                  <a:pt x="6583680" y="1804226"/>
                </a:cubicBezTo>
                <a:cubicBezTo>
                  <a:pt x="6557734" y="1800244"/>
                  <a:pt x="6550143" y="1801292"/>
                  <a:pt x="6559868" y="1807493"/>
                </a:cubicBezTo>
                <a:cubicBezTo>
                  <a:pt x="6572889" y="1815789"/>
                  <a:pt x="6635001" y="1821437"/>
                  <a:pt x="6625752" y="1813484"/>
                </a:cubicBezTo>
                <a:close/>
                <a:moveTo>
                  <a:pt x="6702743" y="1816894"/>
                </a:moveTo>
                <a:cubicBezTo>
                  <a:pt x="6702743" y="1799377"/>
                  <a:pt x="6707486" y="1797091"/>
                  <a:pt x="6738462" y="1799654"/>
                </a:cubicBezTo>
                <a:cubicBezTo>
                  <a:pt x="6762550" y="1801644"/>
                  <a:pt x="6774180" y="1807264"/>
                  <a:pt x="6774180" y="1816894"/>
                </a:cubicBezTo>
                <a:cubicBezTo>
                  <a:pt x="6774180" y="1826533"/>
                  <a:pt x="6762550" y="1832143"/>
                  <a:pt x="6738462" y="1834134"/>
                </a:cubicBezTo>
                <a:cubicBezTo>
                  <a:pt x="6707486" y="1836706"/>
                  <a:pt x="6702743" y="1834410"/>
                  <a:pt x="6702743" y="1816894"/>
                </a:cubicBezTo>
                <a:close/>
                <a:moveTo>
                  <a:pt x="9527572" y="1827495"/>
                </a:moveTo>
                <a:cubicBezTo>
                  <a:pt x="9521095" y="1817008"/>
                  <a:pt x="9545384" y="1795663"/>
                  <a:pt x="9553956" y="1804273"/>
                </a:cubicBezTo>
                <a:cubicBezTo>
                  <a:pt x="9557385" y="1807721"/>
                  <a:pt x="9560243" y="1816256"/>
                  <a:pt x="9560243" y="1823247"/>
                </a:cubicBezTo>
                <a:cubicBezTo>
                  <a:pt x="9560243" y="1837430"/>
                  <a:pt x="9535668" y="1840630"/>
                  <a:pt x="9527572" y="1827495"/>
                </a:cubicBezTo>
                <a:close/>
                <a:moveTo>
                  <a:pt x="6283643" y="1802606"/>
                </a:moveTo>
                <a:cubicBezTo>
                  <a:pt x="6283643" y="1793720"/>
                  <a:pt x="6292644" y="1788319"/>
                  <a:pt x="6307455" y="1788319"/>
                </a:cubicBezTo>
                <a:cubicBezTo>
                  <a:pt x="6322276" y="1788319"/>
                  <a:pt x="6331268" y="1793720"/>
                  <a:pt x="6331268" y="1802606"/>
                </a:cubicBezTo>
                <a:cubicBezTo>
                  <a:pt x="6331268" y="1811493"/>
                  <a:pt x="6322276" y="1816894"/>
                  <a:pt x="6307455" y="1816894"/>
                </a:cubicBezTo>
                <a:cubicBezTo>
                  <a:pt x="6292644" y="1816894"/>
                  <a:pt x="6283643" y="1811493"/>
                  <a:pt x="6283643" y="1802606"/>
                </a:cubicBezTo>
                <a:close/>
                <a:moveTo>
                  <a:pt x="8026718" y="1802606"/>
                </a:moveTo>
                <a:cubicBezTo>
                  <a:pt x="8026718" y="1794748"/>
                  <a:pt x="8033147" y="1788319"/>
                  <a:pt x="8041005" y="1788319"/>
                </a:cubicBezTo>
                <a:cubicBezTo>
                  <a:pt x="8048864" y="1788319"/>
                  <a:pt x="8055293" y="1794748"/>
                  <a:pt x="8055293" y="1802606"/>
                </a:cubicBezTo>
                <a:cubicBezTo>
                  <a:pt x="8055293" y="1810464"/>
                  <a:pt x="8048864" y="1816894"/>
                  <a:pt x="8041005" y="1816894"/>
                </a:cubicBezTo>
                <a:cubicBezTo>
                  <a:pt x="8033147" y="1816894"/>
                  <a:pt x="8026718" y="1810464"/>
                  <a:pt x="8026718" y="1802606"/>
                </a:cubicBezTo>
                <a:close/>
                <a:moveTo>
                  <a:pt x="6674168" y="1797282"/>
                </a:moveTo>
                <a:cubicBezTo>
                  <a:pt x="6674168" y="1791738"/>
                  <a:pt x="6678454" y="1789843"/>
                  <a:pt x="6683693" y="1793081"/>
                </a:cubicBezTo>
                <a:cubicBezTo>
                  <a:pt x="6688931" y="1796320"/>
                  <a:pt x="6693218" y="1800854"/>
                  <a:pt x="6693218" y="1803168"/>
                </a:cubicBezTo>
                <a:cubicBezTo>
                  <a:pt x="6693218" y="1805483"/>
                  <a:pt x="6688931" y="1807369"/>
                  <a:pt x="6683693" y="1807369"/>
                </a:cubicBezTo>
                <a:cubicBezTo>
                  <a:pt x="6678454" y="1807369"/>
                  <a:pt x="6674168" y="1802825"/>
                  <a:pt x="6674168" y="1797282"/>
                </a:cubicBezTo>
                <a:close/>
                <a:moveTo>
                  <a:pt x="9050655" y="1797844"/>
                </a:moveTo>
                <a:cubicBezTo>
                  <a:pt x="9042682" y="1784947"/>
                  <a:pt x="9053446" y="1769269"/>
                  <a:pt x="9070267" y="1769269"/>
                </a:cubicBezTo>
                <a:cubicBezTo>
                  <a:pt x="9077820" y="1769269"/>
                  <a:pt x="9083993" y="1777841"/>
                  <a:pt x="9083993" y="1788319"/>
                </a:cubicBezTo>
                <a:cubicBezTo>
                  <a:pt x="9083993" y="1808036"/>
                  <a:pt x="9061018" y="1814608"/>
                  <a:pt x="9050655" y="1797844"/>
                </a:cubicBezTo>
                <a:close/>
                <a:moveTo>
                  <a:pt x="8706602" y="1692869"/>
                </a:moveTo>
                <a:cubicBezTo>
                  <a:pt x="8701259" y="1687525"/>
                  <a:pt x="8668112" y="1680458"/>
                  <a:pt x="8632955" y="1677172"/>
                </a:cubicBezTo>
                <a:cubicBezTo>
                  <a:pt x="8597798" y="1673895"/>
                  <a:pt x="8566775" y="1667551"/>
                  <a:pt x="8564013" y="1663084"/>
                </a:cubicBezTo>
                <a:cubicBezTo>
                  <a:pt x="8561251" y="1658626"/>
                  <a:pt x="8546392" y="1654969"/>
                  <a:pt x="8530980" y="1654969"/>
                </a:cubicBezTo>
                <a:cubicBezTo>
                  <a:pt x="8511711" y="1654969"/>
                  <a:pt x="8502968" y="1650235"/>
                  <a:pt x="8502968" y="1639805"/>
                </a:cubicBezTo>
                <a:cubicBezTo>
                  <a:pt x="8502968" y="1626756"/>
                  <a:pt x="8513769" y="1625384"/>
                  <a:pt x="8580768" y="1629928"/>
                </a:cubicBezTo>
                <a:cubicBezTo>
                  <a:pt x="8623554" y="1632823"/>
                  <a:pt x="8661588" y="1640100"/>
                  <a:pt x="8665293" y="1646082"/>
                </a:cubicBezTo>
                <a:cubicBezTo>
                  <a:pt x="8668988" y="1652073"/>
                  <a:pt x="8700421" y="1659246"/>
                  <a:pt x="8735130" y="1662036"/>
                </a:cubicBezTo>
                <a:cubicBezTo>
                  <a:pt x="8788537" y="1666323"/>
                  <a:pt x="8798243" y="1669828"/>
                  <a:pt x="8798243" y="1684849"/>
                </a:cubicBezTo>
                <a:cubicBezTo>
                  <a:pt x="8798243" y="1699412"/>
                  <a:pt x="8790889" y="1702594"/>
                  <a:pt x="8757285" y="1702594"/>
                </a:cubicBezTo>
                <a:cubicBezTo>
                  <a:pt x="8734758" y="1702594"/>
                  <a:pt x="8711955" y="1698222"/>
                  <a:pt x="8706602" y="1692869"/>
                </a:cubicBezTo>
                <a:close/>
                <a:moveTo>
                  <a:pt x="8331518" y="1613125"/>
                </a:moveTo>
                <a:cubicBezTo>
                  <a:pt x="8331518" y="1598762"/>
                  <a:pt x="8354654" y="1586027"/>
                  <a:pt x="8363922" y="1595304"/>
                </a:cubicBezTo>
                <a:cubicBezTo>
                  <a:pt x="8376466" y="1607839"/>
                  <a:pt x="8368503" y="1626394"/>
                  <a:pt x="8350568" y="1626394"/>
                </a:cubicBezTo>
                <a:cubicBezTo>
                  <a:pt x="8340090" y="1626394"/>
                  <a:pt x="8331518" y="1620422"/>
                  <a:pt x="8331518" y="1613125"/>
                </a:cubicBezTo>
                <a:close/>
                <a:moveTo>
                  <a:pt x="8236268" y="1593056"/>
                </a:moveTo>
                <a:cubicBezTo>
                  <a:pt x="8236268" y="1582474"/>
                  <a:pt x="8247383" y="1578769"/>
                  <a:pt x="8279130" y="1578769"/>
                </a:cubicBezTo>
                <a:cubicBezTo>
                  <a:pt x="8310887" y="1578769"/>
                  <a:pt x="8321993" y="1582474"/>
                  <a:pt x="8321993" y="1593056"/>
                </a:cubicBezTo>
                <a:cubicBezTo>
                  <a:pt x="8321993" y="1603639"/>
                  <a:pt x="8310887" y="1607344"/>
                  <a:pt x="8279130" y="1607344"/>
                </a:cubicBezTo>
                <a:cubicBezTo>
                  <a:pt x="8247383" y="1607344"/>
                  <a:pt x="8236268" y="1603639"/>
                  <a:pt x="8236268" y="1593056"/>
                </a:cubicBezTo>
                <a:close/>
                <a:moveTo>
                  <a:pt x="12673" y="1443038"/>
                </a:moveTo>
                <a:cubicBezTo>
                  <a:pt x="4307" y="1411824"/>
                  <a:pt x="5399" y="1397794"/>
                  <a:pt x="16194" y="1397794"/>
                </a:cubicBezTo>
                <a:cubicBezTo>
                  <a:pt x="21433" y="1397794"/>
                  <a:pt x="25719" y="1404223"/>
                  <a:pt x="25719" y="1412081"/>
                </a:cubicBezTo>
                <a:cubicBezTo>
                  <a:pt x="25719" y="1419939"/>
                  <a:pt x="30006" y="1426369"/>
                  <a:pt x="35245" y="1426369"/>
                </a:cubicBezTo>
                <a:cubicBezTo>
                  <a:pt x="40483" y="1426369"/>
                  <a:pt x="44770" y="1434941"/>
                  <a:pt x="44770" y="1445419"/>
                </a:cubicBezTo>
                <a:cubicBezTo>
                  <a:pt x="44770" y="1471432"/>
                  <a:pt x="19786" y="1469584"/>
                  <a:pt x="12673" y="1443038"/>
                </a:cubicBezTo>
                <a:close/>
                <a:moveTo>
                  <a:pt x="968693" y="669131"/>
                </a:moveTo>
                <a:cubicBezTo>
                  <a:pt x="968693" y="660242"/>
                  <a:pt x="977694" y="654844"/>
                  <a:pt x="992505" y="654844"/>
                </a:cubicBezTo>
                <a:cubicBezTo>
                  <a:pt x="1007326" y="654844"/>
                  <a:pt x="1016318" y="660242"/>
                  <a:pt x="1016318" y="669131"/>
                </a:cubicBezTo>
                <a:cubicBezTo>
                  <a:pt x="1016318" y="678021"/>
                  <a:pt x="1007326" y="683419"/>
                  <a:pt x="992505" y="683419"/>
                </a:cubicBezTo>
                <a:cubicBezTo>
                  <a:pt x="977694" y="683419"/>
                  <a:pt x="968693" y="678021"/>
                  <a:pt x="968693" y="669131"/>
                </a:cubicBezTo>
                <a:close/>
                <a:moveTo>
                  <a:pt x="1061028" y="648753"/>
                </a:moveTo>
                <a:cubicBezTo>
                  <a:pt x="1053417" y="641143"/>
                  <a:pt x="1062019" y="626269"/>
                  <a:pt x="1074030" y="626269"/>
                </a:cubicBezTo>
                <a:cubicBezTo>
                  <a:pt x="1078963" y="626269"/>
                  <a:pt x="1082993" y="632698"/>
                  <a:pt x="1082993" y="640556"/>
                </a:cubicBezTo>
                <a:cubicBezTo>
                  <a:pt x="1082993" y="655286"/>
                  <a:pt x="1071753" y="659480"/>
                  <a:pt x="1061028" y="648753"/>
                </a:cubicBezTo>
                <a:close/>
                <a:moveTo>
                  <a:pt x="2549843" y="221456"/>
                </a:moveTo>
                <a:cubicBezTo>
                  <a:pt x="2549843" y="212725"/>
                  <a:pt x="2554453" y="207117"/>
                  <a:pt x="2560082" y="208995"/>
                </a:cubicBezTo>
                <a:cubicBezTo>
                  <a:pt x="2565711" y="210872"/>
                  <a:pt x="2570321" y="216479"/>
                  <a:pt x="2570321" y="221456"/>
                </a:cubicBezTo>
                <a:cubicBezTo>
                  <a:pt x="2570321" y="226433"/>
                  <a:pt x="2565711" y="232040"/>
                  <a:pt x="2560082" y="233918"/>
                </a:cubicBezTo>
                <a:cubicBezTo>
                  <a:pt x="2554453" y="235795"/>
                  <a:pt x="2549843" y="230188"/>
                  <a:pt x="2549843" y="221456"/>
                </a:cubicBezTo>
                <a:close/>
                <a:moveTo>
                  <a:pt x="4007168" y="221456"/>
                </a:moveTo>
                <a:cubicBezTo>
                  <a:pt x="4007168" y="213598"/>
                  <a:pt x="4013597" y="207169"/>
                  <a:pt x="4021455" y="207169"/>
                </a:cubicBezTo>
                <a:cubicBezTo>
                  <a:pt x="4029313" y="207169"/>
                  <a:pt x="4035743" y="213598"/>
                  <a:pt x="4035743" y="221456"/>
                </a:cubicBezTo>
                <a:cubicBezTo>
                  <a:pt x="4035743" y="229314"/>
                  <a:pt x="4029313" y="235744"/>
                  <a:pt x="4021455" y="235744"/>
                </a:cubicBezTo>
                <a:cubicBezTo>
                  <a:pt x="4013597" y="235744"/>
                  <a:pt x="4007168" y="229314"/>
                  <a:pt x="4007168" y="221456"/>
                </a:cubicBezTo>
                <a:close/>
                <a:moveTo>
                  <a:pt x="3664268" y="209074"/>
                </a:moveTo>
                <a:cubicBezTo>
                  <a:pt x="3664268" y="199644"/>
                  <a:pt x="3669411" y="186785"/>
                  <a:pt x="3675698" y="180499"/>
                </a:cubicBezTo>
                <a:cubicBezTo>
                  <a:pt x="3684594" y="171609"/>
                  <a:pt x="3684594" y="169069"/>
                  <a:pt x="3675698" y="169069"/>
                </a:cubicBezTo>
                <a:cubicBezTo>
                  <a:pt x="3669411" y="169069"/>
                  <a:pt x="3664268" y="160496"/>
                  <a:pt x="3664268" y="150019"/>
                </a:cubicBezTo>
                <a:cubicBezTo>
                  <a:pt x="3664268" y="135202"/>
                  <a:pt x="3670621" y="130969"/>
                  <a:pt x="3692843" y="130969"/>
                </a:cubicBezTo>
                <a:cubicBezTo>
                  <a:pt x="3719265" y="130969"/>
                  <a:pt x="3721418" y="133539"/>
                  <a:pt x="3721418" y="164986"/>
                </a:cubicBezTo>
                <a:cubicBezTo>
                  <a:pt x="3721418" y="201007"/>
                  <a:pt x="3704054" y="226219"/>
                  <a:pt x="3679241" y="226219"/>
                </a:cubicBezTo>
                <a:cubicBezTo>
                  <a:pt x="3671002" y="226219"/>
                  <a:pt x="3664268" y="218504"/>
                  <a:pt x="3664268" y="209074"/>
                </a:cubicBezTo>
                <a:close/>
                <a:moveTo>
                  <a:pt x="3365821" y="200818"/>
                </a:moveTo>
                <a:cubicBezTo>
                  <a:pt x="3352867" y="187868"/>
                  <a:pt x="3360153" y="178594"/>
                  <a:pt x="3383280" y="178594"/>
                </a:cubicBezTo>
                <a:cubicBezTo>
                  <a:pt x="3398101" y="178594"/>
                  <a:pt x="3407093" y="183992"/>
                  <a:pt x="3407093" y="192881"/>
                </a:cubicBezTo>
                <a:cubicBezTo>
                  <a:pt x="3407093" y="207168"/>
                  <a:pt x="3377803" y="212801"/>
                  <a:pt x="3365821" y="200818"/>
                </a:cubicBezTo>
                <a:close/>
                <a:moveTo>
                  <a:pt x="3483293" y="192881"/>
                </a:moveTo>
                <a:cubicBezTo>
                  <a:pt x="3483293" y="185023"/>
                  <a:pt x="3489722" y="178594"/>
                  <a:pt x="3497580" y="178594"/>
                </a:cubicBezTo>
                <a:cubicBezTo>
                  <a:pt x="3505438" y="178594"/>
                  <a:pt x="3511868" y="174308"/>
                  <a:pt x="3511868" y="169069"/>
                </a:cubicBezTo>
                <a:cubicBezTo>
                  <a:pt x="3511868" y="163830"/>
                  <a:pt x="3518297" y="159544"/>
                  <a:pt x="3526155" y="159544"/>
                </a:cubicBezTo>
                <a:cubicBezTo>
                  <a:pt x="3549072" y="159544"/>
                  <a:pt x="3543033" y="194729"/>
                  <a:pt x="3519011" y="201165"/>
                </a:cubicBezTo>
                <a:cubicBezTo>
                  <a:pt x="3487493" y="209612"/>
                  <a:pt x="3483293" y="208638"/>
                  <a:pt x="3483293" y="192881"/>
                </a:cubicBezTo>
                <a:close/>
                <a:moveTo>
                  <a:pt x="3559493" y="164306"/>
                </a:moveTo>
                <a:cubicBezTo>
                  <a:pt x="3559493" y="156448"/>
                  <a:pt x="3565922" y="150019"/>
                  <a:pt x="3573780" y="150019"/>
                </a:cubicBezTo>
                <a:cubicBezTo>
                  <a:pt x="3581638" y="150019"/>
                  <a:pt x="3588068" y="156448"/>
                  <a:pt x="3588068" y="164306"/>
                </a:cubicBezTo>
                <a:cubicBezTo>
                  <a:pt x="3588068" y="172164"/>
                  <a:pt x="3581638" y="178594"/>
                  <a:pt x="3573780" y="178594"/>
                </a:cubicBezTo>
                <a:cubicBezTo>
                  <a:pt x="3565922" y="178594"/>
                  <a:pt x="3559493" y="172164"/>
                  <a:pt x="3559493" y="164306"/>
                </a:cubicBezTo>
                <a:close/>
                <a:moveTo>
                  <a:pt x="3829031" y="163054"/>
                </a:moveTo>
                <a:cubicBezTo>
                  <a:pt x="3839890" y="152200"/>
                  <a:pt x="3816420" y="121444"/>
                  <a:pt x="3797284" y="121444"/>
                </a:cubicBezTo>
                <a:cubicBezTo>
                  <a:pt x="3748650" y="121444"/>
                  <a:pt x="3794027" y="70648"/>
                  <a:pt x="3863216" y="47634"/>
                </a:cubicBezTo>
                <a:cubicBezTo>
                  <a:pt x="3887381" y="39596"/>
                  <a:pt x="3912327" y="28971"/>
                  <a:pt x="3918642" y="24024"/>
                </a:cubicBezTo>
                <a:cubicBezTo>
                  <a:pt x="3924967" y="19077"/>
                  <a:pt x="3934606" y="17794"/>
                  <a:pt x="3940074" y="21173"/>
                </a:cubicBezTo>
                <a:cubicBezTo>
                  <a:pt x="3945541" y="24553"/>
                  <a:pt x="3950018" y="22779"/>
                  <a:pt x="3950018" y="17231"/>
                </a:cubicBezTo>
                <a:cubicBezTo>
                  <a:pt x="3950018" y="11626"/>
                  <a:pt x="3969068" y="7144"/>
                  <a:pt x="3992880" y="7144"/>
                </a:cubicBezTo>
                <a:cubicBezTo>
                  <a:pt x="4016454" y="7144"/>
                  <a:pt x="4035743" y="11430"/>
                  <a:pt x="4035743" y="16669"/>
                </a:cubicBezTo>
                <a:cubicBezTo>
                  <a:pt x="4035743" y="21908"/>
                  <a:pt x="4052678" y="26194"/>
                  <a:pt x="4073376" y="26194"/>
                </a:cubicBezTo>
                <a:cubicBezTo>
                  <a:pt x="4099303" y="26194"/>
                  <a:pt x="4113895" y="31375"/>
                  <a:pt x="4120324" y="42863"/>
                </a:cubicBezTo>
                <a:cubicBezTo>
                  <a:pt x="4130821" y="61617"/>
                  <a:pt x="4139660" y="62050"/>
                  <a:pt x="4150595" y="44346"/>
                </a:cubicBezTo>
                <a:cubicBezTo>
                  <a:pt x="4161215" y="27172"/>
                  <a:pt x="4188381" y="25248"/>
                  <a:pt x="4194515" y="41238"/>
                </a:cubicBezTo>
                <a:cubicBezTo>
                  <a:pt x="4197373" y="48680"/>
                  <a:pt x="4205678" y="54769"/>
                  <a:pt x="4212974" y="54769"/>
                </a:cubicBezTo>
                <a:cubicBezTo>
                  <a:pt x="4220271" y="54769"/>
                  <a:pt x="4226243" y="62841"/>
                  <a:pt x="4226243" y="72708"/>
                </a:cubicBezTo>
                <a:cubicBezTo>
                  <a:pt x="4226243" y="93833"/>
                  <a:pt x="4201659" y="102081"/>
                  <a:pt x="4138136" y="102264"/>
                </a:cubicBezTo>
                <a:cubicBezTo>
                  <a:pt x="4113257" y="102340"/>
                  <a:pt x="4092893" y="106080"/>
                  <a:pt x="4092893" y="110586"/>
                </a:cubicBezTo>
                <a:cubicBezTo>
                  <a:pt x="4092893" y="123437"/>
                  <a:pt x="3985022" y="131846"/>
                  <a:pt x="3977449" y="119585"/>
                </a:cubicBezTo>
                <a:cubicBezTo>
                  <a:pt x="3967306" y="103173"/>
                  <a:pt x="3940493" y="118675"/>
                  <a:pt x="3940493" y="140952"/>
                </a:cubicBezTo>
                <a:cubicBezTo>
                  <a:pt x="3940493" y="158189"/>
                  <a:pt x="3936549" y="160191"/>
                  <a:pt x="3912823" y="154980"/>
                </a:cubicBezTo>
                <a:cubicBezTo>
                  <a:pt x="3896954" y="151494"/>
                  <a:pt x="3882504" y="153202"/>
                  <a:pt x="3878923" y="158987"/>
                </a:cubicBezTo>
                <a:cubicBezTo>
                  <a:pt x="3875504" y="164531"/>
                  <a:pt x="3861521" y="169069"/>
                  <a:pt x="3847862" y="169069"/>
                </a:cubicBezTo>
                <a:cubicBezTo>
                  <a:pt x="3834194" y="169069"/>
                  <a:pt x="3825726" y="166362"/>
                  <a:pt x="3829031" y="163054"/>
                </a:cubicBezTo>
                <a:close/>
                <a:moveTo>
                  <a:pt x="4143080" y="67571"/>
                </a:moveTo>
                <a:cubicBezTo>
                  <a:pt x="4136631" y="64962"/>
                  <a:pt x="4123773" y="64803"/>
                  <a:pt x="4114505" y="67218"/>
                </a:cubicBezTo>
                <a:cubicBezTo>
                  <a:pt x="4105237" y="69633"/>
                  <a:pt x="4110514" y="71767"/>
                  <a:pt x="4126230" y="71961"/>
                </a:cubicBezTo>
                <a:cubicBezTo>
                  <a:pt x="4141946" y="72156"/>
                  <a:pt x="4149528" y="70180"/>
                  <a:pt x="4143080" y="67570"/>
                </a:cubicBezTo>
                <a:close/>
                <a:moveTo>
                  <a:pt x="4359593" y="59531"/>
                </a:moveTo>
                <a:cubicBezTo>
                  <a:pt x="4359593" y="51673"/>
                  <a:pt x="4366022" y="45244"/>
                  <a:pt x="4373880" y="45244"/>
                </a:cubicBezTo>
                <a:cubicBezTo>
                  <a:pt x="4381738" y="45244"/>
                  <a:pt x="4388168" y="51673"/>
                  <a:pt x="4388168" y="59531"/>
                </a:cubicBezTo>
                <a:cubicBezTo>
                  <a:pt x="4388168" y="67389"/>
                  <a:pt x="4381738" y="73819"/>
                  <a:pt x="4373880" y="73819"/>
                </a:cubicBezTo>
                <a:cubicBezTo>
                  <a:pt x="4366022" y="73819"/>
                  <a:pt x="4359593" y="67389"/>
                  <a:pt x="4359593" y="5953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025" cap="flat">
            <a:noFill/>
            <a:prstDash val="solid"/>
            <a:miter/>
          </a:ln>
          <a:effectLst>
            <a:outerShdw blurRad="101600" dist="25400" dir="4800000" sx="101000" sy="101000" algn="tl" rotWithShape="0">
              <a:srgbClr val="9966FF">
                <a:alpha val="4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Graphic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A8BF34-6B3D-44EE-8892-2ADFB2E727A8}"/>
              </a:ext>
            </a:extLst>
          </p:cNvPr>
          <p:cNvSpPr/>
          <p:nvPr/>
        </p:nvSpPr>
        <p:spPr>
          <a:xfrm>
            <a:off x="5605180" y="478118"/>
            <a:ext cx="7072072" cy="3506739"/>
          </a:xfrm>
          <a:custGeom>
            <a:avLst/>
            <a:gdLst>
              <a:gd name="connsiteX0" fmla="*/ 4528332 w 12200149"/>
              <a:gd name="connsiteY0" fmla="*/ 2312356 h 2322673"/>
              <a:gd name="connsiteX1" fmla="*/ 4561597 w 12200149"/>
              <a:gd name="connsiteY1" fmla="*/ 2295185 h 2322673"/>
              <a:gd name="connsiteX2" fmla="*/ 4569080 w 12200149"/>
              <a:gd name="connsiteY2" fmla="*/ 2307409 h 2322673"/>
              <a:gd name="connsiteX3" fmla="*/ 4548706 w 12200149"/>
              <a:gd name="connsiteY3" fmla="*/ 2319634 h 2322673"/>
              <a:gd name="connsiteX4" fmla="*/ 4528332 w 12200149"/>
              <a:gd name="connsiteY4" fmla="*/ 2312356 h 2322673"/>
              <a:gd name="connsiteX5" fmla="*/ 4601679 w 12200149"/>
              <a:gd name="connsiteY5" fmla="*/ 2313118 h 2322673"/>
              <a:gd name="connsiteX6" fmla="*/ 4623462 w 12200149"/>
              <a:gd name="connsiteY6" fmla="*/ 2301838 h 2322673"/>
              <a:gd name="connsiteX7" fmla="*/ 4648439 w 12200149"/>
              <a:gd name="connsiteY7" fmla="*/ 2289528 h 2322673"/>
              <a:gd name="connsiteX8" fmla="*/ 4508619 w 12200149"/>
              <a:gd name="connsiteY8" fmla="*/ 2259456 h 2322673"/>
              <a:gd name="connsiteX9" fmla="*/ 4409408 w 12200149"/>
              <a:gd name="connsiteY9" fmla="*/ 2237430 h 2322673"/>
              <a:gd name="connsiteX10" fmla="*/ 4323300 w 12200149"/>
              <a:gd name="connsiteY10" fmla="*/ 2216352 h 2322673"/>
              <a:gd name="connsiteX11" fmla="*/ 4251367 w 12200149"/>
              <a:gd name="connsiteY11" fmla="*/ 2206030 h 2322673"/>
              <a:gd name="connsiteX12" fmla="*/ 4184005 w 12200149"/>
              <a:gd name="connsiteY12" fmla="*/ 2193685 h 2322673"/>
              <a:gd name="connsiteX13" fmla="*/ 4120845 w 12200149"/>
              <a:gd name="connsiteY13" fmla="*/ 2180106 h 2322673"/>
              <a:gd name="connsiteX14" fmla="*/ 4102765 w 12200149"/>
              <a:gd name="connsiteY14" fmla="*/ 2182042 h 2322673"/>
              <a:gd name="connsiteX15" fmla="*/ 3592470 w 12200149"/>
              <a:gd name="connsiteY15" fmla="*/ 2180927 h 2322673"/>
              <a:gd name="connsiteX16" fmla="*/ 3561909 w 12200149"/>
              <a:gd name="connsiteY16" fmla="*/ 2172939 h 2322673"/>
              <a:gd name="connsiteX17" fmla="*/ 3534064 w 12200149"/>
              <a:gd name="connsiteY17" fmla="*/ 2156639 h 2322673"/>
              <a:gd name="connsiteX18" fmla="*/ 3514171 w 12200149"/>
              <a:gd name="connsiteY18" fmla="*/ 2140340 h 2322673"/>
              <a:gd name="connsiteX19" fmla="*/ 3489241 w 12200149"/>
              <a:gd name="connsiteY19" fmla="*/ 2132190 h 2322673"/>
              <a:gd name="connsiteX20" fmla="*/ 3440342 w 12200149"/>
              <a:gd name="connsiteY20" fmla="*/ 2124040 h 2322673"/>
              <a:gd name="connsiteX21" fmla="*/ 3391444 w 12200149"/>
              <a:gd name="connsiteY21" fmla="*/ 2115891 h 2322673"/>
              <a:gd name="connsiteX22" fmla="*/ 3358651 w 12200149"/>
              <a:gd name="connsiteY22" fmla="*/ 2107741 h 2322673"/>
              <a:gd name="connsiteX23" fmla="*/ 3322171 w 12200149"/>
              <a:gd name="connsiteY23" fmla="*/ 2091441 h 2322673"/>
              <a:gd name="connsiteX24" fmla="*/ 3285211 w 12200149"/>
              <a:gd name="connsiteY24" fmla="*/ 2075142 h 2322673"/>
              <a:gd name="connsiteX25" fmla="*/ 3256973 w 12200149"/>
              <a:gd name="connsiteY25" fmla="*/ 2066355 h 2322673"/>
              <a:gd name="connsiteX26" fmla="*/ 3230487 w 12200149"/>
              <a:gd name="connsiteY26" fmla="*/ 2059390 h 2322673"/>
              <a:gd name="connsiteX27" fmla="*/ 3167326 w 12200149"/>
              <a:gd name="connsiteY27" fmla="*/ 2047595 h 2322673"/>
              <a:gd name="connsiteX28" fmla="*/ 3072051 w 12200149"/>
              <a:gd name="connsiteY28" fmla="*/ 2030394 h 2322673"/>
              <a:gd name="connsiteX29" fmla="*/ 2959992 w 12200149"/>
              <a:gd name="connsiteY29" fmla="*/ 2015920 h 2322673"/>
              <a:gd name="connsiteX30" fmla="*/ 2928324 w 12200149"/>
              <a:gd name="connsiteY30" fmla="*/ 2000064 h 2322673"/>
              <a:gd name="connsiteX31" fmla="*/ 2871276 w 12200149"/>
              <a:gd name="connsiteY31" fmla="*/ 1987992 h 2322673"/>
              <a:gd name="connsiteX32" fmla="*/ 2820963 w 12200149"/>
              <a:gd name="connsiteY32" fmla="*/ 1976954 h 2322673"/>
              <a:gd name="connsiteX33" fmla="*/ 2782251 w 12200149"/>
              <a:gd name="connsiteY33" fmla="*/ 1964943 h 2322673"/>
              <a:gd name="connsiteX34" fmla="*/ 2751690 w 12200149"/>
              <a:gd name="connsiteY34" fmla="*/ 1953150 h 2322673"/>
              <a:gd name="connsiteX35" fmla="*/ 2701229 w 12200149"/>
              <a:gd name="connsiteY35" fmla="*/ 1941794 h 2322673"/>
              <a:gd name="connsiteX36" fmla="*/ 2628064 w 12200149"/>
              <a:gd name="connsiteY36" fmla="*/ 1908975 h 2322673"/>
              <a:gd name="connsiteX37" fmla="*/ 2576653 w 12200149"/>
              <a:gd name="connsiteY37" fmla="*/ 1876045 h 2322673"/>
              <a:gd name="connsiteX38" fmla="*/ 2547946 w 12200149"/>
              <a:gd name="connsiteY38" fmla="*/ 1862880 h 2322673"/>
              <a:gd name="connsiteX39" fmla="*/ 2532598 w 12200149"/>
              <a:gd name="connsiteY39" fmla="*/ 1855099 h 2322673"/>
              <a:gd name="connsiteX40" fmla="*/ 2507309 w 12200149"/>
              <a:gd name="connsiteY40" fmla="*/ 1787864 h 2322673"/>
              <a:gd name="connsiteX41" fmla="*/ 2500090 w 12200149"/>
              <a:gd name="connsiteY41" fmla="*/ 1757302 h 2322673"/>
              <a:gd name="connsiteX42" fmla="*/ 2487893 w 12200149"/>
              <a:gd name="connsiteY42" fmla="*/ 1725479 h 2322673"/>
              <a:gd name="connsiteX43" fmla="*/ 2444651 w 12200149"/>
              <a:gd name="connsiteY43" fmla="*/ 1680655 h 2322673"/>
              <a:gd name="connsiteX44" fmla="*/ 2367201 w 12200149"/>
              <a:gd name="connsiteY44" fmla="*/ 1667655 h 2322673"/>
              <a:gd name="connsiteX45" fmla="*/ 2327904 w 12200149"/>
              <a:gd name="connsiteY45" fmla="*/ 1660005 h 2322673"/>
              <a:gd name="connsiteX46" fmla="*/ 2289192 w 12200149"/>
              <a:gd name="connsiteY46" fmla="*/ 1646752 h 2322673"/>
              <a:gd name="connsiteX47" fmla="*/ 2241157 w 12200149"/>
              <a:gd name="connsiteY47" fmla="*/ 1633746 h 2322673"/>
              <a:gd name="connsiteX48" fmla="*/ 2188184 w 12200149"/>
              <a:gd name="connsiteY48" fmla="*/ 1621780 h 2322673"/>
              <a:gd name="connsiteX49" fmla="*/ 2118854 w 12200149"/>
              <a:gd name="connsiteY49" fmla="*/ 1605762 h 2322673"/>
              <a:gd name="connsiteX50" fmla="*/ 2084217 w 12200149"/>
              <a:gd name="connsiteY50" fmla="*/ 1594308 h 2322673"/>
              <a:gd name="connsiteX51" fmla="*/ 2075262 w 12200149"/>
              <a:gd name="connsiteY51" fmla="*/ 1586158 h 2322673"/>
              <a:gd name="connsiteX52" fmla="*/ 2054888 w 12200149"/>
              <a:gd name="connsiteY52" fmla="*/ 1578008 h 2322673"/>
              <a:gd name="connsiteX53" fmla="*/ 2034513 w 12200149"/>
              <a:gd name="connsiteY53" fmla="*/ 1571041 h 2322673"/>
              <a:gd name="connsiteX54" fmla="*/ 1977485 w 12200149"/>
              <a:gd name="connsiteY54" fmla="*/ 1559292 h 2322673"/>
              <a:gd name="connsiteX55" fmla="*/ 1902324 w 12200149"/>
              <a:gd name="connsiteY55" fmla="*/ 1541810 h 2322673"/>
              <a:gd name="connsiteX56" fmla="*/ 1845256 w 12200149"/>
              <a:gd name="connsiteY56" fmla="*/ 1529110 h 2322673"/>
              <a:gd name="connsiteX57" fmla="*/ 1806321 w 12200149"/>
              <a:gd name="connsiteY57" fmla="*/ 1521885 h 2322673"/>
              <a:gd name="connsiteX58" fmla="*/ 1769647 w 12200149"/>
              <a:gd name="connsiteY58" fmla="*/ 1509162 h 2322673"/>
              <a:gd name="connsiteX59" fmla="*/ 1732973 w 12200149"/>
              <a:gd name="connsiteY59" fmla="*/ 1496012 h 2322673"/>
              <a:gd name="connsiteX60" fmla="*/ 1709106 w 12200149"/>
              <a:gd name="connsiteY60" fmla="*/ 1488361 h 2322673"/>
              <a:gd name="connsiteX61" fmla="*/ 1673014 w 12200149"/>
              <a:gd name="connsiteY61" fmla="*/ 1476137 h 2322673"/>
              <a:gd name="connsiteX62" fmla="*/ 1641871 w 12200149"/>
              <a:gd name="connsiteY62" fmla="*/ 1463653 h 2322673"/>
              <a:gd name="connsiteX63" fmla="*/ 1607132 w 12200149"/>
              <a:gd name="connsiteY63" fmla="*/ 1451428 h 2322673"/>
              <a:gd name="connsiteX64" fmla="*/ 1560271 w 12200149"/>
              <a:gd name="connsiteY64" fmla="*/ 1439463 h 2322673"/>
              <a:gd name="connsiteX65" fmla="*/ 1529230 w 12200149"/>
              <a:gd name="connsiteY65" fmla="*/ 1431682 h 2322673"/>
              <a:gd name="connsiteX66" fmla="*/ 1498668 w 12200149"/>
              <a:gd name="connsiteY66" fmla="*/ 1418301 h 2322673"/>
              <a:gd name="connsiteX67" fmla="*/ 1452031 w 12200149"/>
              <a:gd name="connsiteY67" fmla="*/ 1401633 h 2322673"/>
              <a:gd name="connsiteX68" fmla="*/ 1405171 w 12200149"/>
              <a:gd name="connsiteY68" fmla="*/ 1390564 h 2322673"/>
              <a:gd name="connsiteX69" fmla="*/ 1374385 w 12200149"/>
              <a:gd name="connsiteY69" fmla="*/ 1382784 h 2322673"/>
              <a:gd name="connsiteX70" fmla="*/ 1345771 w 12200149"/>
              <a:gd name="connsiteY70" fmla="*/ 1369636 h 2322673"/>
              <a:gd name="connsiteX71" fmla="*/ 1312691 w 12200149"/>
              <a:gd name="connsiteY71" fmla="*/ 1357042 h 2322673"/>
              <a:gd name="connsiteX72" fmla="*/ 1284917 w 12200149"/>
              <a:gd name="connsiteY72" fmla="*/ 1349816 h 2322673"/>
              <a:gd name="connsiteX73" fmla="*/ 1211442 w 12200149"/>
              <a:gd name="connsiteY73" fmla="*/ 1315549 h 2322673"/>
              <a:gd name="connsiteX74" fmla="*/ 1180829 w 12200149"/>
              <a:gd name="connsiteY74" fmla="*/ 1304775 h 2322673"/>
              <a:gd name="connsiteX75" fmla="*/ 1133968 w 12200149"/>
              <a:gd name="connsiteY75" fmla="*/ 1292349 h 2322673"/>
              <a:gd name="connsiteX76" fmla="*/ 1095257 w 12200149"/>
              <a:gd name="connsiteY76" fmla="*/ 1276838 h 2322673"/>
              <a:gd name="connsiteX77" fmla="*/ 1072845 w 12200149"/>
              <a:gd name="connsiteY77" fmla="*/ 1260370 h 2322673"/>
              <a:gd name="connsiteX78" fmla="*/ 1052360 w 12200149"/>
              <a:gd name="connsiteY78" fmla="*/ 1252019 h 2322673"/>
              <a:gd name="connsiteX79" fmla="*/ 991347 w 12200149"/>
              <a:gd name="connsiteY79" fmla="*/ 1227570 h 2322673"/>
              <a:gd name="connsiteX80" fmla="*/ 926480 w 12200149"/>
              <a:gd name="connsiteY80" fmla="*/ 1186821 h 2322673"/>
              <a:gd name="connsiteX81" fmla="*/ 918000 w 12200149"/>
              <a:gd name="connsiteY81" fmla="*/ 1178671 h 2322673"/>
              <a:gd name="connsiteX82" fmla="*/ 908889 w 12200149"/>
              <a:gd name="connsiteY82" fmla="*/ 1170522 h 2322673"/>
              <a:gd name="connsiteX83" fmla="*/ 873099 w 12200149"/>
              <a:gd name="connsiteY83" fmla="*/ 1148110 h 2322673"/>
              <a:gd name="connsiteX84" fmla="*/ 793840 w 12200149"/>
              <a:gd name="connsiteY84" fmla="*/ 1097174 h 2322673"/>
              <a:gd name="connsiteX85" fmla="*/ 774252 w 12200149"/>
              <a:gd name="connsiteY85" fmla="*/ 1084949 h 2322673"/>
              <a:gd name="connsiteX86" fmla="*/ 757819 w 12200149"/>
              <a:gd name="connsiteY86" fmla="*/ 1072725 h 2322673"/>
              <a:gd name="connsiteX87" fmla="*/ 728071 w 12200149"/>
              <a:gd name="connsiteY87" fmla="*/ 1054388 h 2322673"/>
              <a:gd name="connsiteX88" fmla="*/ 663885 w 12200149"/>
              <a:gd name="connsiteY88" fmla="*/ 1010562 h 2322673"/>
              <a:gd name="connsiteX89" fmla="*/ 645803 w 12200149"/>
              <a:gd name="connsiteY89" fmla="*/ 994499 h 2322673"/>
              <a:gd name="connsiteX90" fmla="*/ 629938 w 12200149"/>
              <a:gd name="connsiteY90" fmla="*/ 983078 h 2322673"/>
              <a:gd name="connsiteX91" fmla="*/ 608310 w 12200149"/>
              <a:gd name="connsiteY91" fmla="*/ 970853 h 2322673"/>
              <a:gd name="connsiteX92" fmla="*/ 575194 w 12200149"/>
              <a:gd name="connsiteY92" fmla="*/ 958629 h 2322673"/>
              <a:gd name="connsiteX93" fmla="*/ 547333 w 12200149"/>
              <a:gd name="connsiteY93" fmla="*/ 950715 h 2322673"/>
              <a:gd name="connsiteX94" fmla="*/ 502029 w 12200149"/>
              <a:gd name="connsiteY94" fmla="*/ 937441 h 2322673"/>
              <a:gd name="connsiteX95" fmla="*/ 461615 w 12200149"/>
              <a:gd name="connsiteY95" fmla="*/ 924980 h 2322673"/>
              <a:gd name="connsiteX96" fmla="*/ 425044 w 12200149"/>
              <a:gd name="connsiteY96" fmla="*/ 925863 h 2322673"/>
              <a:gd name="connsiteX97" fmla="*/ 406226 w 12200149"/>
              <a:gd name="connsiteY97" fmla="*/ 926458 h 2322673"/>
              <a:gd name="connsiteX98" fmla="*/ 282321 w 12200149"/>
              <a:gd name="connsiteY98" fmla="*/ 896541 h 2322673"/>
              <a:gd name="connsiteX99" fmla="*/ 221605 w 12200149"/>
              <a:gd name="connsiteY99" fmla="*/ 884395 h 2322673"/>
              <a:gd name="connsiteX100" fmla="*/ 176782 w 12200149"/>
              <a:gd name="connsiteY100" fmla="*/ 877020 h 2322673"/>
              <a:gd name="connsiteX101" fmla="*/ 108927 w 12200149"/>
              <a:gd name="connsiteY101" fmla="*/ 801010 h 2322673"/>
              <a:gd name="connsiteX102" fmla="*/ 120330 w 12200149"/>
              <a:gd name="connsiteY102" fmla="*/ 726769 h 2322673"/>
              <a:gd name="connsiteX103" fmla="*/ 119326 w 12200149"/>
              <a:gd name="connsiteY103" fmla="*/ 673388 h 2322673"/>
              <a:gd name="connsiteX104" fmla="*/ 111176 w 12200149"/>
              <a:gd name="connsiteY104" fmla="*/ 661163 h 2322673"/>
              <a:gd name="connsiteX105" fmla="*/ 104598 w 12200149"/>
              <a:gd name="connsiteY105" fmla="*/ 648939 h 2322673"/>
              <a:gd name="connsiteX106" fmla="*/ 45978 w 12200149"/>
              <a:gd name="connsiteY106" fmla="*/ 587259 h 2322673"/>
              <a:gd name="connsiteX107" fmla="*/ 25604 w 12200149"/>
              <a:gd name="connsiteY107" fmla="*/ 544478 h 2322673"/>
              <a:gd name="connsiteX108" fmla="*/ 5230 w 12200149"/>
              <a:gd name="connsiteY108" fmla="*/ 494955 h 2322673"/>
              <a:gd name="connsiteX109" fmla="*/ 49572 w 12200149"/>
              <a:gd name="connsiteY109" fmla="*/ 469645 h 2322673"/>
              <a:gd name="connsiteX110" fmla="*/ 98952 w 12200149"/>
              <a:gd name="connsiteY110" fmla="*/ 477794 h 2322673"/>
              <a:gd name="connsiteX111" fmla="*/ 180449 w 12200149"/>
              <a:gd name="connsiteY111" fmla="*/ 477794 h 2322673"/>
              <a:gd name="connsiteX112" fmla="*/ 264465 w 12200149"/>
              <a:gd name="connsiteY112" fmla="*/ 469520 h 2322673"/>
              <a:gd name="connsiteX113" fmla="*/ 354734 w 12200149"/>
              <a:gd name="connsiteY113" fmla="*/ 462245 h 2322673"/>
              <a:gd name="connsiteX114" fmla="*/ 347363 w 12200149"/>
              <a:gd name="connsiteY114" fmla="*/ 412596 h 2322673"/>
              <a:gd name="connsiteX115" fmla="*/ 339369 w 12200149"/>
              <a:gd name="connsiteY115" fmla="*/ 396297 h 2322673"/>
              <a:gd name="connsiteX116" fmla="*/ 371968 w 12200149"/>
              <a:gd name="connsiteY116" fmla="*/ 379998 h 2322673"/>
              <a:gd name="connsiteX117" fmla="*/ 404567 w 12200149"/>
              <a:gd name="connsiteY117" fmla="*/ 386968 h 2322673"/>
              <a:gd name="connsiteX118" fmla="*/ 524775 w 12200149"/>
              <a:gd name="connsiteY118" fmla="*/ 399721 h 2322673"/>
              <a:gd name="connsiteX119" fmla="*/ 652726 w 12200149"/>
              <a:gd name="connsiteY119" fmla="*/ 413125 h 2322673"/>
              <a:gd name="connsiteX120" fmla="*/ 681658 w 12200149"/>
              <a:gd name="connsiteY120" fmla="*/ 420746 h 2322673"/>
              <a:gd name="connsiteX121" fmla="*/ 710589 w 12200149"/>
              <a:gd name="connsiteY121" fmla="*/ 428306 h 2322673"/>
              <a:gd name="connsiteX122" fmla="*/ 807978 w 12200149"/>
              <a:gd name="connsiteY122" fmla="*/ 441154 h 2322673"/>
              <a:gd name="connsiteX123" fmla="*/ 909850 w 12200149"/>
              <a:gd name="connsiteY123" fmla="*/ 450837 h 2322673"/>
              <a:gd name="connsiteX124" fmla="*/ 997624 w 12200149"/>
              <a:gd name="connsiteY124" fmla="*/ 451890 h 2322673"/>
              <a:gd name="connsiteX125" fmla="*/ 1025741 w 12200149"/>
              <a:gd name="connsiteY125" fmla="*/ 451880 h 2322673"/>
              <a:gd name="connsiteX126" fmla="*/ 1070400 w 12200149"/>
              <a:gd name="connsiteY126" fmla="*/ 461495 h 2322673"/>
              <a:gd name="connsiteX127" fmla="*/ 1105392 w 12200149"/>
              <a:gd name="connsiteY127" fmla="*/ 443158 h 2322673"/>
              <a:gd name="connsiteX128" fmla="*/ 1033473 w 12200149"/>
              <a:gd name="connsiteY128" fmla="*/ 396247 h 2322673"/>
              <a:gd name="connsiteX129" fmla="*/ 988378 w 12200149"/>
              <a:gd name="connsiteY129" fmla="*/ 384022 h 2322673"/>
              <a:gd name="connsiteX130" fmla="*/ 950665 w 12200149"/>
              <a:gd name="connsiteY130" fmla="*/ 371848 h 2322673"/>
              <a:gd name="connsiteX131" fmla="*/ 926150 w 12200149"/>
              <a:gd name="connsiteY131" fmla="*/ 359623 h 2322673"/>
              <a:gd name="connsiteX132" fmla="*/ 860633 w 12200149"/>
              <a:gd name="connsiteY132" fmla="*/ 347399 h 2322673"/>
              <a:gd name="connsiteX133" fmla="*/ 802077 w 12200149"/>
              <a:gd name="connsiteY133" fmla="*/ 337845 h 2322673"/>
              <a:gd name="connsiteX134" fmla="*/ 746388 w 12200149"/>
              <a:gd name="connsiteY134" fmla="*/ 324569 h 2322673"/>
              <a:gd name="connsiteX135" fmla="*/ 681846 w 12200149"/>
              <a:gd name="connsiteY135" fmla="*/ 282201 h 2322673"/>
              <a:gd name="connsiteX136" fmla="*/ 703720 w 12200149"/>
              <a:gd name="connsiteY136" fmla="*/ 251639 h 2322673"/>
              <a:gd name="connsiteX137" fmla="*/ 772944 w 12200149"/>
              <a:gd name="connsiteY137" fmla="*/ 250445 h 2322673"/>
              <a:gd name="connsiteX138" fmla="*/ 932543 w 12200149"/>
              <a:gd name="connsiteY138" fmla="*/ 263872 h 2322673"/>
              <a:gd name="connsiteX139" fmla="*/ 1089144 w 12200149"/>
              <a:gd name="connsiteY139" fmla="*/ 275253 h 2322673"/>
              <a:gd name="connsiteX140" fmla="*/ 1222847 w 12200149"/>
              <a:gd name="connsiteY140" fmla="*/ 275294 h 2322673"/>
              <a:gd name="connsiteX141" fmla="*/ 1419004 w 12200149"/>
              <a:gd name="connsiteY141" fmla="*/ 262604 h 2322673"/>
              <a:gd name="connsiteX142" fmla="*/ 1632587 w 12200149"/>
              <a:gd name="connsiteY142" fmla="*/ 236715 h 2322673"/>
              <a:gd name="connsiteX143" fmla="*/ 1673252 w 12200149"/>
              <a:gd name="connsiteY143" fmla="*/ 211848 h 2322673"/>
              <a:gd name="connsiteX144" fmla="*/ 1692224 w 12200149"/>
              <a:gd name="connsiteY144" fmla="*/ 199820 h 2322673"/>
              <a:gd name="connsiteX145" fmla="*/ 1708043 w 12200149"/>
              <a:gd name="connsiteY145" fmla="*/ 192554 h 2322673"/>
              <a:gd name="connsiteX146" fmla="*/ 1728898 w 12200149"/>
              <a:gd name="connsiteY146" fmla="*/ 184404 h 2322673"/>
              <a:gd name="connsiteX147" fmla="*/ 1749754 w 12200149"/>
              <a:gd name="connsiteY147" fmla="*/ 176254 h 2322673"/>
              <a:gd name="connsiteX148" fmla="*/ 1765572 w 12200149"/>
              <a:gd name="connsiteY148" fmla="*/ 165289 h 2322673"/>
              <a:gd name="connsiteX149" fmla="*/ 2435888 w 12200149"/>
              <a:gd name="connsiteY149" fmla="*/ 145991 h 2322673"/>
              <a:gd name="connsiteX150" fmla="*/ 2898385 w 12200149"/>
              <a:gd name="connsiteY150" fmla="*/ 157549 h 2322673"/>
              <a:gd name="connsiteX151" fmla="*/ 2932342 w 12200149"/>
              <a:gd name="connsiteY151" fmla="*/ 160140 h 2322673"/>
              <a:gd name="connsiteX152" fmla="*/ 3006644 w 12200149"/>
              <a:gd name="connsiteY152" fmla="*/ 146692 h 2322673"/>
              <a:gd name="connsiteX153" fmla="*/ 3082510 w 12200149"/>
              <a:gd name="connsiteY153" fmla="*/ 134282 h 2322673"/>
              <a:gd name="connsiteX154" fmla="*/ 3138802 w 12200149"/>
              <a:gd name="connsiteY154" fmla="*/ 135506 h 2322673"/>
              <a:gd name="connsiteX155" fmla="*/ 3183626 w 12200149"/>
              <a:gd name="connsiteY155" fmla="*/ 135506 h 2322673"/>
              <a:gd name="connsiteX156" fmla="*/ 3203519 w 12200149"/>
              <a:gd name="connsiteY156" fmla="*/ 127356 h 2322673"/>
              <a:gd name="connsiteX157" fmla="*/ 3228449 w 12200149"/>
              <a:gd name="connsiteY157" fmla="*/ 135506 h 2322673"/>
              <a:gd name="connsiteX158" fmla="*/ 3277829 w 12200149"/>
              <a:gd name="connsiteY158" fmla="*/ 143655 h 2322673"/>
              <a:gd name="connsiteX159" fmla="*/ 3322171 w 12200149"/>
              <a:gd name="connsiteY159" fmla="*/ 135506 h 2322673"/>
              <a:gd name="connsiteX160" fmla="*/ 3387480 w 12200149"/>
              <a:gd name="connsiteY160" fmla="*/ 137466 h 2322673"/>
              <a:gd name="connsiteX161" fmla="*/ 3422005 w 12200149"/>
              <a:gd name="connsiteY161" fmla="*/ 135881 h 2322673"/>
              <a:gd name="connsiteX162" fmla="*/ 3766024 w 12200149"/>
              <a:gd name="connsiteY162" fmla="*/ 122617 h 2322673"/>
              <a:gd name="connsiteX163" fmla="*/ 4094730 w 12200149"/>
              <a:gd name="connsiteY163" fmla="*/ 111978 h 2322673"/>
              <a:gd name="connsiteX164" fmla="*/ 4120845 w 12200149"/>
              <a:gd name="connsiteY164" fmla="*/ 111056 h 2322673"/>
              <a:gd name="connsiteX165" fmla="*/ 4263465 w 12200149"/>
              <a:gd name="connsiteY165" fmla="*/ 111056 h 2322673"/>
              <a:gd name="connsiteX166" fmla="*/ 4430894 w 12200149"/>
              <a:gd name="connsiteY166" fmla="*/ 113094 h 2322673"/>
              <a:gd name="connsiteX167" fmla="*/ 4453289 w 12200149"/>
              <a:gd name="connsiteY167" fmla="*/ 113720 h 2322673"/>
              <a:gd name="connsiteX168" fmla="*/ 4948043 w 12200149"/>
              <a:gd name="connsiteY168" fmla="*/ 81744 h 2322673"/>
              <a:gd name="connsiteX169" fmla="*/ 5105604 w 12200149"/>
              <a:gd name="connsiteY169" fmla="*/ 69811 h 2322673"/>
              <a:gd name="connsiteX170" fmla="*/ 5147711 w 12200149"/>
              <a:gd name="connsiteY170" fmla="*/ 69454 h 2322673"/>
              <a:gd name="connsiteX171" fmla="*/ 5196610 w 12200149"/>
              <a:gd name="connsiteY171" fmla="*/ 76289 h 2322673"/>
              <a:gd name="connsiteX172" fmla="*/ 5245508 w 12200149"/>
              <a:gd name="connsiteY172" fmla="*/ 70043 h 2322673"/>
              <a:gd name="connsiteX173" fmla="*/ 5326924 w 12200149"/>
              <a:gd name="connsiteY173" fmla="*/ 58485 h 2322673"/>
              <a:gd name="connsiteX174" fmla="*/ 5412978 w 12200149"/>
              <a:gd name="connsiteY174" fmla="*/ 45211 h 2322673"/>
              <a:gd name="connsiteX175" fmla="*/ 5469626 w 12200149"/>
              <a:gd name="connsiteY175" fmla="*/ 45858 h 2322673"/>
              <a:gd name="connsiteX176" fmla="*/ 5522599 w 12200149"/>
              <a:gd name="connsiteY176" fmla="*/ 45858 h 2322673"/>
              <a:gd name="connsiteX177" fmla="*/ 5547048 w 12200149"/>
              <a:gd name="connsiteY177" fmla="*/ 37709 h 2322673"/>
              <a:gd name="connsiteX178" fmla="*/ 5571497 w 12200149"/>
              <a:gd name="connsiteY178" fmla="*/ 45858 h 2322673"/>
              <a:gd name="connsiteX179" fmla="*/ 5612246 w 12200149"/>
              <a:gd name="connsiteY179" fmla="*/ 54008 h 2322673"/>
              <a:gd name="connsiteX180" fmla="*/ 5652995 w 12200149"/>
              <a:gd name="connsiteY180" fmla="*/ 45858 h 2322673"/>
              <a:gd name="connsiteX181" fmla="*/ 5681519 w 12200149"/>
              <a:gd name="connsiteY181" fmla="*/ 37709 h 2322673"/>
              <a:gd name="connsiteX182" fmla="*/ 5710043 w 12200149"/>
              <a:gd name="connsiteY182" fmla="*/ 45858 h 2322673"/>
              <a:gd name="connsiteX183" fmla="*/ 5779316 w 12200149"/>
              <a:gd name="connsiteY183" fmla="*/ 45858 h 2322673"/>
              <a:gd name="connsiteX184" fmla="*/ 5826881 w 12200149"/>
              <a:gd name="connsiteY184" fmla="*/ 37709 h 2322673"/>
              <a:gd name="connsiteX185" fmla="*/ 5889050 w 12200149"/>
              <a:gd name="connsiteY185" fmla="*/ 23953 h 2322673"/>
              <a:gd name="connsiteX186" fmla="*/ 5911917 w 12200149"/>
              <a:gd name="connsiteY186" fmla="*/ 19878 h 2322673"/>
              <a:gd name="connsiteX187" fmla="*/ 6115899 w 12200149"/>
              <a:gd name="connsiteY187" fmla="*/ 19779 h 2322673"/>
              <a:gd name="connsiteX188" fmla="*/ 6135459 w 12200149"/>
              <a:gd name="connsiteY188" fmla="*/ 19779 h 2322673"/>
              <a:gd name="connsiteX189" fmla="*/ 6277847 w 12200149"/>
              <a:gd name="connsiteY189" fmla="*/ 20827 h 2322673"/>
              <a:gd name="connsiteX190" fmla="*/ 6451095 w 12200149"/>
              <a:gd name="connsiteY190" fmla="*/ 22865 h 2322673"/>
              <a:gd name="connsiteX191" fmla="*/ 6474959 w 12200149"/>
              <a:gd name="connsiteY191" fmla="*/ 23205 h 2322673"/>
              <a:gd name="connsiteX192" fmla="*/ 6979346 w 12200149"/>
              <a:gd name="connsiteY192" fmla="*/ 19372 h 2322673"/>
              <a:gd name="connsiteX193" fmla="*/ 6997701 w 12200149"/>
              <a:gd name="connsiteY193" fmla="*/ 29559 h 2322673"/>
              <a:gd name="connsiteX194" fmla="*/ 7016038 w 12200149"/>
              <a:gd name="connsiteY194" fmla="*/ 19372 h 2322673"/>
              <a:gd name="connsiteX195" fmla="*/ 7519962 w 12200149"/>
              <a:gd name="connsiteY195" fmla="*/ 7077 h 2322673"/>
              <a:gd name="connsiteX196" fmla="*/ 9856898 w 12200149"/>
              <a:gd name="connsiteY196" fmla="*/ 22433 h 2322673"/>
              <a:gd name="connsiteX197" fmla="*/ 9879309 w 12200149"/>
              <a:gd name="connsiteY197" fmla="*/ 29559 h 2322673"/>
              <a:gd name="connsiteX198" fmla="*/ 9899005 w 12200149"/>
              <a:gd name="connsiteY198" fmla="*/ 41807 h 2322673"/>
              <a:gd name="connsiteX199" fmla="*/ 9721748 w 12200149"/>
              <a:gd name="connsiteY199" fmla="*/ 51013 h 2322673"/>
              <a:gd name="connsiteX200" fmla="*/ 9499668 w 12200149"/>
              <a:gd name="connsiteY200" fmla="*/ 71326 h 2322673"/>
              <a:gd name="connsiteX201" fmla="*/ 9483369 w 12200149"/>
              <a:gd name="connsiteY201" fmla="*/ 86607 h 2322673"/>
              <a:gd name="connsiteX202" fmla="*/ 9467069 w 12200149"/>
              <a:gd name="connsiteY202" fmla="*/ 94706 h 2322673"/>
              <a:gd name="connsiteX203" fmla="*/ 9428769 w 12200149"/>
              <a:gd name="connsiteY203" fmla="*/ 92256 h 2322673"/>
              <a:gd name="connsiteX204" fmla="*/ 9352985 w 12200149"/>
              <a:gd name="connsiteY204" fmla="*/ 96794 h 2322673"/>
              <a:gd name="connsiteX205" fmla="*/ 9300869 w 12200149"/>
              <a:gd name="connsiteY205" fmla="*/ 96164 h 2322673"/>
              <a:gd name="connsiteX206" fmla="*/ 9211104 w 12200149"/>
              <a:gd name="connsiteY206" fmla="*/ 90532 h 2322673"/>
              <a:gd name="connsiteX207" fmla="*/ 9123106 w 12200149"/>
              <a:gd name="connsiteY207" fmla="*/ 75222 h 2322673"/>
              <a:gd name="connsiteX208" fmla="*/ 9090144 w 12200149"/>
              <a:gd name="connsiteY208" fmla="*/ 55856 h 2322673"/>
              <a:gd name="connsiteX209" fmla="*/ 9058564 w 12200149"/>
              <a:gd name="connsiteY209" fmla="*/ 61609 h 2322673"/>
              <a:gd name="connsiteX210" fmla="*/ 9056527 w 12200149"/>
              <a:gd name="connsiteY210" fmla="*/ 80495 h 2322673"/>
              <a:gd name="connsiteX211" fmla="*/ 9020304 w 12200149"/>
              <a:gd name="connsiteY211" fmla="*/ 72345 h 2322673"/>
              <a:gd name="connsiteX212" fmla="*/ 8989743 w 12200149"/>
              <a:gd name="connsiteY212" fmla="*/ 54008 h 2322673"/>
              <a:gd name="connsiteX213" fmla="*/ 8961786 w 12200149"/>
              <a:gd name="connsiteY213" fmla="*/ 66233 h 2322673"/>
              <a:gd name="connsiteX214" fmla="*/ 8946165 w 12200149"/>
              <a:gd name="connsiteY214" fmla="*/ 78457 h 2322673"/>
              <a:gd name="connsiteX215" fmla="*/ 8927352 w 12200149"/>
              <a:gd name="connsiteY215" fmla="*/ 88039 h 2322673"/>
              <a:gd name="connsiteX216" fmla="*/ 8747228 w 12200149"/>
              <a:gd name="connsiteY216" fmla="*/ 98783 h 2322673"/>
              <a:gd name="connsiteX217" fmla="*/ 8562032 w 12200149"/>
              <a:gd name="connsiteY217" fmla="*/ 108214 h 2322673"/>
              <a:gd name="connsiteX218" fmla="*/ 8558979 w 12200149"/>
              <a:gd name="connsiteY218" fmla="*/ 130068 h 2322673"/>
              <a:gd name="connsiteX219" fmla="*/ 8842450 w 12200149"/>
              <a:gd name="connsiteY219" fmla="*/ 144075 h 2322673"/>
              <a:gd name="connsiteX220" fmla="*/ 9540176 w 12200149"/>
              <a:gd name="connsiteY220" fmla="*/ 155731 h 2322673"/>
              <a:gd name="connsiteX221" fmla="*/ 9544144 w 12200149"/>
              <a:gd name="connsiteY221" fmla="*/ 168668 h 2322673"/>
              <a:gd name="connsiteX222" fmla="*/ 9556236 w 12200149"/>
              <a:gd name="connsiteY222" fmla="*/ 176254 h 2322673"/>
              <a:gd name="connsiteX223" fmla="*/ 9570978 w 12200149"/>
              <a:gd name="connsiteY223" fmla="*/ 166067 h 2322673"/>
              <a:gd name="connsiteX224" fmla="*/ 10232440 w 12200149"/>
              <a:gd name="connsiteY224" fmla="*/ 161812 h 2322673"/>
              <a:gd name="connsiteX225" fmla="*/ 10255531 w 12200149"/>
              <a:gd name="connsiteY225" fmla="*/ 161992 h 2322673"/>
              <a:gd name="connsiteX226" fmla="*/ 10323966 w 12200149"/>
              <a:gd name="connsiteY226" fmla="*/ 161992 h 2322673"/>
              <a:gd name="connsiteX227" fmla="*/ 10344910 w 12200149"/>
              <a:gd name="connsiteY227" fmla="*/ 161992 h 2322673"/>
              <a:gd name="connsiteX228" fmla="*/ 10429416 w 12200149"/>
              <a:gd name="connsiteY228" fmla="*/ 151805 h 2322673"/>
              <a:gd name="connsiteX229" fmla="*/ 10510235 w 12200149"/>
              <a:gd name="connsiteY229" fmla="*/ 167232 h 2322673"/>
              <a:gd name="connsiteX230" fmla="*/ 10468238 w 12200149"/>
              <a:gd name="connsiteY230" fmla="*/ 192554 h 2322673"/>
              <a:gd name="connsiteX231" fmla="*/ 10439797 w 12200149"/>
              <a:gd name="connsiteY231" fmla="*/ 204778 h 2322673"/>
              <a:gd name="connsiteX232" fmla="*/ 10412337 w 12200149"/>
              <a:gd name="connsiteY232" fmla="*/ 217003 h 2322673"/>
              <a:gd name="connsiteX233" fmla="*/ 10398942 w 12200149"/>
              <a:gd name="connsiteY233" fmla="*/ 262619 h 2322673"/>
              <a:gd name="connsiteX234" fmla="*/ 10421543 w 12200149"/>
              <a:gd name="connsiteY234" fmla="*/ 275917 h 2322673"/>
              <a:gd name="connsiteX235" fmla="*/ 10468395 w 12200149"/>
              <a:gd name="connsiteY235" fmla="*/ 285005 h 2322673"/>
              <a:gd name="connsiteX236" fmla="*/ 10510226 w 12200149"/>
              <a:gd name="connsiteY236" fmla="*/ 296463 h 2322673"/>
              <a:gd name="connsiteX237" fmla="*/ 10530609 w 12200149"/>
              <a:gd name="connsiteY237" fmla="*/ 306650 h 2322673"/>
              <a:gd name="connsiteX238" fmla="*/ 10550984 w 12200149"/>
              <a:gd name="connsiteY238" fmla="*/ 325064 h 2322673"/>
              <a:gd name="connsiteX239" fmla="*/ 10514207 w 12200149"/>
              <a:gd name="connsiteY239" fmla="*/ 355381 h 2322673"/>
              <a:gd name="connsiteX240" fmla="*/ 10342921 w 12200149"/>
              <a:gd name="connsiteY240" fmla="*/ 355944 h 2322673"/>
              <a:gd name="connsiteX241" fmla="*/ 10326604 w 12200149"/>
              <a:gd name="connsiteY241" fmla="*/ 355331 h 2322673"/>
              <a:gd name="connsiteX242" fmla="*/ 10073839 w 12200149"/>
              <a:gd name="connsiteY242" fmla="*/ 357292 h 2322673"/>
              <a:gd name="connsiteX243" fmla="*/ 10009027 w 12200149"/>
              <a:gd name="connsiteY243" fmla="*/ 367933 h 2322673"/>
              <a:gd name="connsiteX244" fmla="*/ 9943344 w 12200149"/>
              <a:gd name="connsiteY244" fmla="*/ 380697 h 2322673"/>
              <a:gd name="connsiteX245" fmla="*/ 9911232 w 12200149"/>
              <a:gd name="connsiteY245" fmla="*/ 385819 h 2322673"/>
              <a:gd name="connsiteX246" fmla="*/ 9877396 w 12200149"/>
              <a:gd name="connsiteY246" fmla="*/ 404355 h 2322673"/>
              <a:gd name="connsiteX247" fmla="*/ 9874753 w 12200149"/>
              <a:gd name="connsiteY247" fmla="*/ 432353 h 2322673"/>
              <a:gd name="connsiteX248" fmla="*/ 10006871 w 12200149"/>
              <a:gd name="connsiteY248" fmla="*/ 443344 h 2322673"/>
              <a:gd name="connsiteX249" fmla="*/ 10139014 w 12200149"/>
              <a:gd name="connsiteY249" fmla="*/ 454057 h 2322673"/>
              <a:gd name="connsiteX250" fmla="*/ 10208695 w 12200149"/>
              <a:gd name="connsiteY250" fmla="*/ 453345 h 2322673"/>
              <a:gd name="connsiteX251" fmla="*/ 10447075 w 12200149"/>
              <a:gd name="connsiteY251" fmla="*/ 444531 h 2322673"/>
              <a:gd name="connsiteX252" fmla="*/ 10787326 w 12200149"/>
              <a:gd name="connsiteY252" fmla="*/ 435819 h 2322673"/>
              <a:gd name="connsiteX253" fmla="*/ 10958425 w 12200149"/>
              <a:gd name="connsiteY253" fmla="*/ 423604 h 2322673"/>
              <a:gd name="connsiteX254" fmla="*/ 11037159 w 12200149"/>
              <a:gd name="connsiteY254" fmla="*/ 411545 h 2322673"/>
              <a:gd name="connsiteX255" fmla="*/ 11051948 w 12200149"/>
              <a:gd name="connsiteY255" fmla="*/ 412201 h 2322673"/>
              <a:gd name="connsiteX256" fmla="*/ 11090225 w 12200149"/>
              <a:gd name="connsiteY256" fmla="*/ 413314 h 2322673"/>
              <a:gd name="connsiteX257" fmla="*/ 11481260 w 12200149"/>
              <a:gd name="connsiteY257" fmla="*/ 410559 h 2322673"/>
              <a:gd name="connsiteX258" fmla="*/ 11561551 w 12200149"/>
              <a:gd name="connsiteY258" fmla="*/ 408522 h 2322673"/>
              <a:gd name="connsiteX259" fmla="*/ 11627746 w 12200149"/>
              <a:gd name="connsiteY259" fmla="*/ 396297 h 2322673"/>
              <a:gd name="connsiteX260" fmla="*/ 11683797 w 12200149"/>
              <a:gd name="connsiteY260" fmla="*/ 408522 h 2322673"/>
              <a:gd name="connsiteX261" fmla="*/ 11675647 w 12200149"/>
              <a:gd name="connsiteY261" fmla="*/ 420746 h 2322673"/>
              <a:gd name="connsiteX262" fmla="*/ 11667497 w 12200149"/>
              <a:gd name="connsiteY262" fmla="*/ 437628 h 2322673"/>
              <a:gd name="connsiteX263" fmla="*/ 11586593 w 12200149"/>
              <a:gd name="connsiteY263" fmla="*/ 480163 h 2322673"/>
              <a:gd name="connsiteX264" fmla="*/ 11519718 w 12200149"/>
              <a:gd name="connsiteY264" fmla="*/ 495769 h 2322673"/>
              <a:gd name="connsiteX265" fmla="*/ 11496712 w 12200149"/>
              <a:gd name="connsiteY265" fmla="*/ 496131 h 2322673"/>
              <a:gd name="connsiteX266" fmla="*/ 11398556 w 12200149"/>
              <a:gd name="connsiteY266" fmla="*/ 493053 h 2322673"/>
              <a:gd name="connsiteX267" fmla="*/ 11251861 w 12200149"/>
              <a:gd name="connsiteY267" fmla="*/ 506095 h 2322673"/>
              <a:gd name="connsiteX268" fmla="*/ 11105166 w 12200149"/>
              <a:gd name="connsiteY268" fmla="*/ 519360 h 2322673"/>
              <a:gd name="connsiteX269" fmla="*/ 11069490 w 12200149"/>
              <a:gd name="connsiteY269" fmla="*/ 526693 h 2322673"/>
              <a:gd name="connsiteX270" fmla="*/ 11024103 w 12200149"/>
              <a:gd name="connsiteY270" fmla="*/ 538393 h 2322673"/>
              <a:gd name="connsiteX271" fmla="*/ 10988736 w 12200149"/>
              <a:gd name="connsiteY271" fmla="*/ 555729 h 2322673"/>
              <a:gd name="connsiteX272" fmla="*/ 10919492 w 12200149"/>
              <a:gd name="connsiteY272" fmla="*/ 589853 h 2322673"/>
              <a:gd name="connsiteX273" fmla="*/ 10889096 w 12200149"/>
              <a:gd name="connsiteY273" fmla="*/ 600040 h 2322673"/>
              <a:gd name="connsiteX274" fmla="*/ 10865428 w 12200149"/>
              <a:gd name="connsiteY274" fmla="*/ 607090 h 2322673"/>
              <a:gd name="connsiteX275" fmla="*/ 10829169 w 12200149"/>
              <a:gd name="connsiteY275" fmla="*/ 618419 h 2322673"/>
              <a:gd name="connsiteX276" fmla="*/ 10780072 w 12200149"/>
              <a:gd name="connsiteY276" fmla="*/ 639893 h 2322673"/>
              <a:gd name="connsiteX277" fmla="*/ 10775101 w 12200149"/>
              <a:gd name="connsiteY277" fmla="*/ 689687 h 2322673"/>
              <a:gd name="connsiteX278" fmla="*/ 10787326 w 12200149"/>
              <a:gd name="connsiteY278" fmla="*/ 700846 h 2322673"/>
              <a:gd name="connsiteX279" fmla="*/ 10887160 w 12200149"/>
              <a:gd name="connsiteY279" fmla="*/ 722197 h 2322673"/>
              <a:gd name="connsiteX280" fmla="*/ 10925871 w 12200149"/>
              <a:gd name="connsiteY280" fmla="*/ 730436 h 2322673"/>
              <a:gd name="connsiteX281" fmla="*/ 11069598 w 12200149"/>
              <a:gd name="connsiteY281" fmla="*/ 726411 h 2322673"/>
              <a:gd name="connsiteX282" fmla="*/ 11131172 w 12200149"/>
              <a:gd name="connsiteY282" fmla="*/ 714187 h 2322673"/>
              <a:gd name="connsiteX283" fmla="*/ 11173983 w 12200149"/>
              <a:gd name="connsiteY283" fmla="*/ 706724 h 2322673"/>
              <a:gd name="connsiteX284" fmla="*/ 11284485 w 12200149"/>
              <a:gd name="connsiteY284" fmla="*/ 693454 h 2322673"/>
              <a:gd name="connsiteX285" fmla="*/ 11390406 w 12200149"/>
              <a:gd name="connsiteY285" fmla="*/ 680492 h 2322673"/>
              <a:gd name="connsiteX286" fmla="*/ 11427080 w 12200149"/>
              <a:gd name="connsiteY286" fmla="*/ 681538 h 2322673"/>
              <a:gd name="connsiteX287" fmla="*/ 11712321 w 12200149"/>
              <a:gd name="connsiteY287" fmla="*/ 681538 h 2322673"/>
              <a:gd name="connsiteX288" fmla="*/ 11761700 w 12200149"/>
              <a:gd name="connsiteY288" fmla="*/ 673388 h 2322673"/>
              <a:gd name="connsiteX289" fmla="*/ 11806043 w 12200149"/>
              <a:gd name="connsiteY289" fmla="*/ 688621 h 2322673"/>
              <a:gd name="connsiteX290" fmla="*/ 11661385 w 12200149"/>
              <a:gd name="connsiteY290" fmla="*/ 714047 h 2322673"/>
              <a:gd name="connsiteX291" fmla="*/ 11577850 w 12200149"/>
              <a:gd name="connsiteY291" fmla="*/ 721000 h 2322673"/>
              <a:gd name="connsiteX292" fmla="*/ 11405281 w 12200149"/>
              <a:gd name="connsiteY292" fmla="*/ 733410 h 2322673"/>
              <a:gd name="connsiteX293" fmla="*/ 11223545 w 12200149"/>
              <a:gd name="connsiteY293" fmla="*/ 746563 h 2322673"/>
              <a:gd name="connsiteX294" fmla="*/ 11178109 w 12200149"/>
              <a:gd name="connsiteY294" fmla="*/ 759933 h 2322673"/>
              <a:gd name="connsiteX295" fmla="*/ 11116227 w 12200149"/>
              <a:gd name="connsiteY295" fmla="*/ 780034 h 2322673"/>
              <a:gd name="connsiteX296" fmla="*/ 11051029 w 12200149"/>
              <a:gd name="connsiteY296" fmla="*/ 800014 h 2322673"/>
              <a:gd name="connsiteX297" fmla="*/ 10958470 w 12200149"/>
              <a:gd name="connsiteY297" fmla="*/ 874655 h 2322673"/>
              <a:gd name="connsiteX298" fmla="*/ 10951121 w 12200149"/>
              <a:gd name="connsiteY298" fmla="*/ 893431 h 2322673"/>
              <a:gd name="connsiteX299" fmla="*/ 10938022 w 12200149"/>
              <a:gd name="connsiteY299" fmla="*/ 944366 h 2322673"/>
              <a:gd name="connsiteX300" fmla="*/ 10889851 w 12200149"/>
              <a:gd name="connsiteY300" fmla="*/ 1023826 h 2322673"/>
              <a:gd name="connsiteX301" fmla="*/ 10842234 w 12200149"/>
              <a:gd name="connsiteY301" fmla="*/ 1040132 h 2322673"/>
              <a:gd name="connsiteX302" fmla="*/ 10805681 w 12200149"/>
              <a:gd name="connsiteY302" fmla="*/ 1055466 h 2322673"/>
              <a:gd name="connsiteX303" fmla="*/ 10779176 w 12200149"/>
              <a:gd name="connsiteY303" fmla="*/ 1068650 h 2322673"/>
              <a:gd name="connsiteX304" fmla="*/ 10771027 w 12200149"/>
              <a:gd name="connsiteY304" fmla="*/ 1080875 h 2322673"/>
              <a:gd name="connsiteX305" fmla="*/ 10762877 w 12200149"/>
              <a:gd name="connsiteY305" fmla="*/ 1093099 h 2322673"/>
              <a:gd name="connsiteX306" fmla="*/ 10738428 w 12200149"/>
              <a:gd name="connsiteY306" fmla="*/ 1105324 h 2322673"/>
              <a:gd name="connsiteX307" fmla="*/ 10713978 w 12200149"/>
              <a:gd name="connsiteY307" fmla="*/ 1113473 h 2322673"/>
              <a:gd name="connsiteX308" fmla="*/ 10697961 w 12200149"/>
              <a:gd name="connsiteY308" fmla="*/ 1121623 h 2322673"/>
              <a:gd name="connsiteX309" fmla="*/ 10656930 w 12200149"/>
              <a:gd name="connsiteY309" fmla="*/ 1146072 h 2322673"/>
              <a:gd name="connsiteX310" fmla="*/ 10617890 w 12200149"/>
              <a:gd name="connsiteY310" fmla="*/ 1170522 h 2322673"/>
              <a:gd name="connsiteX311" fmla="*/ 10593039 w 12200149"/>
              <a:gd name="connsiteY311" fmla="*/ 1194971 h 2322673"/>
              <a:gd name="connsiteX312" fmla="*/ 10570676 w 12200149"/>
              <a:gd name="connsiteY312" fmla="*/ 1219420 h 2322673"/>
              <a:gd name="connsiteX313" fmla="*/ 10559134 w 12200149"/>
              <a:gd name="connsiteY313" fmla="*/ 1227570 h 2322673"/>
              <a:gd name="connsiteX314" fmla="*/ 10548245 w 12200149"/>
              <a:gd name="connsiteY314" fmla="*/ 1235719 h 2322673"/>
              <a:gd name="connsiteX315" fmla="*/ 10508093 w 12200149"/>
              <a:gd name="connsiteY315" fmla="*/ 1268318 h 2322673"/>
              <a:gd name="connsiteX316" fmla="*/ 10470083 w 12200149"/>
              <a:gd name="connsiteY316" fmla="*/ 1300917 h 2322673"/>
              <a:gd name="connsiteX317" fmla="*/ 10461337 w 12200149"/>
              <a:gd name="connsiteY317" fmla="*/ 1313142 h 2322673"/>
              <a:gd name="connsiteX318" fmla="*/ 10453736 w 12200149"/>
              <a:gd name="connsiteY318" fmla="*/ 1325366 h 2322673"/>
              <a:gd name="connsiteX319" fmla="*/ 10440805 w 12200149"/>
              <a:gd name="connsiteY319" fmla="*/ 1342163 h 2322673"/>
              <a:gd name="connsiteX320" fmla="*/ 10415807 w 12200149"/>
              <a:gd name="connsiteY320" fmla="*/ 1367920 h 2322673"/>
              <a:gd name="connsiteX321" fmla="*/ 10396139 w 12200149"/>
              <a:gd name="connsiteY321" fmla="*/ 1387798 h 2322673"/>
              <a:gd name="connsiteX322" fmla="*/ 10383914 w 12200149"/>
              <a:gd name="connsiteY322" fmla="*/ 1398714 h 2322673"/>
              <a:gd name="connsiteX323" fmla="*/ 10371690 w 12200149"/>
              <a:gd name="connsiteY323" fmla="*/ 1406315 h 2322673"/>
              <a:gd name="connsiteX324" fmla="*/ 10353353 w 12200149"/>
              <a:gd name="connsiteY324" fmla="*/ 1419197 h 2322673"/>
              <a:gd name="connsiteX325" fmla="*/ 10267793 w 12200149"/>
              <a:gd name="connsiteY325" fmla="*/ 1464928 h 2322673"/>
              <a:gd name="connsiteX326" fmla="*/ 10195015 w 12200149"/>
              <a:gd name="connsiteY326" fmla="*/ 1504065 h 2322673"/>
              <a:gd name="connsiteX327" fmla="*/ 10156214 w 12200149"/>
              <a:gd name="connsiteY327" fmla="*/ 1517557 h 2322673"/>
              <a:gd name="connsiteX328" fmla="*/ 10059771 w 12200149"/>
              <a:gd name="connsiteY328" fmla="*/ 1532578 h 2322673"/>
              <a:gd name="connsiteX329" fmla="*/ 9960027 w 12200149"/>
              <a:gd name="connsiteY329" fmla="*/ 1543254 h 2322673"/>
              <a:gd name="connsiteX330" fmla="*/ 9921417 w 12200149"/>
              <a:gd name="connsiteY330" fmla="*/ 1560657 h 2322673"/>
              <a:gd name="connsiteX331" fmla="*/ 9899005 w 12200149"/>
              <a:gd name="connsiteY331" fmla="*/ 1581908 h 2322673"/>
              <a:gd name="connsiteX332" fmla="*/ 9883372 w 12200149"/>
              <a:gd name="connsiteY332" fmla="*/ 1594308 h 2322673"/>
              <a:gd name="connsiteX333" fmla="*/ 9841957 w 12200149"/>
              <a:gd name="connsiteY333" fmla="*/ 1612210 h 2322673"/>
              <a:gd name="connsiteX334" fmla="*/ 9913267 w 12200149"/>
              <a:gd name="connsiteY334" fmla="*/ 1651085 h 2322673"/>
              <a:gd name="connsiteX335" fmla="*/ 9947904 w 12200149"/>
              <a:gd name="connsiteY335" fmla="*/ 1663580 h 2322673"/>
              <a:gd name="connsiteX336" fmla="*/ 9957156 w 12200149"/>
              <a:gd name="connsiteY336" fmla="*/ 1675805 h 2322673"/>
              <a:gd name="connsiteX337" fmla="*/ 9985292 w 12200149"/>
              <a:gd name="connsiteY337" fmla="*/ 1696179 h 2322673"/>
              <a:gd name="connsiteX338" fmla="*/ 10033804 w 12200149"/>
              <a:gd name="connsiteY338" fmla="*/ 1707873 h 2322673"/>
              <a:gd name="connsiteX339" fmla="*/ 10052621 w 12200149"/>
              <a:gd name="connsiteY339" fmla="*/ 1711266 h 2322673"/>
              <a:gd name="connsiteX340" fmla="*/ 10090454 w 12200149"/>
              <a:gd name="connsiteY340" fmla="*/ 1726059 h 2322673"/>
              <a:gd name="connsiteX341" fmla="*/ 10088646 w 12200149"/>
              <a:gd name="connsiteY341" fmla="*/ 1761006 h 2322673"/>
              <a:gd name="connsiteX342" fmla="*/ 10049489 w 12200149"/>
              <a:gd name="connsiteY342" fmla="*/ 1784209 h 2322673"/>
              <a:gd name="connsiteX343" fmla="*/ 9990690 w 12200149"/>
              <a:gd name="connsiteY343" fmla="*/ 1804552 h 2322673"/>
              <a:gd name="connsiteX344" fmla="*/ 9939754 w 12200149"/>
              <a:gd name="connsiteY344" fmla="*/ 1794365 h 2322673"/>
              <a:gd name="connsiteX345" fmla="*/ 9919380 w 12200149"/>
              <a:gd name="connsiteY345" fmla="*/ 1781751 h 2322673"/>
              <a:gd name="connsiteX346" fmla="*/ 9899005 w 12200149"/>
              <a:gd name="connsiteY346" fmla="*/ 1793588 h 2322673"/>
              <a:gd name="connsiteX347" fmla="*/ 9825052 w 12200149"/>
              <a:gd name="connsiteY347" fmla="*/ 1804275 h 2322673"/>
              <a:gd name="connsiteX348" fmla="*/ 9745592 w 12200149"/>
              <a:gd name="connsiteY348" fmla="*/ 1811628 h 2322673"/>
              <a:gd name="connsiteX349" fmla="*/ 9655431 w 12200149"/>
              <a:gd name="connsiteY349" fmla="*/ 1824683 h 2322673"/>
              <a:gd name="connsiteX350" fmla="*/ 9560992 w 12200149"/>
              <a:gd name="connsiteY350" fmla="*/ 1871399 h 2322673"/>
              <a:gd name="connsiteX351" fmla="*/ 9540604 w 12200149"/>
              <a:gd name="connsiteY351" fmla="*/ 1902643 h 2322673"/>
              <a:gd name="connsiteX352" fmla="*/ 9528192 w 12200149"/>
              <a:gd name="connsiteY352" fmla="*/ 1928447 h 2322673"/>
              <a:gd name="connsiteX353" fmla="*/ 9540417 w 12200149"/>
              <a:gd name="connsiteY353" fmla="*/ 1935285 h 2322673"/>
              <a:gd name="connsiteX354" fmla="*/ 9572922 w 12200149"/>
              <a:gd name="connsiteY354" fmla="*/ 1957697 h 2322673"/>
              <a:gd name="connsiteX355" fmla="*/ 9605521 w 12200149"/>
              <a:gd name="connsiteY355" fmla="*/ 1979013 h 2322673"/>
              <a:gd name="connsiteX356" fmla="*/ 9636176 w 12200149"/>
              <a:gd name="connsiteY356" fmla="*/ 1990376 h 2322673"/>
              <a:gd name="connsiteX357" fmla="*/ 9672100 w 12200149"/>
              <a:gd name="connsiteY357" fmla="*/ 2004275 h 2322673"/>
              <a:gd name="connsiteX358" fmla="*/ 9723036 w 12200149"/>
              <a:gd name="connsiteY358" fmla="*/ 2016333 h 2322673"/>
              <a:gd name="connsiteX359" fmla="*/ 9768609 w 12200149"/>
              <a:gd name="connsiteY359" fmla="*/ 2026023 h 2322673"/>
              <a:gd name="connsiteX360" fmla="*/ 9847543 w 12200149"/>
              <a:gd name="connsiteY360" fmla="*/ 2037120 h 2322673"/>
              <a:gd name="connsiteX361" fmla="*/ 9934745 w 12200149"/>
              <a:gd name="connsiteY361" fmla="*/ 2050574 h 2322673"/>
              <a:gd name="connsiteX362" fmla="*/ 9698206 w 12200149"/>
              <a:gd name="connsiteY362" fmla="*/ 2080128 h 2322673"/>
              <a:gd name="connsiteX363" fmla="*/ 9468428 w 12200149"/>
              <a:gd name="connsiteY363" fmla="*/ 2091629 h 2322673"/>
              <a:gd name="connsiteX364" fmla="*/ 9445466 w 12200149"/>
              <a:gd name="connsiteY364" fmla="*/ 2099591 h 2322673"/>
              <a:gd name="connsiteX365" fmla="*/ 9430178 w 12200149"/>
              <a:gd name="connsiteY365" fmla="*/ 2115205 h 2322673"/>
              <a:gd name="connsiteX366" fmla="*/ 9407681 w 12200149"/>
              <a:gd name="connsiteY366" fmla="*/ 2133110 h 2322673"/>
              <a:gd name="connsiteX367" fmla="*/ 9347749 w 12200149"/>
              <a:gd name="connsiteY367" fmla="*/ 2124040 h 2322673"/>
              <a:gd name="connsiteX368" fmla="*/ 9291850 w 12200149"/>
              <a:gd name="connsiteY368" fmla="*/ 2115890 h 2322673"/>
              <a:gd name="connsiteX369" fmla="*/ 9263326 w 12200149"/>
              <a:gd name="connsiteY369" fmla="*/ 2119484 h 2322673"/>
              <a:gd name="connsiteX370" fmla="*/ 9236537 w 12200149"/>
              <a:gd name="connsiteY370" fmla="*/ 2133110 h 2322673"/>
              <a:gd name="connsiteX371" fmla="*/ 9201445 w 12200149"/>
              <a:gd name="connsiteY371" fmla="*/ 2124040 h 2322673"/>
              <a:gd name="connsiteX372" fmla="*/ 9170732 w 12200149"/>
              <a:gd name="connsiteY372" fmla="*/ 2111816 h 2322673"/>
              <a:gd name="connsiteX373" fmla="*/ 9149741 w 12200149"/>
              <a:gd name="connsiteY373" fmla="*/ 2099591 h 2322673"/>
              <a:gd name="connsiteX374" fmla="*/ 9138133 w 12200149"/>
              <a:gd name="connsiteY374" fmla="*/ 2111816 h 2322673"/>
              <a:gd name="connsiteX375" fmla="*/ 9113909 w 12200149"/>
              <a:gd name="connsiteY375" fmla="*/ 2124040 h 2322673"/>
              <a:gd name="connsiteX376" fmla="*/ 9079957 w 12200149"/>
              <a:gd name="connsiteY376" fmla="*/ 2132190 h 2322673"/>
              <a:gd name="connsiteX377" fmla="*/ 8957711 w 12200149"/>
              <a:gd name="connsiteY377" fmla="*/ 2132190 h 2322673"/>
              <a:gd name="connsiteX378" fmla="*/ 8880289 w 12200149"/>
              <a:gd name="connsiteY378" fmla="*/ 2132518 h 2322673"/>
              <a:gd name="connsiteX379" fmla="*/ 8702754 w 12200149"/>
              <a:gd name="connsiteY379" fmla="*/ 2129636 h 2322673"/>
              <a:gd name="connsiteX380" fmla="*/ 8671689 w 12200149"/>
              <a:gd name="connsiteY380" fmla="*/ 2132608 h 2322673"/>
              <a:gd name="connsiteX381" fmla="*/ 8635405 w 12200149"/>
              <a:gd name="connsiteY381" fmla="*/ 2133836 h 2322673"/>
              <a:gd name="connsiteX382" fmla="*/ 8593121 w 12200149"/>
              <a:gd name="connsiteY382" fmla="*/ 2123781 h 2322673"/>
              <a:gd name="connsiteX383" fmla="*/ 8550705 w 12200149"/>
              <a:gd name="connsiteY383" fmla="*/ 2111556 h 2322673"/>
              <a:gd name="connsiteX384" fmla="*/ 8489101 w 12200149"/>
              <a:gd name="connsiteY384" fmla="*/ 2119965 h 2322673"/>
              <a:gd name="connsiteX385" fmla="*/ 8460779 w 12200149"/>
              <a:gd name="connsiteY385" fmla="*/ 2140340 h 2322673"/>
              <a:gd name="connsiteX386" fmla="*/ 8440203 w 12200149"/>
              <a:gd name="connsiteY386" fmla="*/ 2131679 h 2322673"/>
              <a:gd name="connsiteX387" fmla="*/ 8309097 w 12200149"/>
              <a:gd name="connsiteY387" fmla="*/ 2124898 h 2322673"/>
              <a:gd name="connsiteX388" fmla="*/ 8171082 w 12200149"/>
              <a:gd name="connsiteY388" fmla="*/ 2115598 h 2322673"/>
              <a:gd name="connsiteX389" fmla="*/ 8141231 w 12200149"/>
              <a:gd name="connsiteY389" fmla="*/ 2116254 h 2322673"/>
              <a:gd name="connsiteX390" fmla="*/ 8112516 w 12200149"/>
              <a:gd name="connsiteY390" fmla="*/ 2136183 h 2322673"/>
              <a:gd name="connsiteX391" fmla="*/ 8096624 w 12200149"/>
              <a:gd name="connsiteY391" fmla="*/ 2134159 h 2322673"/>
              <a:gd name="connsiteX392" fmla="*/ 8012534 w 12200149"/>
              <a:gd name="connsiteY392" fmla="*/ 2131879 h 2322673"/>
              <a:gd name="connsiteX393" fmla="*/ 7918620 w 12200149"/>
              <a:gd name="connsiteY393" fmla="*/ 2131347 h 2322673"/>
              <a:gd name="connsiteX394" fmla="*/ 7849599 w 12200149"/>
              <a:gd name="connsiteY394" fmla="*/ 2131784 h 2322673"/>
              <a:gd name="connsiteX395" fmla="*/ 7514874 w 12200149"/>
              <a:gd name="connsiteY395" fmla="*/ 2131650 h 2322673"/>
              <a:gd name="connsiteX396" fmla="*/ 7475800 w 12200149"/>
              <a:gd name="connsiteY396" fmla="*/ 2135713 h 2322673"/>
              <a:gd name="connsiteX397" fmla="*/ 7400688 w 12200149"/>
              <a:gd name="connsiteY397" fmla="*/ 2146863 h 2322673"/>
              <a:gd name="connsiteX398" fmla="*/ 7323327 w 12200149"/>
              <a:gd name="connsiteY398" fmla="*/ 2157227 h 2322673"/>
              <a:gd name="connsiteX399" fmla="*/ 7295531 w 12200149"/>
              <a:gd name="connsiteY399" fmla="*/ 2156835 h 2322673"/>
              <a:gd name="connsiteX400" fmla="*/ 7264847 w 12200149"/>
              <a:gd name="connsiteY400" fmla="*/ 2155175 h 2322673"/>
              <a:gd name="connsiteX401" fmla="*/ 7197369 w 12200149"/>
              <a:gd name="connsiteY401" fmla="*/ 2156640 h 2322673"/>
              <a:gd name="connsiteX402" fmla="*/ 7045208 w 12200149"/>
              <a:gd name="connsiteY402" fmla="*/ 2156738 h 2322673"/>
              <a:gd name="connsiteX403" fmla="*/ 6862462 w 12200149"/>
              <a:gd name="connsiteY403" fmla="*/ 2156002 h 2322673"/>
              <a:gd name="connsiteX404" fmla="*/ 6832055 w 12200149"/>
              <a:gd name="connsiteY404" fmla="*/ 2155878 h 2322673"/>
              <a:gd name="connsiteX405" fmla="*/ 6672595 w 12200149"/>
              <a:gd name="connsiteY405" fmla="*/ 2168136 h 2322673"/>
              <a:gd name="connsiteX406" fmla="*/ 6525838 w 12200149"/>
              <a:gd name="connsiteY406" fmla="*/ 2179758 h 2322673"/>
              <a:gd name="connsiteX407" fmla="*/ 6294412 w 12200149"/>
              <a:gd name="connsiteY407" fmla="*/ 2191140 h 2322673"/>
              <a:gd name="connsiteX408" fmla="*/ 6068676 w 12200149"/>
              <a:gd name="connsiteY408" fmla="*/ 2193314 h 2322673"/>
              <a:gd name="connsiteX409" fmla="*/ 6068652 w 12200149"/>
              <a:gd name="connsiteY409" fmla="*/ 2215725 h 2322673"/>
              <a:gd name="connsiteX410" fmla="*/ 6047383 w 12200149"/>
              <a:gd name="connsiteY410" fmla="*/ 2238137 h 2322673"/>
              <a:gd name="connsiteX411" fmla="*/ 6030828 w 12200149"/>
              <a:gd name="connsiteY411" fmla="*/ 2250362 h 2322673"/>
              <a:gd name="connsiteX412" fmla="*/ 6021105 w 12200149"/>
              <a:gd name="connsiteY412" fmla="*/ 2262586 h 2322673"/>
              <a:gd name="connsiteX413" fmla="*/ 5995893 w 12200149"/>
              <a:gd name="connsiteY413" fmla="*/ 2272774 h 2322673"/>
              <a:gd name="connsiteX414" fmla="*/ 5981445 w 12200149"/>
              <a:gd name="connsiteY414" fmla="*/ 2273032 h 2322673"/>
              <a:gd name="connsiteX415" fmla="*/ 5907734 w 12200149"/>
              <a:gd name="connsiteY415" fmla="*/ 2258950 h 2322673"/>
              <a:gd name="connsiteX416" fmla="*/ 5889335 w 12200149"/>
              <a:gd name="connsiteY416" fmla="*/ 2266083 h 2322673"/>
              <a:gd name="connsiteX417" fmla="*/ 5877110 w 12200149"/>
              <a:gd name="connsiteY417" fmla="*/ 2271981 h 2322673"/>
              <a:gd name="connsiteX418" fmla="*/ 5716883 w 12200149"/>
              <a:gd name="connsiteY418" fmla="*/ 2282426 h 2322673"/>
              <a:gd name="connsiteX419" fmla="*/ 5553889 w 12200149"/>
              <a:gd name="connsiteY419" fmla="*/ 2273156 h 2322673"/>
              <a:gd name="connsiteX420" fmla="*/ 5485976 w 12200149"/>
              <a:gd name="connsiteY420" fmla="*/ 2249791 h 2322673"/>
              <a:gd name="connsiteX421" fmla="*/ 5457399 w 12200149"/>
              <a:gd name="connsiteY421" fmla="*/ 2271119 h 2322673"/>
              <a:gd name="connsiteX422" fmla="*/ 5306629 w 12200149"/>
              <a:gd name="connsiteY422" fmla="*/ 2270737 h 2322673"/>
              <a:gd name="connsiteX423" fmla="*/ 5278105 w 12200149"/>
              <a:gd name="connsiteY423" fmla="*/ 2274811 h 2322673"/>
              <a:gd name="connsiteX424" fmla="*/ 5262803 w 12200149"/>
              <a:gd name="connsiteY424" fmla="*/ 2287036 h 2322673"/>
              <a:gd name="connsiteX425" fmla="*/ 5238900 w 12200149"/>
              <a:gd name="connsiteY425" fmla="*/ 2297401 h 2322673"/>
              <a:gd name="connsiteX426" fmla="*/ 5040272 w 12200149"/>
              <a:gd name="connsiteY426" fmla="*/ 2309629 h 2322673"/>
              <a:gd name="connsiteX427" fmla="*/ 4725961 w 12200149"/>
              <a:gd name="connsiteY427" fmla="*/ 2316656 h 2322673"/>
              <a:gd name="connsiteX428" fmla="*/ 4601677 w 12200149"/>
              <a:gd name="connsiteY428" fmla="*/ 2313119 h 2322673"/>
              <a:gd name="connsiteX429" fmla="*/ 4670952 w 12200149"/>
              <a:gd name="connsiteY429" fmla="*/ 2287035 h 2322673"/>
              <a:gd name="connsiteX430" fmla="*/ 4667358 w 12200149"/>
              <a:gd name="connsiteY430" fmla="*/ 2278885 h 2322673"/>
              <a:gd name="connsiteX431" fmla="*/ 4658727 w 12200149"/>
              <a:gd name="connsiteY431" fmla="*/ 2287035 h 2322673"/>
              <a:gd name="connsiteX432" fmla="*/ 4662321 w 12200149"/>
              <a:gd name="connsiteY432" fmla="*/ 2295185 h 2322673"/>
              <a:gd name="connsiteX433" fmla="*/ 4670952 w 12200149"/>
              <a:gd name="connsiteY433" fmla="*/ 2287035 h 2322673"/>
              <a:gd name="connsiteX434" fmla="*/ 9850107 w 12200149"/>
              <a:gd name="connsiteY434" fmla="*/ 420746 h 2322673"/>
              <a:gd name="connsiteX435" fmla="*/ 9841477 w 12200149"/>
              <a:gd name="connsiteY435" fmla="*/ 412596 h 2322673"/>
              <a:gd name="connsiteX436" fmla="*/ 9837882 w 12200149"/>
              <a:gd name="connsiteY436" fmla="*/ 420746 h 2322673"/>
              <a:gd name="connsiteX437" fmla="*/ 9846512 w 12200149"/>
              <a:gd name="connsiteY437" fmla="*/ 428896 h 2322673"/>
              <a:gd name="connsiteX438" fmla="*/ 9850107 w 12200149"/>
              <a:gd name="connsiteY438" fmla="*/ 420746 h 2322673"/>
              <a:gd name="connsiteX439" fmla="*/ 9904948 w 12200149"/>
              <a:gd name="connsiteY439" fmla="*/ 366924 h 2322673"/>
              <a:gd name="connsiteX440" fmla="*/ 9889327 w 12200149"/>
              <a:gd name="connsiteY440" fmla="*/ 366281 h 2322673"/>
              <a:gd name="connsiteX441" fmla="*/ 9894252 w 12200149"/>
              <a:gd name="connsiteY441" fmla="*/ 371204 h 2322673"/>
              <a:gd name="connsiteX442" fmla="*/ 9904948 w 12200149"/>
              <a:gd name="connsiteY442" fmla="*/ 366924 h 2322673"/>
              <a:gd name="connsiteX443" fmla="*/ 10371690 w 12200149"/>
              <a:gd name="connsiteY443" fmla="*/ 201184 h 2322673"/>
              <a:gd name="connsiteX444" fmla="*/ 10364559 w 12200149"/>
              <a:gd name="connsiteY444" fmla="*/ 180959 h 2322673"/>
              <a:gd name="connsiteX445" fmla="*/ 10357428 w 12200149"/>
              <a:gd name="connsiteY445" fmla="*/ 196777 h 2322673"/>
              <a:gd name="connsiteX446" fmla="*/ 10364559 w 12200149"/>
              <a:gd name="connsiteY446" fmla="*/ 217003 h 2322673"/>
              <a:gd name="connsiteX447" fmla="*/ 10371690 w 12200149"/>
              <a:gd name="connsiteY447" fmla="*/ 201184 h 2322673"/>
              <a:gd name="connsiteX448" fmla="*/ 6584102 w 12200149"/>
              <a:gd name="connsiteY448" fmla="*/ 138258 h 2322673"/>
              <a:gd name="connsiteX449" fmla="*/ 6563727 w 12200149"/>
              <a:gd name="connsiteY449" fmla="*/ 138258 h 2322673"/>
              <a:gd name="connsiteX450" fmla="*/ 6573915 w 12200149"/>
              <a:gd name="connsiteY450" fmla="*/ 142368 h 2322673"/>
              <a:gd name="connsiteX451" fmla="*/ 6584102 w 12200149"/>
              <a:gd name="connsiteY451" fmla="*/ 138258 h 2322673"/>
              <a:gd name="connsiteX452" fmla="*/ 7464273 w 12200149"/>
              <a:gd name="connsiteY452" fmla="*/ 121958 h 2322673"/>
              <a:gd name="connsiteX453" fmla="*/ 7443898 w 12200149"/>
              <a:gd name="connsiteY453" fmla="*/ 121958 h 2322673"/>
              <a:gd name="connsiteX454" fmla="*/ 7454086 w 12200149"/>
              <a:gd name="connsiteY454" fmla="*/ 126069 h 2322673"/>
              <a:gd name="connsiteX455" fmla="*/ 7464273 w 12200149"/>
              <a:gd name="connsiteY455" fmla="*/ 121958 h 2322673"/>
              <a:gd name="connsiteX456" fmla="*/ 7594669 w 12200149"/>
              <a:gd name="connsiteY456" fmla="*/ 121958 h 2322673"/>
              <a:gd name="connsiteX457" fmla="*/ 7574294 w 12200149"/>
              <a:gd name="connsiteY457" fmla="*/ 121958 h 2322673"/>
              <a:gd name="connsiteX458" fmla="*/ 7584481 w 12200149"/>
              <a:gd name="connsiteY458" fmla="*/ 126069 h 2322673"/>
              <a:gd name="connsiteX459" fmla="*/ 7594669 w 12200149"/>
              <a:gd name="connsiteY459" fmla="*/ 121958 h 2322673"/>
              <a:gd name="connsiteX460" fmla="*/ 7714877 w 12200149"/>
              <a:gd name="connsiteY460" fmla="*/ 119206 h 2322673"/>
              <a:gd name="connsiteX461" fmla="*/ 7711283 w 12200149"/>
              <a:gd name="connsiteY461" fmla="*/ 111056 h 2322673"/>
              <a:gd name="connsiteX462" fmla="*/ 7702652 w 12200149"/>
              <a:gd name="connsiteY462" fmla="*/ 119206 h 2322673"/>
              <a:gd name="connsiteX463" fmla="*/ 7706246 w 12200149"/>
              <a:gd name="connsiteY463" fmla="*/ 127356 h 2322673"/>
              <a:gd name="connsiteX464" fmla="*/ 7714877 w 12200149"/>
              <a:gd name="connsiteY464" fmla="*/ 119206 h 2322673"/>
              <a:gd name="connsiteX465" fmla="*/ 9478705 w 12200149"/>
              <a:gd name="connsiteY465" fmla="*/ 69354 h 2322673"/>
              <a:gd name="connsiteX466" fmla="*/ 9458425 w 12200149"/>
              <a:gd name="connsiteY466" fmla="*/ 70572 h 2322673"/>
              <a:gd name="connsiteX467" fmla="*/ 9462899 w 12200149"/>
              <a:gd name="connsiteY467" fmla="*/ 80470 h 2322673"/>
              <a:gd name="connsiteX468" fmla="*/ 9478705 w 12200149"/>
              <a:gd name="connsiteY468" fmla="*/ 69354 h 2322673"/>
              <a:gd name="connsiteX469" fmla="*/ 9179791 w 12200149"/>
              <a:gd name="connsiteY469" fmla="*/ 72840 h 2322673"/>
              <a:gd name="connsiteX470" fmla="*/ 9151267 w 12200149"/>
              <a:gd name="connsiteY470" fmla="*/ 72840 h 2322673"/>
              <a:gd name="connsiteX471" fmla="*/ 9165529 w 12200149"/>
              <a:gd name="connsiteY471" fmla="*/ 76567 h 2322673"/>
              <a:gd name="connsiteX472" fmla="*/ 9179791 w 12200149"/>
              <a:gd name="connsiteY472" fmla="*/ 72840 h 2322673"/>
              <a:gd name="connsiteX473" fmla="*/ 9228521 w 12200149"/>
              <a:gd name="connsiteY473" fmla="*/ 73534 h 2322673"/>
              <a:gd name="connsiteX474" fmla="*/ 9212900 w 12200149"/>
              <a:gd name="connsiteY474" fmla="*/ 72890 h 2322673"/>
              <a:gd name="connsiteX475" fmla="*/ 9217824 w 12200149"/>
              <a:gd name="connsiteY475" fmla="*/ 77814 h 2322673"/>
              <a:gd name="connsiteX476" fmla="*/ 9228521 w 12200149"/>
              <a:gd name="connsiteY476" fmla="*/ 73534 h 2322673"/>
              <a:gd name="connsiteX477" fmla="*/ 9293983 w 12200149"/>
              <a:gd name="connsiteY477" fmla="*/ 72858 h 2322673"/>
              <a:gd name="connsiteX478" fmla="*/ 9261384 w 12200149"/>
              <a:gd name="connsiteY478" fmla="*/ 72693 h 2322673"/>
              <a:gd name="connsiteX479" fmla="*/ 9275551 w 12200149"/>
              <a:gd name="connsiteY479" fmla="*/ 76402 h 2322673"/>
              <a:gd name="connsiteX480" fmla="*/ 9293983 w 12200149"/>
              <a:gd name="connsiteY480" fmla="*/ 72858 h 2322673"/>
              <a:gd name="connsiteX481" fmla="*/ 9412059 w 12200149"/>
              <a:gd name="connsiteY481" fmla="*/ 72562 h 2322673"/>
              <a:gd name="connsiteX482" fmla="*/ 9359085 w 12200149"/>
              <a:gd name="connsiteY482" fmla="*/ 72562 h 2322673"/>
              <a:gd name="connsiteX483" fmla="*/ 9385572 w 12200149"/>
              <a:gd name="connsiteY483" fmla="*/ 75849 h 2322673"/>
              <a:gd name="connsiteX484" fmla="*/ 9412059 w 12200149"/>
              <a:gd name="connsiteY484" fmla="*/ 72562 h 2322673"/>
              <a:gd name="connsiteX485" fmla="*/ 9947904 w 12200149"/>
              <a:gd name="connsiteY485" fmla="*/ 2071067 h 2322673"/>
              <a:gd name="connsiteX486" fmla="*/ 9964203 w 12200149"/>
              <a:gd name="connsiteY486" fmla="*/ 2058842 h 2322673"/>
              <a:gd name="connsiteX487" fmla="*/ 9980503 w 12200149"/>
              <a:gd name="connsiteY487" fmla="*/ 2071067 h 2322673"/>
              <a:gd name="connsiteX488" fmla="*/ 9964203 w 12200149"/>
              <a:gd name="connsiteY488" fmla="*/ 2083292 h 2322673"/>
              <a:gd name="connsiteX489" fmla="*/ 9947904 w 12200149"/>
              <a:gd name="connsiteY489" fmla="*/ 2071067 h 2322673"/>
              <a:gd name="connsiteX490" fmla="*/ 9635872 w 12200149"/>
              <a:gd name="connsiteY490" fmla="*/ 1907088 h 2322673"/>
              <a:gd name="connsiteX491" fmla="*/ 9659185 w 12200149"/>
              <a:gd name="connsiteY491" fmla="*/ 1879548 h 2322673"/>
              <a:gd name="connsiteX492" fmla="*/ 9685603 w 12200149"/>
              <a:gd name="connsiteY492" fmla="*/ 1893810 h 2322673"/>
              <a:gd name="connsiteX493" fmla="*/ 9635872 w 12200149"/>
              <a:gd name="connsiteY493" fmla="*/ 1907088 h 2322673"/>
              <a:gd name="connsiteX494" fmla="*/ 11836300 w 12200149"/>
              <a:gd name="connsiteY494" fmla="*/ 700928 h 2322673"/>
              <a:gd name="connsiteX495" fmla="*/ 11856978 w 12200149"/>
              <a:gd name="connsiteY495" fmla="*/ 674909 h 2322673"/>
              <a:gd name="connsiteX496" fmla="*/ 11862786 w 12200149"/>
              <a:gd name="connsiteY496" fmla="*/ 704324 h 2322673"/>
              <a:gd name="connsiteX497" fmla="*/ 11836300 w 12200149"/>
              <a:gd name="connsiteY497" fmla="*/ 700928 h 2322673"/>
              <a:gd name="connsiteX498" fmla="*/ 11697380 w 12200149"/>
              <a:gd name="connsiteY498" fmla="*/ 472361 h 2322673"/>
              <a:gd name="connsiteX499" fmla="*/ 11718433 w 12200149"/>
              <a:gd name="connsiteY499" fmla="*/ 445125 h 2322673"/>
              <a:gd name="connsiteX500" fmla="*/ 11787281 w 12200149"/>
              <a:gd name="connsiteY500" fmla="*/ 439965 h 2322673"/>
              <a:gd name="connsiteX501" fmla="*/ 11832104 w 12200149"/>
              <a:gd name="connsiteY501" fmla="*/ 417624 h 2322673"/>
              <a:gd name="connsiteX502" fmla="*/ 11903497 w 12200149"/>
              <a:gd name="connsiteY502" fmla="*/ 408110 h 2322673"/>
              <a:gd name="connsiteX503" fmla="*/ 11935476 w 12200149"/>
              <a:gd name="connsiteY503" fmla="*/ 420746 h 2322673"/>
              <a:gd name="connsiteX504" fmla="*/ 11971275 w 12200149"/>
              <a:gd name="connsiteY504" fmla="*/ 456541 h 2322673"/>
              <a:gd name="connsiteX505" fmla="*/ 11894813 w 12200149"/>
              <a:gd name="connsiteY505" fmla="*/ 461495 h 2322673"/>
              <a:gd name="connsiteX506" fmla="*/ 11818267 w 12200149"/>
              <a:gd name="connsiteY506" fmla="*/ 469645 h 2322673"/>
              <a:gd name="connsiteX507" fmla="*/ 11697380 w 12200149"/>
              <a:gd name="connsiteY507" fmla="*/ 472361 h 2322673"/>
              <a:gd name="connsiteX508" fmla="*/ 12050535 w 12200149"/>
              <a:gd name="connsiteY508" fmla="*/ 432971 h 2322673"/>
              <a:gd name="connsiteX509" fmla="*/ 12062759 w 12200149"/>
              <a:gd name="connsiteY509" fmla="*/ 420746 h 2322673"/>
              <a:gd name="connsiteX510" fmla="*/ 12074984 w 12200149"/>
              <a:gd name="connsiteY510" fmla="*/ 432971 h 2322673"/>
              <a:gd name="connsiteX511" fmla="*/ 12062759 w 12200149"/>
              <a:gd name="connsiteY511" fmla="*/ 445195 h 2322673"/>
              <a:gd name="connsiteX512" fmla="*/ 12050535 w 12200149"/>
              <a:gd name="connsiteY512" fmla="*/ 432971 h 2322673"/>
              <a:gd name="connsiteX513" fmla="*/ 12148331 w 12200149"/>
              <a:gd name="connsiteY513" fmla="*/ 432971 h 2322673"/>
              <a:gd name="connsiteX514" fmla="*/ 12172781 w 12200149"/>
              <a:gd name="connsiteY514" fmla="*/ 420746 h 2322673"/>
              <a:gd name="connsiteX515" fmla="*/ 12197230 w 12200149"/>
              <a:gd name="connsiteY515" fmla="*/ 432971 h 2322673"/>
              <a:gd name="connsiteX516" fmla="*/ 12172781 w 12200149"/>
              <a:gd name="connsiteY516" fmla="*/ 445195 h 2322673"/>
              <a:gd name="connsiteX517" fmla="*/ 12148331 w 12200149"/>
              <a:gd name="connsiteY517" fmla="*/ 432971 h 2322673"/>
              <a:gd name="connsiteX518" fmla="*/ 111176 w 12200149"/>
              <a:gd name="connsiteY518" fmla="*/ 411759 h 2322673"/>
              <a:gd name="connsiteX519" fmla="*/ 234031 w 12200149"/>
              <a:gd name="connsiteY519" fmla="*/ 373613 h 2322673"/>
              <a:gd name="connsiteX520" fmla="*/ 331219 w 12200149"/>
              <a:gd name="connsiteY520" fmla="*/ 382954 h 2322673"/>
              <a:gd name="connsiteX521" fmla="*/ 291150 w 12200149"/>
              <a:gd name="connsiteY521" fmla="*/ 396297 h 2322673"/>
              <a:gd name="connsiteX522" fmla="*/ 248363 w 12200149"/>
              <a:gd name="connsiteY522" fmla="*/ 403206 h 2322673"/>
              <a:gd name="connsiteX523" fmla="*/ 111176 w 12200149"/>
              <a:gd name="connsiteY523" fmla="*/ 411759 h 2322673"/>
              <a:gd name="connsiteX524" fmla="*/ 9972353 w 12200149"/>
              <a:gd name="connsiteY524" fmla="*/ 41784 h 2322673"/>
              <a:gd name="connsiteX525" fmla="*/ 10013101 w 12200149"/>
              <a:gd name="connsiteY525" fmla="*/ 29559 h 2322673"/>
              <a:gd name="connsiteX526" fmla="*/ 10053850 w 12200149"/>
              <a:gd name="connsiteY526" fmla="*/ 41784 h 2322673"/>
              <a:gd name="connsiteX527" fmla="*/ 10013101 w 12200149"/>
              <a:gd name="connsiteY527" fmla="*/ 54008 h 2322673"/>
              <a:gd name="connsiteX528" fmla="*/ 9972353 w 12200149"/>
              <a:gd name="connsiteY528" fmla="*/ 41784 h 232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2200149" h="2322673">
                <a:moveTo>
                  <a:pt x="4528332" y="2312356"/>
                </a:moveTo>
                <a:cubicBezTo>
                  <a:pt x="4528332" y="2305077"/>
                  <a:pt x="4547496" y="2295185"/>
                  <a:pt x="4561597" y="2295185"/>
                </a:cubicBezTo>
                <a:cubicBezTo>
                  <a:pt x="4565713" y="2295185"/>
                  <a:pt x="4569080" y="2300686"/>
                  <a:pt x="4569080" y="2307409"/>
                </a:cubicBezTo>
                <a:cubicBezTo>
                  <a:pt x="4569080" y="2315016"/>
                  <a:pt x="4561383" y="2319634"/>
                  <a:pt x="4548706" y="2319634"/>
                </a:cubicBezTo>
                <a:cubicBezTo>
                  <a:pt x="4537500" y="2319634"/>
                  <a:pt x="4528332" y="2316359"/>
                  <a:pt x="4528332" y="2312356"/>
                </a:cubicBezTo>
                <a:close/>
                <a:moveTo>
                  <a:pt x="4601679" y="2313118"/>
                </a:moveTo>
                <a:cubicBezTo>
                  <a:pt x="4601679" y="2308333"/>
                  <a:pt x="4611482" y="2303256"/>
                  <a:pt x="4623462" y="2301838"/>
                </a:cubicBezTo>
                <a:cubicBezTo>
                  <a:pt x="4635443" y="2300420"/>
                  <a:pt x="4646683" y="2294880"/>
                  <a:pt x="4648439" y="2289528"/>
                </a:cubicBezTo>
                <a:cubicBezTo>
                  <a:pt x="4652967" y="2275728"/>
                  <a:pt x="4603237" y="2265032"/>
                  <a:pt x="4508619" y="2259456"/>
                </a:cubicBezTo>
                <a:cubicBezTo>
                  <a:pt x="4441550" y="2255503"/>
                  <a:pt x="4424653" y="2251752"/>
                  <a:pt x="4409408" y="2237430"/>
                </a:cubicBezTo>
                <a:cubicBezTo>
                  <a:pt x="4394643" y="2223559"/>
                  <a:pt x="4377724" y="2219418"/>
                  <a:pt x="4323300" y="2216352"/>
                </a:cubicBezTo>
                <a:cubicBezTo>
                  <a:pt x="4286047" y="2214254"/>
                  <a:pt x="4253677" y="2209609"/>
                  <a:pt x="4251367" y="2206030"/>
                </a:cubicBezTo>
                <a:cubicBezTo>
                  <a:pt x="4249056" y="2202452"/>
                  <a:pt x="4218744" y="2196896"/>
                  <a:pt x="4184005" y="2193685"/>
                </a:cubicBezTo>
                <a:cubicBezTo>
                  <a:pt x="4149267" y="2190475"/>
                  <a:pt x="4120845" y="2184364"/>
                  <a:pt x="4120845" y="2180106"/>
                </a:cubicBezTo>
                <a:cubicBezTo>
                  <a:pt x="4120845" y="2175800"/>
                  <a:pt x="4112824" y="2176658"/>
                  <a:pt x="4102765" y="2182042"/>
                </a:cubicBezTo>
                <a:cubicBezTo>
                  <a:pt x="4079877" y="2194290"/>
                  <a:pt x="3596656" y="2193235"/>
                  <a:pt x="3592470" y="2180927"/>
                </a:cubicBezTo>
                <a:cubicBezTo>
                  <a:pt x="3590976" y="2176533"/>
                  <a:pt x="3577224" y="2172939"/>
                  <a:pt x="3561909" y="2172939"/>
                </a:cubicBezTo>
                <a:cubicBezTo>
                  <a:pt x="3539497" y="2172939"/>
                  <a:pt x="3534064" y="2169758"/>
                  <a:pt x="3534064" y="2156639"/>
                </a:cubicBezTo>
                <a:cubicBezTo>
                  <a:pt x="3534064" y="2144792"/>
                  <a:pt x="3528631" y="2140340"/>
                  <a:pt x="3514171" y="2140340"/>
                </a:cubicBezTo>
                <a:cubicBezTo>
                  <a:pt x="3503230" y="2140340"/>
                  <a:pt x="3492011" y="2136672"/>
                  <a:pt x="3489241" y="2132190"/>
                </a:cubicBezTo>
                <a:cubicBezTo>
                  <a:pt x="3486470" y="2127708"/>
                  <a:pt x="3464466" y="2124040"/>
                  <a:pt x="3440342" y="2124040"/>
                </a:cubicBezTo>
                <a:cubicBezTo>
                  <a:pt x="3416218" y="2124040"/>
                  <a:pt x="3394214" y="2120373"/>
                  <a:pt x="3391444" y="2115891"/>
                </a:cubicBezTo>
                <a:cubicBezTo>
                  <a:pt x="3388674" y="2111408"/>
                  <a:pt x="3373917" y="2107741"/>
                  <a:pt x="3358651" y="2107741"/>
                </a:cubicBezTo>
                <a:cubicBezTo>
                  <a:pt x="3339235" y="2107741"/>
                  <a:pt x="3328273" y="2102843"/>
                  <a:pt x="3322171" y="2091441"/>
                </a:cubicBezTo>
                <a:cubicBezTo>
                  <a:pt x="3316024" y="2079957"/>
                  <a:pt x="3305107" y="2075142"/>
                  <a:pt x="3285211" y="2075142"/>
                </a:cubicBezTo>
                <a:cubicBezTo>
                  <a:pt x="3269680" y="2075142"/>
                  <a:pt x="3256973" y="2071188"/>
                  <a:pt x="3256973" y="2066355"/>
                </a:cubicBezTo>
                <a:cubicBezTo>
                  <a:pt x="3256973" y="2061501"/>
                  <a:pt x="3245118" y="2058383"/>
                  <a:pt x="3230487" y="2059390"/>
                </a:cubicBezTo>
                <a:cubicBezTo>
                  <a:pt x="3184930" y="2062524"/>
                  <a:pt x="3167326" y="2059237"/>
                  <a:pt x="3167326" y="2047595"/>
                </a:cubicBezTo>
                <a:cubicBezTo>
                  <a:pt x="3167326" y="2039012"/>
                  <a:pt x="3144752" y="2034937"/>
                  <a:pt x="3072051" y="2030394"/>
                </a:cubicBezTo>
                <a:cubicBezTo>
                  <a:pt x="3019650" y="2027120"/>
                  <a:pt x="2969223" y="2020607"/>
                  <a:pt x="2959992" y="2015920"/>
                </a:cubicBezTo>
                <a:cubicBezTo>
                  <a:pt x="2950761" y="2011234"/>
                  <a:pt x="2936510" y="2004098"/>
                  <a:pt x="2928324" y="2000064"/>
                </a:cubicBezTo>
                <a:cubicBezTo>
                  <a:pt x="2920138" y="1996030"/>
                  <a:pt x="2894466" y="1990597"/>
                  <a:pt x="2871276" y="1987992"/>
                </a:cubicBezTo>
                <a:cubicBezTo>
                  <a:pt x="2848086" y="1985386"/>
                  <a:pt x="2825445" y="1980420"/>
                  <a:pt x="2820963" y="1976954"/>
                </a:cubicBezTo>
                <a:cubicBezTo>
                  <a:pt x="2816480" y="1973489"/>
                  <a:pt x="2799060" y="1968084"/>
                  <a:pt x="2782251" y="1964943"/>
                </a:cubicBezTo>
                <a:cubicBezTo>
                  <a:pt x="2765442" y="1961802"/>
                  <a:pt x="2751690" y="1956495"/>
                  <a:pt x="2751690" y="1953150"/>
                </a:cubicBezTo>
                <a:cubicBezTo>
                  <a:pt x="2751690" y="1949805"/>
                  <a:pt x="2728983" y="1944695"/>
                  <a:pt x="2701229" y="1941794"/>
                </a:cubicBezTo>
                <a:cubicBezTo>
                  <a:pt x="2656825" y="1937153"/>
                  <a:pt x="2648044" y="1933214"/>
                  <a:pt x="2628064" y="1908975"/>
                </a:cubicBezTo>
                <a:cubicBezTo>
                  <a:pt x="2613356" y="1891132"/>
                  <a:pt x="2595249" y="1879534"/>
                  <a:pt x="2576653" y="1876045"/>
                </a:cubicBezTo>
                <a:cubicBezTo>
                  <a:pt x="2560864" y="1873083"/>
                  <a:pt x="2547946" y="1867159"/>
                  <a:pt x="2547946" y="1862880"/>
                </a:cubicBezTo>
                <a:cubicBezTo>
                  <a:pt x="2547946" y="1858600"/>
                  <a:pt x="2541039" y="1855099"/>
                  <a:pt x="2532598" y="1855099"/>
                </a:cubicBezTo>
                <a:cubicBezTo>
                  <a:pt x="2515341" y="1855099"/>
                  <a:pt x="2507478" y="1834193"/>
                  <a:pt x="2507309" y="1787864"/>
                </a:cubicBezTo>
                <a:cubicBezTo>
                  <a:pt x="2507244" y="1771055"/>
                  <a:pt x="2503999" y="1757302"/>
                  <a:pt x="2500090" y="1757302"/>
                </a:cubicBezTo>
                <a:cubicBezTo>
                  <a:pt x="2496180" y="1757302"/>
                  <a:pt x="2490692" y="1742982"/>
                  <a:pt x="2487893" y="1725479"/>
                </a:cubicBezTo>
                <a:cubicBezTo>
                  <a:pt x="2483229" y="1696311"/>
                  <a:pt x="2479620" y="1692571"/>
                  <a:pt x="2444651" y="1680655"/>
                </a:cubicBezTo>
                <a:cubicBezTo>
                  <a:pt x="2423666" y="1673505"/>
                  <a:pt x="2388814" y="1667655"/>
                  <a:pt x="2367201" y="1667655"/>
                </a:cubicBezTo>
                <a:cubicBezTo>
                  <a:pt x="2345587" y="1667655"/>
                  <a:pt x="2327904" y="1664213"/>
                  <a:pt x="2327904" y="1660005"/>
                </a:cubicBezTo>
                <a:cubicBezTo>
                  <a:pt x="2327904" y="1655797"/>
                  <a:pt x="2310484" y="1649834"/>
                  <a:pt x="2289192" y="1646752"/>
                </a:cubicBezTo>
                <a:cubicBezTo>
                  <a:pt x="2267901" y="1643671"/>
                  <a:pt x="2246285" y="1637818"/>
                  <a:pt x="2241157" y="1633746"/>
                </a:cubicBezTo>
                <a:cubicBezTo>
                  <a:pt x="2236029" y="1629675"/>
                  <a:pt x="2212191" y="1624290"/>
                  <a:pt x="2188184" y="1621780"/>
                </a:cubicBezTo>
                <a:cubicBezTo>
                  <a:pt x="2164177" y="1619270"/>
                  <a:pt x="2132978" y="1612062"/>
                  <a:pt x="2118854" y="1605762"/>
                </a:cubicBezTo>
                <a:cubicBezTo>
                  <a:pt x="2104729" y="1599462"/>
                  <a:pt x="2089143" y="1594308"/>
                  <a:pt x="2084217" y="1594308"/>
                </a:cubicBezTo>
                <a:cubicBezTo>
                  <a:pt x="2079292" y="1594308"/>
                  <a:pt x="2075262" y="1590640"/>
                  <a:pt x="2075262" y="1586158"/>
                </a:cubicBezTo>
                <a:cubicBezTo>
                  <a:pt x="2075262" y="1581676"/>
                  <a:pt x="2066093" y="1578008"/>
                  <a:pt x="2054888" y="1578008"/>
                </a:cubicBezTo>
                <a:cubicBezTo>
                  <a:pt x="2043682" y="1578008"/>
                  <a:pt x="2034513" y="1574873"/>
                  <a:pt x="2034513" y="1571041"/>
                </a:cubicBezTo>
                <a:cubicBezTo>
                  <a:pt x="2034513" y="1567208"/>
                  <a:pt x="2008850" y="1561921"/>
                  <a:pt x="1977485" y="1559292"/>
                </a:cubicBezTo>
                <a:cubicBezTo>
                  <a:pt x="1946119" y="1556662"/>
                  <a:pt x="1912296" y="1548795"/>
                  <a:pt x="1902324" y="1541810"/>
                </a:cubicBezTo>
                <a:cubicBezTo>
                  <a:pt x="1892047" y="1534612"/>
                  <a:pt x="1867323" y="1529110"/>
                  <a:pt x="1845256" y="1529110"/>
                </a:cubicBezTo>
                <a:cubicBezTo>
                  <a:pt x="1823842" y="1529110"/>
                  <a:pt x="1806321" y="1525859"/>
                  <a:pt x="1806321" y="1521885"/>
                </a:cubicBezTo>
                <a:cubicBezTo>
                  <a:pt x="1806321" y="1517912"/>
                  <a:pt x="1789818" y="1512186"/>
                  <a:pt x="1769647" y="1509162"/>
                </a:cubicBezTo>
                <a:cubicBezTo>
                  <a:pt x="1749476" y="1506137"/>
                  <a:pt x="1732973" y="1500219"/>
                  <a:pt x="1732973" y="1496012"/>
                </a:cubicBezTo>
                <a:cubicBezTo>
                  <a:pt x="1732973" y="1491804"/>
                  <a:pt x="1722233" y="1488361"/>
                  <a:pt x="1709106" y="1488361"/>
                </a:cubicBezTo>
                <a:cubicBezTo>
                  <a:pt x="1695979" y="1488361"/>
                  <a:pt x="1679738" y="1482860"/>
                  <a:pt x="1673014" y="1476137"/>
                </a:cubicBezTo>
                <a:cubicBezTo>
                  <a:pt x="1666291" y="1469413"/>
                  <a:pt x="1652276" y="1463795"/>
                  <a:pt x="1641871" y="1463653"/>
                </a:cubicBezTo>
                <a:cubicBezTo>
                  <a:pt x="1631465" y="1463510"/>
                  <a:pt x="1615833" y="1458009"/>
                  <a:pt x="1607132" y="1451428"/>
                </a:cubicBezTo>
                <a:cubicBezTo>
                  <a:pt x="1598431" y="1444847"/>
                  <a:pt x="1577344" y="1439463"/>
                  <a:pt x="1560271" y="1439463"/>
                </a:cubicBezTo>
                <a:cubicBezTo>
                  <a:pt x="1543198" y="1439463"/>
                  <a:pt x="1529230" y="1435962"/>
                  <a:pt x="1529230" y="1431682"/>
                </a:cubicBezTo>
                <a:cubicBezTo>
                  <a:pt x="1529230" y="1427403"/>
                  <a:pt x="1515477" y="1421382"/>
                  <a:pt x="1498668" y="1418301"/>
                </a:cubicBezTo>
                <a:cubicBezTo>
                  <a:pt x="1481860" y="1415221"/>
                  <a:pt x="1460873" y="1407720"/>
                  <a:pt x="1452031" y="1401633"/>
                </a:cubicBezTo>
                <a:cubicBezTo>
                  <a:pt x="1443190" y="1395545"/>
                  <a:pt x="1422103" y="1390564"/>
                  <a:pt x="1405171" y="1390564"/>
                </a:cubicBezTo>
                <a:cubicBezTo>
                  <a:pt x="1388238" y="1390564"/>
                  <a:pt x="1374385" y="1387063"/>
                  <a:pt x="1374385" y="1382784"/>
                </a:cubicBezTo>
                <a:cubicBezTo>
                  <a:pt x="1374385" y="1378505"/>
                  <a:pt x="1361509" y="1372588"/>
                  <a:pt x="1345771" y="1369636"/>
                </a:cubicBezTo>
                <a:cubicBezTo>
                  <a:pt x="1330033" y="1366683"/>
                  <a:pt x="1315147" y="1361016"/>
                  <a:pt x="1312691" y="1357042"/>
                </a:cubicBezTo>
                <a:cubicBezTo>
                  <a:pt x="1310235" y="1353067"/>
                  <a:pt x="1297737" y="1349816"/>
                  <a:pt x="1284917" y="1349816"/>
                </a:cubicBezTo>
                <a:cubicBezTo>
                  <a:pt x="1261665" y="1349816"/>
                  <a:pt x="1211539" y="1326438"/>
                  <a:pt x="1211442" y="1315549"/>
                </a:cubicBezTo>
                <a:cubicBezTo>
                  <a:pt x="1211417" y="1312390"/>
                  <a:pt x="1197638" y="1307542"/>
                  <a:pt x="1180829" y="1304775"/>
                </a:cubicBezTo>
                <a:cubicBezTo>
                  <a:pt x="1164020" y="1302008"/>
                  <a:pt x="1142933" y="1296417"/>
                  <a:pt x="1133968" y="1292349"/>
                </a:cubicBezTo>
                <a:cubicBezTo>
                  <a:pt x="1125003" y="1288282"/>
                  <a:pt x="1107583" y="1281302"/>
                  <a:pt x="1095257" y="1276838"/>
                </a:cubicBezTo>
                <a:cubicBezTo>
                  <a:pt x="1082930" y="1272374"/>
                  <a:pt x="1072845" y="1264964"/>
                  <a:pt x="1072845" y="1260370"/>
                </a:cubicBezTo>
                <a:cubicBezTo>
                  <a:pt x="1072845" y="1255777"/>
                  <a:pt x="1063627" y="1252019"/>
                  <a:pt x="1052360" y="1252019"/>
                </a:cubicBezTo>
                <a:cubicBezTo>
                  <a:pt x="1034394" y="1252019"/>
                  <a:pt x="1003361" y="1239583"/>
                  <a:pt x="991347" y="1227570"/>
                </a:cubicBezTo>
                <a:cubicBezTo>
                  <a:pt x="979071" y="1215293"/>
                  <a:pt x="933746" y="1186821"/>
                  <a:pt x="926480" y="1186821"/>
                </a:cubicBezTo>
                <a:cubicBezTo>
                  <a:pt x="921816" y="1186821"/>
                  <a:pt x="918000" y="1183154"/>
                  <a:pt x="918000" y="1178671"/>
                </a:cubicBezTo>
                <a:cubicBezTo>
                  <a:pt x="918000" y="1174189"/>
                  <a:pt x="913900" y="1170522"/>
                  <a:pt x="908889" y="1170522"/>
                </a:cubicBezTo>
                <a:cubicBezTo>
                  <a:pt x="903877" y="1170522"/>
                  <a:pt x="887772" y="1160436"/>
                  <a:pt x="873099" y="1148110"/>
                </a:cubicBezTo>
                <a:cubicBezTo>
                  <a:pt x="824215" y="1107044"/>
                  <a:pt x="808857" y="1097174"/>
                  <a:pt x="793840" y="1097174"/>
                </a:cubicBezTo>
                <a:cubicBezTo>
                  <a:pt x="785647" y="1097174"/>
                  <a:pt x="776832" y="1091673"/>
                  <a:pt x="774252" y="1084949"/>
                </a:cubicBezTo>
                <a:cubicBezTo>
                  <a:pt x="771672" y="1078226"/>
                  <a:pt x="764277" y="1072725"/>
                  <a:pt x="757819" y="1072725"/>
                </a:cubicBezTo>
                <a:cubicBezTo>
                  <a:pt x="751361" y="1072725"/>
                  <a:pt x="737974" y="1064473"/>
                  <a:pt x="728071" y="1054388"/>
                </a:cubicBezTo>
                <a:cubicBezTo>
                  <a:pt x="707576" y="1033517"/>
                  <a:pt x="683879" y="1017337"/>
                  <a:pt x="663885" y="1010562"/>
                </a:cubicBezTo>
                <a:cubicBezTo>
                  <a:pt x="656350" y="1008009"/>
                  <a:pt x="648214" y="1000781"/>
                  <a:pt x="645803" y="994499"/>
                </a:cubicBezTo>
                <a:cubicBezTo>
                  <a:pt x="643393" y="988217"/>
                  <a:pt x="636253" y="983078"/>
                  <a:pt x="629938" y="983078"/>
                </a:cubicBezTo>
                <a:cubicBezTo>
                  <a:pt x="623623" y="983078"/>
                  <a:pt x="613890" y="977577"/>
                  <a:pt x="608310" y="970853"/>
                </a:cubicBezTo>
                <a:cubicBezTo>
                  <a:pt x="602730" y="964130"/>
                  <a:pt x="587828" y="958629"/>
                  <a:pt x="575194" y="958629"/>
                </a:cubicBezTo>
                <a:cubicBezTo>
                  <a:pt x="562561" y="958629"/>
                  <a:pt x="550023" y="955068"/>
                  <a:pt x="547333" y="950715"/>
                </a:cubicBezTo>
                <a:cubicBezTo>
                  <a:pt x="544643" y="946363"/>
                  <a:pt x="524256" y="940389"/>
                  <a:pt x="502029" y="937441"/>
                </a:cubicBezTo>
                <a:cubicBezTo>
                  <a:pt x="479801" y="934492"/>
                  <a:pt x="461615" y="928885"/>
                  <a:pt x="461615" y="924980"/>
                </a:cubicBezTo>
                <a:cubicBezTo>
                  <a:pt x="461615" y="915244"/>
                  <a:pt x="431153" y="915979"/>
                  <a:pt x="425044" y="925863"/>
                </a:cubicBezTo>
                <a:cubicBezTo>
                  <a:pt x="421999" y="930790"/>
                  <a:pt x="414796" y="931018"/>
                  <a:pt x="406226" y="926458"/>
                </a:cubicBezTo>
                <a:cubicBezTo>
                  <a:pt x="370492" y="907443"/>
                  <a:pt x="351909" y="902956"/>
                  <a:pt x="282321" y="896541"/>
                </a:cubicBezTo>
                <a:cubicBezTo>
                  <a:pt x="253185" y="893856"/>
                  <a:pt x="225863" y="888390"/>
                  <a:pt x="221605" y="884395"/>
                </a:cubicBezTo>
                <a:cubicBezTo>
                  <a:pt x="217347" y="880400"/>
                  <a:pt x="197176" y="877081"/>
                  <a:pt x="176782" y="877020"/>
                </a:cubicBezTo>
                <a:cubicBezTo>
                  <a:pt x="104338" y="876802"/>
                  <a:pt x="104091" y="876527"/>
                  <a:pt x="108927" y="801010"/>
                </a:cubicBezTo>
                <a:cubicBezTo>
                  <a:pt x="111269" y="764436"/>
                  <a:pt x="116400" y="731027"/>
                  <a:pt x="120330" y="726769"/>
                </a:cubicBezTo>
                <a:cubicBezTo>
                  <a:pt x="130166" y="716111"/>
                  <a:pt x="129362" y="673388"/>
                  <a:pt x="119326" y="673388"/>
                </a:cubicBezTo>
                <a:cubicBezTo>
                  <a:pt x="114844" y="673388"/>
                  <a:pt x="111176" y="667887"/>
                  <a:pt x="111176" y="661163"/>
                </a:cubicBezTo>
                <a:cubicBezTo>
                  <a:pt x="111176" y="654440"/>
                  <a:pt x="108216" y="648939"/>
                  <a:pt x="104598" y="648939"/>
                </a:cubicBezTo>
                <a:cubicBezTo>
                  <a:pt x="88351" y="648939"/>
                  <a:pt x="45978" y="604354"/>
                  <a:pt x="45978" y="587259"/>
                </a:cubicBezTo>
                <a:cubicBezTo>
                  <a:pt x="45978" y="577047"/>
                  <a:pt x="36810" y="557796"/>
                  <a:pt x="25604" y="544478"/>
                </a:cubicBezTo>
                <a:cubicBezTo>
                  <a:pt x="13443" y="530026"/>
                  <a:pt x="5230" y="510062"/>
                  <a:pt x="5230" y="494955"/>
                </a:cubicBezTo>
                <a:cubicBezTo>
                  <a:pt x="5230" y="469742"/>
                  <a:pt x="5401" y="469645"/>
                  <a:pt x="49572" y="469645"/>
                </a:cubicBezTo>
                <a:cubicBezTo>
                  <a:pt x="73961" y="469645"/>
                  <a:pt x="96181" y="473312"/>
                  <a:pt x="98952" y="477794"/>
                </a:cubicBezTo>
                <a:cubicBezTo>
                  <a:pt x="105507" y="488400"/>
                  <a:pt x="173894" y="488400"/>
                  <a:pt x="180449" y="477794"/>
                </a:cubicBezTo>
                <a:cubicBezTo>
                  <a:pt x="183237" y="473283"/>
                  <a:pt x="220747" y="469589"/>
                  <a:pt x="264465" y="469520"/>
                </a:cubicBezTo>
                <a:cubicBezTo>
                  <a:pt x="307903" y="469451"/>
                  <a:pt x="348524" y="466177"/>
                  <a:pt x="354734" y="462245"/>
                </a:cubicBezTo>
                <a:cubicBezTo>
                  <a:pt x="367298" y="454288"/>
                  <a:pt x="361108" y="412596"/>
                  <a:pt x="347363" y="412596"/>
                </a:cubicBezTo>
                <a:cubicBezTo>
                  <a:pt x="342966" y="412596"/>
                  <a:pt x="339369" y="405262"/>
                  <a:pt x="339369" y="396297"/>
                </a:cubicBezTo>
                <a:cubicBezTo>
                  <a:pt x="339369" y="382714"/>
                  <a:pt x="344802" y="379998"/>
                  <a:pt x="371968" y="379998"/>
                </a:cubicBezTo>
                <a:cubicBezTo>
                  <a:pt x="389897" y="379998"/>
                  <a:pt x="404567" y="383134"/>
                  <a:pt x="404567" y="386968"/>
                </a:cubicBezTo>
                <a:cubicBezTo>
                  <a:pt x="404567" y="390801"/>
                  <a:pt x="458661" y="396540"/>
                  <a:pt x="524775" y="399721"/>
                </a:cubicBezTo>
                <a:cubicBezTo>
                  <a:pt x="590890" y="402902"/>
                  <a:pt x="648468" y="408934"/>
                  <a:pt x="652726" y="413125"/>
                </a:cubicBezTo>
                <a:cubicBezTo>
                  <a:pt x="656984" y="417317"/>
                  <a:pt x="670003" y="420746"/>
                  <a:pt x="681658" y="420746"/>
                </a:cubicBezTo>
                <a:cubicBezTo>
                  <a:pt x="693312" y="420746"/>
                  <a:pt x="706331" y="424148"/>
                  <a:pt x="710589" y="428306"/>
                </a:cubicBezTo>
                <a:cubicBezTo>
                  <a:pt x="714847" y="432464"/>
                  <a:pt x="758673" y="438246"/>
                  <a:pt x="807978" y="441154"/>
                </a:cubicBezTo>
                <a:cubicBezTo>
                  <a:pt x="857284" y="444063"/>
                  <a:pt x="903127" y="448420"/>
                  <a:pt x="909850" y="450837"/>
                </a:cubicBezTo>
                <a:cubicBezTo>
                  <a:pt x="936666" y="460475"/>
                  <a:pt x="980120" y="460996"/>
                  <a:pt x="997624" y="451890"/>
                </a:cubicBezTo>
                <a:cubicBezTo>
                  <a:pt x="1011838" y="444495"/>
                  <a:pt x="1018354" y="444493"/>
                  <a:pt x="1025741" y="451880"/>
                </a:cubicBezTo>
                <a:cubicBezTo>
                  <a:pt x="1031029" y="457168"/>
                  <a:pt x="1051126" y="461495"/>
                  <a:pt x="1070400" y="461495"/>
                </a:cubicBezTo>
                <a:cubicBezTo>
                  <a:pt x="1101324" y="461495"/>
                  <a:pt x="1105438" y="459339"/>
                  <a:pt x="1105392" y="443158"/>
                </a:cubicBezTo>
                <a:cubicBezTo>
                  <a:pt x="1105335" y="421614"/>
                  <a:pt x="1066559" y="396323"/>
                  <a:pt x="1033473" y="396247"/>
                </a:cubicBezTo>
                <a:cubicBezTo>
                  <a:pt x="1021510" y="396219"/>
                  <a:pt x="1001217" y="390718"/>
                  <a:pt x="988378" y="384022"/>
                </a:cubicBezTo>
                <a:cubicBezTo>
                  <a:pt x="975540" y="377326"/>
                  <a:pt x="958569" y="371848"/>
                  <a:pt x="950665" y="371848"/>
                </a:cubicBezTo>
                <a:cubicBezTo>
                  <a:pt x="942762" y="371848"/>
                  <a:pt x="931730" y="366347"/>
                  <a:pt x="926150" y="359623"/>
                </a:cubicBezTo>
                <a:cubicBezTo>
                  <a:pt x="918953" y="350952"/>
                  <a:pt x="899909" y="347399"/>
                  <a:pt x="860633" y="347399"/>
                </a:cubicBezTo>
                <a:cubicBezTo>
                  <a:pt x="825539" y="347399"/>
                  <a:pt x="804096" y="343900"/>
                  <a:pt x="802077" y="337845"/>
                </a:cubicBezTo>
                <a:cubicBezTo>
                  <a:pt x="800268" y="332416"/>
                  <a:pt x="776225" y="326684"/>
                  <a:pt x="746388" y="324569"/>
                </a:cubicBezTo>
                <a:cubicBezTo>
                  <a:pt x="690775" y="320627"/>
                  <a:pt x="681944" y="314830"/>
                  <a:pt x="681846" y="282201"/>
                </a:cubicBezTo>
                <a:cubicBezTo>
                  <a:pt x="681805" y="268005"/>
                  <a:pt x="688436" y="258737"/>
                  <a:pt x="703720" y="251639"/>
                </a:cubicBezTo>
                <a:cubicBezTo>
                  <a:pt x="730849" y="239040"/>
                  <a:pt x="768923" y="238383"/>
                  <a:pt x="772944" y="250445"/>
                </a:cubicBezTo>
                <a:cubicBezTo>
                  <a:pt x="774921" y="256376"/>
                  <a:pt x="829267" y="260948"/>
                  <a:pt x="932543" y="263872"/>
                </a:cubicBezTo>
                <a:cubicBezTo>
                  <a:pt x="1018674" y="266310"/>
                  <a:pt x="1089144" y="271431"/>
                  <a:pt x="1089144" y="275253"/>
                </a:cubicBezTo>
                <a:cubicBezTo>
                  <a:pt x="1089144" y="284302"/>
                  <a:pt x="1217255" y="284342"/>
                  <a:pt x="1222847" y="275294"/>
                </a:cubicBezTo>
                <a:cubicBezTo>
                  <a:pt x="1225194" y="271496"/>
                  <a:pt x="1313465" y="265785"/>
                  <a:pt x="1419004" y="262604"/>
                </a:cubicBezTo>
                <a:cubicBezTo>
                  <a:pt x="1607966" y="256908"/>
                  <a:pt x="1611224" y="256513"/>
                  <a:pt x="1632587" y="236715"/>
                </a:cubicBezTo>
                <a:cubicBezTo>
                  <a:pt x="1644518" y="225657"/>
                  <a:pt x="1662818" y="214467"/>
                  <a:pt x="1673252" y="211848"/>
                </a:cubicBezTo>
                <a:cubicBezTo>
                  <a:pt x="1683687" y="209229"/>
                  <a:pt x="1692224" y="203816"/>
                  <a:pt x="1692224" y="199820"/>
                </a:cubicBezTo>
                <a:cubicBezTo>
                  <a:pt x="1692224" y="195823"/>
                  <a:pt x="1699343" y="192554"/>
                  <a:pt x="1708043" y="192554"/>
                </a:cubicBezTo>
                <a:cubicBezTo>
                  <a:pt x="1716743" y="192554"/>
                  <a:pt x="1726128" y="188886"/>
                  <a:pt x="1728898" y="184404"/>
                </a:cubicBezTo>
                <a:cubicBezTo>
                  <a:pt x="1731669" y="179922"/>
                  <a:pt x="1741053" y="176254"/>
                  <a:pt x="1749754" y="176254"/>
                </a:cubicBezTo>
                <a:cubicBezTo>
                  <a:pt x="1758454" y="176254"/>
                  <a:pt x="1765572" y="171320"/>
                  <a:pt x="1765572" y="165289"/>
                </a:cubicBezTo>
                <a:cubicBezTo>
                  <a:pt x="1765572" y="148845"/>
                  <a:pt x="1904714" y="144839"/>
                  <a:pt x="2435888" y="145991"/>
                </a:cubicBezTo>
                <a:cubicBezTo>
                  <a:pt x="2808538" y="146799"/>
                  <a:pt x="2898385" y="149044"/>
                  <a:pt x="2898385" y="157549"/>
                </a:cubicBezTo>
                <a:cubicBezTo>
                  <a:pt x="2898385" y="169758"/>
                  <a:pt x="2928283" y="172039"/>
                  <a:pt x="2932342" y="160140"/>
                </a:cubicBezTo>
                <a:cubicBezTo>
                  <a:pt x="2933836" y="155760"/>
                  <a:pt x="2967272" y="149708"/>
                  <a:pt x="3006644" y="146692"/>
                </a:cubicBezTo>
                <a:cubicBezTo>
                  <a:pt x="3046016" y="143676"/>
                  <a:pt x="3080156" y="138092"/>
                  <a:pt x="3082510" y="134282"/>
                </a:cubicBezTo>
                <a:cubicBezTo>
                  <a:pt x="3088477" y="124627"/>
                  <a:pt x="3132673" y="125588"/>
                  <a:pt x="3138802" y="135506"/>
                </a:cubicBezTo>
                <a:cubicBezTo>
                  <a:pt x="3145360" y="146117"/>
                  <a:pt x="3183626" y="146117"/>
                  <a:pt x="3183626" y="135506"/>
                </a:cubicBezTo>
                <a:cubicBezTo>
                  <a:pt x="3183626" y="131023"/>
                  <a:pt x="3192578" y="127356"/>
                  <a:pt x="3203519" y="127356"/>
                </a:cubicBezTo>
                <a:cubicBezTo>
                  <a:pt x="3214460" y="127356"/>
                  <a:pt x="3225679" y="131023"/>
                  <a:pt x="3228449" y="135506"/>
                </a:cubicBezTo>
                <a:cubicBezTo>
                  <a:pt x="3231219" y="139988"/>
                  <a:pt x="3253440" y="143655"/>
                  <a:pt x="3277829" y="143655"/>
                </a:cubicBezTo>
                <a:cubicBezTo>
                  <a:pt x="3302217" y="143655"/>
                  <a:pt x="3322171" y="139988"/>
                  <a:pt x="3322171" y="135506"/>
                </a:cubicBezTo>
                <a:cubicBezTo>
                  <a:pt x="3322171" y="123988"/>
                  <a:pt x="3368106" y="125367"/>
                  <a:pt x="3387480" y="137466"/>
                </a:cubicBezTo>
                <a:cubicBezTo>
                  <a:pt x="3400589" y="145653"/>
                  <a:pt x="3407157" y="145351"/>
                  <a:pt x="3422005" y="135881"/>
                </a:cubicBezTo>
                <a:cubicBezTo>
                  <a:pt x="3437039" y="126292"/>
                  <a:pt x="3499020" y="123902"/>
                  <a:pt x="3766024" y="122617"/>
                </a:cubicBezTo>
                <a:cubicBezTo>
                  <a:pt x="3996686" y="121506"/>
                  <a:pt x="4092589" y="118402"/>
                  <a:pt x="4094730" y="111978"/>
                </a:cubicBezTo>
                <a:cubicBezTo>
                  <a:pt x="4098489" y="100702"/>
                  <a:pt x="4120845" y="99913"/>
                  <a:pt x="4120845" y="111056"/>
                </a:cubicBezTo>
                <a:cubicBezTo>
                  <a:pt x="4120845" y="121809"/>
                  <a:pt x="4256820" y="121809"/>
                  <a:pt x="4263465" y="111056"/>
                </a:cubicBezTo>
                <a:cubicBezTo>
                  <a:pt x="4270850" y="99108"/>
                  <a:pt x="4411081" y="100815"/>
                  <a:pt x="4430894" y="113094"/>
                </a:cubicBezTo>
                <a:cubicBezTo>
                  <a:pt x="4443373" y="120827"/>
                  <a:pt x="4448766" y="120978"/>
                  <a:pt x="4453289" y="113720"/>
                </a:cubicBezTo>
                <a:cubicBezTo>
                  <a:pt x="4459768" y="103323"/>
                  <a:pt x="4678309" y="89198"/>
                  <a:pt x="4948043" y="81744"/>
                </a:cubicBezTo>
                <a:cubicBezTo>
                  <a:pt x="5033208" y="79390"/>
                  <a:pt x="5104110" y="74021"/>
                  <a:pt x="5105604" y="69811"/>
                </a:cubicBezTo>
                <a:cubicBezTo>
                  <a:pt x="5109071" y="60045"/>
                  <a:pt x="5147711" y="59717"/>
                  <a:pt x="5147711" y="69454"/>
                </a:cubicBezTo>
                <a:cubicBezTo>
                  <a:pt x="5147711" y="73467"/>
                  <a:pt x="5169716" y="76543"/>
                  <a:pt x="5196610" y="76289"/>
                </a:cubicBezTo>
                <a:cubicBezTo>
                  <a:pt x="5223504" y="76036"/>
                  <a:pt x="5245508" y="73225"/>
                  <a:pt x="5245508" y="70043"/>
                </a:cubicBezTo>
                <a:cubicBezTo>
                  <a:pt x="5245508" y="66861"/>
                  <a:pt x="5282146" y="61660"/>
                  <a:pt x="5326924" y="58485"/>
                </a:cubicBezTo>
                <a:cubicBezTo>
                  <a:pt x="5371704" y="55311"/>
                  <a:pt x="5410428" y="49337"/>
                  <a:pt x="5412978" y="45211"/>
                </a:cubicBezTo>
                <a:cubicBezTo>
                  <a:pt x="5419214" y="35121"/>
                  <a:pt x="5463301" y="35625"/>
                  <a:pt x="5469626" y="45858"/>
                </a:cubicBezTo>
                <a:cubicBezTo>
                  <a:pt x="5476189" y="56477"/>
                  <a:pt x="5522599" y="56477"/>
                  <a:pt x="5522599" y="45858"/>
                </a:cubicBezTo>
                <a:cubicBezTo>
                  <a:pt x="5522599" y="41376"/>
                  <a:pt x="5533601" y="37709"/>
                  <a:pt x="5547048" y="37709"/>
                </a:cubicBezTo>
                <a:cubicBezTo>
                  <a:pt x="5560495" y="37709"/>
                  <a:pt x="5571497" y="41376"/>
                  <a:pt x="5571497" y="45858"/>
                </a:cubicBezTo>
                <a:cubicBezTo>
                  <a:pt x="5571497" y="50341"/>
                  <a:pt x="5589834" y="54008"/>
                  <a:pt x="5612246" y="54008"/>
                </a:cubicBezTo>
                <a:cubicBezTo>
                  <a:pt x="5634658" y="54008"/>
                  <a:pt x="5652995" y="50341"/>
                  <a:pt x="5652995" y="45858"/>
                </a:cubicBezTo>
                <a:cubicBezTo>
                  <a:pt x="5652995" y="41376"/>
                  <a:pt x="5665831" y="37709"/>
                  <a:pt x="5681519" y="37709"/>
                </a:cubicBezTo>
                <a:cubicBezTo>
                  <a:pt x="5697207" y="37709"/>
                  <a:pt x="5710043" y="41376"/>
                  <a:pt x="5710043" y="45858"/>
                </a:cubicBezTo>
                <a:cubicBezTo>
                  <a:pt x="5710043" y="56487"/>
                  <a:pt x="5772747" y="56487"/>
                  <a:pt x="5779316" y="45858"/>
                </a:cubicBezTo>
                <a:cubicBezTo>
                  <a:pt x="5782086" y="41376"/>
                  <a:pt x="5803491" y="37709"/>
                  <a:pt x="5826881" y="37709"/>
                </a:cubicBezTo>
                <a:cubicBezTo>
                  <a:pt x="5853600" y="37709"/>
                  <a:pt x="5876712" y="32595"/>
                  <a:pt x="5889050" y="23953"/>
                </a:cubicBezTo>
                <a:cubicBezTo>
                  <a:pt x="5902979" y="14197"/>
                  <a:pt x="5909629" y="13012"/>
                  <a:pt x="5911917" y="19878"/>
                </a:cubicBezTo>
                <a:cubicBezTo>
                  <a:pt x="5916433" y="33424"/>
                  <a:pt x="6102344" y="33335"/>
                  <a:pt x="6115899" y="19779"/>
                </a:cubicBezTo>
                <a:cubicBezTo>
                  <a:pt x="6123506" y="12173"/>
                  <a:pt x="6127852" y="12173"/>
                  <a:pt x="6135459" y="19779"/>
                </a:cubicBezTo>
                <a:cubicBezTo>
                  <a:pt x="6147762" y="32082"/>
                  <a:pt x="6265723" y="32950"/>
                  <a:pt x="6277847" y="20827"/>
                </a:cubicBezTo>
                <a:cubicBezTo>
                  <a:pt x="6290658" y="8016"/>
                  <a:pt x="6429785" y="9652"/>
                  <a:pt x="6451095" y="22865"/>
                </a:cubicBezTo>
                <a:cubicBezTo>
                  <a:pt x="6465158" y="31583"/>
                  <a:pt x="6469702" y="31648"/>
                  <a:pt x="6474959" y="23205"/>
                </a:cubicBezTo>
                <a:cubicBezTo>
                  <a:pt x="6484333" y="8152"/>
                  <a:pt x="6974339" y="4427"/>
                  <a:pt x="6979346" y="19372"/>
                </a:cubicBezTo>
                <a:cubicBezTo>
                  <a:pt x="6981224" y="24975"/>
                  <a:pt x="6989483" y="29559"/>
                  <a:pt x="6997701" y="29559"/>
                </a:cubicBezTo>
                <a:cubicBezTo>
                  <a:pt x="7005918" y="29559"/>
                  <a:pt x="7014170" y="24975"/>
                  <a:pt x="7016038" y="19372"/>
                </a:cubicBezTo>
                <a:cubicBezTo>
                  <a:pt x="7018695" y="11400"/>
                  <a:pt x="7128294" y="8726"/>
                  <a:pt x="7519962" y="7077"/>
                </a:cubicBezTo>
                <a:cubicBezTo>
                  <a:pt x="8804934" y="1667"/>
                  <a:pt x="9851603" y="8544"/>
                  <a:pt x="9856898" y="22433"/>
                </a:cubicBezTo>
                <a:cubicBezTo>
                  <a:pt x="9858393" y="26352"/>
                  <a:pt x="9868478" y="29559"/>
                  <a:pt x="9879309" y="29559"/>
                </a:cubicBezTo>
                <a:cubicBezTo>
                  <a:pt x="9891400" y="29559"/>
                  <a:pt x="9899005" y="34288"/>
                  <a:pt x="9899005" y="41807"/>
                </a:cubicBezTo>
                <a:cubicBezTo>
                  <a:pt x="9899005" y="52422"/>
                  <a:pt x="9875374" y="53649"/>
                  <a:pt x="9721748" y="51013"/>
                </a:cubicBezTo>
                <a:cubicBezTo>
                  <a:pt x="9520209" y="47556"/>
                  <a:pt x="9499668" y="49435"/>
                  <a:pt x="9499668" y="71326"/>
                </a:cubicBezTo>
                <a:cubicBezTo>
                  <a:pt x="9499668" y="81174"/>
                  <a:pt x="9493873" y="86607"/>
                  <a:pt x="9483369" y="86607"/>
                </a:cubicBezTo>
                <a:cubicBezTo>
                  <a:pt x="9474404" y="86607"/>
                  <a:pt x="9467069" y="90251"/>
                  <a:pt x="9467069" y="94706"/>
                </a:cubicBezTo>
                <a:cubicBezTo>
                  <a:pt x="9467069" y="103504"/>
                  <a:pt x="9444471" y="102059"/>
                  <a:pt x="9428769" y="92256"/>
                </a:cubicBezTo>
                <a:cubicBezTo>
                  <a:pt x="9416594" y="84655"/>
                  <a:pt x="9353002" y="88463"/>
                  <a:pt x="9352985" y="96794"/>
                </a:cubicBezTo>
                <a:cubicBezTo>
                  <a:pt x="9352985" y="105143"/>
                  <a:pt x="9306068" y="104575"/>
                  <a:pt x="9300869" y="96164"/>
                </a:cubicBezTo>
                <a:cubicBezTo>
                  <a:pt x="9298577" y="92455"/>
                  <a:pt x="9258183" y="89921"/>
                  <a:pt x="9211104" y="90532"/>
                </a:cubicBezTo>
                <a:cubicBezTo>
                  <a:pt x="9131089" y="91571"/>
                  <a:pt x="9125350" y="90572"/>
                  <a:pt x="9123106" y="75222"/>
                </a:cubicBezTo>
                <a:cubicBezTo>
                  <a:pt x="9121285" y="62763"/>
                  <a:pt x="9113332" y="58090"/>
                  <a:pt x="9090144" y="55856"/>
                </a:cubicBezTo>
                <a:cubicBezTo>
                  <a:pt x="9072454" y="54151"/>
                  <a:pt x="9059154" y="56574"/>
                  <a:pt x="9058564" y="61609"/>
                </a:cubicBezTo>
                <a:cubicBezTo>
                  <a:pt x="9058002" y="66393"/>
                  <a:pt x="9057088" y="74892"/>
                  <a:pt x="9056527" y="80495"/>
                </a:cubicBezTo>
                <a:cubicBezTo>
                  <a:pt x="9054663" y="99126"/>
                  <a:pt x="9023100" y="92025"/>
                  <a:pt x="9020304" y="72345"/>
                </a:cubicBezTo>
                <a:cubicBezTo>
                  <a:pt x="9018182" y="57399"/>
                  <a:pt x="9012531" y="54008"/>
                  <a:pt x="8989743" y="54008"/>
                </a:cubicBezTo>
                <a:cubicBezTo>
                  <a:pt x="8970326" y="54008"/>
                  <a:pt x="8961786" y="57742"/>
                  <a:pt x="8961786" y="66233"/>
                </a:cubicBezTo>
                <a:cubicBezTo>
                  <a:pt x="8961786" y="72956"/>
                  <a:pt x="8954756" y="78457"/>
                  <a:pt x="8946165" y="78457"/>
                </a:cubicBezTo>
                <a:cubicBezTo>
                  <a:pt x="8937574" y="78457"/>
                  <a:pt x="8929108" y="82769"/>
                  <a:pt x="8927352" y="88039"/>
                </a:cubicBezTo>
                <a:cubicBezTo>
                  <a:pt x="8925051" y="94940"/>
                  <a:pt x="8874663" y="97945"/>
                  <a:pt x="8747228" y="98783"/>
                </a:cubicBezTo>
                <a:cubicBezTo>
                  <a:pt x="8640083" y="99488"/>
                  <a:pt x="8567038" y="103207"/>
                  <a:pt x="8562032" y="108214"/>
                </a:cubicBezTo>
                <a:cubicBezTo>
                  <a:pt x="8557485" y="112760"/>
                  <a:pt x="8556111" y="122595"/>
                  <a:pt x="8558979" y="130068"/>
                </a:cubicBezTo>
                <a:cubicBezTo>
                  <a:pt x="8563701" y="142372"/>
                  <a:pt x="8590462" y="143695"/>
                  <a:pt x="8842450" y="144075"/>
                </a:cubicBezTo>
                <a:cubicBezTo>
                  <a:pt x="9239970" y="144675"/>
                  <a:pt x="9530131" y="149523"/>
                  <a:pt x="9540176" y="155731"/>
                </a:cubicBezTo>
                <a:cubicBezTo>
                  <a:pt x="9544937" y="158674"/>
                  <a:pt x="9546722" y="164495"/>
                  <a:pt x="9544144" y="168668"/>
                </a:cubicBezTo>
                <a:cubicBezTo>
                  <a:pt x="9541565" y="172840"/>
                  <a:pt x="9547006" y="176254"/>
                  <a:pt x="9556236" y="176254"/>
                </a:cubicBezTo>
                <a:cubicBezTo>
                  <a:pt x="9565464" y="176254"/>
                  <a:pt x="9572099" y="171670"/>
                  <a:pt x="9570978" y="166067"/>
                </a:cubicBezTo>
                <a:cubicBezTo>
                  <a:pt x="9567967" y="151010"/>
                  <a:pt x="10204178" y="146918"/>
                  <a:pt x="10232440" y="161812"/>
                </a:cubicBezTo>
                <a:cubicBezTo>
                  <a:pt x="10248123" y="170077"/>
                  <a:pt x="10252804" y="170114"/>
                  <a:pt x="10255531" y="161992"/>
                </a:cubicBezTo>
                <a:cubicBezTo>
                  <a:pt x="10259944" y="148850"/>
                  <a:pt x="10301708" y="148850"/>
                  <a:pt x="10323966" y="161992"/>
                </a:cubicBezTo>
                <a:cubicBezTo>
                  <a:pt x="10337770" y="170142"/>
                  <a:pt x="10341958" y="170142"/>
                  <a:pt x="10344910" y="161992"/>
                </a:cubicBezTo>
                <a:cubicBezTo>
                  <a:pt x="10347523" y="154775"/>
                  <a:pt x="10372163" y="151805"/>
                  <a:pt x="10429416" y="151805"/>
                </a:cubicBezTo>
                <a:cubicBezTo>
                  <a:pt x="10503279" y="151805"/>
                  <a:pt x="10510235" y="153133"/>
                  <a:pt x="10510235" y="167232"/>
                </a:cubicBezTo>
                <a:cubicBezTo>
                  <a:pt x="10510235" y="183499"/>
                  <a:pt x="10495218" y="192554"/>
                  <a:pt x="10468238" y="192554"/>
                </a:cubicBezTo>
                <a:cubicBezTo>
                  <a:pt x="10459319" y="192554"/>
                  <a:pt x="10446522" y="198055"/>
                  <a:pt x="10439797" y="204778"/>
                </a:cubicBezTo>
                <a:cubicBezTo>
                  <a:pt x="10433074" y="211502"/>
                  <a:pt x="10420716" y="217003"/>
                  <a:pt x="10412337" y="217003"/>
                </a:cubicBezTo>
                <a:cubicBezTo>
                  <a:pt x="10383422" y="217003"/>
                  <a:pt x="10372453" y="254358"/>
                  <a:pt x="10398942" y="262619"/>
                </a:cubicBezTo>
                <a:cubicBezTo>
                  <a:pt x="10408606" y="265632"/>
                  <a:pt x="10418776" y="271616"/>
                  <a:pt x="10421543" y="275917"/>
                </a:cubicBezTo>
                <a:cubicBezTo>
                  <a:pt x="10424309" y="280217"/>
                  <a:pt x="10445393" y="284307"/>
                  <a:pt x="10468395" y="285005"/>
                </a:cubicBezTo>
                <a:cubicBezTo>
                  <a:pt x="10495736" y="285836"/>
                  <a:pt x="10510220" y="289803"/>
                  <a:pt x="10510226" y="296463"/>
                </a:cubicBezTo>
                <a:cubicBezTo>
                  <a:pt x="10510231" y="302066"/>
                  <a:pt x="10519404" y="306650"/>
                  <a:pt x="10530609" y="306650"/>
                </a:cubicBezTo>
                <a:cubicBezTo>
                  <a:pt x="10546330" y="306650"/>
                  <a:pt x="10550984" y="310855"/>
                  <a:pt x="10550984" y="325064"/>
                </a:cubicBezTo>
                <a:cubicBezTo>
                  <a:pt x="10550984" y="345209"/>
                  <a:pt x="10522455" y="368727"/>
                  <a:pt x="10514207" y="355381"/>
                </a:cubicBezTo>
                <a:cubicBezTo>
                  <a:pt x="10507485" y="344506"/>
                  <a:pt x="10349670" y="345024"/>
                  <a:pt x="10342921" y="355944"/>
                </a:cubicBezTo>
                <a:cubicBezTo>
                  <a:pt x="10339284" y="361829"/>
                  <a:pt x="10334203" y="361638"/>
                  <a:pt x="10326604" y="355331"/>
                </a:cubicBezTo>
                <a:cubicBezTo>
                  <a:pt x="10315247" y="345906"/>
                  <a:pt x="10089598" y="347656"/>
                  <a:pt x="10073839" y="357292"/>
                </a:cubicBezTo>
                <a:cubicBezTo>
                  <a:pt x="10069569" y="359903"/>
                  <a:pt x="10040403" y="364692"/>
                  <a:pt x="10009027" y="367933"/>
                </a:cubicBezTo>
                <a:cubicBezTo>
                  <a:pt x="9977650" y="371175"/>
                  <a:pt x="9948093" y="376919"/>
                  <a:pt x="9943344" y="380697"/>
                </a:cubicBezTo>
                <a:cubicBezTo>
                  <a:pt x="9938595" y="384475"/>
                  <a:pt x="9924145" y="386780"/>
                  <a:pt x="9911232" y="385819"/>
                </a:cubicBezTo>
                <a:cubicBezTo>
                  <a:pt x="9893444" y="384496"/>
                  <a:pt x="9885245" y="388988"/>
                  <a:pt x="9877396" y="404355"/>
                </a:cubicBezTo>
                <a:cubicBezTo>
                  <a:pt x="9870880" y="417116"/>
                  <a:pt x="9869899" y="427499"/>
                  <a:pt x="9874753" y="432353"/>
                </a:cubicBezTo>
                <a:cubicBezTo>
                  <a:pt x="9878997" y="436597"/>
                  <a:pt x="9938450" y="441542"/>
                  <a:pt x="10006871" y="443344"/>
                </a:cubicBezTo>
                <a:cubicBezTo>
                  <a:pt x="10075292" y="445145"/>
                  <a:pt x="10134756" y="449966"/>
                  <a:pt x="10139014" y="454057"/>
                </a:cubicBezTo>
                <a:cubicBezTo>
                  <a:pt x="10149519" y="464148"/>
                  <a:pt x="10208695" y="463544"/>
                  <a:pt x="10208695" y="453345"/>
                </a:cubicBezTo>
                <a:cubicBezTo>
                  <a:pt x="10208695" y="448113"/>
                  <a:pt x="10294030" y="444958"/>
                  <a:pt x="10447075" y="444531"/>
                </a:cubicBezTo>
                <a:cubicBezTo>
                  <a:pt x="10578184" y="444166"/>
                  <a:pt x="10731297" y="440246"/>
                  <a:pt x="10787326" y="435819"/>
                </a:cubicBezTo>
                <a:cubicBezTo>
                  <a:pt x="10843355" y="431393"/>
                  <a:pt x="10920350" y="425896"/>
                  <a:pt x="10958425" y="423604"/>
                </a:cubicBezTo>
                <a:cubicBezTo>
                  <a:pt x="10996499" y="421311"/>
                  <a:pt x="11031930" y="415885"/>
                  <a:pt x="11037159" y="411545"/>
                </a:cubicBezTo>
                <a:cubicBezTo>
                  <a:pt x="11043345" y="406411"/>
                  <a:pt x="11048511" y="406640"/>
                  <a:pt x="11051948" y="412201"/>
                </a:cubicBezTo>
                <a:cubicBezTo>
                  <a:pt x="11058438" y="422702"/>
                  <a:pt x="11086494" y="423518"/>
                  <a:pt x="11090225" y="413314"/>
                </a:cubicBezTo>
                <a:cubicBezTo>
                  <a:pt x="11094718" y="401021"/>
                  <a:pt x="11469066" y="398383"/>
                  <a:pt x="11481260" y="410559"/>
                </a:cubicBezTo>
                <a:cubicBezTo>
                  <a:pt x="11495452" y="424729"/>
                  <a:pt x="11549233" y="423365"/>
                  <a:pt x="11561551" y="408522"/>
                </a:cubicBezTo>
                <a:cubicBezTo>
                  <a:pt x="11568769" y="399824"/>
                  <a:pt x="11587866" y="396297"/>
                  <a:pt x="11627746" y="396297"/>
                </a:cubicBezTo>
                <a:cubicBezTo>
                  <a:pt x="11672136" y="396297"/>
                  <a:pt x="11683797" y="398840"/>
                  <a:pt x="11683797" y="408522"/>
                </a:cubicBezTo>
                <a:cubicBezTo>
                  <a:pt x="11683797" y="415245"/>
                  <a:pt x="11680130" y="420746"/>
                  <a:pt x="11675647" y="420746"/>
                </a:cubicBezTo>
                <a:cubicBezTo>
                  <a:pt x="11671164" y="420746"/>
                  <a:pt x="11667497" y="428343"/>
                  <a:pt x="11667497" y="437628"/>
                </a:cubicBezTo>
                <a:cubicBezTo>
                  <a:pt x="11667497" y="465589"/>
                  <a:pt x="11649866" y="474859"/>
                  <a:pt x="11586593" y="480163"/>
                </a:cubicBezTo>
                <a:cubicBezTo>
                  <a:pt x="11551002" y="483147"/>
                  <a:pt x="11523594" y="489543"/>
                  <a:pt x="11519718" y="495769"/>
                </a:cubicBezTo>
                <a:cubicBezTo>
                  <a:pt x="11514430" y="504261"/>
                  <a:pt x="11509945" y="504332"/>
                  <a:pt x="11496712" y="496131"/>
                </a:cubicBezTo>
                <a:cubicBezTo>
                  <a:pt x="11478146" y="484625"/>
                  <a:pt x="11398556" y="482129"/>
                  <a:pt x="11398556" y="493053"/>
                </a:cubicBezTo>
                <a:cubicBezTo>
                  <a:pt x="11398556" y="496963"/>
                  <a:pt x="11332543" y="502832"/>
                  <a:pt x="11251861" y="506095"/>
                </a:cubicBezTo>
                <a:cubicBezTo>
                  <a:pt x="11171178" y="509358"/>
                  <a:pt x="11105166" y="515328"/>
                  <a:pt x="11105166" y="519360"/>
                </a:cubicBezTo>
                <a:cubicBezTo>
                  <a:pt x="11105166" y="523393"/>
                  <a:pt x="11089112" y="526693"/>
                  <a:pt x="11069490" y="526693"/>
                </a:cubicBezTo>
                <a:cubicBezTo>
                  <a:pt x="11048430" y="526693"/>
                  <a:pt x="11029835" y="531486"/>
                  <a:pt x="11024103" y="538393"/>
                </a:cubicBezTo>
                <a:cubicBezTo>
                  <a:pt x="11018762" y="544829"/>
                  <a:pt x="11002847" y="552630"/>
                  <a:pt x="10988736" y="555729"/>
                </a:cubicBezTo>
                <a:cubicBezTo>
                  <a:pt x="10961123" y="561794"/>
                  <a:pt x="10937189" y="573589"/>
                  <a:pt x="10919492" y="589853"/>
                </a:cubicBezTo>
                <a:cubicBezTo>
                  <a:pt x="10913396" y="595456"/>
                  <a:pt x="10899717" y="600040"/>
                  <a:pt x="10889096" y="600040"/>
                </a:cubicBezTo>
                <a:cubicBezTo>
                  <a:pt x="10878475" y="600040"/>
                  <a:pt x="10867825" y="603213"/>
                  <a:pt x="10865428" y="607090"/>
                </a:cubicBezTo>
                <a:cubicBezTo>
                  <a:pt x="10863031" y="610968"/>
                  <a:pt x="10846715" y="616066"/>
                  <a:pt x="10829169" y="618419"/>
                </a:cubicBezTo>
                <a:cubicBezTo>
                  <a:pt x="10811623" y="620773"/>
                  <a:pt x="10789529" y="630436"/>
                  <a:pt x="10780072" y="639893"/>
                </a:cubicBezTo>
                <a:cubicBezTo>
                  <a:pt x="10760167" y="659798"/>
                  <a:pt x="10757183" y="689687"/>
                  <a:pt x="10775101" y="689687"/>
                </a:cubicBezTo>
                <a:cubicBezTo>
                  <a:pt x="10781825" y="689687"/>
                  <a:pt x="10787326" y="694709"/>
                  <a:pt x="10787326" y="700846"/>
                </a:cubicBezTo>
                <a:cubicBezTo>
                  <a:pt x="10787326" y="713404"/>
                  <a:pt x="10827797" y="722059"/>
                  <a:pt x="10887160" y="722197"/>
                </a:cubicBezTo>
                <a:cubicBezTo>
                  <a:pt x="10908452" y="722246"/>
                  <a:pt x="10925871" y="725954"/>
                  <a:pt x="10925871" y="730436"/>
                </a:cubicBezTo>
                <a:cubicBezTo>
                  <a:pt x="10925871" y="743612"/>
                  <a:pt x="11042901" y="740335"/>
                  <a:pt x="11069598" y="726411"/>
                </a:cubicBezTo>
                <a:cubicBezTo>
                  <a:pt x="11082436" y="719715"/>
                  <a:pt x="11110144" y="714214"/>
                  <a:pt x="11131172" y="714187"/>
                </a:cubicBezTo>
                <a:cubicBezTo>
                  <a:pt x="11152198" y="714159"/>
                  <a:pt x="11171463" y="710801"/>
                  <a:pt x="11173983" y="706724"/>
                </a:cubicBezTo>
                <a:cubicBezTo>
                  <a:pt x="11176503" y="702647"/>
                  <a:pt x="11226229" y="696676"/>
                  <a:pt x="11284485" y="693454"/>
                </a:cubicBezTo>
                <a:cubicBezTo>
                  <a:pt x="11342741" y="690232"/>
                  <a:pt x="11390406" y="684399"/>
                  <a:pt x="11390406" y="680492"/>
                </a:cubicBezTo>
                <a:cubicBezTo>
                  <a:pt x="11390406" y="670660"/>
                  <a:pt x="11420895" y="671530"/>
                  <a:pt x="11427080" y="681538"/>
                </a:cubicBezTo>
                <a:cubicBezTo>
                  <a:pt x="11433845" y="692484"/>
                  <a:pt x="11705556" y="692484"/>
                  <a:pt x="11712321" y="681538"/>
                </a:cubicBezTo>
                <a:cubicBezTo>
                  <a:pt x="11715090" y="677055"/>
                  <a:pt x="11737312" y="673388"/>
                  <a:pt x="11761700" y="673388"/>
                </a:cubicBezTo>
                <a:cubicBezTo>
                  <a:pt x="11799575" y="673388"/>
                  <a:pt x="11806043" y="675610"/>
                  <a:pt x="11806043" y="688621"/>
                </a:cubicBezTo>
                <a:cubicBezTo>
                  <a:pt x="11806043" y="708129"/>
                  <a:pt x="11773056" y="713927"/>
                  <a:pt x="11661385" y="714047"/>
                </a:cubicBezTo>
                <a:cubicBezTo>
                  <a:pt x="11615441" y="714096"/>
                  <a:pt x="11577850" y="717225"/>
                  <a:pt x="11577850" y="721000"/>
                </a:cubicBezTo>
                <a:cubicBezTo>
                  <a:pt x="11577850" y="724775"/>
                  <a:pt x="11500194" y="730360"/>
                  <a:pt x="11405281" y="733410"/>
                </a:cubicBezTo>
                <a:cubicBezTo>
                  <a:pt x="11310367" y="736460"/>
                  <a:pt x="11228586" y="742378"/>
                  <a:pt x="11223545" y="746563"/>
                </a:cubicBezTo>
                <a:cubicBezTo>
                  <a:pt x="11218503" y="750747"/>
                  <a:pt x="11198057" y="756764"/>
                  <a:pt x="11178109" y="759933"/>
                </a:cubicBezTo>
                <a:cubicBezTo>
                  <a:pt x="11158161" y="763103"/>
                  <a:pt x="11130314" y="772148"/>
                  <a:pt x="11116227" y="780034"/>
                </a:cubicBezTo>
                <a:cubicBezTo>
                  <a:pt x="11102141" y="787921"/>
                  <a:pt x="11072802" y="796911"/>
                  <a:pt x="11051029" y="800014"/>
                </a:cubicBezTo>
                <a:cubicBezTo>
                  <a:pt x="11005100" y="806559"/>
                  <a:pt x="10958470" y="844161"/>
                  <a:pt x="10958470" y="874655"/>
                </a:cubicBezTo>
                <a:cubicBezTo>
                  <a:pt x="10958470" y="884982"/>
                  <a:pt x="10955164" y="893431"/>
                  <a:pt x="10951121" y="893431"/>
                </a:cubicBezTo>
                <a:cubicBezTo>
                  <a:pt x="10947078" y="893431"/>
                  <a:pt x="10941185" y="916352"/>
                  <a:pt x="10938022" y="944366"/>
                </a:cubicBezTo>
                <a:cubicBezTo>
                  <a:pt x="10931814" y="999384"/>
                  <a:pt x="10916996" y="1023826"/>
                  <a:pt x="10889851" y="1023826"/>
                </a:cubicBezTo>
                <a:cubicBezTo>
                  <a:pt x="10880394" y="1023826"/>
                  <a:pt x="10858967" y="1031164"/>
                  <a:pt x="10842234" y="1040132"/>
                </a:cubicBezTo>
                <a:cubicBezTo>
                  <a:pt x="10825502" y="1049100"/>
                  <a:pt x="10809053" y="1056000"/>
                  <a:pt x="10805681" y="1055466"/>
                </a:cubicBezTo>
                <a:cubicBezTo>
                  <a:pt x="10788861" y="1052802"/>
                  <a:pt x="10779176" y="1057619"/>
                  <a:pt x="10779176" y="1068650"/>
                </a:cubicBezTo>
                <a:cubicBezTo>
                  <a:pt x="10779176" y="1075373"/>
                  <a:pt x="10775509" y="1080875"/>
                  <a:pt x="10771027" y="1080875"/>
                </a:cubicBezTo>
                <a:cubicBezTo>
                  <a:pt x="10766544" y="1080875"/>
                  <a:pt x="10762877" y="1086375"/>
                  <a:pt x="10762877" y="1093099"/>
                </a:cubicBezTo>
                <a:cubicBezTo>
                  <a:pt x="10762877" y="1101249"/>
                  <a:pt x="10754727" y="1105324"/>
                  <a:pt x="10738428" y="1105324"/>
                </a:cubicBezTo>
                <a:cubicBezTo>
                  <a:pt x="10724980" y="1105324"/>
                  <a:pt x="10713978" y="1108991"/>
                  <a:pt x="10713978" y="1113473"/>
                </a:cubicBezTo>
                <a:cubicBezTo>
                  <a:pt x="10713978" y="1117956"/>
                  <a:pt x="10706770" y="1121623"/>
                  <a:pt x="10697961" y="1121623"/>
                </a:cubicBezTo>
                <a:cubicBezTo>
                  <a:pt x="10689149" y="1121623"/>
                  <a:pt x="10670686" y="1132625"/>
                  <a:pt x="10656930" y="1146072"/>
                </a:cubicBezTo>
                <a:cubicBezTo>
                  <a:pt x="10643175" y="1159519"/>
                  <a:pt x="10625606" y="1170522"/>
                  <a:pt x="10617890" y="1170522"/>
                </a:cubicBezTo>
                <a:cubicBezTo>
                  <a:pt x="10610140" y="1170522"/>
                  <a:pt x="10599017" y="1181465"/>
                  <a:pt x="10593039" y="1194971"/>
                </a:cubicBezTo>
                <a:cubicBezTo>
                  <a:pt x="10587087" y="1208418"/>
                  <a:pt x="10577023" y="1219420"/>
                  <a:pt x="10570676" y="1219420"/>
                </a:cubicBezTo>
                <a:cubicBezTo>
                  <a:pt x="10564328" y="1219420"/>
                  <a:pt x="10559134" y="1223087"/>
                  <a:pt x="10559134" y="1227570"/>
                </a:cubicBezTo>
                <a:cubicBezTo>
                  <a:pt x="10559134" y="1232052"/>
                  <a:pt x="10554234" y="1235719"/>
                  <a:pt x="10548245" y="1235719"/>
                </a:cubicBezTo>
                <a:cubicBezTo>
                  <a:pt x="10542258" y="1235719"/>
                  <a:pt x="10524189" y="1250389"/>
                  <a:pt x="10508093" y="1268318"/>
                </a:cubicBezTo>
                <a:cubicBezTo>
                  <a:pt x="10491998" y="1286248"/>
                  <a:pt x="10474893" y="1300917"/>
                  <a:pt x="10470083" y="1300917"/>
                </a:cubicBezTo>
                <a:cubicBezTo>
                  <a:pt x="10465272" y="1300917"/>
                  <a:pt x="10461337" y="1306418"/>
                  <a:pt x="10461337" y="1313142"/>
                </a:cubicBezTo>
                <a:cubicBezTo>
                  <a:pt x="10461337" y="1319865"/>
                  <a:pt x="10457916" y="1325366"/>
                  <a:pt x="10453736" y="1325366"/>
                </a:cubicBezTo>
                <a:cubicBezTo>
                  <a:pt x="10449556" y="1325366"/>
                  <a:pt x="10443737" y="1332925"/>
                  <a:pt x="10440805" y="1342163"/>
                </a:cubicBezTo>
                <a:cubicBezTo>
                  <a:pt x="10437872" y="1351401"/>
                  <a:pt x="10426624" y="1362991"/>
                  <a:pt x="10415807" y="1367920"/>
                </a:cubicBezTo>
                <a:cubicBezTo>
                  <a:pt x="10404990" y="1372849"/>
                  <a:pt x="10396139" y="1381794"/>
                  <a:pt x="10396139" y="1387798"/>
                </a:cubicBezTo>
                <a:cubicBezTo>
                  <a:pt x="10396139" y="1393802"/>
                  <a:pt x="10390637" y="1398714"/>
                  <a:pt x="10383914" y="1398714"/>
                </a:cubicBezTo>
                <a:cubicBezTo>
                  <a:pt x="10377191" y="1398714"/>
                  <a:pt x="10371690" y="1402134"/>
                  <a:pt x="10371690" y="1406315"/>
                </a:cubicBezTo>
                <a:cubicBezTo>
                  <a:pt x="10371690" y="1410495"/>
                  <a:pt x="10363438" y="1416292"/>
                  <a:pt x="10353353" y="1419197"/>
                </a:cubicBezTo>
                <a:cubicBezTo>
                  <a:pt x="10314071" y="1430511"/>
                  <a:pt x="10265866" y="1456276"/>
                  <a:pt x="10267793" y="1464928"/>
                </a:cubicBezTo>
                <a:cubicBezTo>
                  <a:pt x="10270821" y="1478521"/>
                  <a:pt x="10224585" y="1503385"/>
                  <a:pt x="10195015" y="1504065"/>
                </a:cubicBezTo>
                <a:cubicBezTo>
                  <a:pt x="10180768" y="1504392"/>
                  <a:pt x="10163306" y="1510464"/>
                  <a:pt x="10156214" y="1517557"/>
                </a:cubicBezTo>
                <a:cubicBezTo>
                  <a:pt x="10146457" y="1527315"/>
                  <a:pt x="10122984" y="1530971"/>
                  <a:pt x="10059771" y="1532578"/>
                </a:cubicBezTo>
                <a:cubicBezTo>
                  <a:pt x="10013822" y="1533746"/>
                  <a:pt x="9968936" y="1538550"/>
                  <a:pt x="9960027" y="1543254"/>
                </a:cubicBezTo>
                <a:cubicBezTo>
                  <a:pt x="9951118" y="1547957"/>
                  <a:pt x="9933743" y="1555788"/>
                  <a:pt x="9921417" y="1560657"/>
                </a:cubicBezTo>
                <a:cubicBezTo>
                  <a:pt x="9909091" y="1565526"/>
                  <a:pt x="9899005" y="1575089"/>
                  <a:pt x="9899005" y="1581908"/>
                </a:cubicBezTo>
                <a:cubicBezTo>
                  <a:pt x="9899005" y="1588728"/>
                  <a:pt x="9891971" y="1594308"/>
                  <a:pt x="9883372" y="1594308"/>
                </a:cubicBezTo>
                <a:cubicBezTo>
                  <a:pt x="9861454" y="1594308"/>
                  <a:pt x="9841957" y="1602735"/>
                  <a:pt x="9841957" y="1612210"/>
                </a:cubicBezTo>
                <a:cubicBezTo>
                  <a:pt x="9841957" y="1630286"/>
                  <a:pt x="9879627" y="1650821"/>
                  <a:pt x="9913267" y="1651085"/>
                </a:cubicBezTo>
                <a:cubicBezTo>
                  <a:pt x="9938501" y="1651282"/>
                  <a:pt x="9947904" y="1654674"/>
                  <a:pt x="9947904" y="1663580"/>
                </a:cubicBezTo>
                <a:cubicBezTo>
                  <a:pt x="9947904" y="1670304"/>
                  <a:pt x="9952067" y="1675805"/>
                  <a:pt x="9957156" y="1675805"/>
                </a:cubicBezTo>
                <a:cubicBezTo>
                  <a:pt x="9962245" y="1675805"/>
                  <a:pt x="9974907" y="1684973"/>
                  <a:pt x="9985292" y="1696179"/>
                </a:cubicBezTo>
                <a:cubicBezTo>
                  <a:pt x="10005192" y="1717653"/>
                  <a:pt x="10024833" y="1722388"/>
                  <a:pt x="10033804" y="1707873"/>
                </a:cubicBezTo>
                <a:cubicBezTo>
                  <a:pt x="10037390" y="1702069"/>
                  <a:pt x="10043626" y="1703193"/>
                  <a:pt x="10052621" y="1711266"/>
                </a:cubicBezTo>
                <a:cubicBezTo>
                  <a:pt x="10060021" y="1717906"/>
                  <a:pt x="10077046" y="1724563"/>
                  <a:pt x="10090454" y="1726059"/>
                </a:cubicBezTo>
                <a:cubicBezTo>
                  <a:pt x="10128561" y="1730309"/>
                  <a:pt x="10127310" y="1754474"/>
                  <a:pt x="10088646" y="1761006"/>
                </a:cubicBezTo>
                <a:cubicBezTo>
                  <a:pt x="10067348" y="1764604"/>
                  <a:pt x="10054842" y="1772015"/>
                  <a:pt x="10049489" y="1784209"/>
                </a:cubicBezTo>
                <a:cubicBezTo>
                  <a:pt x="10042788" y="1799476"/>
                  <a:pt x="10034092" y="1802485"/>
                  <a:pt x="9990690" y="1804552"/>
                </a:cubicBezTo>
                <a:cubicBezTo>
                  <a:pt x="9949103" y="1806533"/>
                  <a:pt x="9939754" y="1804663"/>
                  <a:pt x="9939754" y="1794365"/>
                </a:cubicBezTo>
                <a:cubicBezTo>
                  <a:pt x="9939754" y="1786344"/>
                  <a:pt x="9932336" y="1781751"/>
                  <a:pt x="9919380" y="1781751"/>
                </a:cubicBezTo>
                <a:cubicBezTo>
                  <a:pt x="9906999" y="1781751"/>
                  <a:pt x="9899005" y="1786396"/>
                  <a:pt x="9899005" y="1793588"/>
                </a:cubicBezTo>
                <a:cubicBezTo>
                  <a:pt x="9899005" y="1803153"/>
                  <a:pt x="9884807" y="1805205"/>
                  <a:pt x="9825052" y="1804275"/>
                </a:cubicBezTo>
                <a:cubicBezTo>
                  <a:pt x="9781363" y="1803595"/>
                  <a:pt x="9748845" y="1806604"/>
                  <a:pt x="9745592" y="1811628"/>
                </a:cubicBezTo>
                <a:cubicBezTo>
                  <a:pt x="9742563" y="1816304"/>
                  <a:pt x="9701991" y="1822179"/>
                  <a:pt x="9655431" y="1824683"/>
                </a:cubicBezTo>
                <a:cubicBezTo>
                  <a:pt x="9564740" y="1829560"/>
                  <a:pt x="9553436" y="1835151"/>
                  <a:pt x="9560992" y="1871399"/>
                </a:cubicBezTo>
                <a:cubicBezTo>
                  <a:pt x="9564481" y="1888136"/>
                  <a:pt x="9560846" y="1893713"/>
                  <a:pt x="9540604" y="1902643"/>
                </a:cubicBezTo>
                <a:cubicBezTo>
                  <a:pt x="9514547" y="1914140"/>
                  <a:pt x="9507667" y="1928447"/>
                  <a:pt x="9528192" y="1928447"/>
                </a:cubicBezTo>
                <a:cubicBezTo>
                  <a:pt x="9534915" y="1928447"/>
                  <a:pt x="9540417" y="1931524"/>
                  <a:pt x="9540417" y="1935285"/>
                </a:cubicBezTo>
                <a:cubicBezTo>
                  <a:pt x="9540417" y="1939046"/>
                  <a:pt x="9555044" y="1949132"/>
                  <a:pt x="9572922" y="1957697"/>
                </a:cubicBezTo>
                <a:cubicBezTo>
                  <a:pt x="9590801" y="1966262"/>
                  <a:pt x="9605470" y="1975855"/>
                  <a:pt x="9605521" y="1979013"/>
                </a:cubicBezTo>
                <a:cubicBezTo>
                  <a:pt x="9605603" y="1982172"/>
                  <a:pt x="9619367" y="1987285"/>
                  <a:pt x="9636176" y="1990376"/>
                </a:cubicBezTo>
                <a:cubicBezTo>
                  <a:pt x="9652985" y="1993467"/>
                  <a:pt x="9669151" y="1999721"/>
                  <a:pt x="9672100" y="2004275"/>
                </a:cubicBezTo>
                <a:cubicBezTo>
                  <a:pt x="9675049" y="2008828"/>
                  <a:pt x="9697970" y="2014254"/>
                  <a:pt x="9723036" y="2016333"/>
                </a:cubicBezTo>
                <a:cubicBezTo>
                  <a:pt x="9748102" y="2018411"/>
                  <a:pt x="9768609" y="2022772"/>
                  <a:pt x="9768609" y="2026023"/>
                </a:cubicBezTo>
                <a:cubicBezTo>
                  <a:pt x="9768609" y="2029275"/>
                  <a:pt x="9804129" y="2034268"/>
                  <a:pt x="9847543" y="2037120"/>
                </a:cubicBezTo>
                <a:cubicBezTo>
                  <a:pt x="9890956" y="2039972"/>
                  <a:pt x="9930196" y="2046026"/>
                  <a:pt x="9934745" y="2050574"/>
                </a:cubicBezTo>
                <a:cubicBezTo>
                  <a:pt x="9956353" y="2072181"/>
                  <a:pt x="9920481" y="2076663"/>
                  <a:pt x="9698206" y="2080128"/>
                </a:cubicBezTo>
                <a:cubicBezTo>
                  <a:pt x="9560994" y="2082267"/>
                  <a:pt x="9470069" y="2086819"/>
                  <a:pt x="9468428" y="2091629"/>
                </a:cubicBezTo>
                <a:cubicBezTo>
                  <a:pt x="9466933" y="2096009"/>
                  <a:pt x="9456601" y="2099591"/>
                  <a:pt x="9445466" y="2099591"/>
                </a:cubicBezTo>
                <a:cubicBezTo>
                  <a:pt x="9429228" y="2099591"/>
                  <a:pt x="9426202" y="2102680"/>
                  <a:pt x="9430178" y="2115205"/>
                </a:cubicBezTo>
                <a:cubicBezTo>
                  <a:pt x="9436060" y="2133740"/>
                  <a:pt x="9420609" y="2146038"/>
                  <a:pt x="9407681" y="2133110"/>
                </a:cubicBezTo>
                <a:cubicBezTo>
                  <a:pt x="9402693" y="2128122"/>
                  <a:pt x="9375724" y="2124040"/>
                  <a:pt x="9347749" y="2124040"/>
                </a:cubicBezTo>
                <a:cubicBezTo>
                  <a:pt x="9319775" y="2124040"/>
                  <a:pt x="9294620" y="2120373"/>
                  <a:pt x="9291850" y="2115890"/>
                </a:cubicBezTo>
                <a:cubicBezTo>
                  <a:pt x="9284206" y="2103522"/>
                  <a:pt x="9263326" y="2106153"/>
                  <a:pt x="9263326" y="2119484"/>
                </a:cubicBezTo>
                <a:cubicBezTo>
                  <a:pt x="9263326" y="2135888"/>
                  <a:pt x="9247410" y="2143983"/>
                  <a:pt x="9236537" y="2133110"/>
                </a:cubicBezTo>
                <a:cubicBezTo>
                  <a:pt x="9231549" y="2128122"/>
                  <a:pt x="9215757" y="2124040"/>
                  <a:pt x="9201445" y="2124040"/>
                </a:cubicBezTo>
                <a:cubicBezTo>
                  <a:pt x="9185832" y="2124040"/>
                  <a:pt x="9173546" y="2119150"/>
                  <a:pt x="9170732" y="2111816"/>
                </a:cubicBezTo>
                <a:cubicBezTo>
                  <a:pt x="9168152" y="2105092"/>
                  <a:pt x="9158707" y="2099591"/>
                  <a:pt x="9149741" y="2099591"/>
                </a:cubicBezTo>
                <a:cubicBezTo>
                  <a:pt x="9138601" y="2099591"/>
                  <a:pt x="9134927" y="2103461"/>
                  <a:pt x="9138133" y="2111816"/>
                </a:cubicBezTo>
                <a:cubicBezTo>
                  <a:pt x="9141760" y="2121266"/>
                  <a:pt x="9136263" y="2124040"/>
                  <a:pt x="9113909" y="2124040"/>
                </a:cubicBezTo>
                <a:cubicBezTo>
                  <a:pt x="9098005" y="2124040"/>
                  <a:pt x="9082727" y="2127708"/>
                  <a:pt x="9079957" y="2132190"/>
                </a:cubicBezTo>
                <a:cubicBezTo>
                  <a:pt x="9073391" y="2142814"/>
                  <a:pt x="8964277" y="2142814"/>
                  <a:pt x="8957711" y="2132190"/>
                </a:cubicBezTo>
                <a:cubicBezTo>
                  <a:pt x="8951017" y="2121359"/>
                  <a:pt x="8880289" y="2121659"/>
                  <a:pt x="8880289" y="2132518"/>
                </a:cubicBezTo>
                <a:cubicBezTo>
                  <a:pt x="8880289" y="2143455"/>
                  <a:pt x="8717274" y="2140808"/>
                  <a:pt x="8702754" y="2129636"/>
                </a:cubicBezTo>
                <a:cubicBezTo>
                  <a:pt x="8695682" y="2124194"/>
                  <a:pt x="8685611" y="2125157"/>
                  <a:pt x="8671689" y="2132608"/>
                </a:cubicBezTo>
                <a:cubicBezTo>
                  <a:pt x="8655429" y="2141311"/>
                  <a:pt x="8647787" y="2141569"/>
                  <a:pt x="8635405" y="2133836"/>
                </a:cubicBezTo>
                <a:cubicBezTo>
                  <a:pt x="8626777" y="2128448"/>
                  <a:pt x="8607749" y="2123924"/>
                  <a:pt x="8593121" y="2123781"/>
                </a:cubicBezTo>
                <a:cubicBezTo>
                  <a:pt x="8578493" y="2123639"/>
                  <a:pt x="8559405" y="2118137"/>
                  <a:pt x="8550705" y="2111556"/>
                </a:cubicBezTo>
                <a:cubicBezTo>
                  <a:pt x="8525768" y="2092695"/>
                  <a:pt x="8498029" y="2096482"/>
                  <a:pt x="8489101" y="2119965"/>
                </a:cubicBezTo>
                <a:cubicBezTo>
                  <a:pt x="8483662" y="2134273"/>
                  <a:pt x="8475228" y="2140340"/>
                  <a:pt x="8460779" y="2140340"/>
                </a:cubicBezTo>
                <a:cubicBezTo>
                  <a:pt x="8449462" y="2140340"/>
                  <a:pt x="8440203" y="2136442"/>
                  <a:pt x="8440203" y="2131679"/>
                </a:cubicBezTo>
                <a:cubicBezTo>
                  <a:pt x="8440203" y="2125846"/>
                  <a:pt x="8397401" y="2123632"/>
                  <a:pt x="8309097" y="2124898"/>
                </a:cubicBezTo>
                <a:cubicBezTo>
                  <a:pt x="8205255" y="2126387"/>
                  <a:pt x="8176555" y="2124453"/>
                  <a:pt x="8171082" y="2115598"/>
                </a:cubicBezTo>
                <a:cubicBezTo>
                  <a:pt x="8165255" y="2106171"/>
                  <a:pt x="8160578" y="2106274"/>
                  <a:pt x="8141231" y="2116254"/>
                </a:cubicBezTo>
                <a:cubicBezTo>
                  <a:pt x="8128613" y="2122763"/>
                  <a:pt x="8115691" y="2131731"/>
                  <a:pt x="8112516" y="2136183"/>
                </a:cubicBezTo>
                <a:cubicBezTo>
                  <a:pt x="8108823" y="2141361"/>
                  <a:pt x="8103097" y="2140631"/>
                  <a:pt x="8096624" y="2134159"/>
                </a:cubicBezTo>
                <a:cubicBezTo>
                  <a:pt x="8084725" y="2122260"/>
                  <a:pt x="8019571" y="2120494"/>
                  <a:pt x="8012534" y="2131879"/>
                </a:cubicBezTo>
                <a:cubicBezTo>
                  <a:pt x="8006435" y="2141748"/>
                  <a:pt x="7918620" y="2141250"/>
                  <a:pt x="7918620" y="2131347"/>
                </a:cubicBezTo>
                <a:cubicBezTo>
                  <a:pt x="7918620" y="2121551"/>
                  <a:pt x="7855677" y="2121949"/>
                  <a:pt x="7849599" y="2131784"/>
                </a:cubicBezTo>
                <a:cubicBezTo>
                  <a:pt x="7843330" y="2141927"/>
                  <a:pt x="7521146" y="2141797"/>
                  <a:pt x="7514874" y="2131650"/>
                </a:cubicBezTo>
                <a:cubicBezTo>
                  <a:pt x="7507600" y="2119880"/>
                  <a:pt x="7480806" y="2122666"/>
                  <a:pt x="7475800" y="2135713"/>
                </a:cubicBezTo>
                <a:cubicBezTo>
                  <a:pt x="7472367" y="2144659"/>
                  <a:pt x="7454824" y="2147263"/>
                  <a:pt x="7400688" y="2146863"/>
                </a:cubicBezTo>
                <a:cubicBezTo>
                  <a:pt x="7350098" y="2146490"/>
                  <a:pt x="7328145" y="2149431"/>
                  <a:pt x="7323327" y="2157227"/>
                </a:cubicBezTo>
                <a:cubicBezTo>
                  <a:pt x="7317734" y="2166277"/>
                  <a:pt x="7313051" y="2166212"/>
                  <a:pt x="7295531" y="2156835"/>
                </a:cubicBezTo>
                <a:cubicBezTo>
                  <a:pt x="7279344" y="2148173"/>
                  <a:pt x="7272234" y="2147788"/>
                  <a:pt x="7264847" y="2155175"/>
                </a:cubicBezTo>
                <a:cubicBezTo>
                  <a:pt x="7253141" y="2166881"/>
                  <a:pt x="7204353" y="2167941"/>
                  <a:pt x="7197369" y="2156640"/>
                </a:cubicBezTo>
                <a:cubicBezTo>
                  <a:pt x="7190714" y="2145871"/>
                  <a:pt x="7048800" y="2145963"/>
                  <a:pt x="7045208" y="2156738"/>
                </a:cubicBezTo>
                <a:cubicBezTo>
                  <a:pt x="7041112" y="2169025"/>
                  <a:pt x="6877357" y="2168364"/>
                  <a:pt x="6862462" y="2156002"/>
                </a:cubicBezTo>
                <a:cubicBezTo>
                  <a:pt x="6853052" y="2148192"/>
                  <a:pt x="6846465" y="2148166"/>
                  <a:pt x="6832055" y="2155878"/>
                </a:cubicBezTo>
                <a:cubicBezTo>
                  <a:pt x="6820294" y="2162172"/>
                  <a:pt x="6762782" y="2166593"/>
                  <a:pt x="6672595" y="2168136"/>
                </a:cubicBezTo>
                <a:cubicBezTo>
                  <a:pt x="6578953" y="2169738"/>
                  <a:pt x="6529616" y="2173646"/>
                  <a:pt x="6525838" y="2179758"/>
                </a:cubicBezTo>
                <a:cubicBezTo>
                  <a:pt x="6521884" y="2186157"/>
                  <a:pt x="6451273" y="2189630"/>
                  <a:pt x="6294412" y="2191140"/>
                </a:cubicBezTo>
                <a:lnTo>
                  <a:pt x="6068676" y="2193314"/>
                </a:lnTo>
                <a:lnTo>
                  <a:pt x="6068652" y="2215725"/>
                </a:lnTo>
                <a:cubicBezTo>
                  <a:pt x="6068636" y="2234438"/>
                  <a:pt x="6065122" y="2238137"/>
                  <a:pt x="6047383" y="2238137"/>
                </a:cubicBezTo>
                <a:cubicBezTo>
                  <a:pt x="6031846" y="2238137"/>
                  <a:pt x="6027397" y="2241422"/>
                  <a:pt x="6030828" y="2250362"/>
                </a:cubicBezTo>
                <a:cubicBezTo>
                  <a:pt x="6033908" y="2258388"/>
                  <a:pt x="6030569" y="2262586"/>
                  <a:pt x="6021105" y="2262586"/>
                </a:cubicBezTo>
                <a:cubicBezTo>
                  <a:pt x="6013178" y="2262586"/>
                  <a:pt x="6001832" y="2267171"/>
                  <a:pt x="5995893" y="2272774"/>
                </a:cubicBezTo>
                <a:cubicBezTo>
                  <a:pt x="5987470" y="2280720"/>
                  <a:pt x="5984292" y="2280776"/>
                  <a:pt x="5981445" y="2273032"/>
                </a:cubicBezTo>
                <a:cubicBezTo>
                  <a:pt x="5976772" y="2260316"/>
                  <a:pt x="5926465" y="2250706"/>
                  <a:pt x="5907734" y="2258950"/>
                </a:cubicBezTo>
                <a:cubicBezTo>
                  <a:pt x="5899855" y="2262417"/>
                  <a:pt x="5891576" y="2265627"/>
                  <a:pt x="5889335" y="2266083"/>
                </a:cubicBezTo>
                <a:cubicBezTo>
                  <a:pt x="5887094" y="2266538"/>
                  <a:pt x="5881593" y="2269193"/>
                  <a:pt x="5877110" y="2271981"/>
                </a:cubicBezTo>
                <a:cubicBezTo>
                  <a:pt x="5872628" y="2274770"/>
                  <a:pt x="5800526" y="2279470"/>
                  <a:pt x="5716883" y="2282426"/>
                </a:cubicBezTo>
                <a:cubicBezTo>
                  <a:pt x="5576385" y="2287391"/>
                  <a:pt x="5563974" y="2286685"/>
                  <a:pt x="5553889" y="2273156"/>
                </a:cubicBezTo>
                <a:cubicBezTo>
                  <a:pt x="5528730" y="2239408"/>
                  <a:pt x="5516629" y="2235245"/>
                  <a:pt x="5485976" y="2249791"/>
                </a:cubicBezTo>
                <a:cubicBezTo>
                  <a:pt x="5470259" y="2257249"/>
                  <a:pt x="5457399" y="2266847"/>
                  <a:pt x="5457399" y="2271119"/>
                </a:cubicBezTo>
                <a:cubicBezTo>
                  <a:pt x="5457399" y="2281531"/>
                  <a:pt x="5313075" y="2281165"/>
                  <a:pt x="5306629" y="2270737"/>
                </a:cubicBezTo>
                <a:cubicBezTo>
                  <a:pt x="5298847" y="2258145"/>
                  <a:pt x="5278105" y="2261109"/>
                  <a:pt x="5278105" y="2274811"/>
                </a:cubicBezTo>
                <a:cubicBezTo>
                  <a:pt x="5278105" y="2281535"/>
                  <a:pt x="5271220" y="2287036"/>
                  <a:pt x="5262803" y="2287036"/>
                </a:cubicBezTo>
                <a:cubicBezTo>
                  <a:pt x="5254388" y="2287036"/>
                  <a:pt x="5243631" y="2291700"/>
                  <a:pt x="5238900" y="2297401"/>
                </a:cubicBezTo>
                <a:cubicBezTo>
                  <a:pt x="5232476" y="2305142"/>
                  <a:pt x="5182202" y="2308237"/>
                  <a:pt x="5040272" y="2309629"/>
                </a:cubicBezTo>
                <a:cubicBezTo>
                  <a:pt x="4935757" y="2310654"/>
                  <a:pt x="4794317" y="2313816"/>
                  <a:pt x="4725961" y="2316656"/>
                </a:cubicBezTo>
                <a:cubicBezTo>
                  <a:pt x="4640064" y="2320225"/>
                  <a:pt x="4601677" y="2319133"/>
                  <a:pt x="4601677" y="2313119"/>
                </a:cubicBezTo>
                <a:close/>
                <a:moveTo>
                  <a:pt x="4670952" y="2287035"/>
                </a:moveTo>
                <a:cubicBezTo>
                  <a:pt x="4673722" y="2282553"/>
                  <a:pt x="4672105" y="2278885"/>
                  <a:pt x="4667358" y="2278885"/>
                </a:cubicBezTo>
                <a:cubicBezTo>
                  <a:pt x="4662611" y="2278885"/>
                  <a:pt x="4658727" y="2282553"/>
                  <a:pt x="4658727" y="2287035"/>
                </a:cubicBezTo>
                <a:cubicBezTo>
                  <a:pt x="4658727" y="2291517"/>
                  <a:pt x="4660344" y="2295185"/>
                  <a:pt x="4662321" y="2295185"/>
                </a:cubicBezTo>
                <a:cubicBezTo>
                  <a:pt x="4664298" y="2295185"/>
                  <a:pt x="4668182" y="2291517"/>
                  <a:pt x="4670952" y="2287035"/>
                </a:cubicBezTo>
                <a:close/>
                <a:moveTo>
                  <a:pt x="9850107" y="420746"/>
                </a:moveTo>
                <a:cubicBezTo>
                  <a:pt x="9850107" y="416264"/>
                  <a:pt x="9846223" y="412596"/>
                  <a:pt x="9841477" y="412596"/>
                </a:cubicBezTo>
                <a:cubicBezTo>
                  <a:pt x="9836729" y="412596"/>
                  <a:pt x="9835113" y="416264"/>
                  <a:pt x="9837882" y="420746"/>
                </a:cubicBezTo>
                <a:cubicBezTo>
                  <a:pt x="9840652" y="425229"/>
                  <a:pt x="9844537" y="428896"/>
                  <a:pt x="9846512" y="428896"/>
                </a:cubicBezTo>
                <a:cubicBezTo>
                  <a:pt x="9848490" y="428896"/>
                  <a:pt x="9850107" y="425229"/>
                  <a:pt x="9850107" y="420746"/>
                </a:cubicBezTo>
                <a:close/>
                <a:moveTo>
                  <a:pt x="9904948" y="366924"/>
                </a:moveTo>
                <a:cubicBezTo>
                  <a:pt x="9902239" y="364216"/>
                  <a:pt x="9895211" y="363926"/>
                  <a:pt x="9889327" y="366281"/>
                </a:cubicBezTo>
                <a:cubicBezTo>
                  <a:pt x="9882826" y="368882"/>
                  <a:pt x="9884757" y="370813"/>
                  <a:pt x="9894252" y="371204"/>
                </a:cubicBezTo>
                <a:cubicBezTo>
                  <a:pt x="9902842" y="371558"/>
                  <a:pt x="9907656" y="369632"/>
                  <a:pt x="9904948" y="366924"/>
                </a:cubicBezTo>
                <a:close/>
                <a:moveTo>
                  <a:pt x="10371690" y="201184"/>
                </a:moveTo>
                <a:cubicBezTo>
                  <a:pt x="10371690" y="192484"/>
                  <a:pt x="10368481" y="183383"/>
                  <a:pt x="10364559" y="180959"/>
                </a:cubicBezTo>
                <a:cubicBezTo>
                  <a:pt x="10360637" y="178535"/>
                  <a:pt x="10357428" y="185653"/>
                  <a:pt x="10357428" y="196777"/>
                </a:cubicBezTo>
                <a:cubicBezTo>
                  <a:pt x="10357428" y="207901"/>
                  <a:pt x="10360637" y="217003"/>
                  <a:pt x="10364559" y="217003"/>
                </a:cubicBezTo>
                <a:cubicBezTo>
                  <a:pt x="10368481" y="217003"/>
                  <a:pt x="10371690" y="209885"/>
                  <a:pt x="10371690" y="201184"/>
                </a:cubicBezTo>
                <a:close/>
                <a:moveTo>
                  <a:pt x="6584102" y="138258"/>
                </a:moveTo>
                <a:cubicBezTo>
                  <a:pt x="6578499" y="135997"/>
                  <a:pt x="6569330" y="135997"/>
                  <a:pt x="6563727" y="138258"/>
                </a:cubicBezTo>
                <a:cubicBezTo>
                  <a:pt x="6558124" y="140519"/>
                  <a:pt x="6562709" y="142368"/>
                  <a:pt x="6573915" y="142368"/>
                </a:cubicBezTo>
                <a:cubicBezTo>
                  <a:pt x="6585120" y="142368"/>
                  <a:pt x="6589705" y="140519"/>
                  <a:pt x="6584102" y="138258"/>
                </a:cubicBezTo>
                <a:close/>
                <a:moveTo>
                  <a:pt x="7464273" y="121958"/>
                </a:moveTo>
                <a:cubicBezTo>
                  <a:pt x="7458670" y="119698"/>
                  <a:pt x="7449501" y="119698"/>
                  <a:pt x="7443898" y="121958"/>
                </a:cubicBezTo>
                <a:cubicBezTo>
                  <a:pt x="7438296" y="124219"/>
                  <a:pt x="7442880" y="126069"/>
                  <a:pt x="7454086" y="126069"/>
                </a:cubicBezTo>
                <a:cubicBezTo>
                  <a:pt x="7465292" y="126069"/>
                  <a:pt x="7469876" y="124219"/>
                  <a:pt x="7464273" y="121958"/>
                </a:cubicBezTo>
                <a:close/>
                <a:moveTo>
                  <a:pt x="7594669" y="121958"/>
                </a:moveTo>
                <a:cubicBezTo>
                  <a:pt x="7589066" y="119698"/>
                  <a:pt x="7579897" y="119698"/>
                  <a:pt x="7574294" y="121958"/>
                </a:cubicBezTo>
                <a:cubicBezTo>
                  <a:pt x="7568691" y="124219"/>
                  <a:pt x="7573275" y="126069"/>
                  <a:pt x="7584481" y="126069"/>
                </a:cubicBezTo>
                <a:cubicBezTo>
                  <a:pt x="7595687" y="126069"/>
                  <a:pt x="7600271" y="124219"/>
                  <a:pt x="7594669" y="121958"/>
                </a:cubicBezTo>
                <a:close/>
                <a:moveTo>
                  <a:pt x="7714877" y="119206"/>
                </a:moveTo>
                <a:cubicBezTo>
                  <a:pt x="7714877" y="114724"/>
                  <a:pt x="7713260" y="111056"/>
                  <a:pt x="7711283" y="111056"/>
                </a:cubicBezTo>
                <a:cubicBezTo>
                  <a:pt x="7709306" y="111056"/>
                  <a:pt x="7705423" y="114724"/>
                  <a:pt x="7702652" y="119206"/>
                </a:cubicBezTo>
                <a:cubicBezTo>
                  <a:pt x="7699882" y="123688"/>
                  <a:pt x="7701499" y="127356"/>
                  <a:pt x="7706246" y="127356"/>
                </a:cubicBezTo>
                <a:cubicBezTo>
                  <a:pt x="7710993" y="127356"/>
                  <a:pt x="7714877" y="123688"/>
                  <a:pt x="7714877" y="119206"/>
                </a:cubicBezTo>
                <a:close/>
                <a:moveTo>
                  <a:pt x="9478705" y="69354"/>
                </a:moveTo>
                <a:cubicBezTo>
                  <a:pt x="9476171" y="65254"/>
                  <a:pt x="9467375" y="65783"/>
                  <a:pt x="9458425" y="70572"/>
                </a:cubicBezTo>
                <a:cubicBezTo>
                  <a:pt x="9437114" y="81977"/>
                  <a:pt x="9438538" y="85127"/>
                  <a:pt x="9462899" y="80470"/>
                </a:cubicBezTo>
                <a:cubicBezTo>
                  <a:pt x="9474053" y="78338"/>
                  <a:pt x="9481165" y="73336"/>
                  <a:pt x="9478705" y="69354"/>
                </a:cubicBezTo>
                <a:close/>
                <a:moveTo>
                  <a:pt x="9179791" y="72840"/>
                </a:moveTo>
                <a:cubicBezTo>
                  <a:pt x="9171947" y="70790"/>
                  <a:pt x="9159112" y="70790"/>
                  <a:pt x="9151267" y="72840"/>
                </a:cubicBezTo>
                <a:cubicBezTo>
                  <a:pt x="9143423" y="74889"/>
                  <a:pt x="9149841" y="76567"/>
                  <a:pt x="9165529" y="76567"/>
                </a:cubicBezTo>
                <a:cubicBezTo>
                  <a:pt x="9181218" y="76567"/>
                  <a:pt x="9187636" y="74889"/>
                  <a:pt x="9179791" y="72840"/>
                </a:cubicBezTo>
                <a:close/>
                <a:moveTo>
                  <a:pt x="9228521" y="73534"/>
                </a:moveTo>
                <a:cubicBezTo>
                  <a:pt x="9225812" y="70826"/>
                  <a:pt x="9218783" y="70536"/>
                  <a:pt x="9212900" y="72890"/>
                </a:cubicBezTo>
                <a:cubicBezTo>
                  <a:pt x="9206398" y="75492"/>
                  <a:pt x="9208329" y="77423"/>
                  <a:pt x="9217824" y="77814"/>
                </a:cubicBezTo>
                <a:cubicBezTo>
                  <a:pt x="9226414" y="78168"/>
                  <a:pt x="9231229" y="76242"/>
                  <a:pt x="9228521" y="73534"/>
                </a:cubicBezTo>
                <a:close/>
                <a:moveTo>
                  <a:pt x="9293983" y="72858"/>
                </a:moveTo>
                <a:cubicBezTo>
                  <a:pt x="9286190" y="70818"/>
                  <a:pt x="9271522" y="70744"/>
                  <a:pt x="9261384" y="72693"/>
                </a:cubicBezTo>
                <a:cubicBezTo>
                  <a:pt x="9251246" y="74643"/>
                  <a:pt x="9257622" y="76312"/>
                  <a:pt x="9275551" y="76402"/>
                </a:cubicBezTo>
                <a:cubicBezTo>
                  <a:pt x="9293480" y="76493"/>
                  <a:pt x="9301774" y="74898"/>
                  <a:pt x="9293983" y="72858"/>
                </a:cubicBezTo>
                <a:close/>
                <a:moveTo>
                  <a:pt x="9412059" y="72562"/>
                </a:moveTo>
                <a:cubicBezTo>
                  <a:pt x="9397491" y="70754"/>
                  <a:pt x="9373653" y="70754"/>
                  <a:pt x="9359085" y="72562"/>
                </a:cubicBezTo>
                <a:cubicBezTo>
                  <a:pt x="9344518" y="74370"/>
                  <a:pt x="9356437" y="75849"/>
                  <a:pt x="9385572" y="75849"/>
                </a:cubicBezTo>
                <a:cubicBezTo>
                  <a:pt x="9414707" y="75849"/>
                  <a:pt x="9426626" y="74370"/>
                  <a:pt x="9412059" y="72562"/>
                </a:cubicBezTo>
                <a:close/>
                <a:moveTo>
                  <a:pt x="9947904" y="2071067"/>
                </a:moveTo>
                <a:cubicBezTo>
                  <a:pt x="9947904" y="2064276"/>
                  <a:pt x="9955148" y="2058842"/>
                  <a:pt x="9964203" y="2058842"/>
                </a:cubicBezTo>
                <a:cubicBezTo>
                  <a:pt x="9973258" y="2058842"/>
                  <a:pt x="9980503" y="2064276"/>
                  <a:pt x="9980503" y="2071067"/>
                </a:cubicBezTo>
                <a:cubicBezTo>
                  <a:pt x="9980503" y="2077858"/>
                  <a:pt x="9973258" y="2083292"/>
                  <a:pt x="9964203" y="2083292"/>
                </a:cubicBezTo>
                <a:cubicBezTo>
                  <a:pt x="9955148" y="2083292"/>
                  <a:pt x="9947904" y="2077858"/>
                  <a:pt x="9947904" y="2071067"/>
                </a:cubicBezTo>
                <a:close/>
                <a:moveTo>
                  <a:pt x="9635872" y="1907088"/>
                </a:moveTo>
                <a:cubicBezTo>
                  <a:pt x="9620877" y="1892094"/>
                  <a:pt x="9631498" y="1879548"/>
                  <a:pt x="9659185" y="1879548"/>
                </a:cubicBezTo>
                <a:cubicBezTo>
                  <a:pt x="9682518" y="1879548"/>
                  <a:pt x="9687770" y="1882384"/>
                  <a:pt x="9685603" y="1893810"/>
                </a:cubicBezTo>
                <a:cubicBezTo>
                  <a:pt x="9682850" y="1908328"/>
                  <a:pt x="9646748" y="1917966"/>
                  <a:pt x="9635872" y="1907088"/>
                </a:cubicBezTo>
                <a:close/>
                <a:moveTo>
                  <a:pt x="11836300" y="700928"/>
                </a:moveTo>
                <a:cubicBezTo>
                  <a:pt x="11820979" y="685609"/>
                  <a:pt x="11831441" y="672447"/>
                  <a:pt x="11856978" y="674909"/>
                </a:cubicBezTo>
                <a:cubicBezTo>
                  <a:pt x="11889184" y="678014"/>
                  <a:pt x="11893668" y="700722"/>
                  <a:pt x="11862786" y="704324"/>
                </a:cubicBezTo>
                <a:cubicBezTo>
                  <a:pt x="11851412" y="705650"/>
                  <a:pt x="11839493" y="704122"/>
                  <a:pt x="11836300" y="700928"/>
                </a:cubicBezTo>
                <a:close/>
                <a:moveTo>
                  <a:pt x="11697380" y="472361"/>
                </a:moveTo>
                <a:cubicBezTo>
                  <a:pt x="11683361" y="458343"/>
                  <a:pt x="11693526" y="445191"/>
                  <a:pt x="11718433" y="445125"/>
                </a:cubicBezTo>
                <a:cubicBezTo>
                  <a:pt x="11733000" y="445085"/>
                  <a:pt x="11763983" y="442764"/>
                  <a:pt x="11787281" y="439965"/>
                </a:cubicBezTo>
                <a:cubicBezTo>
                  <a:pt x="11822242" y="435765"/>
                  <a:pt x="11830073" y="431862"/>
                  <a:pt x="11832104" y="417624"/>
                </a:cubicBezTo>
                <a:cubicBezTo>
                  <a:pt x="11835265" y="395478"/>
                  <a:pt x="11887262" y="388548"/>
                  <a:pt x="11903497" y="408110"/>
                </a:cubicBezTo>
                <a:cubicBezTo>
                  <a:pt x="11909265" y="415060"/>
                  <a:pt x="11923656" y="420746"/>
                  <a:pt x="11935476" y="420746"/>
                </a:cubicBezTo>
                <a:cubicBezTo>
                  <a:pt x="11956235" y="420746"/>
                  <a:pt x="11981653" y="446162"/>
                  <a:pt x="11971275" y="456541"/>
                </a:cubicBezTo>
                <a:cubicBezTo>
                  <a:pt x="11968550" y="459266"/>
                  <a:pt x="11934141" y="461495"/>
                  <a:pt x="11894813" y="461495"/>
                </a:cubicBezTo>
                <a:cubicBezTo>
                  <a:pt x="11855483" y="461495"/>
                  <a:pt x="11821037" y="465162"/>
                  <a:pt x="11818267" y="469645"/>
                </a:cubicBezTo>
                <a:cubicBezTo>
                  <a:pt x="11812710" y="478636"/>
                  <a:pt x="11706051" y="481033"/>
                  <a:pt x="11697380" y="472361"/>
                </a:cubicBezTo>
                <a:close/>
                <a:moveTo>
                  <a:pt x="12050535" y="432971"/>
                </a:moveTo>
                <a:cubicBezTo>
                  <a:pt x="12050535" y="426247"/>
                  <a:pt x="12056036" y="420746"/>
                  <a:pt x="12062759" y="420746"/>
                </a:cubicBezTo>
                <a:cubicBezTo>
                  <a:pt x="12069482" y="420746"/>
                  <a:pt x="12074984" y="426247"/>
                  <a:pt x="12074984" y="432971"/>
                </a:cubicBezTo>
                <a:cubicBezTo>
                  <a:pt x="12074984" y="439694"/>
                  <a:pt x="12069482" y="445195"/>
                  <a:pt x="12062759" y="445195"/>
                </a:cubicBezTo>
                <a:cubicBezTo>
                  <a:pt x="12056036" y="445195"/>
                  <a:pt x="12050535" y="439694"/>
                  <a:pt x="12050535" y="432971"/>
                </a:cubicBezTo>
                <a:close/>
                <a:moveTo>
                  <a:pt x="12148331" y="432971"/>
                </a:moveTo>
                <a:cubicBezTo>
                  <a:pt x="12148331" y="424821"/>
                  <a:pt x="12156481" y="420746"/>
                  <a:pt x="12172781" y="420746"/>
                </a:cubicBezTo>
                <a:cubicBezTo>
                  <a:pt x="12189080" y="420746"/>
                  <a:pt x="12197230" y="424821"/>
                  <a:pt x="12197230" y="432971"/>
                </a:cubicBezTo>
                <a:cubicBezTo>
                  <a:pt x="12197230" y="441121"/>
                  <a:pt x="12189080" y="445195"/>
                  <a:pt x="12172781" y="445195"/>
                </a:cubicBezTo>
                <a:cubicBezTo>
                  <a:pt x="12156481" y="445195"/>
                  <a:pt x="12148331" y="441121"/>
                  <a:pt x="12148331" y="432971"/>
                </a:cubicBezTo>
                <a:close/>
                <a:moveTo>
                  <a:pt x="111176" y="411759"/>
                </a:moveTo>
                <a:cubicBezTo>
                  <a:pt x="111176" y="385858"/>
                  <a:pt x="137857" y="377574"/>
                  <a:pt x="234031" y="373613"/>
                </a:cubicBezTo>
                <a:cubicBezTo>
                  <a:pt x="320239" y="370063"/>
                  <a:pt x="331219" y="371118"/>
                  <a:pt x="331219" y="382954"/>
                </a:cubicBezTo>
                <a:cubicBezTo>
                  <a:pt x="331219" y="393502"/>
                  <a:pt x="322827" y="396297"/>
                  <a:pt x="291150" y="396297"/>
                </a:cubicBezTo>
                <a:cubicBezTo>
                  <a:pt x="269111" y="396297"/>
                  <a:pt x="249858" y="399406"/>
                  <a:pt x="248363" y="403206"/>
                </a:cubicBezTo>
                <a:cubicBezTo>
                  <a:pt x="244226" y="413730"/>
                  <a:pt x="111176" y="422025"/>
                  <a:pt x="111176" y="411759"/>
                </a:cubicBezTo>
                <a:close/>
                <a:moveTo>
                  <a:pt x="9972353" y="41784"/>
                </a:moveTo>
                <a:cubicBezTo>
                  <a:pt x="9972353" y="32547"/>
                  <a:pt x="9982313" y="29559"/>
                  <a:pt x="10013101" y="29559"/>
                </a:cubicBezTo>
                <a:cubicBezTo>
                  <a:pt x="10043890" y="29559"/>
                  <a:pt x="10053850" y="32547"/>
                  <a:pt x="10053850" y="41784"/>
                </a:cubicBezTo>
                <a:cubicBezTo>
                  <a:pt x="10053850" y="51020"/>
                  <a:pt x="10043890" y="54008"/>
                  <a:pt x="10013101" y="54008"/>
                </a:cubicBezTo>
                <a:cubicBezTo>
                  <a:pt x="9982313" y="54008"/>
                  <a:pt x="9972353" y="51020"/>
                  <a:pt x="9972353" y="4178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025" cap="flat">
            <a:noFill/>
            <a:prstDash val="solid"/>
            <a:miter/>
          </a:ln>
          <a:effectLst>
            <a:outerShdw blurRad="292100" dist="203200" dir="5400000" sx="102000" sy="102000" algn="tl" rotWithShape="0">
              <a:srgbClr val="F0BEF6">
                <a:alpha val="40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rma lib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920DC4-DE81-4142-9887-1AC7A8C64B77}"/>
              </a:ext>
            </a:extLst>
          </p:cNvPr>
          <p:cNvSpPr/>
          <p:nvPr/>
        </p:nvSpPr>
        <p:spPr>
          <a:xfrm>
            <a:off x="1608636" y="3784405"/>
            <a:ext cx="7277936" cy="2999781"/>
          </a:xfrm>
          <a:custGeom>
            <a:avLst/>
            <a:gdLst/>
            <a:ahLst/>
            <a:cxnLst/>
            <a:rect l="l" t="t" r="r" b="b"/>
            <a:pathLst>
              <a:path w="7277936" h="2999781">
                <a:moveTo>
                  <a:pt x="5788641" y="2842402"/>
                </a:moveTo>
                <a:cubicBezTo>
                  <a:pt x="5792394" y="2842402"/>
                  <a:pt x="5795465" y="2846568"/>
                  <a:pt x="5795465" y="2851658"/>
                </a:cubicBezTo>
                <a:cubicBezTo>
                  <a:pt x="5795465" y="2864061"/>
                  <a:pt x="5788361" y="2872945"/>
                  <a:pt x="5784726" y="2865086"/>
                </a:cubicBezTo>
                <a:cubicBezTo>
                  <a:pt x="5779603" y="2854008"/>
                  <a:pt x="5781606" y="2842402"/>
                  <a:pt x="5788641" y="2842402"/>
                </a:cubicBezTo>
                <a:close/>
                <a:moveTo>
                  <a:pt x="5337111" y="2834535"/>
                </a:moveTo>
                <a:cubicBezTo>
                  <a:pt x="5362475" y="2831674"/>
                  <a:pt x="5363271" y="2832348"/>
                  <a:pt x="5363271" y="2856666"/>
                </a:cubicBezTo>
                <a:cubicBezTo>
                  <a:pt x="5363271" y="2877752"/>
                  <a:pt x="5361278" y="2881561"/>
                  <a:pt x="5350760" y="2880584"/>
                </a:cubicBezTo>
                <a:cubicBezTo>
                  <a:pt x="5343878" y="2879944"/>
                  <a:pt x="5332106" y="2876580"/>
                  <a:pt x="5324600" y="2873110"/>
                </a:cubicBezTo>
                <a:cubicBezTo>
                  <a:pt x="5316847" y="2869525"/>
                  <a:pt x="5310952" y="2860469"/>
                  <a:pt x="5310952" y="2852142"/>
                </a:cubicBezTo>
                <a:cubicBezTo>
                  <a:pt x="5310952" y="2841197"/>
                  <a:pt x="5317579" y="2836737"/>
                  <a:pt x="5337111" y="2834535"/>
                </a:cubicBezTo>
                <a:close/>
                <a:moveTo>
                  <a:pt x="5242979" y="2832566"/>
                </a:moveTo>
                <a:cubicBezTo>
                  <a:pt x="5250842" y="2832566"/>
                  <a:pt x="5254084" y="2838002"/>
                  <a:pt x="5254084" y="2851187"/>
                </a:cubicBezTo>
                <a:cubicBezTo>
                  <a:pt x="5254084" y="2879955"/>
                  <a:pt x="5233104" y="2893313"/>
                  <a:pt x="5228516" y="2867464"/>
                </a:cubicBezTo>
                <a:cubicBezTo>
                  <a:pt x="5224758" y="2846288"/>
                  <a:pt x="5230444" y="2832566"/>
                  <a:pt x="5242979" y="2832566"/>
                </a:cubicBezTo>
                <a:close/>
                <a:moveTo>
                  <a:pt x="5714434" y="2830520"/>
                </a:moveTo>
                <a:cubicBezTo>
                  <a:pt x="5718986" y="2829816"/>
                  <a:pt x="5726161" y="2831460"/>
                  <a:pt x="5737654" y="2835188"/>
                </a:cubicBezTo>
                <a:cubicBezTo>
                  <a:pt x="5753186" y="2840227"/>
                  <a:pt x="5766781" y="2846199"/>
                  <a:pt x="5767865" y="2848458"/>
                </a:cubicBezTo>
                <a:cubicBezTo>
                  <a:pt x="5776194" y="2865814"/>
                  <a:pt x="5731741" y="2884607"/>
                  <a:pt x="5714713" y="2870931"/>
                </a:cubicBezTo>
                <a:cubicBezTo>
                  <a:pt x="5703607" y="2862010"/>
                  <a:pt x="5703268" y="2860657"/>
                  <a:pt x="5706946" y="2839937"/>
                </a:cubicBezTo>
                <a:cubicBezTo>
                  <a:pt x="5707951" y="2834276"/>
                  <a:pt x="5709881" y="2831224"/>
                  <a:pt x="5714434" y="2830520"/>
                </a:cubicBezTo>
                <a:close/>
                <a:moveTo>
                  <a:pt x="5997580" y="2816017"/>
                </a:moveTo>
                <a:cubicBezTo>
                  <a:pt x="5999359" y="2813099"/>
                  <a:pt x="6002750" y="2812914"/>
                  <a:pt x="6007106" y="2816528"/>
                </a:cubicBezTo>
                <a:cubicBezTo>
                  <a:pt x="6011124" y="2819863"/>
                  <a:pt x="6013140" y="2827049"/>
                  <a:pt x="6011583" y="2832497"/>
                </a:cubicBezTo>
                <a:cubicBezTo>
                  <a:pt x="6007894" y="2845397"/>
                  <a:pt x="6001505" y="2845127"/>
                  <a:pt x="5997727" y="2831912"/>
                </a:cubicBezTo>
                <a:cubicBezTo>
                  <a:pt x="5995634" y="2824589"/>
                  <a:pt x="5995800" y="2818936"/>
                  <a:pt x="5997580" y="2816017"/>
                </a:cubicBezTo>
                <a:close/>
                <a:moveTo>
                  <a:pt x="5868142" y="2775665"/>
                </a:moveTo>
                <a:cubicBezTo>
                  <a:pt x="5870278" y="2776379"/>
                  <a:pt x="5872334" y="2778434"/>
                  <a:pt x="5874020" y="2782079"/>
                </a:cubicBezTo>
                <a:cubicBezTo>
                  <a:pt x="5876855" y="2788208"/>
                  <a:pt x="5891976" y="2793222"/>
                  <a:pt x="5907622" y="2793222"/>
                </a:cubicBezTo>
                <a:cubicBezTo>
                  <a:pt x="5930591" y="2793222"/>
                  <a:pt x="5949034" y="2801642"/>
                  <a:pt x="5962763" y="2818396"/>
                </a:cubicBezTo>
                <a:cubicBezTo>
                  <a:pt x="5963448" y="2819231"/>
                  <a:pt x="5962717" y="2827187"/>
                  <a:pt x="5961139" y="2836076"/>
                </a:cubicBezTo>
                <a:cubicBezTo>
                  <a:pt x="5956672" y="2861247"/>
                  <a:pt x="5879118" y="2858867"/>
                  <a:pt x="5864844" y="2833121"/>
                </a:cubicBezTo>
                <a:cubicBezTo>
                  <a:pt x="5859214" y="2822968"/>
                  <a:pt x="5854608" y="2807483"/>
                  <a:pt x="5854608" y="2798713"/>
                </a:cubicBezTo>
                <a:cubicBezTo>
                  <a:pt x="5854608" y="2783445"/>
                  <a:pt x="5861734" y="2773521"/>
                  <a:pt x="5868142" y="2775665"/>
                </a:cubicBezTo>
                <a:close/>
                <a:moveTo>
                  <a:pt x="1900026" y="2765586"/>
                </a:moveTo>
                <a:cubicBezTo>
                  <a:pt x="1909616" y="2769579"/>
                  <a:pt x="1909011" y="2787035"/>
                  <a:pt x="1899129" y="2791484"/>
                </a:cubicBezTo>
                <a:cubicBezTo>
                  <a:pt x="1895007" y="2793339"/>
                  <a:pt x="1892064" y="2787918"/>
                  <a:pt x="1892064" y="2778468"/>
                </a:cubicBezTo>
                <a:cubicBezTo>
                  <a:pt x="1892064" y="2768337"/>
                  <a:pt x="1895046" y="2763512"/>
                  <a:pt x="1900026" y="2765586"/>
                </a:cubicBezTo>
                <a:close/>
                <a:moveTo>
                  <a:pt x="3056264" y="2761243"/>
                </a:moveTo>
                <a:cubicBezTo>
                  <a:pt x="3079126" y="2759099"/>
                  <a:pt x="3102671" y="2764705"/>
                  <a:pt x="3105400" y="2780079"/>
                </a:cubicBezTo>
                <a:cubicBezTo>
                  <a:pt x="3106812" y="2788034"/>
                  <a:pt x="3106160" y="2798114"/>
                  <a:pt x="3103951" y="2802476"/>
                </a:cubicBezTo>
                <a:cubicBezTo>
                  <a:pt x="3098957" y="2812340"/>
                  <a:pt x="3068812" y="2819255"/>
                  <a:pt x="3047617" y="2815398"/>
                </a:cubicBezTo>
                <a:cubicBezTo>
                  <a:pt x="3021124" y="2810578"/>
                  <a:pt x="3011221" y="2803373"/>
                  <a:pt x="3011221" y="2788913"/>
                </a:cubicBezTo>
                <a:cubicBezTo>
                  <a:pt x="3011221" y="2773283"/>
                  <a:pt x="3033402" y="2763388"/>
                  <a:pt x="3056264" y="2761243"/>
                </a:cubicBezTo>
                <a:close/>
                <a:moveTo>
                  <a:pt x="2698963" y="2754876"/>
                </a:moveTo>
                <a:cubicBezTo>
                  <a:pt x="2701520" y="2754521"/>
                  <a:pt x="2704083" y="2755685"/>
                  <a:pt x="2706370" y="2758741"/>
                </a:cubicBezTo>
                <a:cubicBezTo>
                  <a:pt x="2713504" y="2768274"/>
                  <a:pt x="2711773" y="2800279"/>
                  <a:pt x="2703764" y="2806924"/>
                </a:cubicBezTo>
                <a:cubicBezTo>
                  <a:pt x="2689779" y="2818526"/>
                  <a:pt x="2683663" y="2813062"/>
                  <a:pt x="2683663" y="2788967"/>
                </a:cubicBezTo>
                <a:cubicBezTo>
                  <a:pt x="2683663" y="2770666"/>
                  <a:pt x="2691290" y="2755938"/>
                  <a:pt x="2698963" y="2754876"/>
                </a:cubicBezTo>
                <a:close/>
                <a:moveTo>
                  <a:pt x="2758317" y="2753877"/>
                </a:moveTo>
                <a:cubicBezTo>
                  <a:pt x="2767006" y="2753877"/>
                  <a:pt x="2775431" y="2758483"/>
                  <a:pt x="2777041" y="2764114"/>
                </a:cubicBezTo>
                <a:cubicBezTo>
                  <a:pt x="2778650" y="2769743"/>
                  <a:pt x="2784144" y="2771483"/>
                  <a:pt x="2789250" y="2767980"/>
                </a:cubicBezTo>
                <a:cubicBezTo>
                  <a:pt x="2799450" y="2760981"/>
                  <a:pt x="2807118" y="2778279"/>
                  <a:pt x="2803315" y="2799707"/>
                </a:cubicBezTo>
                <a:cubicBezTo>
                  <a:pt x="2800208" y="2817216"/>
                  <a:pt x="2784813" y="2816645"/>
                  <a:pt x="2782946" y="2798952"/>
                </a:cubicBezTo>
                <a:cubicBezTo>
                  <a:pt x="2781703" y="2787168"/>
                  <a:pt x="2778847" y="2786978"/>
                  <a:pt x="2764502" y="2797728"/>
                </a:cubicBezTo>
                <a:cubicBezTo>
                  <a:pt x="2750395" y="2808299"/>
                  <a:pt x="2746661" y="2808183"/>
                  <a:pt x="2742383" y="2797041"/>
                </a:cubicBezTo>
                <a:cubicBezTo>
                  <a:pt x="2733634" y="2774248"/>
                  <a:pt x="2741154" y="2753877"/>
                  <a:pt x="2758317" y="2753877"/>
                </a:cubicBezTo>
                <a:close/>
                <a:moveTo>
                  <a:pt x="6731946" y="2749463"/>
                </a:moveTo>
                <a:cubicBezTo>
                  <a:pt x="6734480" y="2748455"/>
                  <a:pt x="6736759" y="2748693"/>
                  <a:pt x="6738332" y="2750695"/>
                </a:cubicBezTo>
                <a:cubicBezTo>
                  <a:pt x="6740209" y="2753083"/>
                  <a:pt x="6741744" y="2763630"/>
                  <a:pt x="6741744" y="2774130"/>
                </a:cubicBezTo>
                <a:cubicBezTo>
                  <a:pt x="6741744" y="2788787"/>
                  <a:pt x="6738573" y="2793222"/>
                  <a:pt x="6728095" y="2793222"/>
                </a:cubicBezTo>
                <a:cubicBezTo>
                  <a:pt x="6718869" y="2793222"/>
                  <a:pt x="6714447" y="2788340"/>
                  <a:pt x="6714447" y="2778151"/>
                </a:cubicBezTo>
                <a:cubicBezTo>
                  <a:pt x="6714447" y="2766720"/>
                  <a:pt x="6724344" y="2752486"/>
                  <a:pt x="6731946" y="2749463"/>
                </a:cubicBezTo>
                <a:close/>
                <a:moveTo>
                  <a:pt x="6884789" y="2665717"/>
                </a:moveTo>
                <a:cubicBezTo>
                  <a:pt x="6893577" y="2666220"/>
                  <a:pt x="6904077" y="2670290"/>
                  <a:pt x="6911405" y="2677647"/>
                </a:cubicBezTo>
                <a:cubicBezTo>
                  <a:pt x="6925232" y="2691531"/>
                  <a:pt x="6927798" y="2720047"/>
                  <a:pt x="6915759" y="2726034"/>
                </a:cubicBezTo>
                <a:cubicBezTo>
                  <a:pt x="6911381" y="2728212"/>
                  <a:pt x="6898585" y="2725035"/>
                  <a:pt x="6887325" y="2718973"/>
                </a:cubicBezTo>
                <a:cubicBezTo>
                  <a:pt x="6876065" y="2712912"/>
                  <a:pt x="6867057" y="2702794"/>
                  <a:pt x="6867308" y="2696488"/>
                </a:cubicBezTo>
                <a:cubicBezTo>
                  <a:pt x="6867558" y="2690184"/>
                  <a:pt x="6868069" y="2680598"/>
                  <a:pt x="6868445" y="2675188"/>
                </a:cubicBezTo>
                <a:cubicBezTo>
                  <a:pt x="6868925" y="2668278"/>
                  <a:pt x="6876001" y="2665214"/>
                  <a:pt x="6884789" y="2665717"/>
                </a:cubicBezTo>
                <a:close/>
                <a:moveTo>
                  <a:pt x="6490646" y="2410331"/>
                </a:moveTo>
                <a:cubicBezTo>
                  <a:pt x="6485327" y="2409818"/>
                  <a:pt x="6481673" y="2413691"/>
                  <a:pt x="6479242" y="2421908"/>
                </a:cubicBezTo>
                <a:cubicBezTo>
                  <a:pt x="6474415" y="2438218"/>
                  <a:pt x="6457044" y="2458793"/>
                  <a:pt x="6448100" y="2458793"/>
                </a:cubicBezTo>
                <a:cubicBezTo>
                  <a:pt x="6444165" y="2458793"/>
                  <a:pt x="6442124" y="2462914"/>
                  <a:pt x="6443563" y="2467949"/>
                </a:cubicBezTo>
                <a:cubicBezTo>
                  <a:pt x="6445003" y="2472986"/>
                  <a:pt x="6443750" y="2480354"/>
                  <a:pt x="6440779" y="2484323"/>
                </a:cubicBezTo>
                <a:cubicBezTo>
                  <a:pt x="6434149" y="2493184"/>
                  <a:pt x="6451471" y="2510060"/>
                  <a:pt x="6470594" y="2513371"/>
                </a:cubicBezTo>
                <a:cubicBezTo>
                  <a:pt x="6477848" y="2514627"/>
                  <a:pt x="6485677" y="2522973"/>
                  <a:pt x="6487992" y="2531918"/>
                </a:cubicBezTo>
                <a:cubicBezTo>
                  <a:pt x="6490776" y="2542673"/>
                  <a:pt x="6495305" y="2546051"/>
                  <a:pt x="6501367" y="2541891"/>
                </a:cubicBezTo>
                <a:cubicBezTo>
                  <a:pt x="6507741" y="2537517"/>
                  <a:pt x="6512568" y="2541882"/>
                  <a:pt x="6517210" y="2556214"/>
                </a:cubicBezTo>
                <a:cubicBezTo>
                  <a:pt x="6524920" y="2580011"/>
                  <a:pt x="6542499" y="2583356"/>
                  <a:pt x="6550487" y="2562545"/>
                </a:cubicBezTo>
                <a:cubicBezTo>
                  <a:pt x="6553503" y="2554689"/>
                  <a:pt x="6554748" y="2539940"/>
                  <a:pt x="6553255" y="2529768"/>
                </a:cubicBezTo>
                <a:cubicBezTo>
                  <a:pt x="6551536" y="2518061"/>
                  <a:pt x="6553902" y="2504697"/>
                  <a:pt x="6559703" y="2493345"/>
                </a:cubicBezTo>
                <a:cubicBezTo>
                  <a:pt x="6569252" y="2474662"/>
                  <a:pt x="6571226" y="2452547"/>
                  <a:pt x="6565183" y="2431978"/>
                </a:cubicBezTo>
                <a:cubicBezTo>
                  <a:pt x="6562510" y="2422884"/>
                  <a:pt x="6557394" y="2422451"/>
                  <a:pt x="6544375" y="2430223"/>
                </a:cubicBezTo>
                <a:cubicBezTo>
                  <a:pt x="6530664" y="2438409"/>
                  <a:pt x="6524008" y="2437348"/>
                  <a:pt x="6512043" y="2425072"/>
                </a:cubicBezTo>
                <a:cubicBezTo>
                  <a:pt x="6502951" y="2415743"/>
                  <a:pt x="6495966" y="2410844"/>
                  <a:pt x="6490646" y="2410331"/>
                </a:cubicBezTo>
                <a:close/>
                <a:moveTo>
                  <a:pt x="7217158" y="1976823"/>
                </a:moveTo>
                <a:cubicBezTo>
                  <a:pt x="7242675" y="1976823"/>
                  <a:pt x="7248692" y="1988318"/>
                  <a:pt x="7236721" y="2014200"/>
                </a:cubicBezTo>
                <a:cubicBezTo>
                  <a:pt x="7231299" y="2025922"/>
                  <a:pt x="7222005" y="2027238"/>
                  <a:pt x="7202373" y="2019062"/>
                </a:cubicBezTo>
                <a:cubicBezTo>
                  <a:pt x="7195973" y="2016397"/>
                  <a:pt x="7192137" y="2007682"/>
                  <a:pt x="7192137" y="1995811"/>
                </a:cubicBezTo>
                <a:cubicBezTo>
                  <a:pt x="7192137" y="1979353"/>
                  <a:pt x="7195469" y="1976823"/>
                  <a:pt x="7217158" y="1976823"/>
                </a:cubicBezTo>
                <a:close/>
                <a:moveTo>
                  <a:pt x="7227773" y="1839117"/>
                </a:moveTo>
                <a:cubicBezTo>
                  <a:pt x="7232361" y="1839117"/>
                  <a:pt x="7237588" y="1842306"/>
                  <a:pt x="7239391" y="1846203"/>
                </a:cubicBezTo>
                <a:cubicBezTo>
                  <a:pt x="7241193" y="1850100"/>
                  <a:pt x="7249727" y="1851973"/>
                  <a:pt x="7258355" y="1850366"/>
                </a:cubicBezTo>
                <a:cubicBezTo>
                  <a:pt x="7269582" y="1848274"/>
                  <a:pt x="7274859" y="1852041"/>
                  <a:pt x="7276913" y="1863613"/>
                </a:cubicBezTo>
                <a:cubicBezTo>
                  <a:pt x="7280609" y="1884437"/>
                  <a:pt x="7274317" y="1897603"/>
                  <a:pt x="7257709" y="1903798"/>
                </a:cubicBezTo>
                <a:cubicBezTo>
                  <a:pt x="7250419" y="1906518"/>
                  <a:pt x="7241383" y="1910388"/>
                  <a:pt x="7237631" y="1912400"/>
                </a:cubicBezTo>
                <a:cubicBezTo>
                  <a:pt x="7233877" y="1914411"/>
                  <a:pt x="7228247" y="1913868"/>
                  <a:pt x="7225119" y="1911193"/>
                </a:cubicBezTo>
                <a:cubicBezTo>
                  <a:pt x="7221992" y="1908519"/>
                  <a:pt x="7219433" y="1891207"/>
                  <a:pt x="7219433" y="1872724"/>
                </a:cubicBezTo>
                <a:cubicBezTo>
                  <a:pt x="7219433" y="1846693"/>
                  <a:pt x="7221313" y="1839117"/>
                  <a:pt x="7227773" y="1839117"/>
                </a:cubicBezTo>
                <a:close/>
                <a:moveTo>
                  <a:pt x="7154831" y="1635455"/>
                </a:moveTo>
                <a:cubicBezTo>
                  <a:pt x="7161752" y="1637429"/>
                  <a:pt x="7166306" y="1648978"/>
                  <a:pt x="7162810" y="1661210"/>
                </a:cubicBezTo>
                <a:cubicBezTo>
                  <a:pt x="7158380" y="1676707"/>
                  <a:pt x="7143497" y="1674330"/>
                  <a:pt x="7140537" y="1657652"/>
                </a:cubicBezTo>
                <a:cubicBezTo>
                  <a:pt x="7138983" y="1648899"/>
                  <a:pt x="7141605" y="1640933"/>
                  <a:pt x="7147332" y="1637003"/>
                </a:cubicBezTo>
                <a:cubicBezTo>
                  <a:pt x="7149954" y="1635203"/>
                  <a:pt x="7152524" y="1634797"/>
                  <a:pt x="7154831" y="1635455"/>
                </a:cubicBezTo>
                <a:close/>
                <a:moveTo>
                  <a:pt x="7071174" y="1598578"/>
                </a:moveTo>
                <a:cubicBezTo>
                  <a:pt x="7077649" y="1597614"/>
                  <a:pt x="7083269" y="1606990"/>
                  <a:pt x="7082040" y="1620685"/>
                </a:cubicBezTo>
                <a:cubicBezTo>
                  <a:pt x="7080085" y="1642467"/>
                  <a:pt x="7071659" y="1645622"/>
                  <a:pt x="7064594" y="1627218"/>
                </a:cubicBezTo>
                <a:lnTo>
                  <a:pt x="7064591" y="1627218"/>
                </a:lnTo>
                <a:cubicBezTo>
                  <a:pt x="7059519" y="1614005"/>
                  <a:pt x="7059525" y="1610035"/>
                  <a:pt x="7064636" y="1603210"/>
                </a:cubicBezTo>
                <a:cubicBezTo>
                  <a:pt x="7066762" y="1600369"/>
                  <a:pt x="7069016" y="1598899"/>
                  <a:pt x="7071174" y="1598578"/>
                </a:cubicBezTo>
                <a:close/>
                <a:moveTo>
                  <a:pt x="6956903" y="1311651"/>
                </a:moveTo>
                <a:cubicBezTo>
                  <a:pt x="6956079" y="1312437"/>
                  <a:pt x="6955567" y="1314357"/>
                  <a:pt x="6955567" y="1317221"/>
                </a:cubicBezTo>
                <a:cubicBezTo>
                  <a:pt x="6955567" y="1322951"/>
                  <a:pt x="6957614" y="1327638"/>
                  <a:pt x="6960116" y="1327638"/>
                </a:cubicBezTo>
                <a:cubicBezTo>
                  <a:pt x="6962618" y="1327638"/>
                  <a:pt x="6964665" y="1325687"/>
                  <a:pt x="6964665" y="1323301"/>
                </a:cubicBezTo>
                <a:cubicBezTo>
                  <a:pt x="6964665" y="1320914"/>
                  <a:pt x="6962618" y="1316227"/>
                  <a:pt x="6960116" y="1312884"/>
                </a:cubicBezTo>
                <a:cubicBezTo>
                  <a:pt x="6958865" y="1311213"/>
                  <a:pt x="6957728" y="1310865"/>
                  <a:pt x="6956903" y="1311651"/>
                </a:cubicBezTo>
                <a:close/>
                <a:moveTo>
                  <a:pt x="7035181" y="1096489"/>
                </a:moveTo>
                <a:cubicBezTo>
                  <a:pt x="7040117" y="1096489"/>
                  <a:pt x="7044845" y="1104236"/>
                  <a:pt x="7045689" y="1113703"/>
                </a:cubicBezTo>
                <a:cubicBezTo>
                  <a:pt x="7046837" y="1126595"/>
                  <a:pt x="7044199" y="1130916"/>
                  <a:pt x="7035181" y="1130916"/>
                </a:cubicBezTo>
                <a:cubicBezTo>
                  <a:pt x="7026163" y="1130916"/>
                  <a:pt x="7023525" y="1126595"/>
                  <a:pt x="7024673" y="1113703"/>
                </a:cubicBezTo>
                <a:cubicBezTo>
                  <a:pt x="7025517" y="1104236"/>
                  <a:pt x="7030245" y="1096489"/>
                  <a:pt x="7035181" y="1096489"/>
                </a:cubicBezTo>
                <a:close/>
                <a:moveTo>
                  <a:pt x="6972073" y="1083425"/>
                </a:moveTo>
                <a:cubicBezTo>
                  <a:pt x="6981587" y="1085777"/>
                  <a:pt x="6985533" y="1092667"/>
                  <a:pt x="6986591" y="1108785"/>
                </a:cubicBezTo>
                <a:cubicBezTo>
                  <a:pt x="6987750" y="1126413"/>
                  <a:pt x="6985843" y="1130916"/>
                  <a:pt x="6977225" y="1130916"/>
                </a:cubicBezTo>
                <a:cubicBezTo>
                  <a:pt x="6971273" y="1130916"/>
                  <a:pt x="6962431" y="1124574"/>
                  <a:pt x="6957573" y="1116824"/>
                </a:cubicBezTo>
                <a:cubicBezTo>
                  <a:pt x="6945868" y="1098144"/>
                  <a:pt x="6954177" y="1079004"/>
                  <a:pt x="6972073" y="1083425"/>
                </a:cubicBezTo>
                <a:close/>
                <a:moveTo>
                  <a:pt x="6505290" y="920553"/>
                </a:moveTo>
                <a:cubicBezTo>
                  <a:pt x="6500862" y="921421"/>
                  <a:pt x="6495577" y="924126"/>
                  <a:pt x="6489415" y="928649"/>
                </a:cubicBezTo>
                <a:cubicBezTo>
                  <a:pt x="6477891" y="937108"/>
                  <a:pt x="6463415" y="944029"/>
                  <a:pt x="6457247" y="944029"/>
                </a:cubicBezTo>
                <a:cubicBezTo>
                  <a:pt x="6444455" y="944029"/>
                  <a:pt x="6441981" y="967658"/>
                  <a:pt x="6453334" y="981395"/>
                </a:cubicBezTo>
                <a:cubicBezTo>
                  <a:pt x="6457349" y="986254"/>
                  <a:pt x="6474240" y="989793"/>
                  <a:pt x="6490866" y="989261"/>
                </a:cubicBezTo>
                <a:cubicBezTo>
                  <a:pt x="6519859" y="988331"/>
                  <a:pt x="6521153" y="987250"/>
                  <a:pt x="6522465" y="962860"/>
                </a:cubicBezTo>
                <a:cubicBezTo>
                  <a:pt x="6524131" y="931879"/>
                  <a:pt x="6518572" y="917949"/>
                  <a:pt x="6505290" y="920553"/>
                </a:cubicBezTo>
                <a:close/>
                <a:moveTo>
                  <a:pt x="6903391" y="914521"/>
                </a:moveTo>
                <a:cubicBezTo>
                  <a:pt x="6910749" y="914521"/>
                  <a:pt x="6912423" y="929891"/>
                  <a:pt x="6905999" y="938475"/>
                </a:cubicBezTo>
                <a:cubicBezTo>
                  <a:pt x="6903759" y="941467"/>
                  <a:pt x="6900753" y="937303"/>
                  <a:pt x="6899318" y="929218"/>
                </a:cubicBezTo>
                <a:cubicBezTo>
                  <a:pt x="6897733" y="920291"/>
                  <a:pt x="6899318" y="914521"/>
                  <a:pt x="6903391" y="914521"/>
                </a:cubicBezTo>
                <a:close/>
                <a:moveTo>
                  <a:pt x="6062341" y="700042"/>
                </a:moveTo>
                <a:cubicBezTo>
                  <a:pt x="6046363" y="697790"/>
                  <a:pt x="6040362" y="700861"/>
                  <a:pt x="6038325" y="712337"/>
                </a:cubicBezTo>
                <a:cubicBezTo>
                  <a:pt x="6031897" y="748555"/>
                  <a:pt x="6045352" y="768170"/>
                  <a:pt x="6062805" y="748024"/>
                </a:cubicBezTo>
                <a:cubicBezTo>
                  <a:pt x="6067150" y="743010"/>
                  <a:pt x="6074457" y="736368"/>
                  <a:pt x="6079045" y="733265"/>
                </a:cubicBezTo>
                <a:cubicBezTo>
                  <a:pt x="6094157" y="723043"/>
                  <a:pt x="6084137" y="703114"/>
                  <a:pt x="6062341" y="700042"/>
                </a:cubicBezTo>
                <a:close/>
                <a:moveTo>
                  <a:pt x="7106788" y="640884"/>
                </a:moveTo>
                <a:cubicBezTo>
                  <a:pt x="7119668" y="644857"/>
                  <a:pt x="7123737" y="678454"/>
                  <a:pt x="7111339" y="678454"/>
                </a:cubicBezTo>
                <a:cubicBezTo>
                  <a:pt x="7106568" y="678454"/>
                  <a:pt x="7101299" y="675503"/>
                  <a:pt x="7099631" y="671896"/>
                </a:cubicBezTo>
                <a:cubicBezTo>
                  <a:pt x="7092619" y="656734"/>
                  <a:pt x="7096975" y="637857"/>
                  <a:pt x="7106788" y="640884"/>
                </a:cubicBezTo>
                <a:close/>
                <a:moveTo>
                  <a:pt x="7069302" y="639109"/>
                </a:moveTo>
                <a:cubicBezTo>
                  <a:pt x="7080827" y="639109"/>
                  <a:pt x="7082951" y="642934"/>
                  <a:pt x="7082951" y="663700"/>
                </a:cubicBezTo>
                <a:cubicBezTo>
                  <a:pt x="7082951" y="684465"/>
                  <a:pt x="7080827" y="688290"/>
                  <a:pt x="7069302" y="688290"/>
                </a:cubicBezTo>
                <a:cubicBezTo>
                  <a:pt x="7057777" y="688290"/>
                  <a:pt x="7055654" y="684465"/>
                  <a:pt x="7055654" y="663700"/>
                </a:cubicBezTo>
                <a:cubicBezTo>
                  <a:pt x="7055654" y="642934"/>
                  <a:pt x="7057777" y="639109"/>
                  <a:pt x="7069302" y="639109"/>
                </a:cubicBezTo>
                <a:close/>
                <a:moveTo>
                  <a:pt x="6458341" y="632906"/>
                </a:moveTo>
                <a:cubicBezTo>
                  <a:pt x="6459650" y="633191"/>
                  <a:pt x="6460855" y="635259"/>
                  <a:pt x="6461955" y="639109"/>
                </a:cubicBezTo>
                <a:cubicBezTo>
                  <a:pt x="6463771" y="645461"/>
                  <a:pt x="6463209" y="655086"/>
                  <a:pt x="6460707" y="660496"/>
                </a:cubicBezTo>
                <a:cubicBezTo>
                  <a:pt x="6457674" y="667053"/>
                  <a:pt x="6455057" y="666481"/>
                  <a:pt x="6452856" y="658782"/>
                </a:cubicBezTo>
                <a:cubicBezTo>
                  <a:pt x="6451040" y="652429"/>
                  <a:pt x="6451602" y="642805"/>
                  <a:pt x="6454104" y="637395"/>
                </a:cubicBezTo>
                <a:cubicBezTo>
                  <a:pt x="6455620" y="634117"/>
                  <a:pt x="6457032" y="632620"/>
                  <a:pt x="6458341" y="632906"/>
                </a:cubicBezTo>
                <a:close/>
                <a:moveTo>
                  <a:pt x="6550689" y="622253"/>
                </a:moveTo>
                <a:cubicBezTo>
                  <a:pt x="6562457" y="616953"/>
                  <a:pt x="6573416" y="630293"/>
                  <a:pt x="6573416" y="655831"/>
                </a:cubicBezTo>
                <a:cubicBezTo>
                  <a:pt x="6573416" y="671139"/>
                  <a:pt x="6547102" y="673028"/>
                  <a:pt x="6537020" y="658445"/>
                </a:cubicBezTo>
                <a:cubicBezTo>
                  <a:pt x="6531114" y="649899"/>
                  <a:pt x="6531384" y="646613"/>
                  <a:pt x="6539027" y="634004"/>
                </a:cubicBezTo>
                <a:cubicBezTo>
                  <a:pt x="6542754" y="627857"/>
                  <a:pt x="6546766" y="624019"/>
                  <a:pt x="6550689" y="622253"/>
                </a:cubicBezTo>
                <a:close/>
                <a:moveTo>
                  <a:pt x="2556438" y="557283"/>
                </a:moveTo>
                <a:cubicBezTo>
                  <a:pt x="2598064" y="557283"/>
                  <a:pt x="2618878" y="567555"/>
                  <a:pt x="2618878" y="588101"/>
                </a:cubicBezTo>
                <a:cubicBezTo>
                  <a:pt x="2618878" y="615283"/>
                  <a:pt x="2602674" y="645297"/>
                  <a:pt x="2570266" y="678144"/>
                </a:cubicBezTo>
                <a:cubicBezTo>
                  <a:pt x="2537859" y="710991"/>
                  <a:pt x="2499824" y="741088"/>
                  <a:pt x="2456161" y="768434"/>
                </a:cubicBezTo>
                <a:cubicBezTo>
                  <a:pt x="2449832" y="771835"/>
                  <a:pt x="2444728" y="774454"/>
                  <a:pt x="2440848" y="776294"/>
                </a:cubicBezTo>
                <a:cubicBezTo>
                  <a:pt x="2436969" y="778134"/>
                  <a:pt x="2433569" y="779682"/>
                  <a:pt x="2430647" y="780939"/>
                </a:cubicBezTo>
                <a:lnTo>
                  <a:pt x="2421346" y="785003"/>
                </a:lnTo>
                <a:lnTo>
                  <a:pt x="2421346" y="773170"/>
                </a:lnTo>
                <a:lnTo>
                  <a:pt x="2422021" y="680384"/>
                </a:lnTo>
                <a:cubicBezTo>
                  <a:pt x="2422021" y="653466"/>
                  <a:pt x="2421310" y="631517"/>
                  <a:pt x="2419889" y="614536"/>
                </a:cubicBezTo>
                <a:cubicBezTo>
                  <a:pt x="2419317" y="607585"/>
                  <a:pt x="2417017" y="602431"/>
                  <a:pt x="2412988" y="599074"/>
                </a:cubicBezTo>
                <a:cubicBezTo>
                  <a:pt x="2410973" y="597395"/>
                  <a:pt x="2408521" y="596136"/>
                  <a:pt x="2405631" y="595296"/>
                </a:cubicBezTo>
                <a:lnTo>
                  <a:pt x="2396075" y="594091"/>
                </a:lnTo>
                <a:lnTo>
                  <a:pt x="2440820" y="578880"/>
                </a:lnTo>
                <a:cubicBezTo>
                  <a:pt x="2456096" y="574019"/>
                  <a:pt x="2469874" y="569999"/>
                  <a:pt x="2482152" y="566820"/>
                </a:cubicBezTo>
                <a:cubicBezTo>
                  <a:pt x="2506708" y="560462"/>
                  <a:pt x="2531470" y="557283"/>
                  <a:pt x="2556438" y="557283"/>
                </a:cubicBezTo>
                <a:close/>
                <a:moveTo>
                  <a:pt x="4640677" y="556618"/>
                </a:moveTo>
                <a:cubicBezTo>
                  <a:pt x="4652471" y="556618"/>
                  <a:pt x="4661565" y="560099"/>
                  <a:pt x="4667959" y="567061"/>
                </a:cubicBezTo>
                <a:cubicBezTo>
                  <a:pt x="4674352" y="574022"/>
                  <a:pt x="4677549" y="583954"/>
                  <a:pt x="4677549" y="596856"/>
                </a:cubicBezTo>
                <a:cubicBezTo>
                  <a:pt x="4677549" y="611472"/>
                  <a:pt x="4673017" y="626548"/>
                  <a:pt x="4663951" y="642086"/>
                </a:cubicBezTo>
                <a:cubicBezTo>
                  <a:pt x="4654886" y="657624"/>
                  <a:pt x="4639954" y="675028"/>
                  <a:pt x="4619154" y="694298"/>
                </a:cubicBezTo>
                <a:cubicBezTo>
                  <a:pt x="4598356" y="713568"/>
                  <a:pt x="4572833" y="736659"/>
                  <a:pt x="4542586" y="763569"/>
                </a:cubicBezTo>
                <a:cubicBezTo>
                  <a:pt x="4545172" y="720578"/>
                  <a:pt x="4548762" y="681195"/>
                  <a:pt x="4553355" y="645419"/>
                </a:cubicBezTo>
                <a:cubicBezTo>
                  <a:pt x="4553355" y="641854"/>
                  <a:pt x="4554423" y="632185"/>
                  <a:pt x="4556559" y="616412"/>
                </a:cubicBezTo>
                <a:cubicBezTo>
                  <a:pt x="4558809" y="608496"/>
                  <a:pt x="4564453" y="599813"/>
                  <a:pt x="4573490" y="590362"/>
                </a:cubicBezTo>
                <a:cubicBezTo>
                  <a:pt x="4582527" y="580911"/>
                  <a:pt x="4593146" y="572924"/>
                  <a:pt x="4605347" y="566402"/>
                </a:cubicBezTo>
                <a:cubicBezTo>
                  <a:pt x="4617549" y="559879"/>
                  <a:pt x="4629325" y="556618"/>
                  <a:pt x="4640677" y="556618"/>
                </a:cubicBezTo>
                <a:close/>
                <a:moveTo>
                  <a:pt x="3269077" y="556618"/>
                </a:moveTo>
                <a:cubicBezTo>
                  <a:pt x="3280871" y="556618"/>
                  <a:pt x="3289965" y="560099"/>
                  <a:pt x="3296359" y="567061"/>
                </a:cubicBezTo>
                <a:cubicBezTo>
                  <a:pt x="3302752" y="574022"/>
                  <a:pt x="3305949" y="583954"/>
                  <a:pt x="3305949" y="596856"/>
                </a:cubicBezTo>
                <a:cubicBezTo>
                  <a:pt x="3305949" y="611472"/>
                  <a:pt x="3301417" y="626548"/>
                  <a:pt x="3292351" y="642086"/>
                </a:cubicBezTo>
                <a:cubicBezTo>
                  <a:pt x="3283286" y="657624"/>
                  <a:pt x="3268354" y="675028"/>
                  <a:pt x="3247555" y="694298"/>
                </a:cubicBezTo>
                <a:cubicBezTo>
                  <a:pt x="3226756" y="713568"/>
                  <a:pt x="3201233" y="736659"/>
                  <a:pt x="3170986" y="763569"/>
                </a:cubicBezTo>
                <a:cubicBezTo>
                  <a:pt x="3173572" y="720578"/>
                  <a:pt x="3177162" y="681195"/>
                  <a:pt x="3181755" y="645419"/>
                </a:cubicBezTo>
                <a:cubicBezTo>
                  <a:pt x="3181755" y="641854"/>
                  <a:pt x="3182823" y="632185"/>
                  <a:pt x="3184959" y="616412"/>
                </a:cubicBezTo>
                <a:cubicBezTo>
                  <a:pt x="3187210" y="608496"/>
                  <a:pt x="3192853" y="599813"/>
                  <a:pt x="3201890" y="590362"/>
                </a:cubicBezTo>
                <a:cubicBezTo>
                  <a:pt x="3210927" y="580911"/>
                  <a:pt x="3221546" y="572924"/>
                  <a:pt x="3233747" y="566402"/>
                </a:cubicBezTo>
                <a:cubicBezTo>
                  <a:pt x="3245949" y="559879"/>
                  <a:pt x="3257725" y="556618"/>
                  <a:pt x="3269077" y="556618"/>
                </a:cubicBezTo>
                <a:close/>
                <a:moveTo>
                  <a:pt x="3864168" y="544928"/>
                </a:moveTo>
                <a:cubicBezTo>
                  <a:pt x="3852666" y="544928"/>
                  <a:pt x="3844498" y="552443"/>
                  <a:pt x="3839661" y="567473"/>
                </a:cubicBezTo>
                <a:cubicBezTo>
                  <a:pt x="3825917" y="602763"/>
                  <a:pt x="3813647" y="642552"/>
                  <a:pt x="3802853" y="686840"/>
                </a:cubicBezTo>
                <a:cubicBezTo>
                  <a:pt x="3792059" y="731128"/>
                  <a:pt x="3786662" y="775585"/>
                  <a:pt x="3786662" y="820212"/>
                </a:cubicBezTo>
                <a:cubicBezTo>
                  <a:pt x="3786662" y="854345"/>
                  <a:pt x="3796452" y="882634"/>
                  <a:pt x="3816034" y="905080"/>
                </a:cubicBezTo>
                <a:cubicBezTo>
                  <a:pt x="3835614" y="927525"/>
                  <a:pt x="3863768" y="938748"/>
                  <a:pt x="3900494" y="938748"/>
                </a:cubicBezTo>
                <a:cubicBezTo>
                  <a:pt x="3937763" y="938748"/>
                  <a:pt x="3970538" y="924841"/>
                  <a:pt x="3998821" y="897027"/>
                </a:cubicBezTo>
                <a:cubicBezTo>
                  <a:pt x="4027103" y="869213"/>
                  <a:pt x="4047069" y="830792"/>
                  <a:pt x="4058721" y="781764"/>
                </a:cubicBezTo>
                <a:cubicBezTo>
                  <a:pt x="4064029" y="764591"/>
                  <a:pt x="4069169" y="738484"/>
                  <a:pt x="4074141" y="703444"/>
                </a:cubicBezTo>
                <a:cubicBezTo>
                  <a:pt x="4079113" y="668404"/>
                  <a:pt x="4081599" y="639154"/>
                  <a:pt x="4081599" y="615694"/>
                </a:cubicBezTo>
                <a:cubicBezTo>
                  <a:pt x="4081599" y="595748"/>
                  <a:pt x="4080732" y="580696"/>
                  <a:pt x="4079000" y="570538"/>
                </a:cubicBezTo>
                <a:cubicBezTo>
                  <a:pt x="4077268" y="560380"/>
                  <a:pt x="4074394" y="553797"/>
                  <a:pt x="4070379" y="550789"/>
                </a:cubicBezTo>
                <a:cubicBezTo>
                  <a:pt x="4066365" y="547782"/>
                  <a:pt x="4061314" y="546278"/>
                  <a:pt x="4055228" y="546278"/>
                </a:cubicBezTo>
                <a:cubicBezTo>
                  <a:pt x="4047027" y="546278"/>
                  <a:pt x="4041928" y="550276"/>
                  <a:pt x="4039931" y="558274"/>
                </a:cubicBezTo>
                <a:cubicBezTo>
                  <a:pt x="4037934" y="566271"/>
                  <a:pt x="4036936" y="576889"/>
                  <a:pt x="4036936" y="590126"/>
                </a:cubicBezTo>
                <a:cubicBezTo>
                  <a:pt x="4036936" y="615165"/>
                  <a:pt x="4034357" y="646426"/>
                  <a:pt x="4029199" y="683909"/>
                </a:cubicBezTo>
                <a:cubicBezTo>
                  <a:pt x="4024041" y="721393"/>
                  <a:pt x="4018169" y="752407"/>
                  <a:pt x="4011583" y="776953"/>
                </a:cubicBezTo>
                <a:cubicBezTo>
                  <a:pt x="3990459" y="853705"/>
                  <a:pt x="3953429" y="892082"/>
                  <a:pt x="3900494" y="892082"/>
                </a:cubicBezTo>
                <a:cubicBezTo>
                  <a:pt x="3880092" y="892082"/>
                  <a:pt x="3863913" y="885697"/>
                  <a:pt x="3851958" y="872927"/>
                </a:cubicBezTo>
                <a:cubicBezTo>
                  <a:pt x="3840003" y="860158"/>
                  <a:pt x="3834025" y="840568"/>
                  <a:pt x="3834025" y="814158"/>
                </a:cubicBezTo>
                <a:cubicBezTo>
                  <a:pt x="3834025" y="777489"/>
                  <a:pt x="3839252" y="737682"/>
                  <a:pt x="3849707" y="694737"/>
                </a:cubicBezTo>
                <a:cubicBezTo>
                  <a:pt x="3860162" y="651793"/>
                  <a:pt x="3871573" y="614865"/>
                  <a:pt x="3883938" y="583954"/>
                </a:cubicBezTo>
                <a:cubicBezTo>
                  <a:pt x="3886089" y="577496"/>
                  <a:pt x="3887164" y="571927"/>
                  <a:pt x="3887164" y="567248"/>
                </a:cubicBezTo>
                <a:cubicBezTo>
                  <a:pt x="3887164" y="562126"/>
                  <a:pt x="3886005" y="557906"/>
                  <a:pt x="3883686" y="554588"/>
                </a:cubicBezTo>
                <a:cubicBezTo>
                  <a:pt x="3881368" y="551269"/>
                  <a:pt x="3877488" y="548592"/>
                  <a:pt x="3872044" y="546556"/>
                </a:cubicBezTo>
                <a:cubicBezTo>
                  <a:pt x="3868794" y="545471"/>
                  <a:pt x="3866168" y="544928"/>
                  <a:pt x="3864168" y="544928"/>
                </a:cubicBezTo>
                <a:close/>
                <a:moveTo>
                  <a:pt x="2835468" y="544928"/>
                </a:moveTo>
                <a:cubicBezTo>
                  <a:pt x="2823967" y="544928"/>
                  <a:pt x="2815798" y="552443"/>
                  <a:pt x="2810961" y="567473"/>
                </a:cubicBezTo>
                <a:cubicBezTo>
                  <a:pt x="2797217" y="602763"/>
                  <a:pt x="2784947" y="642552"/>
                  <a:pt x="2774153" y="686840"/>
                </a:cubicBezTo>
                <a:cubicBezTo>
                  <a:pt x="2763359" y="731128"/>
                  <a:pt x="2757962" y="775585"/>
                  <a:pt x="2757962" y="820212"/>
                </a:cubicBezTo>
                <a:cubicBezTo>
                  <a:pt x="2757962" y="854345"/>
                  <a:pt x="2767752" y="882634"/>
                  <a:pt x="2787333" y="905080"/>
                </a:cubicBezTo>
                <a:cubicBezTo>
                  <a:pt x="2806914" y="927525"/>
                  <a:pt x="2835068" y="938748"/>
                  <a:pt x="2871794" y="938748"/>
                </a:cubicBezTo>
                <a:cubicBezTo>
                  <a:pt x="2909063" y="938748"/>
                  <a:pt x="2941838" y="924841"/>
                  <a:pt x="2970121" y="897027"/>
                </a:cubicBezTo>
                <a:cubicBezTo>
                  <a:pt x="2998403" y="869213"/>
                  <a:pt x="3018369" y="830792"/>
                  <a:pt x="3030021" y="781764"/>
                </a:cubicBezTo>
                <a:cubicBezTo>
                  <a:pt x="3035329" y="764591"/>
                  <a:pt x="3040469" y="738484"/>
                  <a:pt x="3045441" y="703444"/>
                </a:cubicBezTo>
                <a:cubicBezTo>
                  <a:pt x="3050413" y="668404"/>
                  <a:pt x="3052899" y="639154"/>
                  <a:pt x="3052899" y="615694"/>
                </a:cubicBezTo>
                <a:cubicBezTo>
                  <a:pt x="3052899" y="595748"/>
                  <a:pt x="3052032" y="580696"/>
                  <a:pt x="3050300" y="570538"/>
                </a:cubicBezTo>
                <a:cubicBezTo>
                  <a:pt x="3048568" y="560380"/>
                  <a:pt x="3045694" y="553797"/>
                  <a:pt x="3041679" y="550789"/>
                </a:cubicBezTo>
                <a:cubicBezTo>
                  <a:pt x="3037665" y="547782"/>
                  <a:pt x="3032614" y="546278"/>
                  <a:pt x="3026528" y="546278"/>
                </a:cubicBezTo>
                <a:cubicBezTo>
                  <a:pt x="3018327" y="546278"/>
                  <a:pt x="3013228" y="550276"/>
                  <a:pt x="3011231" y="558274"/>
                </a:cubicBezTo>
                <a:cubicBezTo>
                  <a:pt x="3009234" y="566271"/>
                  <a:pt x="3008236" y="576889"/>
                  <a:pt x="3008236" y="590126"/>
                </a:cubicBezTo>
                <a:cubicBezTo>
                  <a:pt x="3008236" y="615165"/>
                  <a:pt x="3005657" y="646426"/>
                  <a:pt x="3000499" y="683909"/>
                </a:cubicBezTo>
                <a:cubicBezTo>
                  <a:pt x="2995341" y="721393"/>
                  <a:pt x="2989469" y="752407"/>
                  <a:pt x="2982883" y="776953"/>
                </a:cubicBezTo>
                <a:cubicBezTo>
                  <a:pt x="2961759" y="853705"/>
                  <a:pt x="2924729" y="892082"/>
                  <a:pt x="2871794" y="892082"/>
                </a:cubicBezTo>
                <a:cubicBezTo>
                  <a:pt x="2851391" y="892082"/>
                  <a:pt x="2835213" y="885697"/>
                  <a:pt x="2823258" y="872927"/>
                </a:cubicBezTo>
                <a:cubicBezTo>
                  <a:pt x="2811302" y="860158"/>
                  <a:pt x="2805325" y="840568"/>
                  <a:pt x="2805325" y="814158"/>
                </a:cubicBezTo>
                <a:cubicBezTo>
                  <a:pt x="2805325" y="777489"/>
                  <a:pt x="2810552" y="737682"/>
                  <a:pt x="2821007" y="694737"/>
                </a:cubicBezTo>
                <a:cubicBezTo>
                  <a:pt x="2831462" y="651793"/>
                  <a:pt x="2842872" y="614865"/>
                  <a:pt x="2855238" y="583954"/>
                </a:cubicBezTo>
                <a:cubicBezTo>
                  <a:pt x="2857389" y="577496"/>
                  <a:pt x="2858464" y="571927"/>
                  <a:pt x="2858464" y="567248"/>
                </a:cubicBezTo>
                <a:cubicBezTo>
                  <a:pt x="2858464" y="562126"/>
                  <a:pt x="2857305" y="557906"/>
                  <a:pt x="2854986" y="554588"/>
                </a:cubicBezTo>
                <a:cubicBezTo>
                  <a:pt x="2852668" y="551269"/>
                  <a:pt x="2848787" y="548592"/>
                  <a:pt x="2843344" y="546556"/>
                </a:cubicBezTo>
                <a:cubicBezTo>
                  <a:pt x="2840094" y="545471"/>
                  <a:pt x="2837468" y="544928"/>
                  <a:pt x="2835468" y="544928"/>
                </a:cubicBezTo>
                <a:close/>
                <a:moveTo>
                  <a:pt x="7078183" y="540748"/>
                </a:moveTo>
                <a:cubicBezTo>
                  <a:pt x="7086913" y="540748"/>
                  <a:pt x="7093917" y="565600"/>
                  <a:pt x="7089520" y="580981"/>
                </a:cubicBezTo>
                <a:cubicBezTo>
                  <a:pt x="7085474" y="595138"/>
                  <a:pt x="7069275" y="591387"/>
                  <a:pt x="7066481" y="575646"/>
                </a:cubicBezTo>
                <a:cubicBezTo>
                  <a:pt x="7063009" y="556086"/>
                  <a:pt x="7068153" y="540748"/>
                  <a:pt x="7078183" y="540748"/>
                </a:cubicBezTo>
                <a:close/>
                <a:moveTo>
                  <a:pt x="4350820" y="520035"/>
                </a:moveTo>
                <a:cubicBezTo>
                  <a:pt x="4331925" y="520035"/>
                  <a:pt x="4305309" y="522196"/>
                  <a:pt x="4270973" y="526518"/>
                </a:cubicBezTo>
                <a:cubicBezTo>
                  <a:pt x="4236636" y="530840"/>
                  <a:pt x="4213907" y="534730"/>
                  <a:pt x="4202784" y="538187"/>
                </a:cubicBezTo>
                <a:cubicBezTo>
                  <a:pt x="4203299" y="538559"/>
                  <a:pt x="4202445" y="538430"/>
                  <a:pt x="4200223" y="537802"/>
                </a:cubicBezTo>
                <a:cubicBezTo>
                  <a:pt x="4198001" y="537173"/>
                  <a:pt x="4196280" y="536877"/>
                  <a:pt x="4195058" y="536912"/>
                </a:cubicBezTo>
                <a:cubicBezTo>
                  <a:pt x="4181999" y="535519"/>
                  <a:pt x="4174113" y="539238"/>
                  <a:pt x="4171398" y="548067"/>
                </a:cubicBezTo>
                <a:cubicBezTo>
                  <a:pt x="4167083" y="549796"/>
                  <a:pt x="4161782" y="551336"/>
                  <a:pt x="4155496" y="552686"/>
                </a:cubicBezTo>
                <a:cubicBezTo>
                  <a:pt x="4147938" y="554950"/>
                  <a:pt x="4144159" y="560926"/>
                  <a:pt x="4144159" y="570613"/>
                </a:cubicBezTo>
                <a:cubicBezTo>
                  <a:pt x="4144159" y="572813"/>
                  <a:pt x="4144641" y="575853"/>
                  <a:pt x="4145606" y="579732"/>
                </a:cubicBezTo>
                <a:cubicBezTo>
                  <a:pt x="4146791" y="584468"/>
                  <a:pt x="4149140" y="588751"/>
                  <a:pt x="4152651" y="592580"/>
                </a:cubicBezTo>
                <a:cubicBezTo>
                  <a:pt x="4154407" y="594494"/>
                  <a:pt x="4156479" y="595930"/>
                  <a:pt x="4158868" y="596888"/>
                </a:cubicBezTo>
                <a:lnTo>
                  <a:pt x="4165478" y="598057"/>
                </a:lnTo>
                <a:lnTo>
                  <a:pt x="4164380" y="607268"/>
                </a:lnTo>
                <a:cubicBezTo>
                  <a:pt x="4163090" y="619693"/>
                  <a:pt x="4161850" y="636514"/>
                  <a:pt x="4160661" y="657731"/>
                </a:cubicBezTo>
                <a:cubicBezTo>
                  <a:pt x="4159075" y="686020"/>
                  <a:pt x="4158086" y="709966"/>
                  <a:pt x="4157693" y="729569"/>
                </a:cubicBezTo>
                <a:cubicBezTo>
                  <a:pt x="4156428" y="729911"/>
                  <a:pt x="4146302" y="731154"/>
                  <a:pt x="4127314" y="733298"/>
                </a:cubicBezTo>
                <a:cubicBezTo>
                  <a:pt x="4120227" y="732847"/>
                  <a:pt x="4114852" y="740020"/>
                  <a:pt x="4111187" y="754815"/>
                </a:cubicBezTo>
                <a:cubicBezTo>
                  <a:pt x="4110737" y="756058"/>
                  <a:pt x="4110512" y="758569"/>
                  <a:pt x="4110512" y="762348"/>
                </a:cubicBezTo>
                <a:cubicBezTo>
                  <a:pt x="4110512" y="773835"/>
                  <a:pt x="4116556" y="779936"/>
                  <a:pt x="4128643" y="780650"/>
                </a:cubicBezTo>
                <a:lnTo>
                  <a:pt x="4143227" y="778625"/>
                </a:lnTo>
                <a:lnTo>
                  <a:pt x="4157928" y="775260"/>
                </a:lnTo>
                <a:lnTo>
                  <a:pt x="4158282" y="784925"/>
                </a:lnTo>
                <a:lnTo>
                  <a:pt x="4160318" y="826513"/>
                </a:lnTo>
                <a:cubicBezTo>
                  <a:pt x="4163083" y="856381"/>
                  <a:pt x="4169398" y="880923"/>
                  <a:pt x="4179263" y="900140"/>
                </a:cubicBezTo>
                <a:cubicBezTo>
                  <a:pt x="4190357" y="920942"/>
                  <a:pt x="4206281" y="931344"/>
                  <a:pt x="4227034" y="931344"/>
                </a:cubicBezTo>
                <a:cubicBezTo>
                  <a:pt x="4238542" y="931344"/>
                  <a:pt x="4248079" y="929218"/>
                  <a:pt x="4255644" y="924968"/>
                </a:cubicBezTo>
                <a:cubicBezTo>
                  <a:pt x="4283569" y="914602"/>
                  <a:pt x="4308447" y="903512"/>
                  <a:pt x="4330279" y="891696"/>
                </a:cubicBezTo>
                <a:cubicBezTo>
                  <a:pt x="4338294" y="888567"/>
                  <a:pt x="4352717" y="880252"/>
                  <a:pt x="4373548" y="866750"/>
                </a:cubicBezTo>
                <a:cubicBezTo>
                  <a:pt x="4394379" y="853248"/>
                  <a:pt x="4412866" y="839586"/>
                  <a:pt x="4429007" y="825763"/>
                </a:cubicBezTo>
                <a:cubicBezTo>
                  <a:pt x="4445148" y="811940"/>
                  <a:pt x="4451587" y="801385"/>
                  <a:pt x="4448322" y="794098"/>
                </a:cubicBezTo>
                <a:cubicBezTo>
                  <a:pt x="4444136" y="788990"/>
                  <a:pt x="4432798" y="790437"/>
                  <a:pt x="4414310" y="798438"/>
                </a:cubicBezTo>
                <a:cubicBezTo>
                  <a:pt x="4395822" y="806439"/>
                  <a:pt x="4373273" y="817240"/>
                  <a:pt x="4346663" y="830842"/>
                </a:cubicBezTo>
                <a:lnTo>
                  <a:pt x="4310208" y="849005"/>
                </a:lnTo>
                <a:cubicBezTo>
                  <a:pt x="4285684" y="862364"/>
                  <a:pt x="4262181" y="873011"/>
                  <a:pt x="4239700" y="880948"/>
                </a:cubicBezTo>
                <a:cubicBezTo>
                  <a:pt x="4233484" y="883434"/>
                  <a:pt x="4229262" y="884677"/>
                  <a:pt x="4227034" y="884677"/>
                </a:cubicBezTo>
                <a:cubicBezTo>
                  <a:pt x="4226612" y="884677"/>
                  <a:pt x="4225921" y="884256"/>
                  <a:pt x="4224960" y="883413"/>
                </a:cubicBezTo>
                <a:cubicBezTo>
                  <a:pt x="4223999" y="882570"/>
                  <a:pt x="4222344" y="880309"/>
                  <a:pt x="4219993" y="876630"/>
                </a:cubicBezTo>
                <a:cubicBezTo>
                  <a:pt x="4213421" y="864350"/>
                  <a:pt x="4209049" y="846054"/>
                  <a:pt x="4206878" y="821744"/>
                </a:cubicBezTo>
                <a:cubicBezTo>
                  <a:pt x="4205599" y="806457"/>
                  <a:pt x="4204959" y="787826"/>
                  <a:pt x="4204959" y="765852"/>
                </a:cubicBezTo>
                <a:lnTo>
                  <a:pt x="4199977" y="765852"/>
                </a:lnTo>
                <a:cubicBezTo>
                  <a:pt x="4199977" y="765852"/>
                  <a:pt x="4211282" y="761930"/>
                  <a:pt x="4233892" y="754086"/>
                </a:cubicBezTo>
                <a:lnTo>
                  <a:pt x="4310037" y="728036"/>
                </a:lnTo>
                <a:cubicBezTo>
                  <a:pt x="4328918" y="720842"/>
                  <a:pt x="4351806" y="714381"/>
                  <a:pt x="4378702" y="708652"/>
                </a:cubicBezTo>
                <a:cubicBezTo>
                  <a:pt x="4389039" y="705930"/>
                  <a:pt x="4397764" y="703515"/>
                  <a:pt x="4404875" y="701408"/>
                </a:cubicBezTo>
                <a:cubicBezTo>
                  <a:pt x="4411987" y="699300"/>
                  <a:pt x="4415543" y="695843"/>
                  <a:pt x="4415543" y="691035"/>
                </a:cubicBezTo>
                <a:cubicBezTo>
                  <a:pt x="4415543" y="683334"/>
                  <a:pt x="4403613" y="679484"/>
                  <a:pt x="4379753" y="679484"/>
                </a:cubicBezTo>
                <a:cubicBezTo>
                  <a:pt x="4353256" y="679484"/>
                  <a:pt x="4326925" y="682927"/>
                  <a:pt x="4300757" y="689814"/>
                </a:cubicBezTo>
                <a:cubicBezTo>
                  <a:pt x="4276440" y="694857"/>
                  <a:pt x="4245789" y="703090"/>
                  <a:pt x="4208806" y="714513"/>
                </a:cubicBezTo>
                <a:lnTo>
                  <a:pt x="4204959" y="717149"/>
                </a:lnTo>
                <a:cubicBezTo>
                  <a:pt x="4206224" y="671629"/>
                  <a:pt x="4209174" y="626952"/>
                  <a:pt x="4213811" y="583118"/>
                </a:cubicBezTo>
                <a:cubicBezTo>
                  <a:pt x="4224305" y="579268"/>
                  <a:pt x="4248765" y="574672"/>
                  <a:pt x="4287191" y="569332"/>
                </a:cubicBezTo>
                <a:cubicBezTo>
                  <a:pt x="4325617" y="563992"/>
                  <a:pt x="4350295" y="561998"/>
                  <a:pt x="4361225" y="563348"/>
                </a:cubicBezTo>
                <a:cubicBezTo>
                  <a:pt x="4367005" y="562898"/>
                  <a:pt x="4376195" y="563537"/>
                  <a:pt x="4388797" y="565266"/>
                </a:cubicBezTo>
                <a:cubicBezTo>
                  <a:pt x="4399384" y="566223"/>
                  <a:pt x="4407135" y="566702"/>
                  <a:pt x="4412050" y="566702"/>
                </a:cubicBezTo>
                <a:cubicBezTo>
                  <a:pt x="4423194" y="566702"/>
                  <a:pt x="4430298" y="564009"/>
                  <a:pt x="4433363" y="558622"/>
                </a:cubicBezTo>
                <a:cubicBezTo>
                  <a:pt x="4435384" y="553250"/>
                  <a:pt x="4433506" y="547985"/>
                  <a:pt x="4427726" y="542827"/>
                </a:cubicBezTo>
                <a:cubicBezTo>
                  <a:pt x="4421947" y="537670"/>
                  <a:pt x="4415214" y="533508"/>
                  <a:pt x="4407528" y="530344"/>
                </a:cubicBezTo>
                <a:cubicBezTo>
                  <a:pt x="4399977" y="526822"/>
                  <a:pt x="4391975" y="524336"/>
                  <a:pt x="4383525" y="522886"/>
                </a:cubicBezTo>
                <a:cubicBezTo>
                  <a:pt x="4375073" y="521435"/>
                  <a:pt x="4368494" y="520710"/>
                  <a:pt x="4363786" y="520710"/>
                </a:cubicBezTo>
                <a:cubicBezTo>
                  <a:pt x="4361979" y="520260"/>
                  <a:pt x="4357657" y="520035"/>
                  <a:pt x="4350820" y="520035"/>
                </a:cubicBezTo>
                <a:close/>
                <a:moveTo>
                  <a:pt x="4643377" y="513306"/>
                </a:moveTo>
                <a:cubicBezTo>
                  <a:pt x="4622732" y="513306"/>
                  <a:pt x="4603908" y="518217"/>
                  <a:pt x="4586906" y="528040"/>
                </a:cubicBezTo>
                <a:cubicBezTo>
                  <a:pt x="4569904" y="537862"/>
                  <a:pt x="4560288" y="549993"/>
                  <a:pt x="4558060" y="564430"/>
                </a:cubicBezTo>
                <a:cubicBezTo>
                  <a:pt x="4558109" y="554572"/>
                  <a:pt x="4550891" y="549642"/>
                  <a:pt x="4536403" y="549642"/>
                </a:cubicBezTo>
                <a:cubicBezTo>
                  <a:pt x="4529631" y="549642"/>
                  <a:pt x="4524353" y="552007"/>
                  <a:pt x="4520571" y="556736"/>
                </a:cubicBezTo>
                <a:cubicBezTo>
                  <a:pt x="4516788" y="561465"/>
                  <a:pt x="4514436" y="568202"/>
                  <a:pt x="4513515" y="576946"/>
                </a:cubicBezTo>
                <a:cubicBezTo>
                  <a:pt x="4512614" y="583282"/>
                  <a:pt x="4509450" y="613347"/>
                  <a:pt x="4504021" y="667139"/>
                </a:cubicBezTo>
                <a:cubicBezTo>
                  <a:pt x="4503542" y="673333"/>
                  <a:pt x="4496130" y="750589"/>
                  <a:pt x="4481786" y="898908"/>
                </a:cubicBezTo>
                <a:cubicBezTo>
                  <a:pt x="4481328" y="901401"/>
                  <a:pt x="4480764" y="905039"/>
                  <a:pt x="4480093" y="909821"/>
                </a:cubicBezTo>
                <a:cubicBezTo>
                  <a:pt x="4479421" y="914604"/>
                  <a:pt x="4479085" y="919271"/>
                  <a:pt x="4479085" y="923821"/>
                </a:cubicBezTo>
                <a:cubicBezTo>
                  <a:pt x="4479085" y="932694"/>
                  <a:pt x="4481064" y="938830"/>
                  <a:pt x="4485022" y="942231"/>
                </a:cubicBezTo>
                <a:cubicBezTo>
                  <a:pt x="4489415" y="945738"/>
                  <a:pt x="4494434" y="947492"/>
                  <a:pt x="4500077" y="947492"/>
                </a:cubicBezTo>
                <a:cubicBezTo>
                  <a:pt x="4505342" y="947492"/>
                  <a:pt x="4510207" y="945579"/>
                  <a:pt x="4514672" y="941754"/>
                </a:cubicBezTo>
                <a:cubicBezTo>
                  <a:pt x="4519137" y="937928"/>
                  <a:pt x="4521644" y="933008"/>
                  <a:pt x="4522194" y="926993"/>
                </a:cubicBezTo>
                <a:lnTo>
                  <a:pt x="4536446" y="810922"/>
                </a:lnTo>
                <a:lnTo>
                  <a:pt x="4637709" y="876565"/>
                </a:lnTo>
                <a:cubicBezTo>
                  <a:pt x="4652239" y="885367"/>
                  <a:pt x="4664415" y="893652"/>
                  <a:pt x="4674238" y="901420"/>
                </a:cubicBezTo>
                <a:cubicBezTo>
                  <a:pt x="4684061" y="909189"/>
                  <a:pt x="4689776" y="913674"/>
                  <a:pt x="4691383" y="914874"/>
                </a:cubicBezTo>
                <a:cubicBezTo>
                  <a:pt x="4696505" y="919146"/>
                  <a:pt x="4701520" y="922959"/>
                  <a:pt x="4706428" y="926313"/>
                </a:cubicBezTo>
                <a:cubicBezTo>
                  <a:pt x="4711336" y="929667"/>
                  <a:pt x="4715883" y="931344"/>
                  <a:pt x="4720069" y="931344"/>
                </a:cubicBezTo>
                <a:cubicBezTo>
                  <a:pt x="4729406" y="931344"/>
                  <a:pt x="4736807" y="928917"/>
                  <a:pt x="4742272" y="924062"/>
                </a:cubicBezTo>
                <a:cubicBezTo>
                  <a:pt x="4747737" y="919208"/>
                  <a:pt x="4750469" y="912849"/>
                  <a:pt x="4750469" y="904983"/>
                </a:cubicBezTo>
                <a:cubicBezTo>
                  <a:pt x="4750469" y="894525"/>
                  <a:pt x="4744245" y="885063"/>
                  <a:pt x="4731797" y="876598"/>
                </a:cubicBezTo>
                <a:cubicBezTo>
                  <a:pt x="4719349" y="868132"/>
                  <a:pt x="4700867" y="857813"/>
                  <a:pt x="4676349" y="845640"/>
                </a:cubicBezTo>
                <a:lnTo>
                  <a:pt x="4653053" y="833532"/>
                </a:lnTo>
                <a:cubicBezTo>
                  <a:pt x="4641845" y="827924"/>
                  <a:pt x="4633576" y="823562"/>
                  <a:pt x="4628247" y="820448"/>
                </a:cubicBezTo>
                <a:cubicBezTo>
                  <a:pt x="4590006" y="801102"/>
                  <a:pt x="4568182" y="790373"/>
                  <a:pt x="4562774" y="788258"/>
                </a:cubicBezTo>
                <a:cubicBezTo>
                  <a:pt x="4575933" y="780143"/>
                  <a:pt x="4586242" y="771774"/>
                  <a:pt x="4593700" y="763151"/>
                </a:cubicBezTo>
                <a:cubicBezTo>
                  <a:pt x="4619481" y="747699"/>
                  <a:pt x="4637828" y="735541"/>
                  <a:pt x="4648740" y="726675"/>
                </a:cubicBezTo>
                <a:cubicBezTo>
                  <a:pt x="4659652" y="717810"/>
                  <a:pt x="4670305" y="707726"/>
                  <a:pt x="4680700" y="696425"/>
                </a:cubicBezTo>
                <a:cubicBezTo>
                  <a:pt x="4694959" y="682173"/>
                  <a:pt x="4706228" y="666884"/>
                  <a:pt x="4714508" y="650557"/>
                </a:cubicBezTo>
                <a:cubicBezTo>
                  <a:pt x="4722787" y="634230"/>
                  <a:pt x="4726927" y="615654"/>
                  <a:pt x="4726927" y="594830"/>
                </a:cubicBezTo>
                <a:cubicBezTo>
                  <a:pt x="4726927" y="572306"/>
                  <a:pt x="4720203" y="553711"/>
                  <a:pt x="4706755" y="539045"/>
                </a:cubicBezTo>
                <a:cubicBezTo>
                  <a:pt x="4693307" y="524379"/>
                  <a:pt x="4676553" y="516088"/>
                  <a:pt x="4656493" y="514174"/>
                </a:cubicBezTo>
                <a:cubicBezTo>
                  <a:pt x="4653007" y="513595"/>
                  <a:pt x="4648635" y="513306"/>
                  <a:pt x="4643377" y="513306"/>
                </a:cubicBezTo>
                <a:close/>
                <a:moveTo>
                  <a:pt x="3679154" y="513306"/>
                </a:moveTo>
                <a:cubicBezTo>
                  <a:pt x="3664188" y="513306"/>
                  <a:pt x="3648422" y="515710"/>
                  <a:pt x="3631856" y="520517"/>
                </a:cubicBezTo>
                <a:cubicBezTo>
                  <a:pt x="3590993" y="532819"/>
                  <a:pt x="3554591" y="553332"/>
                  <a:pt x="3522647" y="582057"/>
                </a:cubicBezTo>
                <a:cubicBezTo>
                  <a:pt x="3490704" y="610782"/>
                  <a:pt x="3466285" y="643640"/>
                  <a:pt x="3449390" y="680630"/>
                </a:cubicBezTo>
                <a:cubicBezTo>
                  <a:pt x="3432495" y="717621"/>
                  <a:pt x="3424048" y="754729"/>
                  <a:pt x="3424048" y="791955"/>
                </a:cubicBezTo>
                <a:cubicBezTo>
                  <a:pt x="3424048" y="816258"/>
                  <a:pt x="3427905" y="839168"/>
                  <a:pt x="3435620" y="860685"/>
                </a:cubicBezTo>
                <a:cubicBezTo>
                  <a:pt x="3443336" y="882202"/>
                  <a:pt x="3455601" y="899808"/>
                  <a:pt x="3472418" y="913502"/>
                </a:cubicBezTo>
                <a:cubicBezTo>
                  <a:pt x="3489234" y="927197"/>
                  <a:pt x="3510155" y="934044"/>
                  <a:pt x="3535179" y="934044"/>
                </a:cubicBezTo>
                <a:cubicBezTo>
                  <a:pt x="3563319" y="934044"/>
                  <a:pt x="3591881" y="926106"/>
                  <a:pt x="3620867" y="910229"/>
                </a:cubicBezTo>
                <a:cubicBezTo>
                  <a:pt x="3649853" y="894352"/>
                  <a:pt x="3671704" y="877619"/>
                  <a:pt x="3686420" y="860031"/>
                </a:cubicBezTo>
                <a:cubicBezTo>
                  <a:pt x="3682383" y="898643"/>
                  <a:pt x="3680365" y="927304"/>
                  <a:pt x="3680365" y="946013"/>
                </a:cubicBezTo>
                <a:cubicBezTo>
                  <a:pt x="3680365" y="959108"/>
                  <a:pt x="3688034" y="965655"/>
                  <a:pt x="3703372" y="965655"/>
                </a:cubicBezTo>
                <a:cubicBezTo>
                  <a:pt x="3710065" y="965655"/>
                  <a:pt x="3715612" y="964301"/>
                  <a:pt x="3720013" y="961594"/>
                </a:cubicBezTo>
                <a:cubicBezTo>
                  <a:pt x="3724414" y="958886"/>
                  <a:pt x="3726939" y="954225"/>
                  <a:pt x="3727589" y="947610"/>
                </a:cubicBezTo>
                <a:cubicBezTo>
                  <a:pt x="3728496" y="922385"/>
                  <a:pt x="3730179" y="889310"/>
                  <a:pt x="3732636" y="848383"/>
                </a:cubicBezTo>
                <a:cubicBezTo>
                  <a:pt x="3735094" y="807457"/>
                  <a:pt x="3737637" y="772749"/>
                  <a:pt x="3740266" y="744260"/>
                </a:cubicBezTo>
                <a:cubicBezTo>
                  <a:pt x="3742666" y="739452"/>
                  <a:pt x="3743866" y="734044"/>
                  <a:pt x="3743866" y="728036"/>
                </a:cubicBezTo>
                <a:cubicBezTo>
                  <a:pt x="3743866" y="720400"/>
                  <a:pt x="3741009" y="713413"/>
                  <a:pt x="3735294" y="707076"/>
                </a:cubicBezTo>
                <a:cubicBezTo>
                  <a:pt x="3729464" y="701240"/>
                  <a:pt x="3719720" y="698322"/>
                  <a:pt x="3706061" y="698322"/>
                </a:cubicBezTo>
                <a:cubicBezTo>
                  <a:pt x="3696803" y="698322"/>
                  <a:pt x="3684941" y="700770"/>
                  <a:pt x="3670475" y="705667"/>
                </a:cubicBezTo>
                <a:cubicBezTo>
                  <a:pt x="3656009" y="710564"/>
                  <a:pt x="3634674" y="718610"/>
                  <a:pt x="3606470" y="729804"/>
                </a:cubicBezTo>
                <a:cubicBezTo>
                  <a:pt x="3597198" y="734226"/>
                  <a:pt x="3587693" y="738127"/>
                  <a:pt x="3577956" y="741506"/>
                </a:cubicBezTo>
                <a:cubicBezTo>
                  <a:pt x="3567590" y="745871"/>
                  <a:pt x="3560540" y="749955"/>
                  <a:pt x="3556803" y="753759"/>
                </a:cubicBezTo>
                <a:cubicBezTo>
                  <a:pt x="3553067" y="757563"/>
                  <a:pt x="3551421" y="763523"/>
                  <a:pt x="3551863" y="771638"/>
                </a:cubicBezTo>
                <a:cubicBezTo>
                  <a:pt x="3551863" y="775531"/>
                  <a:pt x="3553389" y="778567"/>
                  <a:pt x="3556439" y="780746"/>
                </a:cubicBezTo>
                <a:cubicBezTo>
                  <a:pt x="3559489" y="782925"/>
                  <a:pt x="3562943" y="784015"/>
                  <a:pt x="3566801" y="784015"/>
                </a:cubicBezTo>
                <a:cubicBezTo>
                  <a:pt x="3574874" y="784015"/>
                  <a:pt x="3583991" y="782434"/>
                  <a:pt x="3594153" y="779273"/>
                </a:cubicBezTo>
                <a:cubicBezTo>
                  <a:pt x="3604315" y="776112"/>
                  <a:pt x="3618579" y="770856"/>
                  <a:pt x="3636946" y="763505"/>
                </a:cubicBezTo>
                <a:cubicBezTo>
                  <a:pt x="3647983" y="758654"/>
                  <a:pt x="3659168" y="754227"/>
                  <a:pt x="3670502" y="750223"/>
                </a:cubicBezTo>
                <a:cubicBezTo>
                  <a:pt x="3676168" y="748221"/>
                  <a:pt x="3681299" y="746616"/>
                  <a:pt x="3685893" y="745408"/>
                </a:cubicBezTo>
                <a:lnTo>
                  <a:pt x="3697165" y="743154"/>
                </a:lnTo>
                <a:lnTo>
                  <a:pt x="3696216" y="750422"/>
                </a:lnTo>
                <a:cubicBezTo>
                  <a:pt x="3694909" y="759694"/>
                  <a:pt x="3692597" y="774435"/>
                  <a:pt x="3689281" y="794645"/>
                </a:cubicBezTo>
                <a:lnTo>
                  <a:pt x="3686902" y="810161"/>
                </a:lnTo>
                <a:cubicBezTo>
                  <a:pt x="3684459" y="811247"/>
                  <a:pt x="3677979" y="815904"/>
                  <a:pt x="3667464" y="824134"/>
                </a:cubicBezTo>
                <a:cubicBezTo>
                  <a:pt x="3649704" y="837800"/>
                  <a:pt x="3633325" y="849414"/>
                  <a:pt x="3618327" y="858976"/>
                </a:cubicBezTo>
                <a:cubicBezTo>
                  <a:pt x="3603329" y="868538"/>
                  <a:pt x="3586418" y="877040"/>
                  <a:pt x="3567594" y="884484"/>
                </a:cubicBezTo>
                <a:cubicBezTo>
                  <a:pt x="3558021" y="888649"/>
                  <a:pt x="3547216" y="890732"/>
                  <a:pt x="3535179" y="890732"/>
                </a:cubicBezTo>
                <a:cubicBezTo>
                  <a:pt x="3513598" y="890732"/>
                  <a:pt x="3497124" y="881432"/>
                  <a:pt x="3485759" y="862833"/>
                </a:cubicBezTo>
                <a:cubicBezTo>
                  <a:pt x="3474393" y="844235"/>
                  <a:pt x="3468710" y="820833"/>
                  <a:pt x="3468710" y="792630"/>
                </a:cubicBezTo>
                <a:cubicBezTo>
                  <a:pt x="3468710" y="763848"/>
                  <a:pt x="3474495" y="734939"/>
                  <a:pt x="3486064" y="705903"/>
                </a:cubicBezTo>
                <a:cubicBezTo>
                  <a:pt x="3497633" y="676867"/>
                  <a:pt x="3512837" y="651359"/>
                  <a:pt x="3531675" y="629377"/>
                </a:cubicBezTo>
                <a:cubicBezTo>
                  <a:pt x="3548449" y="609246"/>
                  <a:pt x="3571659" y="592423"/>
                  <a:pt x="3601305" y="578907"/>
                </a:cubicBezTo>
                <a:cubicBezTo>
                  <a:pt x="3630952" y="565391"/>
                  <a:pt x="3658470" y="558633"/>
                  <a:pt x="3683859" y="558633"/>
                </a:cubicBezTo>
                <a:cubicBezTo>
                  <a:pt x="3690709" y="558633"/>
                  <a:pt x="3697056" y="559304"/>
                  <a:pt x="3702900" y="560647"/>
                </a:cubicBezTo>
                <a:cubicBezTo>
                  <a:pt x="3709801" y="560647"/>
                  <a:pt x="3715103" y="558460"/>
                  <a:pt x="3718808" y="554084"/>
                </a:cubicBezTo>
                <a:cubicBezTo>
                  <a:pt x="3722511" y="549709"/>
                  <a:pt x="3724364" y="544678"/>
                  <a:pt x="3724364" y="538991"/>
                </a:cubicBezTo>
                <a:cubicBezTo>
                  <a:pt x="3724364" y="532969"/>
                  <a:pt x="3721997" y="527593"/>
                  <a:pt x="3717265" y="522864"/>
                </a:cubicBezTo>
                <a:cubicBezTo>
                  <a:pt x="3712532" y="518135"/>
                  <a:pt x="3705683" y="515206"/>
                  <a:pt x="3696717" y="514077"/>
                </a:cubicBezTo>
                <a:cubicBezTo>
                  <a:pt x="3692617" y="513563"/>
                  <a:pt x="3686762" y="513306"/>
                  <a:pt x="3679154" y="513306"/>
                </a:cubicBezTo>
                <a:close/>
                <a:moveTo>
                  <a:pt x="3271777" y="513306"/>
                </a:moveTo>
                <a:cubicBezTo>
                  <a:pt x="3251132" y="513306"/>
                  <a:pt x="3232308" y="518217"/>
                  <a:pt x="3215306" y="528040"/>
                </a:cubicBezTo>
                <a:cubicBezTo>
                  <a:pt x="3198304" y="537862"/>
                  <a:pt x="3188688" y="549993"/>
                  <a:pt x="3186459" y="564430"/>
                </a:cubicBezTo>
                <a:cubicBezTo>
                  <a:pt x="3186510" y="554572"/>
                  <a:pt x="3179291" y="549642"/>
                  <a:pt x="3164803" y="549642"/>
                </a:cubicBezTo>
                <a:cubicBezTo>
                  <a:pt x="3158031" y="549642"/>
                  <a:pt x="3152753" y="552007"/>
                  <a:pt x="3148971" y="556736"/>
                </a:cubicBezTo>
                <a:cubicBezTo>
                  <a:pt x="3145188" y="561465"/>
                  <a:pt x="3142836" y="568202"/>
                  <a:pt x="3141915" y="576946"/>
                </a:cubicBezTo>
                <a:cubicBezTo>
                  <a:pt x="3141014" y="583282"/>
                  <a:pt x="3137850" y="613347"/>
                  <a:pt x="3132421" y="667139"/>
                </a:cubicBezTo>
                <a:cubicBezTo>
                  <a:pt x="3131942" y="673333"/>
                  <a:pt x="3124530" y="750589"/>
                  <a:pt x="3110186" y="898908"/>
                </a:cubicBezTo>
                <a:cubicBezTo>
                  <a:pt x="3109728" y="901401"/>
                  <a:pt x="3109164" y="905039"/>
                  <a:pt x="3108493" y="909821"/>
                </a:cubicBezTo>
                <a:cubicBezTo>
                  <a:pt x="3107821" y="914604"/>
                  <a:pt x="3107485" y="919271"/>
                  <a:pt x="3107485" y="923821"/>
                </a:cubicBezTo>
                <a:cubicBezTo>
                  <a:pt x="3107485" y="932694"/>
                  <a:pt x="3109464" y="938830"/>
                  <a:pt x="3113422" y="942231"/>
                </a:cubicBezTo>
                <a:cubicBezTo>
                  <a:pt x="3117815" y="945738"/>
                  <a:pt x="3122834" y="947492"/>
                  <a:pt x="3128477" y="947492"/>
                </a:cubicBezTo>
                <a:cubicBezTo>
                  <a:pt x="3133742" y="947492"/>
                  <a:pt x="3138607" y="945579"/>
                  <a:pt x="3143072" y="941754"/>
                </a:cubicBezTo>
                <a:cubicBezTo>
                  <a:pt x="3147537" y="937928"/>
                  <a:pt x="3150044" y="933008"/>
                  <a:pt x="3150594" y="926993"/>
                </a:cubicBezTo>
                <a:lnTo>
                  <a:pt x="3164846" y="810922"/>
                </a:lnTo>
                <a:lnTo>
                  <a:pt x="3266109" y="876565"/>
                </a:lnTo>
                <a:cubicBezTo>
                  <a:pt x="3280639" y="885367"/>
                  <a:pt x="3292816" y="893652"/>
                  <a:pt x="3302638" y="901420"/>
                </a:cubicBezTo>
                <a:cubicBezTo>
                  <a:pt x="3312461" y="909189"/>
                  <a:pt x="3318176" y="913674"/>
                  <a:pt x="3319783" y="914874"/>
                </a:cubicBezTo>
                <a:cubicBezTo>
                  <a:pt x="3324905" y="919146"/>
                  <a:pt x="3329920" y="922959"/>
                  <a:pt x="3334828" y="926313"/>
                </a:cubicBezTo>
                <a:cubicBezTo>
                  <a:pt x="3339736" y="929667"/>
                  <a:pt x="3344283" y="931344"/>
                  <a:pt x="3348469" y="931344"/>
                </a:cubicBezTo>
                <a:cubicBezTo>
                  <a:pt x="3357806" y="931344"/>
                  <a:pt x="3365207" y="928917"/>
                  <a:pt x="3370672" y="924062"/>
                </a:cubicBezTo>
                <a:cubicBezTo>
                  <a:pt x="3376137" y="919208"/>
                  <a:pt x="3378869" y="912849"/>
                  <a:pt x="3378869" y="904983"/>
                </a:cubicBezTo>
                <a:cubicBezTo>
                  <a:pt x="3378869" y="894525"/>
                  <a:pt x="3372645" y="885063"/>
                  <a:pt x="3360197" y="876598"/>
                </a:cubicBezTo>
                <a:cubicBezTo>
                  <a:pt x="3347749" y="868132"/>
                  <a:pt x="3329267" y="857813"/>
                  <a:pt x="3304749" y="845640"/>
                </a:cubicBezTo>
                <a:lnTo>
                  <a:pt x="3281453" y="833532"/>
                </a:lnTo>
                <a:cubicBezTo>
                  <a:pt x="3270245" y="827924"/>
                  <a:pt x="3261976" y="823562"/>
                  <a:pt x="3256647" y="820448"/>
                </a:cubicBezTo>
                <a:cubicBezTo>
                  <a:pt x="3218406" y="801102"/>
                  <a:pt x="3196582" y="790373"/>
                  <a:pt x="3191174" y="788258"/>
                </a:cubicBezTo>
                <a:cubicBezTo>
                  <a:pt x="3204333" y="780143"/>
                  <a:pt x="3214641" y="771774"/>
                  <a:pt x="3222100" y="763151"/>
                </a:cubicBezTo>
                <a:cubicBezTo>
                  <a:pt x="3247881" y="747699"/>
                  <a:pt x="3266228" y="735541"/>
                  <a:pt x="3277140" y="726675"/>
                </a:cubicBezTo>
                <a:cubicBezTo>
                  <a:pt x="3288053" y="717810"/>
                  <a:pt x="3298706" y="707726"/>
                  <a:pt x="3309100" y="696425"/>
                </a:cubicBezTo>
                <a:cubicBezTo>
                  <a:pt x="3323359" y="682173"/>
                  <a:pt x="3334628" y="666884"/>
                  <a:pt x="3342908" y="650557"/>
                </a:cubicBezTo>
                <a:cubicBezTo>
                  <a:pt x="3351187" y="634230"/>
                  <a:pt x="3355327" y="615654"/>
                  <a:pt x="3355327" y="594830"/>
                </a:cubicBezTo>
                <a:cubicBezTo>
                  <a:pt x="3355327" y="572306"/>
                  <a:pt x="3348603" y="553711"/>
                  <a:pt x="3335155" y="539045"/>
                </a:cubicBezTo>
                <a:cubicBezTo>
                  <a:pt x="3321707" y="524379"/>
                  <a:pt x="3304953" y="516088"/>
                  <a:pt x="3284893" y="514174"/>
                </a:cubicBezTo>
                <a:cubicBezTo>
                  <a:pt x="3281407" y="513595"/>
                  <a:pt x="3277035" y="513306"/>
                  <a:pt x="3271777" y="513306"/>
                </a:cubicBezTo>
                <a:close/>
                <a:moveTo>
                  <a:pt x="2553748" y="513306"/>
                </a:moveTo>
                <a:cubicBezTo>
                  <a:pt x="2519601" y="513306"/>
                  <a:pt x="2488035" y="517188"/>
                  <a:pt x="2459049" y="524954"/>
                </a:cubicBezTo>
                <a:cubicBezTo>
                  <a:pt x="2430063" y="532719"/>
                  <a:pt x="2396222" y="544024"/>
                  <a:pt x="2357524" y="558869"/>
                </a:cubicBezTo>
                <a:cubicBezTo>
                  <a:pt x="2329163" y="569506"/>
                  <a:pt x="2310175" y="576424"/>
                  <a:pt x="2300559" y="579625"/>
                </a:cubicBezTo>
                <a:cubicBezTo>
                  <a:pt x="2290208" y="583075"/>
                  <a:pt x="2282704" y="586549"/>
                  <a:pt x="2278046" y="590046"/>
                </a:cubicBezTo>
                <a:cubicBezTo>
                  <a:pt x="2273388" y="593543"/>
                  <a:pt x="2271059" y="598502"/>
                  <a:pt x="2271059" y="604924"/>
                </a:cubicBezTo>
                <a:cubicBezTo>
                  <a:pt x="2271059" y="610682"/>
                  <a:pt x="2273226" y="615395"/>
                  <a:pt x="2277558" y="619064"/>
                </a:cubicBezTo>
                <a:cubicBezTo>
                  <a:pt x="2281891" y="622732"/>
                  <a:pt x="2287615" y="624566"/>
                  <a:pt x="2294730" y="624566"/>
                </a:cubicBezTo>
                <a:cubicBezTo>
                  <a:pt x="2298502" y="624566"/>
                  <a:pt x="2303110" y="623823"/>
                  <a:pt x="2308553" y="622337"/>
                </a:cubicBezTo>
                <a:cubicBezTo>
                  <a:pt x="2318101" y="619776"/>
                  <a:pt x="2329703" y="616300"/>
                  <a:pt x="2343360" y="611908"/>
                </a:cubicBezTo>
                <a:lnTo>
                  <a:pt x="2381196" y="599129"/>
                </a:lnTo>
                <a:lnTo>
                  <a:pt x="2378398" y="601227"/>
                </a:lnTo>
                <a:cubicBezTo>
                  <a:pt x="2374562" y="606021"/>
                  <a:pt x="2372643" y="611550"/>
                  <a:pt x="2372643" y="617815"/>
                </a:cubicBezTo>
                <a:lnTo>
                  <a:pt x="2376683" y="813697"/>
                </a:lnTo>
                <a:cubicBezTo>
                  <a:pt x="2377598" y="850816"/>
                  <a:pt x="2380946" y="877798"/>
                  <a:pt x="2386729" y="894643"/>
                </a:cubicBezTo>
                <a:cubicBezTo>
                  <a:pt x="2392512" y="911488"/>
                  <a:pt x="2405130" y="919910"/>
                  <a:pt x="2424582" y="919910"/>
                </a:cubicBezTo>
                <a:cubicBezTo>
                  <a:pt x="2433190" y="919910"/>
                  <a:pt x="2437494" y="916278"/>
                  <a:pt x="2437494" y="909012"/>
                </a:cubicBezTo>
                <a:cubicBezTo>
                  <a:pt x="2437494" y="906805"/>
                  <a:pt x="2435887" y="902717"/>
                  <a:pt x="2432672" y="896748"/>
                </a:cubicBezTo>
                <a:cubicBezTo>
                  <a:pt x="2429458" y="890780"/>
                  <a:pt x="2427647" y="885534"/>
                  <a:pt x="2427239" y="881012"/>
                </a:cubicBezTo>
                <a:cubicBezTo>
                  <a:pt x="2425468" y="874819"/>
                  <a:pt x="2424491" y="866489"/>
                  <a:pt x="2424309" y="856024"/>
                </a:cubicBezTo>
                <a:cubicBezTo>
                  <a:pt x="2424218" y="850791"/>
                  <a:pt x="2424149" y="845975"/>
                  <a:pt x="2424104" y="841576"/>
                </a:cubicBezTo>
                <a:lnTo>
                  <a:pt x="2424047" y="831598"/>
                </a:lnTo>
                <a:lnTo>
                  <a:pt x="2474311" y="812805"/>
                </a:lnTo>
                <a:cubicBezTo>
                  <a:pt x="2490314" y="807485"/>
                  <a:pt x="2505564" y="803110"/>
                  <a:pt x="2520058" y="799681"/>
                </a:cubicBezTo>
                <a:cubicBezTo>
                  <a:pt x="2549048" y="792823"/>
                  <a:pt x="2576648" y="789394"/>
                  <a:pt x="2602858" y="789394"/>
                </a:cubicBezTo>
                <a:cubicBezTo>
                  <a:pt x="2618167" y="789394"/>
                  <a:pt x="2629486" y="791592"/>
                  <a:pt x="2636816" y="795989"/>
                </a:cubicBezTo>
                <a:cubicBezTo>
                  <a:pt x="2644145" y="800386"/>
                  <a:pt x="2647810" y="806217"/>
                  <a:pt x="2647810" y="813483"/>
                </a:cubicBezTo>
                <a:cubicBezTo>
                  <a:pt x="2647810" y="817876"/>
                  <a:pt x="2646731" y="821962"/>
                  <a:pt x="2644574" y="825741"/>
                </a:cubicBezTo>
                <a:cubicBezTo>
                  <a:pt x="2634451" y="842743"/>
                  <a:pt x="2617208" y="856684"/>
                  <a:pt x="2592844" y="867564"/>
                </a:cubicBezTo>
                <a:cubicBezTo>
                  <a:pt x="2568480" y="878444"/>
                  <a:pt x="2537986" y="889178"/>
                  <a:pt x="2501360" y="899765"/>
                </a:cubicBezTo>
                <a:cubicBezTo>
                  <a:pt x="2486493" y="903944"/>
                  <a:pt x="2474242" y="907791"/>
                  <a:pt x="2464605" y="911306"/>
                </a:cubicBezTo>
                <a:cubicBezTo>
                  <a:pt x="2448132" y="917113"/>
                  <a:pt x="2437432" y="922618"/>
                  <a:pt x="2432506" y="927818"/>
                </a:cubicBezTo>
                <a:cubicBezTo>
                  <a:pt x="2427581" y="933019"/>
                  <a:pt x="2425118" y="938862"/>
                  <a:pt x="2425118" y="945349"/>
                </a:cubicBezTo>
                <a:cubicBezTo>
                  <a:pt x="2425118" y="950514"/>
                  <a:pt x="2427372" y="955190"/>
                  <a:pt x="2431879" y="959376"/>
                </a:cubicBezTo>
                <a:cubicBezTo>
                  <a:pt x="2436387" y="963562"/>
                  <a:pt x="2442027" y="965655"/>
                  <a:pt x="2448799" y="965655"/>
                </a:cubicBezTo>
                <a:cubicBezTo>
                  <a:pt x="2464401" y="965655"/>
                  <a:pt x="2479111" y="962294"/>
                  <a:pt x="2492926" y="955572"/>
                </a:cubicBezTo>
                <a:lnTo>
                  <a:pt x="2529306" y="944588"/>
                </a:lnTo>
                <a:cubicBezTo>
                  <a:pt x="2553559" y="936201"/>
                  <a:pt x="2573749" y="928647"/>
                  <a:pt x="2589876" y="921925"/>
                </a:cubicBezTo>
                <a:cubicBezTo>
                  <a:pt x="2606003" y="915202"/>
                  <a:pt x="2621057" y="907130"/>
                  <a:pt x="2635037" y="897707"/>
                </a:cubicBezTo>
                <a:cubicBezTo>
                  <a:pt x="2653968" y="884870"/>
                  <a:pt x="2668497" y="871574"/>
                  <a:pt x="2678623" y="857818"/>
                </a:cubicBezTo>
                <a:cubicBezTo>
                  <a:pt x="2688749" y="844063"/>
                  <a:pt x="2693812" y="827266"/>
                  <a:pt x="2693812" y="807428"/>
                </a:cubicBezTo>
                <a:cubicBezTo>
                  <a:pt x="2693812" y="788883"/>
                  <a:pt x="2685636" y="773912"/>
                  <a:pt x="2669284" y="762514"/>
                </a:cubicBezTo>
                <a:cubicBezTo>
                  <a:pt x="2652932" y="751116"/>
                  <a:pt x="2632587" y="745417"/>
                  <a:pt x="2608248" y="745417"/>
                </a:cubicBezTo>
                <a:cubicBezTo>
                  <a:pt x="2594510" y="745417"/>
                  <a:pt x="2578634" y="746801"/>
                  <a:pt x="2560617" y="749569"/>
                </a:cubicBezTo>
                <a:cubicBezTo>
                  <a:pt x="2542600" y="752337"/>
                  <a:pt x="2528020" y="756108"/>
                  <a:pt x="2516876" y="760880"/>
                </a:cubicBezTo>
                <a:cubicBezTo>
                  <a:pt x="2560531" y="742156"/>
                  <a:pt x="2595889" y="716374"/>
                  <a:pt x="2622950" y="683534"/>
                </a:cubicBezTo>
                <a:cubicBezTo>
                  <a:pt x="2650010" y="650694"/>
                  <a:pt x="2663541" y="619333"/>
                  <a:pt x="2663541" y="589451"/>
                </a:cubicBezTo>
                <a:cubicBezTo>
                  <a:pt x="2663541" y="564605"/>
                  <a:pt x="2655327" y="546542"/>
                  <a:pt x="2638900" y="535262"/>
                </a:cubicBezTo>
                <a:cubicBezTo>
                  <a:pt x="2622473" y="523982"/>
                  <a:pt x="2607307" y="517503"/>
                  <a:pt x="2593401" y="515824"/>
                </a:cubicBezTo>
                <a:cubicBezTo>
                  <a:pt x="2579496" y="514145"/>
                  <a:pt x="2566278" y="513306"/>
                  <a:pt x="2553748" y="513306"/>
                </a:cubicBezTo>
                <a:close/>
                <a:moveTo>
                  <a:pt x="6496455" y="486649"/>
                </a:moveTo>
                <a:cubicBezTo>
                  <a:pt x="6506832" y="486649"/>
                  <a:pt x="6511999" y="491281"/>
                  <a:pt x="6511999" y="500584"/>
                </a:cubicBezTo>
                <a:cubicBezTo>
                  <a:pt x="6511999" y="516839"/>
                  <a:pt x="6507647" y="519487"/>
                  <a:pt x="6490119" y="513896"/>
                </a:cubicBezTo>
                <a:cubicBezTo>
                  <a:pt x="6472352" y="508231"/>
                  <a:pt x="6477370" y="486649"/>
                  <a:pt x="6496455" y="486649"/>
                </a:cubicBezTo>
                <a:close/>
                <a:moveTo>
                  <a:pt x="5927398" y="466977"/>
                </a:moveTo>
                <a:cubicBezTo>
                  <a:pt x="5923645" y="466977"/>
                  <a:pt x="5919920" y="476936"/>
                  <a:pt x="5919120" y="489108"/>
                </a:cubicBezTo>
                <a:cubicBezTo>
                  <a:pt x="5918002" y="506141"/>
                  <a:pt x="5919909" y="511240"/>
                  <a:pt x="5927398" y="511240"/>
                </a:cubicBezTo>
                <a:cubicBezTo>
                  <a:pt x="5934888" y="511240"/>
                  <a:pt x="5936795" y="506141"/>
                  <a:pt x="5935676" y="489108"/>
                </a:cubicBezTo>
                <a:cubicBezTo>
                  <a:pt x="5934877" y="476936"/>
                  <a:pt x="5931151" y="466977"/>
                  <a:pt x="5927398" y="466977"/>
                </a:cubicBezTo>
                <a:close/>
                <a:moveTo>
                  <a:pt x="1255415" y="393206"/>
                </a:moveTo>
                <a:cubicBezTo>
                  <a:pt x="1257769" y="393206"/>
                  <a:pt x="1259695" y="397632"/>
                  <a:pt x="1259695" y="403042"/>
                </a:cubicBezTo>
                <a:cubicBezTo>
                  <a:pt x="1259695" y="408452"/>
                  <a:pt x="1256504" y="412878"/>
                  <a:pt x="1252603" y="412878"/>
                </a:cubicBezTo>
                <a:cubicBezTo>
                  <a:pt x="1248701" y="412878"/>
                  <a:pt x="1246776" y="408452"/>
                  <a:pt x="1248322" y="403042"/>
                </a:cubicBezTo>
                <a:cubicBezTo>
                  <a:pt x="1249868" y="397632"/>
                  <a:pt x="1253060" y="393206"/>
                  <a:pt x="1255415" y="393206"/>
                </a:cubicBezTo>
                <a:close/>
                <a:moveTo>
                  <a:pt x="4709606" y="225391"/>
                </a:moveTo>
                <a:cubicBezTo>
                  <a:pt x="4712597" y="225225"/>
                  <a:pt x="4714619" y="228208"/>
                  <a:pt x="4717230" y="234253"/>
                </a:cubicBezTo>
                <a:cubicBezTo>
                  <a:pt x="4726486" y="255672"/>
                  <a:pt x="4716817" y="279583"/>
                  <a:pt x="4697457" y="283143"/>
                </a:cubicBezTo>
                <a:cubicBezTo>
                  <a:pt x="4683909" y="285635"/>
                  <a:pt x="4680885" y="282923"/>
                  <a:pt x="4681006" y="268389"/>
                </a:cubicBezTo>
                <a:cubicBezTo>
                  <a:pt x="4681092" y="258040"/>
                  <a:pt x="4687443" y="244232"/>
                  <a:pt x="4696169" y="235421"/>
                </a:cubicBezTo>
                <a:cubicBezTo>
                  <a:pt x="4702656" y="228872"/>
                  <a:pt x="4706615" y="225557"/>
                  <a:pt x="4709606" y="225391"/>
                </a:cubicBezTo>
                <a:close/>
                <a:moveTo>
                  <a:pt x="4139264" y="207747"/>
                </a:moveTo>
                <a:cubicBezTo>
                  <a:pt x="4133390" y="209532"/>
                  <a:pt x="4126475" y="213692"/>
                  <a:pt x="4118905" y="220530"/>
                </a:cubicBezTo>
                <a:cubicBezTo>
                  <a:pt x="4107781" y="230579"/>
                  <a:pt x="4103969" y="239220"/>
                  <a:pt x="4105889" y="250039"/>
                </a:cubicBezTo>
                <a:cubicBezTo>
                  <a:pt x="4109858" y="272400"/>
                  <a:pt x="4144442" y="270667"/>
                  <a:pt x="4153558" y="247651"/>
                </a:cubicBezTo>
                <a:cubicBezTo>
                  <a:pt x="4165134" y="218421"/>
                  <a:pt x="4156886" y="202394"/>
                  <a:pt x="4139264" y="207747"/>
                </a:cubicBezTo>
                <a:close/>
                <a:moveTo>
                  <a:pt x="1776122" y="202660"/>
                </a:moveTo>
                <a:cubicBezTo>
                  <a:pt x="1777893" y="203289"/>
                  <a:pt x="1778672" y="208093"/>
                  <a:pt x="1779816" y="217552"/>
                </a:cubicBezTo>
                <a:cubicBezTo>
                  <a:pt x="1782414" y="239033"/>
                  <a:pt x="1779290" y="266091"/>
                  <a:pt x="1774430" y="264195"/>
                </a:cubicBezTo>
                <a:cubicBezTo>
                  <a:pt x="1772821" y="263568"/>
                  <a:pt x="1767922" y="261030"/>
                  <a:pt x="1763543" y="258556"/>
                </a:cubicBezTo>
                <a:cubicBezTo>
                  <a:pt x="1752302" y="252205"/>
                  <a:pt x="1753666" y="230969"/>
                  <a:pt x="1766479" y="212818"/>
                </a:cubicBezTo>
                <a:cubicBezTo>
                  <a:pt x="1771589" y="205578"/>
                  <a:pt x="1774352" y="202032"/>
                  <a:pt x="1776122" y="202660"/>
                </a:cubicBezTo>
                <a:close/>
                <a:moveTo>
                  <a:pt x="6108002" y="186986"/>
                </a:moveTo>
                <a:cubicBezTo>
                  <a:pt x="6114867" y="187581"/>
                  <a:pt x="6123188" y="191441"/>
                  <a:pt x="6129009" y="198223"/>
                </a:cubicBezTo>
                <a:cubicBezTo>
                  <a:pt x="6134475" y="204591"/>
                  <a:pt x="6149837" y="210653"/>
                  <a:pt x="6163147" y="211694"/>
                </a:cubicBezTo>
                <a:cubicBezTo>
                  <a:pt x="6176458" y="212737"/>
                  <a:pt x="6189442" y="218118"/>
                  <a:pt x="6192001" y="223651"/>
                </a:cubicBezTo>
                <a:cubicBezTo>
                  <a:pt x="6194561" y="229185"/>
                  <a:pt x="6204927" y="231313"/>
                  <a:pt x="6215038" y="228381"/>
                </a:cubicBezTo>
                <a:cubicBezTo>
                  <a:pt x="6229522" y="224181"/>
                  <a:pt x="6232950" y="225970"/>
                  <a:pt x="6231200" y="236817"/>
                </a:cubicBezTo>
                <a:cubicBezTo>
                  <a:pt x="6229876" y="245033"/>
                  <a:pt x="6224128" y="249441"/>
                  <a:pt x="6216946" y="247751"/>
                </a:cubicBezTo>
                <a:cubicBezTo>
                  <a:pt x="6210327" y="246193"/>
                  <a:pt x="6204913" y="248719"/>
                  <a:pt x="6204913" y="253365"/>
                </a:cubicBezTo>
                <a:cubicBezTo>
                  <a:pt x="6204913" y="258009"/>
                  <a:pt x="6187518" y="259836"/>
                  <a:pt x="6166258" y="257423"/>
                </a:cubicBezTo>
                <a:cubicBezTo>
                  <a:pt x="6143803" y="254875"/>
                  <a:pt x="6125214" y="257199"/>
                  <a:pt x="6121901" y="262969"/>
                </a:cubicBezTo>
                <a:cubicBezTo>
                  <a:pt x="6118765" y="268432"/>
                  <a:pt x="6109933" y="275793"/>
                  <a:pt x="6102275" y="279328"/>
                </a:cubicBezTo>
                <a:cubicBezTo>
                  <a:pt x="6091610" y="284250"/>
                  <a:pt x="6086421" y="281148"/>
                  <a:pt x="6080113" y="266076"/>
                </a:cubicBezTo>
                <a:cubicBezTo>
                  <a:pt x="6070496" y="243100"/>
                  <a:pt x="6073544" y="216567"/>
                  <a:pt x="6086650" y="209157"/>
                </a:cubicBezTo>
                <a:cubicBezTo>
                  <a:pt x="6091643" y="206335"/>
                  <a:pt x="6095727" y="200116"/>
                  <a:pt x="6095727" y="195336"/>
                </a:cubicBezTo>
                <a:cubicBezTo>
                  <a:pt x="6095727" y="189059"/>
                  <a:pt x="6101136" y="186390"/>
                  <a:pt x="6108002" y="186986"/>
                </a:cubicBezTo>
                <a:close/>
                <a:moveTo>
                  <a:pt x="5068696" y="145990"/>
                </a:moveTo>
                <a:cubicBezTo>
                  <a:pt x="5074325" y="144007"/>
                  <a:pt x="5089150" y="144597"/>
                  <a:pt x="5101639" y="147303"/>
                </a:cubicBezTo>
                <a:cubicBezTo>
                  <a:pt x="5118039" y="150854"/>
                  <a:pt x="5124745" y="156768"/>
                  <a:pt x="5125783" y="168594"/>
                </a:cubicBezTo>
                <a:cubicBezTo>
                  <a:pt x="5126589" y="177791"/>
                  <a:pt x="5123615" y="187175"/>
                  <a:pt x="5118998" y="190006"/>
                </a:cubicBezTo>
                <a:cubicBezTo>
                  <a:pt x="5098577" y="202527"/>
                  <a:pt x="5073701" y="205335"/>
                  <a:pt x="5066421" y="195942"/>
                </a:cubicBezTo>
                <a:cubicBezTo>
                  <a:pt x="5054934" y="181121"/>
                  <a:pt x="5056336" y="150344"/>
                  <a:pt x="5068696" y="145990"/>
                </a:cubicBezTo>
                <a:close/>
                <a:moveTo>
                  <a:pt x="2927326" y="137467"/>
                </a:moveTo>
                <a:cubicBezTo>
                  <a:pt x="2928429" y="137467"/>
                  <a:pt x="2929332" y="141893"/>
                  <a:pt x="2929332" y="147303"/>
                </a:cubicBezTo>
                <a:cubicBezTo>
                  <a:pt x="2929332" y="152713"/>
                  <a:pt x="2927164" y="157139"/>
                  <a:pt x="2924514" y="157139"/>
                </a:cubicBezTo>
                <a:cubicBezTo>
                  <a:pt x="2921864" y="157139"/>
                  <a:pt x="2920961" y="152713"/>
                  <a:pt x="2922508" y="147303"/>
                </a:cubicBezTo>
                <a:cubicBezTo>
                  <a:pt x="2924054" y="141893"/>
                  <a:pt x="2926222" y="137467"/>
                  <a:pt x="2927326" y="137467"/>
                </a:cubicBezTo>
                <a:close/>
                <a:moveTo>
                  <a:pt x="4733555" y="117794"/>
                </a:moveTo>
                <a:cubicBezTo>
                  <a:pt x="4740934" y="117794"/>
                  <a:pt x="4744603" y="122369"/>
                  <a:pt x="4743415" y="130089"/>
                </a:cubicBezTo>
                <a:cubicBezTo>
                  <a:pt x="4741225" y="144309"/>
                  <a:pt x="4729673" y="151204"/>
                  <a:pt x="4724993" y="141085"/>
                </a:cubicBezTo>
                <a:cubicBezTo>
                  <a:pt x="4718596" y="127253"/>
                  <a:pt x="4722073" y="117794"/>
                  <a:pt x="4733555" y="117794"/>
                </a:cubicBezTo>
                <a:close/>
                <a:moveTo>
                  <a:pt x="2009800" y="98869"/>
                </a:moveTo>
                <a:cubicBezTo>
                  <a:pt x="2012827" y="100243"/>
                  <a:pt x="2014899" y="105081"/>
                  <a:pt x="2014899" y="112876"/>
                </a:cubicBezTo>
                <a:cubicBezTo>
                  <a:pt x="2014899" y="120992"/>
                  <a:pt x="2016946" y="127630"/>
                  <a:pt x="2019448" y="127630"/>
                </a:cubicBezTo>
                <a:cubicBezTo>
                  <a:pt x="2021950" y="127630"/>
                  <a:pt x="2023998" y="136036"/>
                  <a:pt x="2023998" y="146310"/>
                </a:cubicBezTo>
                <a:cubicBezTo>
                  <a:pt x="2023998" y="167877"/>
                  <a:pt x="1993479" y="206319"/>
                  <a:pt x="1976357" y="206319"/>
                </a:cubicBezTo>
                <a:cubicBezTo>
                  <a:pt x="1970326" y="206319"/>
                  <a:pt x="1964127" y="210746"/>
                  <a:pt x="1962581" y="216156"/>
                </a:cubicBezTo>
                <a:cubicBezTo>
                  <a:pt x="1961034" y="221565"/>
                  <a:pt x="1955264" y="225992"/>
                  <a:pt x="1949758" y="225992"/>
                </a:cubicBezTo>
                <a:cubicBezTo>
                  <a:pt x="1944252" y="225992"/>
                  <a:pt x="1937190" y="234844"/>
                  <a:pt x="1934065" y="245664"/>
                </a:cubicBezTo>
                <a:cubicBezTo>
                  <a:pt x="1930940" y="256484"/>
                  <a:pt x="1925329" y="265336"/>
                  <a:pt x="1921597" y="265336"/>
                </a:cubicBezTo>
                <a:cubicBezTo>
                  <a:pt x="1917865" y="265336"/>
                  <a:pt x="1914812" y="269763"/>
                  <a:pt x="1914812" y="275172"/>
                </a:cubicBezTo>
                <a:cubicBezTo>
                  <a:pt x="1914812" y="280582"/>
                  <a:pt x="1906857" y="285009"/>
                  <a:pt x="1897134" y="285009"/>
                </a:cubicBezTo>
                <a:cubicBezTo>
                  <a:pt x="1887411" y="285009"/>
                  <a:pt x="1873592" y="291620"/>
                  <a:pt x="1866425" y="299702"/>
                </a:cubicBezTo>
                <a:cubicBezTo>
                  <a:pt x="1859258" y="307784"/>
                  <a:pt x="1850046" y="314423"/>
                  <a:pt x="1845953" y="314456"/>
                </a:cubicBezTo>
                <a:cubicBezTo>
                  <a:pt x="1841860" y="314486"/>
                  <a:pt x="1832647" y="321129"/>
                  <a:pt x="1825481" y="329210"/>
                </a:cubicBezTo>
                <a:cubicBezTo>
                  <a:pt x="1808725" y="348104"/>
                  <a:pt x="1801471" y="347858"/>
                  <a:pt x="1797995" y="328278"/>
                </a:cubicBezTo>
                <a:cubicBezTo>
                  <a:pt x="1796459" y="319618"/>
                  <a:pt x="1798045" y="308731"/>
                  <a:pt x="1801521" y="304086"/>
                </a:cubicBezTo>
                <a:cubicBezTo>
                  <a:pt x="1805167" y="299214"/>
                  <a:pt x="1807262" y="283700"/>
                  <a:pt x="1806473" y="267424"/>
                </a:cubicBezTo>
                <a:cubicBezTo>
                  <a:pt x="1805265" y="242532"/>
                  <a:pt x="1807710" y="236284"/>
                  <a:pt x="1827208" y="214412"/>
                </a:cubicBezTo>
                <a:cubicBezTo>
                  <a:pt x="1843828" y="195768"/>
                  <a:pt x="1856821" y="189340"/>
                  <a:pt x="1879576" y="188501"/>
                </a:cubicBezTo>
                <a:cubicBezTo>
                  <a:pt x="1896220" y="187889"/>
                  <a:pt x="1913516" y="183259"/>
                  <a:pt x="1918012" y="178214"/>
                </a:cubicBezTo>
                <a:cubicBezTo>
                  <a:pt x="1922507" y="173170"/>
                  <a:pt x="1941539" y="163044"/>
                  <a:pt x="1960306" y="155714"/>
                </a:cubicBezTo>
                <a:cubicBezTo>
                  <a:pt x="1984862" y="146120"/>
                  <a:pt x="1994426" y="138249"/>
                  <a:pt x="1994426" y="127630"/>
                </a:cubicBezTo>
                <a:cubicBezTo>
                  <a:pt x="1994426" y="119516"/>
                  <a:pt x="1996474" y="109625"/>
                  <a:pt x="1998976" y="105650"/>
                </a:cubicBezTo>
                <a:cubicBezTo>
                  <a:pt x="2002793" y="99587"/>
                  <a:pt x="2006774" y="97495"/>
                  <a:pt x="2009800" y="98869"/>
                </a:cubicBezTo>
                <a:close/>
                <a:moveTo>
                  <a:pt x="6576291" y="80681"/>
                </a:moveTo>
                <a:cubicBezTo>
                  <a:pt x="6583270" y="79507"/>
                  <a:pt x="6595296" y="84535"/>
                  <a:pt x="6621185" y="94281"/>
                </a:cubicBezTo>
                <a:cubicBezTo>
                  <a:pt x="6638115" y="100653"/>
                  <a:pt x="6643705" y="127630"/>
                  <a:pt x="6628095" y="127630"/>
                </a:cubicBezTo>
                <a:cubicBezTo>
                  <a:pt x="6618288" y="127630"/>
                  <a:pt x="6613126" y="155449"/>
                  <a:pt x="6615320" y="196483"/>
                </a:cubicBezTo>
                <a:cubicBezTo>
                  <a:pt x="6616549" y="219456"/>
                  <a:pt x="6615147" y="221276"/>
                  <a:pt x="6594004" y="224163"/>
                </a:cubicBezTo>
                <a:cubicBezTo>
                  <a:pt x="6581556" y="225860"/>
                  <a:pt x="6569273" y="230967"/>
                  <a:pt x="6566707" y="235509"/>
                </a:cubicBezTo>
                <a:cubicBezTo>
                  <a:pt x="6564141" y="240051"/>
                  <a:pt x="6550270" y="246917"/>
                  <a:pt x="6535883" y="250768"/>
                </a:cubicBezTo>
                <a:cubicBezTo>
                  <a:pt x="6521495" y="254617"/>
                  <a:pt x="6509724" y="261385"/>
                  <a:pt x="6509724" y="265807"/>
                </a:cubicBezTo>
                <a:cubicBezTo>
                  <a:pt x="6509724" y="270229"/>
                  <a:pt x="6505117" y="276949"/>
                  <a:pt x="6499488" y="280738"/>
                </a:cubicBezTo>
                <a:cubicBezTo>
                  <a:pt x="6493858" y="284530"/>
                  <a:pt x="6479144" y="298107"/>
                  <a:pt x="6466790" y="310910"/>
                </a:cubicBezTo>
                <a:cubicBezTo>
                  <a:pt x="6454436" y="323714"/>
                  <a:pt x="6444200" y="333675"/>
                  <a:pt x="6444043" y="333048"/>
                </a:cubicBezTo>
                <a:cubicBezTo>
                  <a:pt x="6443888" y="332421"/>
                  <a:pt x="6439663" y="329696"/>
                  <a:pt x="6434658" y="326993"/>
                </a:cubicBezTo>
                <a:cubicBezTo>
                  <a:pt x="6413989" y="315827"/>
                  <a:pt x="6413457" y="270120"/>
                  <a:pt x="6433521" y="229216"/>
                </a:cubicBezTo>
                <a:cubicBezTo>
                  <a:pt x="6456154" y="183075"/>
                  <a:pt x="6463206" y="178161"/>
                  <a:pt x="6498491" y="183930"/>
                </a:cubicBezTo>
                <a:cubicBezTo>
                  <a:pt x="6533392" y="189638"/>
                  <a:pt x="6550552" y="178323"/>
                  <a:pt x="6550832" y="149416"/>
                </a:cubicBezTo>
                <a:cubicBezTo>
                  <a:pt x="6550923" y="140139"/>
                  <a:pt x="6555806" y="119833"/>
                  <a:pt x="6561685" y="104292"/>
                </a:cubicBezTo>
                <a:cubicBezTo>
                  <a:pt x="6567382" y="89231"/>
                  <a:pt x="6569313" y="81856"/>
                  <a:pt x="6576291" y="80681"/>
                </a:cubicBezTo>
                <a:close/>
                <a:moveTo>
                  <a:pt x="2053974" y="70568"/>
                </a:moveTo>
                <a:cubicBezTo>
                  <a:pt x="2056478" y="68261"/>
                  <a:pt x="2061312" y="69905"/>
                  <a:pt x="2070629" y="73515"/>
                </a:cubicBezTo>
                <a:cubicBezTo>
                  <a:pt x="2092616" y="82034"/>
                  <a:pt x="2105643" y="82383"/>
                  <a:pt x="2161618" y="75951"/>
                </a:cubicBezTo>
                <a:lnTo>
                  <a:pt x="2201425" y="71376"/>
                </a:lnTo>
                <a:lnTo>
                  <a:pt x="2201425" y="99503"/>
                </a:lnTo>
                <a:cubicBezTo>
                  <a:pt x="2201425" y="114973"/>
                  <a:pt x="2199436" y="127630"/>
                  <a:pt x="2197006" y="127630"/>
                </a:cubicBezTo>
                <a:cubicBezTo>
                  <a:pt x="2194575" y="127630"/>
                  <a:pt x="2190874" y="142015"/>
                  <a:pt x="2188781" y="159598"/>
                </a:cubicBezTo>
                <a:cubicBezTo>
                  <a:pt x="2185719" y="185319"/>
                  <a:pt x="2182361" y="192207"/>
                  <a:pt x="2171591" y="194847"/>
                </a:cubicBezTo>
                <a:cubicBezTo>
                  <a:pt x="2164229" y="196652"/>
                  <a:pt x="2155134" y="203926"/>
                  <a:pt x="2151381" y="211013"/>
                </a:cubicBezTo>
                <a:cubicBezTo>
                  <a:pt x="2143601" y="225703"/>
                  <a:pt x="2065117" y="240663"/>
                  <a:pt x="2058118" y="228792"/>
                </a:cubicBezTo>
                <a:cubicBezTo>
                  <a:pt x="2044444" y="205594"/>
                  <a:pt x="2036959" y="135787"/>
                  <a:pt x="2046745" y="122712"/>
                </a:cubicBezTo>
                <a:cubicBezTo>
                  <a:pt x="2049247" y="119369"/>
                  <a:pt x="2051294" y="105246"/>
                  <a:pt x="2051294" y="91328"/>
                </a:cubicBezTo>
                <a:cubicBezTo>
                  <a:pt x="2051294" y="79134"/>
                  <a:pt x="2051469" y="72875"/>
                  <a:pt x="2053974" y="70568"/>
                </a:cubicBezTo>
                <a:close/>
                <a:moveTo>
                  <a:pt x="6243583" y="68614"/>
                </a:moveTo>
                <a:cubicBezTo>
                  <a:pt x="6247374" y="68614"/>
                  <a:pt x="6250407" y="77356"/>
                  <a:pt x="6250407" y="88286"/>
                </a:cubicBezTo>
                <a:cubicBezTo>
                  <a:pt x="6250407" y="99214"/>
                  <a:pt x="6247374" y="107958"/>
                  <a:pt x="6243583" y="107958"/>
                </a:cubicBezTo>
                <a:cubicBezTo>
                  <a:pt x="6239792" y="107958"/>
                  <a:pt x="6236759" y="99214"/>
                  <a:pt x="6236759" y="88286"/>
                </a:cubicBezTo>
                <a:cubicBezTo>
                  <a:pt x="6236759" y="77356"/>
                  <a:pt x="6239792" y="68614"/>
                  <a:pt x="6243583" y="68614"/>
                </a:cubicBezTo>
                <a:close/>
                <a:moveTo>
                  <a:pt x="4625328" y="50186"/>
                </a:moveTo>
                <a:cubicBezTo>
                  <a:pt x="4627859" y="47529"/>
                  <a:pt x="4630635" y="50194"/>
                  <a:pt x="4633089" y="58777"/>
                </a:cubicBezTo>
                <a:cubicBezTo>
                  <a:pt x="4634635" y="64187"/>
                  <a:pt x="4639874" y="68614"/>
                  <a:pt x="4644731" y="68614"/>
                </a:cubicBezTo>
                <a:cubicBezTo>
                  <a:pt x="4654586" y="68614"/>
                  <a:pt x="4656679" y="83927"/>
                  <a:pt x="4647875" y="91608"/>
                </a:cubicBezTo>
                <a:cubicBezTo>
                  <a:pt x="4644096" y="94905"/>
                  <a:pt x="4644553" y="96830"/>
                  <a:pt x="4649239" y="97346"/>
                </a:cubicBezTo>
                <a:cubicBezTo>
                  <a:pt x="4653118" y="97772"/>
                  <a:pt x="4658529" y="93284"/>
                  <a:pt x="4661264" y="87371"/>
                </a:cubicBezTo>
                <a:cubicBezTo>
                  <a:pt x="4664862" y="79592"/>
                  <a:pt x="4669245" y="80879"/>
                  <a:pt x="4677113" y="92025"/>
                </a:cubicBezTo>
                <a:cubicBezTo>
                  <a:pt x="4686354" y="105117"/>
                  <a:pt x="4699313" y="113951"/>
                  <a:pt x="4713841" y="117064"/>
                </a:cubicBezTo>
                <a:cubicBezTo>
                  <a:pt x="4715718" y="117465"/>
                  <a:pt x="4717253" y="124434"/>
                  <a:pt x="4717253" y="132548"/>
                </a:cubicBezTo>
                <a:cubicBezTo>
                  <a:pt x="4717253" y="142723"/>
                  <a:pt x="4712529" y="147303"/>
                  <a:pt x="4702035" y="147303"/>
                </a:cubicBezTo>
                <a:cubicBezTo>
                  <a:pt x="4684888" y="147303"/>
                  <a:pt x="4673379" y="169215"/>
                  <a:pt x="4671037" y="206319"/>
                </a:cubicBezTo>
                <a:cubicBezTo>
                  <a:pt x="4669882" y="224603"/>
                  <a:pt x="4666361" y="231691"/>
                  <a:pt x="4657307" y="233952"/>
                </a:cubicBezTo>
                <a:cubicBezTo>
                  <a:pt x="4650608" y="235626"/>
                  <a:pt x="4642680" y="243373"/>
                  <a:pt x="4639689" y="251166"/>
                </a:cubicBezTo>
                <a:cubicBezTo>
                  <a:pt x="4636697" y="258960"/>
                  <a:pt x="4627362" y="265336"/>
                  <a:pt x="4618945" y="265336"/>
                </a:cubicBezTo>
                <a:cubicBezTo>
                  <a:pt x="4605627" y="265336"/>
                  <a:pt x="4602737" y="260663"/>
                  <a:pt x="4596685" y="229345"/>
                </a:cubicBezTo>
                <a:cubicBezTo>
                  <a:pt x="4592447" y="207419"/>
                  <a:pt x="4590815" y="180841"/>
                  <a:pt x="4592507" y="161339"/>
                </a:cubicBezTo>
                <a:cubicBezTo>
                  <a:pt x="4594764" y="135322"/>
                  <a:pt x="4593499" y="127259"/>
                  <a:pt x="4585753" y="118295"/>
                </a:cubicBezTo>
                <a:cubicBezTo>
                  <a:pt x="4574731" y="105542"/>
                  <a:pt x="4572824" y="68614"/>
                  <a:pt x="4583188" y="68614"/>
                </a:cubicBezTo>
                <a:cubicBezTo>
                  <a:pt x="4587020" y="68614"/>
                  <a:pt x="4591333" y="75254"/>
                  <a:pt x="4592774" y="83368"/>
                </a:cubicBezTo>
                <a:cubicBezTo>
                  <a:pt x="4597219" y="108415"/>
                  <a:pt x="4615792" y="101459"/>
                  <a:pt x="4619034" y="73532"/>
                </a:cubicBezTo>
                <a:cubicBezTo>
                  <a:pt x="4620510" y="60824"/>
                  <a:pt x="4622796" y="52844"/>
                  <a:pt x="4625328" y="50186"/>
                </a:cubicBezTo>
                <a:close/>
                <a:moveTo>
                  <a:pt x="6201444" y="49479"/>
                </a:moveTo>
                <a:cubicBezTo>
                  <a:pt x="6207315" y="50674"/>
                  <a:pt x="6214748" y="55976"/>
                  <a:pt x="6220996" y="64826"/>
                </a:cubicBezTo>
                <a:cubicBezTo>
                  <a:pt x="6236132" y="86270"/>
                  <a:pt x="6235150" y="95201"/>
                  <a:pt x="6215731" y="112745"/>
                </a:cubicBezTo>
                <a:cubicBezTo>
                  <a:pt x="6194029" y="132348"/>
                  <a:pt x="6169039" y="132178"/>
                  <a:pt x="6165529" y="112404"/>
                </a:cubicBezTo>
                <a:cubicBezTo>
                  <a:pt x="6162738" y="96675"/>
                  <a:pt x="6175271" y="69493"/>
                  <a:pt x="6185578" y="68926"/>
                </a:cubicBezTo>
                <a:cubicBezTo>
                  <a:pt x="6188706" y="68754"/>
                  <a:pt x="6191265" y="64187"/>
                  <a:pt x="6191265" y="58777"/>
                </a:cubicBezTo>
                <a:cubicBezTo>
                  <a:pt x="6191265" y="51198"/>
                  <a:pt x="6195573" y="48285"/>
                  <a:pt x="6201444" y="49479"/>
                </a:cubicBezTo>
                <a:close/>
                <a:moveTo>
                  <a:pt x="3582221" y="46419"/>
                </a:moveTo>
                <a:cubicBezTo>
                  <a:pt x="3584728" y="46013"/>
                  <a:pt x="3587208" y="50870"/>
                  <a:pt x="3588131" y="61237"/>
                </a:cubicBezTo>
                <a:cubicBezTo>
                  <a:pt x="3589090" y="72003"/>
                  <a:pt x="3586859" y="78450"/>
                  <a:pt x="3582173" y="78450"/>
                </a:cubicBezTo>
                <a:cubicBezTo>
                  <a:pt x="3577802" y="78450"/>
                  <a:pt x="3575295" y="72087"/>
                  <a:pt x="3576153" y="63175"/>
                </a:cubicBezTo>
                <a:cubicBezTo>
                  <a:pt x="3577182" y="52493"/>
                  <a:pt x="3579715" y="46825"/>
                  <a:pt x="3582221" y="46419"/>
                </a:cubicBezTo>
                <a:close/>
                <a:moveTo>
                  <a:pt x="5556411" y="42660"/>
                </a:moveTo>
                <a:cubicBezTo>
                  <a:pt x="5562058" y="43157"/>
                  <a:pt x="5565777" y="46592"/>
                  <a:pt x="5570454" y="53218"/>
                </a:cubicBezTo>
                <a:cubicBezTo>
                  <a:pt x="5576431" y="61686"/>
                  <a:pt x="5584465" y="68614"/>
                  <a:pt x="5588306" y="68614"/>
                </a:cubicBezTo>
                <a:cubicBezTo>
                  <a:pt x="5592724" y="68614"/>
                  <a:pt x="5595291" y="77652"/>
                  <a:pt x="5595291" y="93204"/>
                </a:cubicBezTo>
                <a:cubicBezTo>
                  <a:pt x="5595291" y="106728"/>
                  <a:pt x="5593244" y="117794"/>
                  <a:pt x="5590741" y="117794"/>
                </a:cubicBezTo>
                <a:cubicBezTo>
                  <a:pt x="5588239" y="117794"/>
                  <a:pt x="5586192" y="128999"/>
                  <a:pt x="5586192" y="142693"/>
                </a:cubicBezTo>
                <a:cubicBezTo>
                  <a:pt x="5586192" y="157753"/>
                  <a:pt x="5583046" y="169766"/>
                  <a:pt x="5578231" y="173093"/>
                </a:cubicBezTo>
                <a:cubicBezTo>
                  <a:pt x="5566237" y="181381"/>
                  <a:pt x="5548947" y="197280"/>
                  <a:pt x="5535446" y="212435"/>
                </a:cubicBezTo>
                <a:cubicBezTo>
                  <a:pt x="5522154" y="227357"/>
                  <a:pt x="5509418" y="229598"/>
                  <a:pt x="5501308" y="218442"/>
                </a:cubicBezTo>
                <a:cubicBezTo>
                  <a:pt x="5498410" y="214454"/>
                  <a:pt x="5494568" y="194250"/>
                  <a:pt x="5492772" y="173544"/>
                </a:cubicBezTo>
                <a:cubicBezTo>
                  <a:pt x="5490975" y="152838"/>
                  <a:pt x="5486693" y="133562"/>
                  <a:pt x="5483255" y="130710"/>
                </a:cubicBezTo>
                <a:cubicBezTo>
                  <a:pt x="5472658" y="121918"/>
                  <a:pt x="5476311" y="89546"/>
                  <a:pt x="5489517" y="75212"/>
                </a:cubicBezTo>
                <a:cubicBezTo>
                  <a:pt x="5496398" y="67744"/>
                  <a:pt x="5514979" y="56276"/>
                  <a:pt x="5530807" y="49727"/>
                </a:cubicBezTo>
                <a:cubicBezTo>
                  <a:pt x="5543192" y="44604"/>
                  <a:pt x="5550765" y="42163"/>
                  <a:pt x="5556411" y="42660"/>
                </a:cubicBezTo>
                <a:close/>
                <a:moveTo>
                  <a:pt x="6046562" y="20269"/>
                </a:moveTo>
                <a:cubicBezTo>
                  <a:pt x="6054568" y="19805"/>
                  <a:pt x="6064780" y="20277"/>
                  <a:pt x="6077780" y="21307"/>
                </a:cubicBezTo>
                <a:cubicBezTo>
                  <a:pt x="6113156" y="24110"/>
                  <a:pt x="6116310" y="26033"/>
                  <a:pt x="6117598" y="45580"/>
                </a:cubicBezTo>
                <a:cubicBezTo>
                  <a:pt x="6118860" y="64728"/>
                  <a:pt x="6116408" y="67351"/>
                  <a:pt x="6092576" y="72349"/>
                </a:cubicBezTo>
                <a:cubicBezTo>
                  <a:pt x="6078045" y="75396"/>
                  <a:pt x="6055408" y="80654"/>
                  <a:pt x="6042271" y="84036"/>
                </a:cubicBezTo>
                <a:lnTo>
                  <a:pt x="6018387" y="90185"/>
                </a:lnTo>
                <a:lnTo>
                  <a:pt x="6018387" y="59913"/>
                </a:lnTo>
                <a:cubicBezTo>
                  <a:pt x="6018387" y="31473"/>
                  <a:pt x="6022545" y="21659"/>
                  <a:pt x="6046562" y="20269"/>
                </a:cubicBezTo>
                <a:close/>
                <a:moveTo>
                  <a:pt x="4889262" y="19433"/>
                </a:moveTo>
                <a:cubicBezTo>
                  <a:pt x="4910094" y="19433"/>
                  <a:pt x="4923585" y="38358"/>
                  <a:pt x="4921278" y="64345"/>
                </a:cubicBezTo>
                <a:cubicBezTo>
                  <a:pt x="4919890" y="79988"/>
                  <a:pt x="4915356" y="83669"/>
                  <a:pt x="4895762" y="85063"/>
                </a:cubicBezTo>
                <a:lnTo>
                  <a:pt x="4871933" y="86756"/>
                </a:lnTo>
                <a:lnTo>
                  <a:pt x="4871933" y="53095"/>
                </a:lnTo>
                <a:cubicBezTo>
                  <a:pt x="4871933" y="20662"/>
                  <a:pt x="4872566" y="19433"/>
                  <a:pt x="4889262" y="19433"/>
                </a:cubicBezTo>
                <a:close/>
                <a:moveTo>
                  <a:pt x="2504395" y="56"/>
                </a:moveTo>
                <a:cubicBezTo>
                  <a:pt x="2581962" y="-466"/>
                  <a:pt x="2604392" y="2557"/>
                  <a:pt x="2626032" y="16446"/>
                </a:cubicBezTo>
                <a:cubicBezTo>
                  <a:pt x="2651237" y="32624"/>
                  <a:pt x="2652441" y="34829"/>
                  <a:pt x="2650065" y="60499"/>
                </a:cubicBezTo>
                <a:cubicBezTo>
                  <a:pt x="2647198" y="91503"/>
                  <a:pt x="2649592" y="96354"/>
                  <a:pt x="2670661" y="102235"/>
                </a:cubicBezTo>
                <a:cubicBezTo>
                  <a:pt x="2679064" y="104579"/>
                  <a:pt x="2691315" y="110935"/>
                  <a:pt x="2697888" y="116359"/>
                </a:cubicBezTo>
                <a:cubicBezTo>
                  <a:pt x="2704845" y="122100"/>
                  <a:pt x="2749501" y="125258"/>
                  <a:pt x="2804799" y="123917"/>
                </a:cubicBezTo>
                <a:cubicBezTo>
                  <a:pt x="2857028" y="122649"/>
                  <a:pt x="2902319" y="123440"/>
                  <a:pt x="2905447" y="125674"/>
                </a:cubicBezTo>
                <a:cubicBezTo>
                  <a:pt x="2908575" y="127908"/>
                  <a:pt x="2911134" y="138115"/>
                  <a:pt x="2911134" y="148355"/>
                </a:cubicBezTo>
                <a:cubicBezTo>
                  <a:pt x="2911134" y="165296"/>
                  <a:pt x="2907300" y="166975"/>
                  <a:pt x="2868646" y="166975"/>
                </a:cubicBezTo>
                <a:lnTo>
                  <a:pt x="2826157" y="166975"/>
                </a:lnTo>
                <a:lnTo>
                  <a:pt x="2811210" y="202490"/>
                </a:lnTo>
                <a:cubicBezTo>
                  <a:pt x="2798012" y="233848"/>
                  <a:pt x="2794391" y="237346"/>
                  <a:pt x="2780268" y="232392"/>
                </a:cubicBezTo>
                <a:cubicBezTo>
                  <a:pt x="2746940" y="220698"/>
                  <a:pt x="2736561" y="264671"/>
                  <a:pt x="2763786" y="302222"/>
                </a:cubicBezTo>
                <a:cubicBezTo>
                  <a:pt x="2778894" y="323060"/>
                  <a:pt x="2784598" y="324353"/>
                  <a:pt x="2861406" y="324353"/>
                </a:cubicBezTo>
                <a:cubicBezTo>
                  <a:pt x="2919387" y="324353"/>
                  <a:pt x="2942980" y="327593"/>
                  <a:pt x="2942980" y="335555"/>
                </a:cubicBezTo>
                <a:cubicBezTo>
                  <a:pt x="2942980" y="343561"/>
                  <a:pt x="2951096" y="344561"/>
                  <a:pt x="2971414" y="339063"/>
                </a:cubicBezTo>
                <a:cubicBezTo>
                  <a:pt x="3002953" y="330528"/>
                  <a:pt x="3035934" y="330077"/>
                  <a:pt x="3063540" y="337801"/>
                </a:cubicBezTo>
                <a:cubicBezTo>
                  <a:pt x="3073548" y="340602"/>
                  <a:pt x="3106304" y="347372"/>
                  <a:pt x="3136330" y="352847"/>
                </a:cubicBezTo>
                <a:cubicBezTo>
                  <a:pt x="3188647" y="362386"/>
                  <a:pt x="3262614" y="395501"/>
                  <a:pt x="3273388" y="414208"/>
                </a:cubicBezTo>
                <a:cubicBezTo>
                  <a:pt x="3282936" y="430785"/>
                  <a:pt x="3405254" y="427015"/>
                  <a:pt x="3410119" y="409994"/>
                </a:cubicBezTo>
                <a:cubicBezTo>
                  <a:pt x="3415198" y="392231"/>
                  <a:pt x="3393350" y="363698"/>
                  <a:pt x="3374671" y="363698"/>
                </a:cubicBezTo>
                <a:cubicBezTo>
                  <a:pt x="3357175" y="363698"/>
                  <a:pt x="3356969" y="363257"/>
                  <a:pt x="3356295" y="324353"/>
                </a:cubicBezTo>
                <a:cubicBezTo>
                  <a:pt x="3355919" y="302714"/>
                  <a:pt x="3355407" y="279476"/>
                  <a:pt x="3355157" y="272713"/>
                </a:cubicBezTo>
                <a:cubicBezTo>
                  <a:pt x="3354905" y="265907"/>
                  <a:pt x="3358764" y="261543"/>
                  <a:pt x="3363801" y="262937"/>
                </a:cubicBezTo>
                <a:cubicBezTo>
                  <a:pt x="3373478" y="265615"/>
                  <a:pt x="3419095" y="268004"/>
                  <a:pt x="3428630" y="266333"/>
                </a:cubicBezTo>
                <a:cubicBezTo>
                  <a:pt x="3436561" y="264943"/>
                  <a:pt x="3435754" y="217857"/>
                  <a:pt x="3427493" y="199996"/>
                </a:cubicBezTo>
                <a:cubicBezTo>
                  <a:pt x="3418913" y="181445"/>
                  <a:pt x="3418913" y="172177"/>
                  <a:pt x="3427493" y="153626"/>
                </a:cubicBezTo>
                <a:cubicBezTo>
                  <a:pt x="3431247" y="145511"/>
                  <a:pt x="3434382" y="130810"/>
                  <a:pt x="3434462" y="120956"/>
                </a:cubicBezTo>
                <a:cubicBezTo>
                  <a:pt x="3434803" y="78743"/>
                  <a:pt x="3444938" y="68122"/>
                  <a:pt x="3489532" y="63249"/>
                </a:cubicBezTo>
                <a:cubicBezTo>
                  <a:pt x="3518635" y="60068"/>
                  <a:pt x="3529968" y="61692"/>
                  <a:pt x="3525305" y="68371"/>
                </a:cubicBezTo>
                <a:cubicBezTo>
                  <a:pt x="3520795" y="74834"/>
                  <a:pt x="3520396" y="78199"/>
                  <a:pt x="3524129" y="78299"/>
                </a:cubicBezTo>
                <a:cubicBezTo>
                  <a:pt x="3527236" y="78381"/>
                  <a:pt x="3532335" y="69597"/>
                  <a:pt x="3535460" y="58777"/>
                </a:cubicBezTo>
                <a:cubicBezTo>
                  <a:pt x="3543153" y="32145"/>
                  <a:pt x="3566250" y="31531"/>
                  <a:pt x="3566250" y="57958"/>
                </a:cubicBezTo>
                <a:cubicBezTo>
                  <a:pt x="3566250" y="68327"/>
                  <a:pt x="3563691" y="78673"/>
                  <a:pt x="3560563" y="80949"/>
                </a:cubicBezTo>
                <a:cubicBezTo>
                  <a:pt x="3556130" y="84175"/>
                  <a:pt x="3556253" y="88691"/>
                  <a:pt x="3561121" y="101441"/>
                </a:cubicBezTo>
                <a:cubicBezTo>
                  <a:pt x="3568508" y="120789"/>
                  <a:pt x="3578307" y="122769"/>
                  <a:pt x="3581199" y="105499"/>
                </a:cubicBezTo>
                <a:cubicBezTo>
                  <a:pt x="3582832" y="95755"/>
                  <a:pt x="3585347" y="95876"/>
                  <a:pt x="3593322" y="106083"/>
                </a:cubicBezTo>
                <a:cubicBezTo>
                  <a:pt x="3602089" y="117301"/>
                  <a:pt x="3604398" y="116436"/>
                  <a:pt x="3611246" y="99364"/>
                </a:cubicBezTo>
                <a:cubicBezTo>
                  <a:pt x="3615570" y="88585"/>
                  <a:pt x="3625128" y="76646"/>
                  <a:pt x="3632487" y="72833"/>
                </a:cubicBezTo>
                <a:cubicBezTo>
                  <a:pt x="3639845" y="69020"/>
                  <a:pt x="3648586" y="61253"/>
                  <a:pt x="3651911" y="55571"/>
                </a:cubicBezTo>
                <a:cubicBezTo>
                  <a:pt x="3655336" y="49721"/>
                  <a:pt x="3685908" y="44284"/>
                  <a:pt x="3722427" y="43031"/>
                </a:cubicBezTo>
                <a:cubicBezTo>
                  <a:pt x="3782721" y="40963"/>
                  <a:pt x="3788579" y="42433"/>
                  <a:pt x="3812873" y="65718"/>
                </a:cubicBezTo>
                <a:cubicBezTo>
                  <a:pt x="3830065" y="82197"/>
                  <a:pt x="3842758" y="88496"/>
                  <a:pt x="3850406" y="84346"/>
                </a:cubicBezTo>
                <a:cubicBezTo>
                  <a:pt x="3857236" y="80640"/>
                  <a:pt x="3861962" y="82262"/>
                  <a:pt x="3861962" y="88309"/>
                </a:cubicBezTo>
                <a:cubicBezTo>
                  <a:pt x="3861962" y="93938"/>
                  <a:pt x="3866822" y="103331"/>
                  <a:pt x="3872760" y="109181"/>
                </a:cubicBezTo>
                <a:cubicBezTo>
                  <a:pt x="3886930" y="123140"/>
                  <a:pt x="3902882" y="105435"/>
                  <a:pt x="3902977" y="75645"/>
                </a:cubicBezTo>
                <a:cubicBezTo>
                  <a:pt x="3903096" y="38496"/>
                  <a:pt x="3909421" y="26478"/>
                  <a:pt x="3924971" y="33862"/>
                </a:cubicBezTo>
                <a:cubicBezTo>
                  <a:pt x="3932980" y="37666"/>
                  <a:pt x="3945799" y="35300"/>
                  <a:pt x="3954644" y="28385"/>
                </a:cubicBezTo>
                <a:cubicBezTo>
                  <a:pt x="3967059" y="18679"/>
                  <a:pt x="3973011" y="18714"/>
                  <a:pt x="3984003" y="28558"/>
                </a:cubicBezTo>
                <a:cubicBezTo>
                  <a:pt x="4000604" y="43426"/>
                  <a:pt x="4004236" y="60270"/>
                  <a:pt x="3998219" y="94486"/>
                </a:cubicBezTo>
                <a:cubicBezTo>
                  <a:pt x="3995057" y="112471"/>
                  <a:pt x="3995262" y="124257"/>
                  <a:pt x="3998904" y="133745"/>
                </a:cubicBezTo>
                <a:cubicBezTo>
                  <a:pt x="4005048" y="149749"/>
                  <a:pt x="4032977" y="151942"/>
                  <a:pt x="4037317" y="136760"/>
                </a:cubicBezTo>
                <a:cubicBezTo>
                  <a:pt x="4039265" y="129945"/>
                  <a:pt x="4052625" y="128160"/>
                  <a:pt x="4075118" y="131708"/>
                </a:cubicBezTo>
                <a:cubicBezTo>
                  <a:pt x="4135532" y="141240"/>
                  <a:pt x="4145801" y="144487"/>
                  <a:pt x="4166773" y="160699"/>
                </a:cubicBezTo>
                <a:cubicBezTo>
                  <a:pt x="4190322" y="178904"/>
                  <a:pt x="4205945" y="181138"/>
                  <a:pt x="4210018" y="166887"/>
                </a:cubicBezTo>
                <a:cubicBezTo>
                  <a:pt x="4215377" y="148143"/>
                  <a:pt x="4207333" y="119428"/>
                  <a:pt x="4193884" y="109292"/>
                </a:cubicBezTo>
                <a:cubicBezTo>
                  <a:pt x="4177530" y="96967"/>
                  <a:pt x="4175686" y="68614"/>
                  <a:pt x="4191238" y="68614"/>
                </a:cubicBezTo>
                <a:cubicBezTo>
                  <a:pt x="4197187" y="68614"/>
                  <a:pt x="4204604" y="61974"/>
                  <a:pt x="4207718" y="53859"/>
                </a:cubicBezTo>
                <a:cubicBezTo>
                  <a:pt x="4214960" y="34994"/>
                  <a:pt x="4239752" y="34816"/>
                  <a:pt x="4251206" y="53547"/>
                </a:cubicBezTo>
                <a:cubicBezTo>
                  <a:pt x="4256063" y="61490"/>
                  <a:pt x="4264643" y="68128"/>
                  <a:pt x="4270273" y="68301"/>
                </a:cubicBezTo>
                <a:cubicBezTo>
                  <a:pt x="4275903" y="68473"/>
                  <a:pt x="4280509" y="73356"/>
                  <a:pt x="4280509" y="79152"/>
                </a:cubicBezTo>
                <a:cubicBezTo>
                  <a:pt x="4280509" y="96125"/>
                  <a:pt x="4292770" y="117794"/>
                  <a:pt x="4302374" y="117794"/>
                </a:cubicBezTo>
                <a:cubicBezTo>
                  <a:pt x="4307251" y="117794"/>
                  <a:pt x="4313600" y="123940"/>
                  <a:pt x="4316483" y="131453"/>
                </a:cubicBezTo>
                <a:cubicBezTo>
                  <a:pt x="4319367" y="138964"/>
                  <a:pt x="4332892" y="148126"/>
                  <a:pt x="4346540" y="151813"/>
                </a:cubicBezTo>
                <a:cubicBezTo>
                  <a:pt x="4360188" y="155499"/>
                  <a:pt x="4372531" y="162633"/>
                  <a:pt x="4373969" y="167663"/>
                </a:cubicBezTo>
                <a:cubicBezTo>
                  <a:pt x="4375407" y="172695"/>
                  <a:pt x="4384652" y="176811"/>
                  <a:pt x="4394513" y="176811"/>
                </a:cubicBezTo>
                <a:cubicBezTo>
                  <a:pt x="4409024" y="176811"/>
                  <a:pt x="4412442" y="173287"/>
                  <a:pt x="4412442" y="158332"/>
                </a:cubicBezTo>
                <a:cubicBezTo>
                  <a:pt x="4412442" y="128531"/>
                  <a:pt x="4436587" y="113945"/>
                  <a:pt x="4485918" y="113945"/>
                </a:cubicBezTo>
                <a:cubicBezTo>
                  <a:pt x="4510418" y="113945"/>
                  <a:pt x="4531712" y="116645"/>
                  <a:pt x="4533239" y="119946"/>
                </a:cubicBezTo>
                <a:cubicBezTo>
                  <a:pt x="4534765" y="123245"/>
                  <a:pt x="4533823" y="134795"/>
                  <a:pt x="4531146" y="145612"/>
                </a:cubicBezTo>
                <a:cubicBezTo>
                  <a:pt x="4526790" y="163207"/>
                  <a:pt x="4520746" y="165625"/>
                  <a:pt x="4473735" y="168585"/>
                </a:cubicBezTo>
                <a:cubicBezTo>
                  <a:pt x="4433200" y="171137"/>
                  <a:pt x="4420209" y="175265"/>
                  <a:pt x="4416887" y="186647"/>
                </a:cubicBezTo>
                <a:cubicBezTo>
                  <a:pt x="4410636" y="208069"/>
                  <a:pt x="4411439" y="221227"/>
                  <a:pt x="4420404" y="244314"/>
                </a:cubicBezTo>
                <a:cubicBezTo>
                  <a:pt x="4426523" y="260070"/>
                  <a:pt x="4435210" y="265864"/>
                  <a:pt x="4457936" y="269346"/>
                </a:cubicBezTo>
                <a:cubicBezTo>
                  <a:pt x="4512209" y="277660"/>
                  <a:pt x="4544375" y="287657"/>
                  <a:pt x="4544375" y="296210"/>
                </a:cubicBezTo>
                <a:cubicBezTo>
                  <a:pt x="4544375" y="300869"/>
                  <a:pt x="4548084" y="304681"/>
                  <a:pt x="4552616" y="304681"/>
                </a:cubicBezTo>
                <a:cubicBezTo>
                  <a:pt x="4557148" y="304681"/>
                  <a:pt x="4564967" y="312960"/>
                  <a:pt x="4569991" y="323078"/>
                </a:cubicBezTo>
                <a:cubicBezTo>
                  <a:pt x="4578209" y="339630"/>
                  <a:pt x="4587753" y="341568"/>
                  <a:pt x="4665169" y="342401"/>
                </a:cubicBezTo>
                <a:lnTo>
                  <a:pt x="4751213" y="343328"/>
                </a:lnTo>
                <a:lnTo>
                  <a:pt x="4763832" y="317189"/>
                </a:lnTo>
                <a:cubicBezTo>
                  <a:pt x="4772481" y="299272"/>
                  <a:pt x="4775581" y="285117"/>
                  <a:pt x="4773683" y="272192"/>
                </a:cubicBezTo>
                <a:cubicBezTo>
                  <a:pt x="4771755" y="259055"/>
                  <a:pt x="4774926" y="245459"/>
                  <a:pt x="4784137" y="227368"/>
                </a:cubicBezTo>
                <a:cubicBezTo>
                  <a:pt x="4796194" y="203689"/>
                  <a:pt x="4800542" y="201472"/>
                  <a:pt x="4833509" y="202209"/>
                </a:cubicBezTo>
                <a:cubicBezTo>
                  <a:pt x="4856155" y="202717"/>
                  <a:pt x="4875711" y="208906"/>
                  <a:pt x="4885864" y="218782"/>
                </a:cubicBezTo>
                <a:cubicBezTo>
                  <a:pt x="4899054" y="231615"/>
                  <a:pt x="4913868" y="233724"/>
                  <a:pt x="4965479" y="230122"/>
                </a:cubicBezTo>
                <a:cubicBezTo>
                  <a:pt x="5000354" y="227689"/>
                  <a:pt x="5039479" y="223792"/>
                  <a:pt x="5052422" y="221465"/>
                </a:cubicBezTo>
                <a:cubicBezTo>
                  <a:pt x="5069223" y="218443"/>
                  <a:pt x="5077504" y="221266"/>
                  <a:pt x="5081368" y="231332"/>
                </a:cubicBezTo>
                <a:cubicBezTo>
                  <a:pt x="5085655" y="242498"/>
                  <a:pt x="5085254" y="246698"/>
                  <a:pt x="5079444" y="251518"/>
                </a:cubicBezTo>
                <a:cubicBezTo>
                  <a:pt x="5075409" y="254866"/>
                  <a:pt x="5069137" y="255140"/>
                  <a:pt x="5065506" y="252128"/>
                </a:cubicBezTo>
                <a:cubicBezTo>
                  <a:pt x="5061875" y="249116"/>
                  <a:pt x="5054197" y="254953"/>
                  <a:pt x="5048445" y="265100"/>
                </a:cubicBezTo>
                <a:cubicBezTo>
                  <a:pt x="5040153" y="279728"/>
                  <a:pt x="5039400" y="284477"/>
                  <a:pt x="5044811" y="288037"/>
                </a:cubicBezTo>
                <a:cubicBezTo>
                  <a:pt x="5074671" y="307679"/>
                  <a:pt x="5094506" y="314185"/>
                  <a:pt x="5137631" y="318480"/>
                </a:cubicBezTo>
                <a:cubicBezTo>
                  <a:pt x="5164911" y="321198"/>
                  <a:pt x="5189376" y="328056"/>
                  <a:pt x="5191996" y="333723"/>
                </a:cubicBezTo>
                <a:cubicBezTo>
                  <a:pt x="5198074" y="346864"/>
                  <a:pt x="5248075" y="347254"/>
                  <a:pt x="5251810" y="334189"/>
                </a:cubicBezTo>
                <a:cubicBezTo>
                  <a:pt x="5255442" y="321482"/>
                  <a:pt x="5276832" y="321335"/>
                  <a:pt x="5276832" y="334016"/>
                </a:cubicBezTo>
                <a:cubicBezTo>
                  <a:pt x="5276832" y="340100"/>
                  <a:pt x="5320223" y="343576"/>
                  <a:pt x="5393979" y="343399"/>
                </a:cubicBezTo>
                <a:cubicBezTo>
                  <a:pt x="5522904" y="343089"/>
                  <a:pt x="5543086" y="345404"/>
                  <a:pt x="5557565" y="362159"/>
                </a:cubicBezTo>
                <a:cubicBezTo>
                  <a:pt x="5565357" y="371174"/>
                  <a:pt x="5568757" y="370478"/>
                  <a:pt x="5574177" y="358760"/>
                </a:cubicBezTo>
                <a:cubicBezTo>
                  <a:pt x="5583491" y="338624"/>
                  <a:pt x="5590741" y="340259"/>
                  <a:pt x="5590741" y="362493"/>
                </a:cubicBezTo>
                <a:cubicBezTo>
                  <a:pt x="5590741" y="391209"/>
                  <a:pt x="5601785" y="404991"/>
                  <a:pt x="5619150" y="397947"/>
                </a:cubicBezTo>
                <a:cubicBezTo>
                  <a:pt x="5633949" y="391945"/>
                  <a:pt x="5651824" y="406250"/>
                  <a:pt x="5678302" y="445285"/>
                </a:cubicBezTo>
                <a:cubicBezTo>
                  <a:pt x="5684507" y="454431"/>
                  <a:pt x="5688328" y="454189"/>
                  <a:pt x="5695745" y="444175"/>
                </a:cubicBezTo>
                <a:cubicBezTo>
                  <a:pt x="5709353" y="425801"/>
                  <a:pt x="5729947" y="438723"/>
                  <a:pt x="5741119" y="472648"/>
                </a:cubicBezTo>
                <a:cubicBezTo>
                  <a:pt x="5748438" y="494868"/>
                  <a:pt x="5754139" y="501403"/>
                  <a:pt x="5766203" y="501403"/>
                </a:cubicBezTo>
                <a:cubicBezTo>
                  <a:pt x="5777049" y="501403"/>
                  <a:pt x="5781817" y="496898"/>
                  <a:pt x="5781817" y="486649"/>
                </a:cubicBezTo>
                <a:cubicBezTo>
                  <a:pt x="5781817" y="478236"/>
                  <a:pt x="5785907" y="471895"/>
                  <a:pt x="5791336" y="471895"/>
                </a:cubicBezTo>
                <a:cubicBezTo>
                  <a:pt x="5796570" y="471895"/>
                  <a:pt x="5806059" y="463043"/>
                  <a:pt x="5812421" y="452223"/>
                </a:cubicBezTo>
                <a:cubicBezTo>
                  <a:pt x="5818783" y="441403"/>
                  <a:pt x="5828318" y="432522"/>
                  <a:pt x="5833612" y="432486"/>
                </a:cubicBezTo>
                <a:cubicBezTo>
                  <a:pt x="5847406" y="432398"/>
                  <a:pt x="5867295" y="400983"/>
                  <a:pt x="5864713" y="383370"/>
                </a:cubicBezTo>
                <a:cubicBezTo>
                  <a:pt x="5863522" y="375256"/>
                  <a:pt x="5858254" y="358418"/>
                  <a:pt x="5853005" y="345955"/>
                </a:cubicBezTo>
                <a:cubicBezTo>
                  <a:pt x="5844226" y="325106"/>
                  <a:pt x="5844003" y="321211"/>
                  <a:pt x="5850219" y="297266"/>
                </a:cubicBezTo>
                <a:cubicBezTo>
                  <a:pt x="5859099" y="263058"/>
                  <a:pt x="5882207" y="234652"/>
                  <a:pt x="5903486" y="231788"/>
                </a:cubicBezTo>
                <a:cubicBezTo>
                  <a:pt x="5912884" y="230523"/>
                  <a:pt x="5923996" y="226147"/>
                  <a:pt x="5928180" y="222064"/>
                </a:cubicBezTo>
                <a:cubicBezTo>
                  <a:pt x="5932363" y="217981"/>
                  <a:pt x="5939906" y="219408"/>
                  <a:pt x="5944941" y="225235"/>
                </a:cubicBezTo>
                <a:cubicBezTo>
                  <a:pt x="5949977" y="231061"/>
                  <a:pt x="5963444" y="235828"/>
                  <a:pt x="5974868" y="235828"/>
                </a:cubicBezTo>
                <a:cubicBezTo>
                  <a:pt x="5990299" y="235828"/>
                  <a:pt x="5995640" y="239622"/>
                  <a:pt x="5995640" y="250582"/>
                </a:cubicBezTo>
                <a:cubicBezTo>
                  <a:pt x="5995640" y="258698"/>
                  <a:pt x="5992807" y="265336"/>
                  <a:pt x="5989346" y="265336"/>
                </a:cubicBezTo>
                <a:cubicBezTo>
                  <a:pt x="5985885" y="265336"/>
                  <a:pt x="5981757" y="273083"/>
                  <a:pt x="5980175" y="282549"/>
                </a:cubicBezTo>
                <a:cubicBezTo>
                  <a:pt x="5971436" y="334814"/>
                  <a:pt x="5964015" y="349038"/>
                  <a:pt x="5940130" y="359309"/>
                </a:cubicBezTo>
                <a:cubicBezTo>
                  <a:pt x="5924345" y="366097"/>
                  <a:pt x="5916025" y="374584"/>
                  <a:pt x="5916025" y="383899"/>
                </a:cubicBezTo>
                <a:cubicBezTo>
                  <a:pt x="5916025" y="394829"/>
                  <a:pt x="5922204" y="397844"/>
                  <a:pt x="5942697" y="396911"/>
                </a:cubicBezTo>
                <a:cubicBezTo>
                  <a:pt x="5967731" y="395772"/>
                  <a:pt x="5973912" y="389411"/>
                  <a:pt x="5978720" y="359844"/>
                </a:cubicBezTo>
                <a:cubicBezTo>
                  <a:pt x="5979524" y="354901"/>
                  <a:pt x="6047553" y="351703"/>
                  <a:pt x="6134612" y="352516"/>
                </a:cubicBezTo>
                <a:cubicBezTo>
                  <a:pt x="6299950" y="354062"/>
                  <a:pt x="6300913" y="354313"/>
                  <a:pt x="6353677" y="409935"/>
                </a:cubicBezTo>
                <a:cubicBezTo>
                  <a:pt x="6361684" y="418375"/>
                  <a:pt x="6375918" y="426289"/>
                  <a:pt x="6385309" y="427521"/>
                </a:cubicBezTo>
                <a:cubicBezTo>
                  <a:pt x="6394699" y="428754"/>
                  <a:pt x="6403162" y="434816"/>
                  <a:pt x="6404114" y="440993"/>
                </a:cubicBezTo>
                <a:cubicBezTo>
                  <a:pt x="6405066" y="447169"/>
                  <a:pt x="6412590" y="452223"/>
                  <a:pt x="6420832" y="452223"/>
                </a:cubicBezTo>
                <a:cubicBezTo>
                  <a:pt x="6429074" y="452223"/>
                  <a:pt x="6438266" y="458600"/>
                  <a:pt x="6441258" y="466394"/>
                </a:cubicBezTo>
                <a:cubicBezTo>
                  <a:pt x="6444250" y="474188"/>
                  <a:pt x="6452177" y="481933"/>
                  <a:pt x="6458875" y="483607"/>
                </a:cubicBezTo>
                <a:cubicBezTo>
                  <a:pt x="6478304" y="488462"/>
                  <a:pt x="6474718" y="516830"/>
                  <a:pt x="6455131" y="513238"/>
                </a:cubicBezTo>
                <a:cubicBezTo>
                  <a:pt x="6421876" y="507140"/>
                  <a:pt x="6406727" y="509105"/>
                  <a:pt x="6386890" y="522089"/>
                </a:cubicBezTo>
                <a:cubicBezTo>
                  <a:pt x="6375629" y="529460"/>
                  <a:pt x="6365393" y="538223"/>
                  <a:pt x="6364143" y="541563"/>
                </a:cubicBezTo>
                <a:cubicBezTo>
                  <a:pt x="6362891" y="544902"/>
                  <a:pt x="6355854" y="551894"/>
                  <a:pt x="6348504" y="557102"/>
                </a:cubicBezTo>
                <a:cubicBezTo>
                  <a:pt x="6332260" y="568608"/>
                  <a:pt x="6329496" y="582469"/>
                  <a:pt x="6339243" y="603542"/>
                </a:cubicBezTo>
                <a:cubicBezTo>
                  <a:pt x="6344598" y="615120"/>
                  <a:pt x="6356083" y="619815"/>
                  <a:pt x="6381527" y="620830"/>
                </a:cubicBezTo>
                <a:cubicBezTo>
                  <a:pt x="6440238" y="623170"/>
                  <a:pt x="6439099" y="622709"/>
                  <a:pt x="6440554" y="644702"/>
                </a:cubicBezTo>
                <a:cubicBezTo>
                  <a:pt x="6442258" y="670470"/>
                  <a:pt x="6425444" y="688240"/>
                  <a:pt x="6399186" y="688424"/>
                </a:cubicBezTo>
                <a:cubicBezTo>
                  <a:pt x="6371602" y="688619"/>
                  <a:pt x="6358907" y="697882"/>
                  <a:pt x="6360557" y="716612"/>
                </a:cubicBezTo>
                <a:cubicBezTo>
                  <a:pt x="6362277" y="736124"/>
                  <a:pt x="6390655" y="744644"/>
                  <a:pt x="6461955" y="747052"/>
                </a:cubicBezTo>
                <a:cubicBezTo>
                  <a:pt x="6489479" y="747982"/>
                  <a:pt x="6523258" y="752739"/>
                  <a:pt x="6537020" y="757623"/>
                </a:cubicBezTo>
                <a:cubicBezTo>
                  <a:pt x="6591637" y="777006"/>
                  <a:pt x="6609657" y="779500"/>
                  <a:pt x="6615774" y="768523"/>
                </a:cubicBezTo>
                <a:cubicBezTo>
                  <a:pt x="6623423" y="754800"/>
                  <a:pt x="6620263" y="698126"/>
                  <a:pt x="6611850" y="698126"/>
                </a:cubicBezTo>
                <a:cubicBezTo>
                  <a:pt x="6608535" y="698126"/>
                  <a:pt x="6599357" y="685357"/>
                  <a:pt x="6591453" y="669751"/>
                </a:cubicBezTo>
                <a:cubicBezTo>
                  <a:pt x="6578842" y="644844"/>
                  <a:pt x="6577739" y="638730"/>
                  <a:pt x="6582436" y="619752"/>
                </a:cubicBezTo>
                <a:cubicBezTo>
                  <a:pt x="6586770" y="602247"/>
                  <a:pt x="6586414" y="594843"/>
                  <a:pt x="6580568" y="580877"/>
                </a:cubicBezTo>
                <a:cubicBezTo>
                  <a:pt x="6570391" y="556566"/>
                  <a:pt x="6575888" y="503029"/>
                  <a:pt x="6589986" y="489141"/>
                </a:cubicBezTo>
                <a:cubicBezTo>
                  <a:pt x="6605099" y="474252"/>
                  <a:pt x="6603645" y="452223"/>
                  <a:pt x="6587551" y="452223"/>
                </a:cubicBezTo>
                <a:cubicBezTo>
                  <a:pt x="6569891" y="452223"/>
                  <a:pt x="6565968" y="427275"/>
                  <a:pt x="6580409" y="406816"/>
                </a:cubicBezTo>
                <a:cubicBezTo>
                  <a:pt x="6589470" y="393979"/>
                  <a:pt x="6592982" y="393254"/>
                  <a:pt x="6598460" y="403083"/>
                </a:cubicBezTo>
                <a:cubicBezTo>
                  <a:pt x="6602201" y="409796"/>
                  <a:pt x="6605262" y="423597"/>
                  <a:pt x="6605262" y="433755"/>
                </a:cubicBezTo>
                <a:cubicBezTo>
                  <a:pt x="6605262" y="443912"/>
                  <a:pt x="6607923" y="452223"/>
                  <a:pt x="6611176" y="452223"/>
                </a:cubicBezTo>
                <a:cubicBezTo>
                  <a:pt x="6626905" y="452223"/>
                  <a:pt x="6633991" y="396513"/>
                  <a:pt x="6621185" y="373534"/>
                </a:cubicBezTo>
                <a:cubicBezTo>
                  <a:pt x="6612381" y="357738"/>
                  <a:pt x="6612418" y="320412"/>
                  <a:pt x="6621253" y="304561"/>
                </a:cubicBezTo>
                <a:cubicBezTo>
                  <a:pt x="6633072" y="283352"/>
                  <a:pt x="6676792" y="265927"/>
                  <a:pt x="6692987" y="275970"/>
                </a:cubicBezTo>
                <a:cubicBezTo>
                  <a:pt x="6701004" y="280941"/>
                  <a:pt x="6726515" y="285009"/>
                  <a:pt x="6749676" y="285009"/>
                </a:cubicBezTo>
                <a:cubicBezTo>
                  <a:pt x="6783676" y="285009"/>
                  <a:pt x="6791788" y="287792"/>
                  <a:pt x="6791788" y="299454"/>
                </a:cubicBezTo>
                <a:cubicBezTo>
                  <a:pt x="6791788" y="308660"/>
                  <a:pt x="6794431" y="311708"/>
                  <a:pt x="6799074" y="307855"/>
                </a:cubicBezTo>
                <a:cubicBezTo>
                  <a:pt x="6810817" y="298113"/>
                  <a:pt x="6804893" y="337411"/>
                  <a:pt x="6792899" y="348817"/>
                </a:cubicBezTo>
                <a:cubicBezTo>
                  <a:pt x="6787283" y="354157"/>
                  <a:pt x="6782693" y="360797"/>
                  <a:pt x="6782697" y="363571"/>
                </a:cubicBezTo>
                <a:cubicBezTo>
                  <a:pt x="6782702" y="366346"/>
                  <a:pt x="6792427" y="381894"/>
                  <a:pt x="6804307" y="398124"/>
                </a:cubicBezTo>
                <a:cubicBezTo>
                  <a:pt x="6822037" y="422344"/>
                  <a:pt x="6830744" y="427633"/>
                  <a:pt x="6852887" y="427633"/>
                </a:cubicBezTo>
                <a:cubicBezTo>
                  <a:pt x="6879477" y="427633"/>
                  <a:pt x="6879919" y="428091"/>
                  <a:pt x="6883711" y="459476"/>
                </a:cubicBezTo>
                <a:cubicBezTo>
                  <a:pt x="6888907" y="502506"/>
                  <a:pt x="6905800" y="520212"/>
                  <a:pt x="6935641" y="513905"/>
                </a:cubicBezTo>
                <a:cubicBezTo>
                  <a:pt x="6963784" y="507958"/>
                  <a:pt x="6969699" y="521196"/>
                  <a:pt x="6956347" y="560243"/>
                </a:cubicBezTo>
                <a:cubicBezTo>
                  <a:pt x="6946104" y="590197"/>
                  <a:pt x="6947459" y="599686"/>
                  <a:pt x="6962013" y="599913"/>
                </a:cubicBezTo>
                <a:cubicBezTo>
                  <a:pt x="6981655" y="600220"/>
                  <a:pt x="7007851" y="626818"/>
                  <a:pt x="7009339" y="647968"/>
                </a:cubicBezTo>
                <a:cubicBezTo>
                  <a:pt x="7010627" y="666272"/>
                  <a:pt x="7008535" y="668618"/>
                  <a:pt x="6990915" y="668618"/>
                </a:cubicBezTo>
                <a:cubicBezTo>
                  <a:pt x="6979981" y="668618"/>
                  <a:pt x="6969091" y="672298"/>
                  <a:pt x="6966714" y="676796"/>
                </a:cubicBezTo>
                <a:cubicBezTo>
                  <a:pt x="6964337" y="681294"/>
                  <a:pt x="6953532" y="690426"/>
                  <a:pt x="6942703" y="697092"/>
                </a:cubicBezTo>
                <a:cubicBezTo>
                  <a:pt x="6926903" y="706817"/>
                  <a:pt x="6921727" y="715883"/>
                  <a:pt x="6916484" y="743012"/>
                </a:cubicBezTo>
                <a:cubicBezTo>
                  <a:pt x="6912224" y="765052"/>
                  <a:pt x="6906879" y="776815"/>
                  <a:pt x="6901127" y="776815"/>
                </a:cubicBezTo>
                <a:cubicBezTo>
                  <a:pt x="6896273" y="776815"/>
                  <a:pt x="6887033" y="782007"/>
                  <a:pt x="6880592" y="788353"/>
                </a:cubicBezTo>
                <a:cubicBezTo>
                  <a:pt x="6871634" y="797177"/>
                  <a:pt x="6867626" y="797177"/>
                  <a:pt x="6863545" y="788353"/>
                </a:cubicBezTo>
                <a:cubicBezTo>
                  <a:pt x="6854013" y="767744"/>
                  <a:pt x="6842191" y="775189"/>
                  <a:pt x="6838907" y="803864"/>
                </a:cubicBezTo>
                <a:cubicBezTo>
                  <a:pt x="6837204" y="818743"/>
                  <a:pt x="6832047" y="836698"/>
                  <a:pt x="6827448" y="843767"/>
                </a:cubicBezTo>
                <a:cubicBezTo>
                  <a:pt x="6816135" y="861152"/>
                  <a:pt x="6816930" y="873476"/>
                  <a:pt x="6830207" y="886556"/>
                </a:cubicBezTo>
                <a:cubicBezTo>
                  <a:pt x="6851779" y="907807"/>
                  <a:pt x="6848133" y="941716"/>
                  <a:pt x="6823084" y="952793"/>
                </a:cubicBezTo>
                <a:cubicBezTo>
                  <a:pt x="6798987" y="963447"/>
                  <a:pt x="6803526" y="986667"/>
                  <a:pt x="6831595" y="996327"/>
                </a:cubicBezTo>
                <a:cubicBezTo>
                  <a:pt x="6844731" y="1000848"/>
                  <a:pt x="6855791" y="1009742"/>
                  <a:pt x="6856172" y="1016091"/>
                </a:cubicBezTo>
                <a:cubicBezTo>
                  <a:pt x="6856554" y="1022442"/>
                  <a:pt x="6857119" y="1032063"/>
                  <a:pt x="6857429" y="1037473"/>
                </a:cubicBezTo>
                <a:cubicBezTo>
                  <a:pt x="6858781" y="1060999"/>
                  <a:pt x="6866171" y="1071899"/>
                  <a:pt x="6880769" y="1071899"/>
                </a:cubicBezTo>
                <a:cubicBezTo>
                  <a:pt x="6890581" y="1071899"/>
                  <a:pt x="6896424" y="1076673"/>
                  <a:pt x="6896424" y="1084686"/>
                </a:cubicBezTo>
                <a:cubicBezTo>
                  <a:pt x="6896424" y="1103754"/>
                  <a:pt x="6886735" y="1121100"/>
                  <a:pt x="6876179" y="1120930"/>
                </a:cubicBezTo>
                <a:cubicBezTo>
                  <a:pt x="6868345" y="1120802"/>
                  <a:pt x="6867945" y="1119110"/>
                  <a:pt x="6873677" y="1110344"/>
                </a:cubicBezTo>
                <a:cubicBezTo>
                  <a:pt x="6879535" y="1101387"/>
                  <a:pt x="6879552" y="1100468"/>
                  <a:pt x="6873795" y="1103854"/>
                </a:cubicBezTo>
                <a:cubicBezTo>
                  <a:pt x="6863785" y="1109738"/>
                  <a:pt x="6859592" y="1167066"/>
                  <a:pt x="6868059" y="1182260"/>
                </a:cubicBezTo>
                <a:cubicBezTo>
                  <a:pt x="6871828" y="1189021"/>
                  <a:pt x="6877193" y="1195053"/>
                  <a:pt x="6879981" y="1195664"/>
                </a:cubicBezTo>
                <a:cubicBezTo>
                  <a:pt x="6882771" y="1196273"/>
                  <a:pt x="6887372" y="1197447"/>
                  <a:pt x="6890209" y="1198271"/>
                </a:cubicBezTo>
                <a:cubicBezTo>
                  <a:pt x="6893044" y="1199095"/>
                  <a:pt x="6896435" y="1208621"/>
                  <a:pt x="6897743" y="1219441"/>
                </a:cubicBezTo>
                <a:cubicBezTo>
                  <a:pt x="6899059" y="1230323"/>
                  <a:pt x="6903949" y="1239113"/>
                  <a:pt x="6908685" y="1239113"/>
                </a:cubicBezTo>
                <a:cubicBezTo>
                  <a:pt x="6913395" y="1239113"/>
                  <a:pt x="6928298" y="1247528"/>
                  <a:pt x="6941805" y="1257812"/>
                </a:cubicBezTo>
                <a:cubicBezTo>
                  <a:pt x="6964079" y="1274771"/>
                  <a:pt x="6967348" y="1275113"/>
                  <a:pt x="6976962" y="1261494"/>
                </a:cubicBezTo>
                <a:cubicBezTo>
                  <a:pt x="6984336" y="1251047"/>
                  <a:pt x="6994492" y="1247917"/>
                  <a:pt x="7010335" y="1251208"/>
                </a:cubicBezTo>
                <a:cubicBezTo>
                  <a:pt x="7036784" y="1256703"/>
                  <a:pt x="7040913" y="1262521"/>
                  <a:pt x="7032999" y="1283138"/>
                </a:cubicBezTo>
                <a:cubicBezTo>
                  <a:pt x="7029060" y="1293400"/>
                  <a:pt x="7018961" y="1298130"/>
                  <a:pt x="7000991" y="1298130"/>
                </a:cubicBezTo>
                <a:cubicBezTo>
                  <a:pt x="6982745" y="1298130"/>
                  <a:pt x="6973997" y="1302310"/>
                  <a:pt x="6972307" y="1311837"/>
                </a:cubicBezTo>
                <a:cubicBezTo>
                  <a:pt x="6969395" y="1328240"/>
                  <a:pt x="6987218" y="1366983"/>
                  <a:pt x="6997675" y="1366983"/>
                </a:cubicBezTo>
                <a:cubicBezTo>
                  <a:pt x="7001745" y="1366983"/>
                  <a:pt x="7006271" y="1371170"/>
                  <a:pt x="7007734" y="1376289"/>
                </a:cubicBezTo>
                <a:cubicBezTo>
                  <a:pt x="7009197" y="1381405"/>
                  <a:pt x="7018319" y="1384910"/>
                  <a:pt x="7028005" y="1384075"/>
                </a:cubicBezTo>
                <a:cubicBezTo>
                  <a:pt x="7051637" y="1382038"/>
                  <a:pt x="7060084" y="1398749"/>
                  <a:pt x="7058213" y="1443835"/>
                </a:cubicBezTo>
                <a:cubicBezTo>
                  <a:pt x="7056907" y="1475280"/>
                  <a:pt x="7054917" y="1480624"/>
                  <a:pt x="7042461" y="1486132"/>
                </a:cubicBezTo>
                <a:cubicBezTo>
                  <a:pt x="7034620" y="1489599"/>
                  <a:pt x="7027318" y="1489333"/>
                  <a:pt x="7026233" y="1485541"/>
                </a:cubicBezTo>
                <a:cubicBezTo>
                  <a:pt x="7022595" y="1472810"/>
                  <a:pt x="6986167" y="1489714"/>
                  <a:pt x="6981318" y="1506384"/>
                </a:cubicBezTo>
                <a:cubicBezTo>
                  <a:pt x="6973885" y="1531936"/>
                  <a:pt x="6984481" y="1573542"/>
                  <a:pt x="6998421" y="1573542"/>
                </a:cubicBezTo>
                <a:cubicBezTo>
                  <a:pt x="7004583" y="1573542"/>
                  <a:pt x="7010889" y="1577968"/>
                  <a:pt x="7012435" y="1583378"/>
                </a:cubicBezTo>
                <a:cubicBezTo>
                  <a:pt x="7013982" y="1588788"/>
                  <a:pt x="7024339" y="1593214"/>
                  <a:pt x="7035451" y="1593214"/>
                </a:cubicBezTo>
                <a:cubicBezTo>
                  <a:pt x="7051979" y="1593214"/>
                  <a:pt x="7055655" y="1596481"/>
                  <a:pt x="7055655" y="1611172"/>
                </a:cubicBezTo>
                <a:cubicBezTo>
                  <a:pt x="7055655" y="1637457"/>
                  <a:pt x="7035175" y="1675480"/>
                  <a:pt x="7024322" y="1669343"/>
                </a:cubicBezTo>
                <a:cubicBezTo>
                  <a:pt x="7019359" y="1666537"/>
                  <a:pt x="7010917" y="1670878"/>
                  <a:pt x="7005560" y="1678988"/>
                </a:cubicBezTo>
                <a:cubicBezTo>
                  <a:pt x="6999593" y="1688027"/>
                  <a:pt x="6990826" y="1691575"/>
                  <a:pt x="6982917" y="1688155"/>
                </a:cubicBezTo>
                <a:cubicBezTo>
                  <a:pt x="6966641" y="1681117"/>
                  <a:pt x="6955949" y="1703291"/>
                  <a:pt x="6964667" y="1726002"/>
                </a:cubicBezTo>
                <a:cubicBezTo>
                  <a:pt x="6967781" y="1734117"/>
                  <a:pt x="6973178" y="1740756"/>
                  <a:pt x="6976659" y="1740756"/>
                </a:cubicBezTo>
                <a:cubicBezTo>
                  <a:pt x="6980140" y="1740756"/>
                  <a:pt x="6986543" y="1744666"/>
                  <a:pt x="6990887" y="1749444"/>
                </a:cubicBezTo>
                <a:cubicBezTo>
                  <a:pt x="7012376" y="1773080"/>
                  <a:pt x="7023040" y="1779367"/>
                  <a:pt x="7039732" y="1778248"/>
                </a:cubicBezTo>
                <a:cubicBezTo>
                  <a:pt x="7063767" y="1776636"/>
                  <a:pt x="7084039" y="1787410"/>
                  <a:pt x="7090277" y="1805113"/>
                </a:cubicBezTo>
                <a:cubicBezTo>
                  <a:pt x="7093547" y="1814390"/>
                  <a:pt x="7103576" y="1819445"/>
                  <a:pt x="7118711" y="1819445"/>
                </a:cubicBezTo>
                <a:cubicBezTo>
                  <a:pt x="7134347" y="1819445"/>
                  <a:pt x="7142117" y="1823519"/>
                  <a:pt x="7142163" y="1831740"/>
                </a:cubicBezTo>
                <a:cubicBezTo>
                  <a:pt x="7142213" y="1840528"/>
                  <a:pt x="7143380" y="1840120"/>
                  <a:pt x="7146254" y="1830307"/>
                </a:cubicBezTo>
                <a:cubicBezTo>
                  <a:pt x="7151707" y="1811687"/>
                  <a:pt x="7164841" y="1824066"/>
                  <a:pt x="7164841" y="1847825"/>
                </a:cubicBezTo>
                <a:cubicBezTo>
                  <a:pt x="7164841" y="1864007"/>
                  <a:pt x="7161623" y="1866986"/>
                  <a:pt x="7144155" y="1866986"/>
                </a:cubicBezTo>
                <a:cubicBezTo>
                  <a:pt x="7132777" y="1866986"/>
                  <a:pt x="7120898" y="1871596"/>
                  <a:pt x="7117758" y="1877230"/>
                </a:cubicBezTo>
                <a:cubicBezTo>
                  <a:pt x="7114619" y="1882865"/>
                  <a:pt x="7107575" y="1884944"/>
                  <a:pt x="7102105" y="1881853"/>
                </a:cubicBezTo>
                <a:cubicBezTo>
                  <a:pt x="7095761" y="1878266"/>
                  <a:pt x="7091254" y="1881340"/>
                  <a:pt x="7089656" y="1890341"/>
                </a:cubicBezTo>
                <a:cubicBezTo>
                  <a:pt x="7087993" y="1899711"/>
                  <a:pt x="7082611" y="1903012"/>
                  <a:pt x="7073637" y="1900163"/>
                </a:cubicBezTo>
                <a:cubicBezTo>
                  <a:pt x="7058285" y="1895293"/>
                  <a:pt x="7045878" y="1912378"/>
                  <a:pt x="7049588" y="1933279"/>
                </a:cubicBezTo>
                <a:cubicBezTo>
                  <a:pt x="7050959" y="1940999"/>
                  <a:pt x="7056978" y="1947315"/>
                  <a:pt x="7062967" y="1947315"/>
                </a:cubicBezTo>
                <a:cubicBezTo>
                  <a:pt x="7068953" y="1947315"/>
                  <a:pt x="7073849" y="1950635"/>
                  <a:pt x="7073847" y="1954692"/>
                </a:cubicBezTo>
                <a:cubicBezTo>
                  <a:pt x="7073843" y="1958749"/>
                  <a:pt x="7082545" y="1962069"/>
                  <a:pt x="7093181" y="1962069"/>
                </a:cubicBezTo>
                <a:cubicBezTo>
                  <a:pt x="7109775" y="1962069"/>
                  <a:pt x="7112729" y="1965212"/>
                  <a:pt x="7113977" y="1984200"/>
                </a:cubicBezTo>
                <a:cubicBezTo>
                  <a:pt x="7115267" y="2003852"/>
                  <a:pt x="7113483" y="2006320"/>
                  <a:pt x="7098053" y="2006223"/>
                </a:cubicBezTo>
                <a:cubicBezTo>
                  <a:pt x="7065967" y="2006023"/>
                  <a:pt x="7047475" y="1995325"/>
                  <a:pt x="7045087" y="1975576"/>
                </a:cubicBezTo>
                <a:cubicBezTo>
                  <a:pt x="7043271" y="1960562"/>
                  <a:pt x="7040773" y="1958635"/>
                  <a:pt x="7032185" y="1965625"/>
                </a:cubicBezTo>
                <a:cubicBezTo>
                  <a:pt x="7026327" y="1970392"/>
                  <a:pt x="7015169" y="1972238"/>
                  <a:pt x="7007389" y="1969727"/>
                </a:cubicBezTo>
                <a:cubicBezTo>
                  <a:pt x="6996050" y="1966067"/>
                  <a:pt x="6992771" y="1969085"/>
                  <a:pt x="6990851" y="1984951"/>
                </a:cubicBezTo>
                <a:cubicBezTo>
                  <a:pt x="6988623" y="2003379"/>
                  <a:pt x="6985759" y="2004385"/>
                  <a:pt x="6949292" y="1999546"/>
                </a:cubicBezTo>
                <a:cubicBezTo>
                  <a:pt x="6904179" y="1993557"/>
                  <a:pt x="6892431" y="1998829"/>
                  <a:pt x="6901019" y="2021202"/>
                </a:cubicBezTo>
                <a:cubicBezTo>
                  <a:pt x="6904110" y="2029253"/>
                  <a:pt x="6911656" y="2035840"/>
                  <a:pt x="6917789" y="2035840"/>
                </a:cubicBezTo>
                <a:cubicBezTo>
                  <a:pt x="6925956" y="2035840"/>
                  <a:pt x="6928529" y="2040442"/>
                  <a:pt x="6927406" y="2053043"/>
                </a:cubicBezTo>
                <a:cubicBezTo>
                  <a:pt x="6926080" y="2067926"/>
                  <a:pt x="6920261" y="2070246"/>
                  <a:pt x="6884234" y="2070256"/>
                </a:cubicBezTo>
                <a:cubicBezTo>
                  <a:pt x="6861331" y="2070261"/>
                  <a:pt x="6841139" y="2073409"/>
                  <a:pt x="6839362" y="2077251"/>
                </a:cubicBezTo>
                <a:cubicBezTo>
                  <a:pt x="6837583" y="2081092"/>
                  <a:pt x="6830098" y="2077494"/>
                  <a:pt x="6822727" y="2069252"/>
                </a:cubicBezTo>
                <a:cubicBezTo>
                  <a:pt x="6809948" y="2054965"/>
                  <a:pt x="6808548" y="2055553"/>
                  <a:pt x="6792596" y="2081939"/>
                </a:cubicBezTo>
                <a:cubicBezTo>
                  <a:pt x="6764982" y="2127617"/>
                  <a:pt x="6747408" y="2144037"/>
                  <a:pt x="6726135" y="2144037"/>
                </a:cubicBezTo>
                <a:cubicBezTo>
                  <a:pt x="6699444" y="2144037"/>
                  <a:pt x="6679192" y="2160271"/>
                  <a:pt x="6686411" y="2175878"/>
                </a:cubicBezTo>
                <a:cubicBezTo>
                  <a:pt x="6695860" y="2196308"/>
                  <a:pt x="6692853" y="2224313"/>
                  <a:pt x="6681578" y="2220886"/>
                </a:cubicBezTo>
                <a:cubicBezTo>
                  <a:pt x="6674754" y="2218811"/>
                  <a:pt x="6670923" y="2223573"/>
                  <a:pt x="6669829" y="2235494"/>
                </a:cubicBezTo>
                <a:cubicBezTo>
                  <a:pt x="6666426" y="2272525"/>
                  <a:pt x="6676882" y="2281384"/>
                  <a:pt x="6741745" y="2296421"/>
                </a:cubicBezTo>
                <a:cubicBezTo>
                  <a:pt x="6745498" y="2297292"/>
                  <a:pt x="6756007" y="2303370"/>
                  <a:pt x="6765097" y="2309930"/>
                </a:cubicBezTo>
                <a:cubicBezTo>
                  <a:pt x="6774189" y="2316488"/>
                  <a:pt x="6783401" y="2320979"/>
                  <a:pt x="6785570" y="2319909"/>
                </a:cubicBezTo>
                <a:cubicBezTo>
                  <a:pt x="6787739" y="2318840"/>
                  <a:pt x="6792585" y="2320810"/>
                  <a:pt x="6796338" y="2324289"/>
                </a:cubicBezTo>
                <a:cubicBezTo>
                  <a:pt x="6800091" y="2327766"/>
                  <a:pt x="6823635" y="2331790"/>
                  <a:pt x="6848657" y="2333228"/>
                </a:cubicBezTo>
                <a:cubicBezTo>
                  <a:pt x="6891461" y="2335687"/>
                  <a:pt x="6894235" y="2337105"/>
                  <a:pt x="6895559" y="2357226"/>
                </a:cubicBezTo>
                <a:cubicBezTo>
                  <a:pt x="6896334" y="2368988"/>
                  <a:pt x="6901964" y="2385687"/>
                  <a:pt x="6908070" y="2394338"/>
                </a:cubicBezTo>
                <a:cubicBezTo>
                  <a:pt x="6914177" y="2402988"/>
                  <a:pt x="6919173" y="2416604"/>
                  <a:pt x="6919173" y="2424594"/>
                </a:cubicBezTo>
                <a:cubicBezTo>
                  <a:pt x="6919173" y="2436567"/>
                  <a:pt x="6909947" y="2439121"/>
                  <a:pt x="6866711" y="2439121"/>
                </a:cubicBezTo>
                <a:cubicBezTo>
                  <a:pt x="6824079" y="2439121"/>
                  <a:pt x="6813755" y="2441909"/>
                  <a:pt x="6811609" y="2454001"/>
                </a:cubicBezTo>
                <a:cubicBezTo>
                  <a:pt x="6807365" y="2477913"/>
                  <a:pt x="6816629" y="2492718"/>
                  <a:pt x="6847959" y="2512089"/>
                </a:cubicBezTo>
                <a:cubicBezTo>
                  <a:pt x="6870461" y="2526002"/>
                  <a:pt x="6878769" y="2536277"/>
                  <a:pt x="6883461" y="2555999"/>
                </a:cubicBezTo>
                <a:cubicBezTo>
                  <a:pt x="6886829" y="2570160"/>
                  <a:pt x="6892149" y="2585284"/>
                  <a:pt x="6895281" y="2589611"/>
                </a:cubicBezTo>
                <a:cubicBezTo>
                  <a:pt x="6904287" y="2602052"/>
                  <a:pt x="6901925" y="2624017"/>
                  <a:pt x="6890739" y="2631842"/>
                </a:cubicBezTo>
                <a:cubicBezTo>
                  <a:pt x="6885109" y="2635779"/>
                  <a:pt x="6867195" y="2640190"/>
                  <a:pt x="6850931" y="2641643"/>
                </a:cubicBezTo>
                <a:cubicBezTo>
                  <a:pt x="6804280" y="2645812"/>
                  <a:pt x="6798785" y="2647049"/>
                  <a:pt x="6796352" y="2653946"/>
                </a:cubicBezTo>
                <a:cubicBezTo>
                  <a:pt x="6790929" y="2669318"/>
                  <a:pt x="6772695" y="2685024"/>
                  <a:pt x="6760273" y="2685024"/>
                </a:cubicBezTo>
                <a:cubicBezTo>
                  <a:pt x="6752881" y="2685024"/>
                  <a:pt x="6745566" y="2689451"/>
                  <a:pt x="6744020" y="2694861"/>
                </a:cubicBezTo>
                <a:cubicBezTo>
                  <a:pt x="6742473" y="2700270"/>
                  <a:pt x="6731165" y="2704697"/>
                  <a:pt x="6718890" y="2704697"/>
                </a:cubicBezTo>
                <a:cubicBezTo>
                  <a:pt x="6693278" y="2704697"/>
                  <a:pt x="6684505" y="2725098"/>
                  <a:pt x="6689400" y="2773280"/>
                </a:cubicBezTo>
                <a:lnTo>
                  <a:pt x="6692253" y="2801364"/>
                </a:lnTo>
                <a:lnTo>
                  <a:pt x="6663543" y="2806743"/>
                </a:lnTo>
                <a:cubicBezTo>
                  <a:pt x="6616594" y="2815540"/>
                  <a:pt x="6535755" y="2812073"/>
                  <a:pt x="6521099" y="2800634"/>
                </a:cubicBezTo>
                <a:cubicBezTo>
                  <a:pt x="6502482" y="2786104"/>
                  <a:pt x="6491527" y="2764359"/>
                  <a:pt x="6491527" y="2741936"/>
                </a:cubicBezTo>
                <a:cubicBezTo>
                  <a:pt x="6491527" y="2729491"/>
                  <a:pt x="6489620" y="2725737"/>
                  <a:pt x="6485841" y="2730747"/>
                </a:cubicBezTo>
                <a:cubicBezTo>
                  <a:pt x="6482660" y="2734963"/>
                  <a:pt x="6483470" y="2727632"/>
                  <a:pt x="6487678" y="2714113"/>
                </a:cubicBezTo>
                <a:cubicBezTo>
                  <a:pt x="6493407" y="2695707"/>
                  <a:pt x="6498612" y="2690553"/>
                  <a:pt x="6509500" y="2692501"/>
                </a:cubicBezTo>
                <a:cubicBezTo>
                  <a:pt x="6517365" y="2693909"/>
                  <a:pt x="6527954" y="2690252"/>
                  <a:pt x="6533032" y="2684376"/>
                </a:cubicBezTo>
                <a:cubicBezTo>
                  <a:pt x="6538110" y="2678501"/>
                  <a:pt x="6557975" y="2671334"/>
                  <a:pt x="6577176" y="2668451"/>
                </a:cubicBezTo>
                <a:cubicBezTo>
                  <a:pt x="6596377" y="2665568"/>
                  <a:pt x="6612852" y="2661669"/>
                  <a:pt x="6613786" y="2659786"/>
                </a:cubicBezTo>
                <a:cubicBezTo>
                  <a:pt x="6614721" y="2657904"/>
                  <a:pt x="6614232" y="2649308"/>
                  <a:pt x="6612703" y="2640683"/>
                </a:cubicBezTo>
                <a:cubicBezTo>
                  <a:pt x="6610239" y="2626804"/>
                  <a:pt x="6599845" y="2625657"/>
                  <a:pt x="6522290" y="2630701"/>
                </a:cubicBezTo>
                <a:cubicBezTo>
                  <a:pt x="6410031" y="2638003"/>
                  <a:pt x="6394936" y="2643065"/>
                  <a:pt x="6391505" y="2674551"/>
                </a:cubicBezTo>
                <a:cubicBezTo>
                  <a:pt x="6390069" y="2687724"/>
                  <a:pt x="6382902" y="2705683"/>
                  <a:pt x="6375579" y="2714459"/>
                </a:cubicBezTo>
                <a:cubicBezTo>
                  <a:pt x="6368181" y="2723325"/>
                  <a:pt x="6357545" y="2750871"/>
                  <a:pt x="6351647" y="2776438"/>
                </a:cubicBezTo>
                <a:cubicBezTo>
                  <a:pt x="6345809" y="2801750"/>
                  <a:pt x="6337108" y="2827000"/>
                  <a:pt x="6332312" y="2832551"/>
                </a:cubicBezTo>
                <a:cubicBezTo>
                  <a:pt x="6327515" y="2838101"/>
                  <a:pt x="6303542" y="2843127"/>
                  <a:pt x="6279037" y="2843720"/>
                </a:cubicBezTo>
                <a:cubicBezTo>
                  <a:pt x="6254534" y="2844313"/>
                  <a:pt x="6224373" y="2848730"/>
                  <a:pt x="6212012" y="2853536"/>
                </a:cubicBezTo>
                <a:cubicBezTo>
                  <a:pt x="6197499" y="2859179"/>
                  <a:pt x="6187910" y="2858755"/>
                  <a:pt x="6184943" y="2852338"/>
                </a:cubicBezTo>
                <a:cubicBezTo>
                  <a:pt x="6182415" y="2846874"/>
                  <a:pt x="6170691" y="2842402"/>
                  <a:pt x="6158889" y="2842402"/>
                </a:cubicBezTo>
                <a:cubicBezTo>
                  <a:pt x="6147088" y="2842402"/>
                  <a:pt x="6136749" y="2839082"/>
                  <a:pt x="6135914" y="2835025"/>
                </a:cubicBezTo>
                <a:cubicBezTo>
                  <a:pt x="6135081" y="2830968"/>
                  <a:pt x="6126721" y="2819205"/>
                  <a:pt x="6117338" y="2808886"/>
                </a:cubicBezTo>
                <a:cubicBezTo>
                  <a:pt x="6099351" y="2789105"/>
                  <a:pt x="6094483" y="2763713"/>
                  <a:pt x="6108678" y="2763713"/>
                </a:cubicBezTo>
                <a:cubicBezTo>
                  <a:pt x="6118761" y="2763713"/>
                  <a:pt x="6142935" y="2738693"/>
                  <a:pt x="6149583" y="2721375"/>
                </a:cubicBezTo>
                <a:cubicBezTo>
                  <a:pt x="6159224" y="2696258"/>
                  <a:pt x="6147897" y="2683598"/>
                  <a:pt x="6115728" y="2683537"/>
                </a:cubicBezTo>
                <a:cubicBezTo>
                  <a:pt x="6071204" y="2683448"/>
                  <a:pt x="6059333" y="2677389"/>
                  <a:pt x="6059333" y="2654734"/>
                </a:cubicBezTo>
                <a:cubicBezTo>
                  <a:pt x="6059333" y="2640602"/>
                  <a:pt x="6062542" y="2635844"/>
                  <a:pt x="6072071" y="2635844"/>
                </a:cubicBezTo>
                <a:cubicBezTo>
                  <a:pt x="6079077" y="2635844"/>
                  <a:pt x="6087158" y="2630766"/>
                  <a:pt x="6090029" y="2624558"/>
                </a:cubicBezTo>
                <a:cubicBezTo>
                  <a:pt x="6096595" y="2610363"/>
                  <a:pt x="6081569" y="2582983"/>
                  <a:pt x="6061607" y="2572765"/>
                </a:cubicBezTo>
                <a:cubicBezTo>
                  <a:pt x="6042665" y="2563069"/>
                  <a:pt x="5986392" y="2566472"/>
                  <a:pt x="5976506" y="2577911"/>
                </a:cubicBezTo>
                <a:cubicBezTo>
                  <a:pt x="5966270" y="2589756"/>
                  <a:pt x="5965905" y="2622078"/>
                  <a:pt x="5975872" y="2634137"/>
                </a:cubicBezTo>
                <a:cubicBezTo>
                  <a:pt x="5980011" y="2639146"/>
                  <a:pt x="5982246" y="2649738"/>
                  <a:pt x="5980837" y="2657674"/>
                </a:cubicBezTo>
                <a:cubicBezTo>
                  <a:pt x="5977733" y="2675164"/>
                  <a:pt x="5922093" y="2684746"/>
                  <a:pt x="5820488" y="2685286"/>
                </a:cubicBezTo>
                <a:cubicBezTo>
                  <a:pt x="5767730" y="2685568"/>
                  <a:pt x="5750243" y="2688927"/>
                  <a:pt x="5743416" y="2700091"/>
                </a:cubicBezTo>
                <a:cubicBezTo>
                  <a:pt x="5738559" y="2708035"/>
                  <a:pt x="5727949" y="2714533"/>
                  <a:pt x="5719839" y="2714533"/>
                </a:cubicBezTo>
                <a:cubicBezTo>
                  <a:pt x="5709087" y="2714533"/>
                  <a:pt x="5704309" y="2719863"/>
                  <a:pt x="5702203" y="2734205"/>
                </a:cubicBezTo>
                <a:cubicBezTo>
                  <a:pt x="5700191" y="2747915"/>
                  <a:pt x="5695320" y="2753877"/>
                  <a:pt x="5686134" y="2753877"/>
                </a:cubicBezTo>
                <a:cubicBezTo>
                  <a:pt x="5677608" y="2753877"/>
                  <a:pt x="5671232" y="2760826"/>
                  <a:pt x="5668083" y="2773550"/>
                </a:cubicBezTo>
                <a:cubicBezTo>
                  <a:pt x="5665224" y="2785099"/>
                  <a:pt x="5658558" y="2793222"/>
                  <a:pt x="5651938" y="2793222"/>
                </a:cubicBezTo>
                <a:cubicBezTo>
                  <a:pt x="5645737" y="2793222"/>
                  <a:pt x="5637108" y="2797329"/>
                  <a:pt x="5632763" y="2802348"/>
                </a:cubicBezTo>
                <a:cubicBezTo>
                  <a:pt x="5623221" y="2813370"/>
                  <a:pt x="5584148" y="2839292"/>
                  <a:pt x="5566933" y="2846018"/>
                </a:cubicBezTo>
                <a:cubicBezTo>
                  <a:pt x="5560094" y="2848690"/>
                  <a:pt x="5551925" y="2854316"/>
                  <a:pt x="5548780" y="2858517"/>
                </a:cubicBezTo>
                <a:cubicBezTo>
                  <a:pt x="5545634" y="2862720"/>
                  <a:pt x="5503633" y="2866913"/>
                  <a:pt x="5455441" y="2867837"/>
                </a:cubicBezTo>
                <a:lnTo>
                  <a:pt x="5367821" y="2869515"/>
                </a:lnTo>
                <a:lnTo>
                  <a:pt x="5367821" y="2846123"/>
                </a:lnTo>
                <a:cubicBezTo>
                  <a:pt x="5367821" y="2833257"/>
                  <a:pt x="5369541" y="2822730"/>
                  <a:pt x="5371642" y="2822730"/>
                </a:cubicBezTo>
                <a:cubicBezTo>
                  <a:pt x="5373744" y="2822730"/>
                  <a:pt x="5378147" y="2805153"/>
                  <a:pt x="5381426" y="2783668"/>
                </a:cubicBezTo>
                <a:lnTo>
                  <a:pt x="5387389" y="2744607"/>
                </a:lnTo>
                <a:lnTo>
                  <a:pt x="5444709" y="2741865"/>
                </a:lnTo>
                <a:cubicBezTo>
                  <a:pt x="5502016" y="2739124"/>
                  <a:pt x="5502029" y="2739118"/>
                  <a:pt x="5502029" y="2715240"/>
                </a:cubicBezTo>
                <a:cubicBezTo>
                  <a:pt x="5502029" y="2697028"/>
                  <a:pt x="5498796" y="2689488"/>
                  <a:pt x="5488412" y="2683484"/>
                </a:cubicBezTo>
                <a:cubicBezTo>
                  <a:pt x="5471873" y="2673921"/>
                  <a:pt x="5368437" y="2684748"/>
                  <a:pt x="5365109" y="2696391"/>
                </a:cubicBezTo>
                <a:cubicBezTo>
                  <a:pt x="5363803" y="2700960"/>
                  <a:pt x="5325494" y="2704793"/>
                  <a:pt x="5279977" y="2704914"/>
                </a:cubicBezTo>
                <a:cubicBezTo>
                  <a:pt x="5208926" y="2705098"/>
                  <a:pt x="5194562" y="2707737"/>
                  <a:pt x="5178444" y="2723561"/>
                </a:cubicBezTo>
                <a:cubicBezTo>
                  <a:pt x="5168118" y="2733699"/>
                  <a:pt x="5158273" y="2746880"/>
                  <a:pt x="5156566" y="2752854"/>
                </a:cubicBezTo>
                <a:cubicBezTo>
                  <a:pt x="5154858" y="2758826"/>
                  <a:pt x="5149352" y="2763713"/>
                  <a:pt x="5144329" y="2763713"/>
                </a:cubicBezTo>
                <a:cubicBezTo>
                  <a:pt x="5137050" y="2763713"/>
                  <a:pt x="5135489" y="2769205"/>
                  <a:pt x="5136636" y="2790763"/>
                </a:cubicBezTo>
                <a:cubicBezTo>
                  <a:pt x="5137886" y="2814247"/>
                  <a:pt x="5140324" y="2818215"/>
                  <a:pt x="5155136" y="2820865"/>
                </a:cubicBezTo>
                <a:cubicBezTo>
                  <a:pt x="5173227" y="2824102"/>
                  <a:pt x="5176312" y="2834908"/>
                  <a:pt x="5165697" y="2857859"/>
                </a:cubicBezTo>
                <a:cubicBezTo>
                  <a:pt x="5160782" y="2868486"/>
                  <a:pt x="5145807" y="2871911"/>
                  <a:pt x="5104258" y="2871911"/>
                </a:cubicBezTo>
                <a:cubicBezTo>
                  <a:pt x="5055103" y="2871911"/>
                  <a:pt x="5046856" y="2869343"/>
                  <a:pt x="5025946" y="2847535"/>
                </a:cubicBezTo>
                <a:cubicBezTo>
                  <a:pt x="4994064" y="2814280"/>
                  <a:pt x="4975268" y="2812708"/>
                  <a:pt x="4960804" y="2842086"/>
                </a:cubicBezTo>
                <a:cubicBezTo>
                  <a:pt x="4950476" y="2863065"/>
                  <a:pt x="4944368" y="2865790"/>
                  <a:pt x="4900389" y="2869048"/>
                </a:cubicBezTo>
                <a:cubicBezTo>
                  <a:pt x="4873479" y="2871041"/>
                  <a:pt x="4843273" y="2876671"/>
                  <a:pt x="4833265" y="2881560"/>
                </a:cubicBezTo>
                <a:cubicBezTo>
                  <a:pt x="4823256" y="2886450"/>
                  <a:pt x="4811996" y="2890436"/>
                  <a:pt x="4808243" y="2890418"/>
                </a:cubicBezTo>
                <a:cubicBezTo>
                  <a:pt x="4804490" y="2890398"/>
                  <a:pt x="4792636" y="2895142"/>
                  <a:pt x="4781903" y="2900957"/>
                </a:cubicBezTo>
                <a:cubicBezTo>
                  <a:pt x="4767724" y="2908639"/>
                  <a:pt x="4759778" y="2908511"/>
                  <a:pt x="4752844" y="2900487"/>
                </a:cubicBezTo>
                <a:cubicBezTo>
                  <a:pt x="4738392" y="2883765"/>
                  <a:pt x="4703214" y="2886424"/>
                  <a:pt x="4686127" y="2905531"/>
                </a:cubicBezTo>
                <a:cubicBezTo>
                  <a:pt x="4673838" y="2919273"/>
                  <a:pt x="4663808" y="2921431"/>
                  <a:pt x="4633809" y="2916784"/>
                </a:cubicBezTo>
                <a:cubicBezTo>
                  <a:pt x="4529587" y="2900638"/>
                  <a:pt x="4520270" y="2900250"/>
                  <a:pt x="4507678" y="2911526"/>
                </a:cubicBezTo>
                <a:cubicBezTo>
                  <a:pt x="4477391" y="2938651"/>
                  <a:pt x="4356400" y="2961232"/>
                  <a:pt x="4347258" y="2941469"/>
                </a:cubicBezTo>
                <a:cubicBezTo>
                  <a:pt x="4341381" y="2928763"/>
                  <a:pt x="4322971" y="2927503"/>
                  <a:pt x="4319522" y="2939570"/>
                </a:cubicBezTo>
                <a:cubicBezTo>
                  <a:pt x="4317010" y="2948358"/>
                  <a:pt x="4285601" y="2956894"/>
                  <a:pt x="4228192" y="2964391"/>
                </a:cubicBezTo>
                <a:cubicBezTo>
                  <a:pt x="4177797" y="2970973"/>
                  <a:pt x="4173688" y="2970678"/>
                  <a:pt x="4172082" y="2960351"/>
                </a:cubicBezTo>
                <a:cubicBezTo>
                  <a:pt x="4171247" y="2954989"/>
                  <a:pt x="4167979" y="2950600"/>
                  <a:pt x="4164819" y="2950600"/>
                </a:cubicBezTo>
                <a:cubicBezTo>
                  <a:pt x="4157295" y="2950600"/>
                  <a:pt x="4131300" y="2922439"/>
                  <a:pt x="4127925" y="2910633"/>
                </a:cubicBezTo>
                <a:cubicBezTo>
                  <a:pt x="4123669" y="2895745"/>
                  <a:pt x="4091118" y="2899935"/>
                  <a:pt x="4084884" y="2916173"/>
                </a:cubicBezTo>
                <a:cubicBezTo>
                  <a:pt x="4081769" y="2924289"/>
                  <a:pt x="4071955" y="2930928"/>
                  <a:pt x="4063075" y="2930928"/>
                </a:cubicBezTo>
                <a:cubicBezTo>
                  <a:pt x="4054196" y="2930928"/>
                  <a:pt x="4043562" y="2937519"/>
                  <a:pt x="4039446" y="2945572"/>
                </a:cubicBezTo>
                <a:cubicBezTo>
                  <a:pt x="4027663" y="2968628"/>
                  <a:pt x="3966846" y="2969494"/>
                  <a:pt x="3950851" y="2946835"/>
                </a:cubicBezTo>
                <a:cubicBezTo>
                  <a:pt x="3941606" y="2933739"/>
                  <a:pt x="3933909" y="2930759"/>
                  <a:pt x="3921734" y="2935560"/>
                </a:cubicBezTo>
                <a:cubicBezTo>
                  <a:pt x="3887747" y="2948964"/>
                  <a:pt x="3751266" y="2948389"/>
                  <a:pt x="3733282" y="2934765"/>
                </a:cubicBezTo>
                <a:cubicBezTo>
                  <a:pt x="3723811" y="2927592"/>
                  <a:pt x="3710504" y="2924063"/>
                  <a:pt x="3703711" y="2926925"/>
                </a:cubicBezTo>
                <a:cubicBezTo>
                  <a:pt x="3696918" y="2929785"/>
                  <a:pt x="3678584" y="2925621"/>
                  <a:pt x="3662971" y="2917668"/>
                </a:cubicBezTo>
                <a:cubicBezTo>
                  <a:pt x="3647357" y="2909717"/>
                  <a:pt x="3630773" y="2905364"/>
                  <a:pt x="3626116" y="2907997"/>
                </a:cubicBezTo>
                <a:cubicBezTo>
                  <a:pt x="3621460" y="2910629"/>
                  <a:pt x="3614786" y="2906907"/>
                  <a:pt x="3611285" y="2899724"/>
                </a:cubicBezTo>
                <a:cubicBezTo>
                  <a:pt x="3607067" y="2891069"/>
                  <a:pt x="3590543" y="2886092"/>
                  <a:pt x="3562279" y="2884966"/>
                </a:cubicBezTo>
                <a:cubicBezTo>
                  <a:pt x="3519036" y="2883242"/>
                  <a:pt x="3504881" y="2872790"/>
                  <a:pt x="3515297" y="2850271"/>
                </a:cubicBezTo>
                <a:cubicBezTo>
                  <a:pt x="3532360" y="2813379"/>
                  <a:pt x="3509175" y="2771190"/>
                  <a:pt x="3470994" y="2769651"/>
                </a:cubicBezTo>
                <a:cubicBezTo>
                  <a:pt x="3439697" y="2768390"/>
                  <a:pt x="3436831" y="2788030"/>
                  <a:pt x="3463884" y="2818383"/>
                </a:cubicBezTo>
                <a:cubicBezTo>
                  <a:pt x="3473891" y="2829610"/>
                  <a:pt x="3482787" y="2846751"/>
                  <a:pt x="3483653" y="2856476"/>
                </a:cubicBezTo>
                <a:cubicBezTo>
                  <a:pt x="3485045" y="2872102"/>
                  <a:pt x="3482931" y="2873366"/>
                  <a:pt x="3465459" y="2867353"/>
                </a:cubicBezTo>
                <a:cubicBezTo>
                  <a:pt x="3454587" y="2863612"/>
                  <a:pt x="3426242" y="2859774"/>
                  <a:pt x="3402471" y="2858826"/>
                </a:cubicBezTo>
                <a:cubicBezTo>
                  <a:pt x="3378701" y="2857876"/>
                  <a:pt x="3356693" y="2853532"/>
                  <a:pt x="3353565" y="2849170"/>
                </a:cubicBezTo>
                <a:cubicBezTo>
                  <a:pt x="3344821" y="2836980"/>
                  <a:pt x="3346819" y="2811652"/>
                  <a:pt x="3356977" y="2805908"/>
                </a:cubicBezTo>
                <a:cubicBezTo>
                  <a:pt x="3361981" y="2803079"/>
                  <a:pt x="3366076" y="2797125"/>
                  <a:pt x="3366076" y="2792677"/>
                </a:cubicBezTo>
                <a:cubicBezTo>
                  <a:pt x="3366076" y="2788230"/>
                  <a:pt x="3375289" y="2781604"/>
                  <a:pt x="3386548" y="2777954"/>
                </a:cubicBezTo>
                <a:cubicBezTo>
                  <a:pt x="3406959" y="2771337"/>
                  <a:pt x="3413298" y="2752226"/>
                  <a:pt x="3402856" y="2728795"/>
                </a:cubicBezTo>
                <a:cubicBezTo>
                  <a:pt x="3400566" y="2723656"/>
                  <a:pt x="3398007" y="2708386"/>
                  <a:pt x="3397170" y="2694861"/>
                </a:cubicBezTo>
                <a:cubicBezTo>
                  <a:pt x="3395826" y="2673155"/>
                  <a:pt x="3392445" y="2669044"/>
                  <a:pt x="3368351" y="2659807"/>
                </a:cubicBezTo>
                <a:cubicBezTo>
                  <a:pt x="3353337" y="2654051"/>
                  <a:pt x="3337983" y="2646519"/>
                  <a:pt x="3334230" y="2643069"/>
                </a:cubicBezTo>
                <a:cubicBezTo>
                  <a:pt x="3330476" y="2639618"/>
                  <a:pt x="3319217" y="2633926"/>
                  <a:pt x="3309208" y="2630417"/>
                </a:cubicBezTo>
                <a:cubicBezTo>
                  <a:pt x="3299199" y="2626910"/>
                  <a:pt x="3285892" y="2621920"/>
                  <a:pt x="3279637" y="2619328"/>
                </a:cubicBezTo>
                <a:cubicBezTo>
                  <a:pt x="3234202" y="2600501"/>
                  <a:pt x="2791730" y="2584675"/>
                  <a:pt x="2779193" y="2601428"/>
                </a:cubicBezTo>
                <a:cubicBezTo>
                  <a:pt x="2777438" y="2603773"/>
                  <a:pt x="2755208" y="2606322"/>
                  <a:pt x="2729793" y="2607094"/>
                </a:cubicBezTo>
                <a:cubicBezTo>
                  <a:pt x="2704377" y="2607865"/>
                  <a:pt x="2682457" y="2612436"/>
                  <a:pt x="2681080" y="2617252"/>
                </a:cubicBezTo>
                <a:cubicBezTo>
                  <a:pt x="2679703" y="2622068"/>
                  <a:pt x="2670629" y="2626008"/>
                  <a:pt x="2660916" y="2626008"/>
                </a:cubicBezTo>
                <a:cubicBezTo>
                  <a:pt x="2639173" y="2626008"/>
                  <a:pt x="2635740" y="2636502"/>
                  <a:pt x="2644924" y="2674900"/>
                </a:cubicBezTo>
                <a:cubicBezTo>
                  <a:pt x="2648844" y="2691289"/>
                  <a:pt x="2651486" y="2705057"/>
                  <a:pt x="2650797" y="2705496"/>
                </a:cubicBezTo>
                <a:cubicBezTo>
                  <a:pt x="2649627" y="2706242"/>
                  <a:pt x="2638365" y="2709919"/>
                  <a:pt x="2610872" y="2718534"/>
                </a:cubicBezTo>
                <a:cubicBezTo>
                  <a:pt x="2589930" y="2725096"/>
                  <a:pt x="2579027" y="2736378"/>
                  <a:pt x="2579027" y="2751482"/>
                </a:cubicBezTo>
                <a:cubicBezTo>
                  <a:pt x="2579027" y="2759721"/>
                  <a:pt x="2575444" y="2772343"/>
                  <a:pt x="2571065" y="2779530"/>
                </a:cubicBezTo>
                <a:cubicBezTo>
                  <a:pt x="2559635" y="2798288"/>
                  <a:pt x="2484905" y="2797368"/>
                  <a:pt x="2458719" y="2778146"/>
                </a:cubicBezTo>
                <a:cubicBezTo>
                  <a:pt x="2440720" y="2764935"/>
                  <a:pt x="2380182" y="2755935"/>
                  <a:pt x="2298100" y="2754270"/>
                </a:cubicBezTo>
                <a:cubicBezTo>
                  <a:pt x="2281858" y="2753941"/>
                  <a:pt x="2278765" y="2750730"/>
                  <a:pt x="2278765" y="2734205"/>
                </a:cubicBezTo>
                <a:cubicBezTo>
                  <a:pt x="2278765" y="2723385"/>
                  <a:pt x="2280812" y="2714533"/>
                  <a:pt x="2283314" y="2714533"/>
                </a:cubicBezTo>
                <a:cubicBezTo>
                  <a:pt x="2285817" y="2714533"/>
                  <a:pt x="2287864" y="2706033"/>
                  <a:pt x="2287864" y="2695643"/>
                </a:cubicBezTo>
                <a:cubicBezTo>
                  <a:pt x="2287864" y="2671339"/>
                  <a:pt x="2310638" y="2659080"/>
                  <a:pt x="2323507" y="2676456"/>
                </a:cubicBezTo>
                <a:cubicBezTo>
                  <a:pt x="2336079" y="2693432"/>
                  <a:pt x="2347006" y="2672816"/>
                  <a:pt x="2347006" y="2632122"/>
                </a:cubicBezTo>
                <a:cubicBezTo>
                  <a:pt x="2347006" y="2607874"/>
                  <a:pt x="2344338" y="2598824"/>
                  <a:pt x="2334495" y="2589682"/>
                </a:cubicBezTo>
                <a:cubicBezTo>
                  <a:pt x="2317744" y="2574124"/>
                  <a:pt x="2174951" y="2572942"/>
                  <a:pt x="2166397" y="2588291"/>
                </a:cubicBezTo>
                <a:cubicBezTo>
                  <a:pt x="2162840" y="2594673"/>
                  <a:pt x="2139623" y="2600099"/>
                  <a:pt x="2111453" y="2601131"/>
                </a:cubicBezTo>
                <a:cubicBezTo>
                  <a:pt x="2084621" y="2602114"/>
                  <a:pt x="2055502" y="2607909"/>
                  <a:pt x="2046745" y="2614005"/>
                </a:cubicBezTo>
                <a:cubicBezTo>
                  <a:pt x="2037987" y="2620103"/>
                  <a:pt x="2019562" y="2627560"/>
                  <a:pt x="2005800" y="2630576"/>
                </a:cubicBezTo>
                <a:cubicBezTo>
                  <a:pt x="1958280" y="2640990"/>
                  <a:pt x="1921586" y="2655826"/>
                  <a:pt x="1907300" y="2670401"/>
                </a:cubicBezTo>
                <a:cubicBezTo>
                  <a:pt x="1899415" y="2678444"/>
                  <a:pt x="1880888" y="2685024"/>
                  <a:pt x="1866128" y="2685024"/>
                </a:cubicBezTo>
                <a:cubicBezTo>
                  <a:pt x="1851368" y="2685024"/>
                  <a:pt x="1837201" y="2689544"/>
                  <a:pt x="1834647" y="2695067"/>
                </a:cubicBezTo>
                <a:cubicBezTo>
                  <a:pt x="1832092" y="2700589"/>
                  <a:pt x="1815816" y="2707686"/>
                  <a:pt x="1798479" y="2710837"/>
                </a:cubicBezTo>
                <a:cubicBezTo>
                  <a:pt x="1756402" y="2718485"/>
                  <a:pt x="1741893" y="2732073"/>
                  <a:pt x="1742078" y="2763655"/>
                </a:cubicBezTo>
                <a:cubicBezTo>
                  <a:pt x="1742251" y="2793011"/>
                  <a:pt x="1752292" y="2824606"/>
                  <a:pt x="1760189" y="2820640"/>
                </a:cubicBezTo>
                <a:cubicBezTo>
                  <a:pt x="1763285" y="2819085"/>
                  <a:pt x="1766803" y="2823648"/>
                  <a:pt x="1768007" y="2830779"/>
                </a:cubicBezTo>
                <a:cubicBezTo>
                  <a:pt x="1769210" y="2837910"/>
                  <a:pt x="1767419" y="2842919"/>
                  <a:pt x="1764026" y="2841908"/>
                </a:cubicBezTo>
                <a:cubicBezTo>
                  <a:pt x="1760633" y="2840899"/>
                  <a:pt x="1751976" y="2840597"/>
                  <a:pt x="1744789" y="2841237"/>
                </a:cubicBezTo>
                <a:cubicBezTo>
                  <a:pt x="1734080" y="2842192"/>
                  <a:pt x="1732683" y="2844908"/>
                  <a:pt x="1737048" y="2856281"/>
                </a:cubicBezTo>
                <a:cubicBezTo>
                  <a:pt x="1745221" y="2877572"/>
                  <a:pt x="1735238" y="2884988"/>
                  <a:pt x="1716450" y="2871582"/>
                </a:cubicBezTo>
                <a:cubicBezTo>
                  <a:pt x="1703064" y="2862030"/>
                  <a:pt x="1696796" y="2862863"/>
                  <a:pt x="1680433" y="2876376"/>
                </a:cubicBezTo>
                <a:cubicBezTo>
                  <a:pt x="1669537" y="2885372"/>
                  <a:pt x="1657933" y="2891652"/>
                  <a:pt x="1654646" y="2890328"/>
                </a:cubicBezTo>
                <a:cubicBezTo>
                  <a:pt x="1651360" y="2889007"/>
                  <a:pt x="1639871" y="2891386"/>
                  <a:pt x="1629115" y="2895617"/>
                </a:cubicBezTo>
                <a:cubicBezTo>
                  <a:pt x="1605350" y="2904966"/>
                  <a:pt x="1570227" y="2885188"/>
                  <a:pt x="1563690" y="2858774"/>
                </a:cubicBezTo>
                <a:cubicBezTo>
                  <a:pt x="1559768" y="2842933"/>
                  <a:pt x="1555683" y="2841526"/>
                  <a:pt x="1531148" y="2847558"/>
                </a:cubicBezTo>
                <a:cubicBezTo>
                  <a:pt x="1515715" y="2851352"/>
                  <a:pt x="1494698" y="2860545"/>
                  <a:pt x="1484442" y="2867987"/>
                </a:cubicBezTo>
                <a:cubicBezTo>
                  <a:pt x="1474186" y="2875428"/>
                  <a:pt x="1457808" y="2881162"/>
                  <a:pt x="1448047" y="2880729"/>
                </a:cubicBezTo>
                <a:cubicBezTo>
                  <a:pt x="1438285" y="2880295"/>
                  <a:pt x="1402660" y="2882831"/>
                  <a:pt x="1368881" y="2886364"/>
                </a:cubicBezTo>
                <a:cubicBezTo>
                  <a:pt x="1303024" y="2893255"/>
                  <a:pt x="1289598" y="2887241"/>
                  <a:pt x="1298812" y="2854978"/>
                </a:cubicBezTo>
                <a:cubicBezTo>
                  <a:pt x="1301560" y="2845357"/>
                  <a:pt x="1308385" y="2832464"/>
                  <a:pt x="1313980" y="2826329"/>
                </a:cubicBezTo>
                <a:cubicBezTo>
                  <a:pt x="1319576" y="2820192"/>
                  <a:pt x="1326437" y="2810234"/>
                  <a:pt x="1329229" y="2804198"/>
                </a:cubicBezTo>
                <a:cubicBezTo>
                  <a:pt x="1332022" y="2798161"/>
                  <a:pt x="1337740" y="2793222"/>
                  <a:pt x="1341938" y="2793222"/>
                </a:cubicBezTo>
                <a:cubicBezTo>
                  <a:pt x="1346135" y="2793222"/>
                  <a:pt x="1352216" y="2786329"/>
                  <a:pt x="1355449" y="2777905"/>
                </a:cubicBezTo>
                <a:cubicBezTo>
                  <a:pt x="1360395" y="2765021"/>
                  <a:pt x="1359490" y="2758611"/>
                  <a:pt x="1349757" y="2737566"/>
                </a:cubicBezTo>
                <a:cubicBezTo>
                  <a:pt x="1338382" y="2712972"/>
                  <a:pt x="1337040" y="2712554"/>
                  <a:pt x="1270918" y="2713001"/>
                </a:cubicBezTo>
                <a:cubicBezTo>
                  <a:pt x="1184198" y="2713584"/>
                  <a:pt x="1183353" y="2714853"/>
                  <a:pt x="1202728" y="2815202"/>
                </a:cubicBezTo>
                <a:cubicBezTo>
                  <a:pt x="1205527" y="2829699"/>
                  <a:pt x="1203389" y="2832214"/>
                  <a:pt x="1188502" y="2831936"/>
                </a:cubicBezTo>
                <a:cubicBezTo>
                  <a:pt x="1178866" y="2831756"/>
                  <a:pt x="1148858" y="2836272"/>
                  <a:pt x="1121819" y="2841974"/>
                </a:cubicBezTo>
                <a:cubicBezTo>
                  <a:pt x="1069205" y="2853067"/>
                  <a:pt x="1054971" y="2847059"/>
                  <a:pt x="1054971" y="2813752"/>
                </a:cubicBezTo>
                <a:cubicBezTo>
                  <a:pt x="1054971" y="2803786"/>
                  <a:pt x="1058130" y="2789964"/>
                  <a:pt x="1061991" y="2783036"/>
                </a:cubicBezTo>
                <a:cubicBezTo>
                  <a:pt x="1065851" y="2776109"/>
                  <a:pt x="1068391" y="2763497"/>
                  <a:pt x="1067635" y="2755009"/>
                </a:cubicBezTo>
                <a:cubicBezTo>
                  <a:pt x="1066460" y="2741817"/>
                  <a:pt x="1055038" y="2739257"/>
                  <a:pt x="988963" y="2737378"/>
                </a:cubicBezTo>
                <a:cubicBezTo>
                  <a:pt x="907908" y="2735072"/>
                  <a:pt x="831826" y="2752796"/>
                  <a:pt x="808601" y="2779393"/>
                </a:cubicBezTo>
                <a:cubicBezTo>
                  <a:pt x="793806" y="2796337"/>
                  <a:pt x="781060" y="2797079"/>
                  <a:pt x="773817" y="2781418"/>
                </a:cubicBezTo>
                <a:cubicBezTo>
                  <a:pt x="769571" y="2772238"/>
                  <a:pt x="767145" y="2772238"/>
                  <a:pt x="762899" y="2781418"/>
                </a:cubicBezTo>
                <a:cubicBezTo>
                  <a:pt x="759896" y="2787910"/>
                  <a:pt x="748499" y="2793222"/>
                  <a:pt x="737572" y="2793222"/>
                </a:cubicBezTo>
                <a:cubicBezTo>
                  <a:pt x="720834" y="2793222"/>
                  <a:pt x="715384" y="2798541"/>
                  <a:pt x="702979" y="2826977"/>
                </a:cubicBezTo>
                <a:cubicBezTo>
                  <a:pt x="694881" y="2845542"/>
                  <a:pt x="682223" y="2863841"/>
                  <a:pt x="674851" y="2867642"/>
                </a:cubicBezTo>
                <a:cubicBezTo>
                  <a:pt x="658021" y="2876320"/>
                  <a:pt x="645439" y="2899329"/>
                  <a:pt x="648400" y="2916015"/>
                </a:cubicBezTo>
                <a:cubicBezTo>
                  <a:pt x="652408" y="2938595"/>
                  <a:pt x="628907" y="2977746"/>
                  <a:pt x="604572" y="2989029"/>
                </a:cubicBezTo>
                <a:cubicBezTo>
                  <a:pt x="591565" y="2995060"/>
                  <a:pt x="534983" y="2999781"/>
                  <a:pt x="475709" y="2999781"/>
                </a:cubicBezTo>
                <a:cubicBezTo>
                  <a:pt x="387428" y="2999781"/>
                  <a:pt x="368369" y="2997261"/>
                  <a:pt x="359922" y="2984469"/>
                </a:cubicBezTo>
                <a:cubicBezTo>
                  <a:pt x="354362" y="2976047"/>
                  <a:pt x="349812" y="2962659"/>
                  <a:pt x="349812" y="2954716"/>
                </a:cubicBezTo>
                <a:cubicBezTo>
                  <a:pt x="349812" y="2946775"/>
                  <a:pt x="345121" y="2936421"/>
                  <a:pt x="339389" y="2931709"/>
                </a:cubicBezTo>
                <a:cubicBezTo>
                  <a:pt x="333656" y="2926996"/>
                  <a:pt x="326239" y="2916041"/>
                  <a:pt x="322909" y="2907362"/>
                </a:cubicBezTo>
                <a:cubicBezTo>
                  <a:pt x="319577" y="2898684"/>
                  <a:pt x="312105" y="2891583"/>
                  <a:pt x="306303" y="2891583"/>
                </a:cubicBezTo>
                <a:cubicBezTo>
                  <a:pt x="300502" y="2891583"/>
                  <a:pt x="294608" y="2887571"/>
                  <a:pt x="293207" y="2882669"/>
                </a:cubicBezTo>
                <a:cubicBezTo>
                  <a:pt x="291806" y="2877766"/>
                  <a:pt x="280427" y="2870712"/>
                  <a:pt x="267922" y="2866993"/>
                </a:cubicBezTo>
                <a:cubicBezTo>
                  <a:pt x="255417" y="2863274"/>
                  <a:pt x="244038" y="2856221"/>
                  <a:pt x="242637" y="2851317"/>
                </a:cubicBezTo>
                <a:cubicBezTo>
                  <a:pt x="241235" y="2846414"/>
                  <a:pt x="235064" y="2842402"/>
                  <a:pt x="228922" y="2842402"/>
                </a:cubicBezTo>
                <a:cubicBezTo>
                  <a:pt x="222780" y="2842402"/>
                  <a:pt x="214200" y="2838299"/>
                  <a:pt x="209855" y="2833284"/>
                </a:cubicBezTo>
                <a:cubicBezTo>
                  <a:pt x="205510" y="2828269"/>
                  <a:pt x="198179" y="2821607"/>
                  <a:pt x="193562" y="2818481"/>
                </a:cubicBezTo>
                <a:cubicBezTo>
                  <a:pt x="188946" y="2815353"/>
                  <a:pt x="184101" y="2803964"/>
                  <a:pt x="182795" y="2793171"/>
                </a:cubicBezTo>
                <a:cubicBezTo>
                  <a:pt x="181490" y="2782380"/>
                  <a:pt x="178749" y="2773550"/>
                  <a:pt x="176705" y="2773550"/>
                </a:cubicBezTo>
                <a:cubicBezTo>
                  <a:pt x="174661" y="2773550"/>
                  <a:pt x="172341" y="2761377"/>
                  <a:pt x="171549" y="2746500"/>
                </a:cubicBezTo>
                <a:cubicBezTo>
                  <a:pt x="170305" y="2723131"/>
                  <a:pt x="167634" y="2718709"/>
                  <a:pt x="151912" y="2713995"/>
                </a:cubicBezTo>
                <a:cubicBezTo>
                  <a:pt x="141903" y="2710993"/>
                  <a:pt x="129242" y="2703247"/>
                  <a:pt x="123777" y="2696781"/>
                </a:cubicBezTo>
                <a:cubicBezTo>
                  <a:pt x="118312" y="2690314"/>
                  <a:pt x="106756" y="2685024"/>
                  <a:pt x="98099" y="2685024"/>
                </a:cubicBezTo>
                <a:cubicBezTo>
                  <a:pt x="78253" y="2685024"/>
                  <a:pt x="50366" y="2630120"/>
                  <a:pt x="42759" y="2576072"/>
                </a:cubicBezTo>
                <a:cubicBezTo>
                  <a:pt x="40915" y="2562962"/>
                  <a:pt x="35692" y="2543384"/>
                  <a:pt x="31154" y="2532564"/>
                </a:cubicBezTo>
                <a:cubicBezTo>
                  <a:pt x="26616" y="2521745"/>
                  <a:pt x="20414" y="2490761"/>
                  <a:pt x="17372" y="2463711"/>
                </a:cubicBezTo>
                <a:cubicBezTo>
                  <a:pt x="14330" y="2436662"/>
                  <a:pt x="9578" y="2408327"/>
                  <a:pt x="6811" y="2400745"/>
                </a:cubicBezTo>
                <a:cubicBezTo>
                  <a:pt x="3522" y="2391728"/>
                  <a:pt x="1292" y="2299291"/>
                  <a:pt x="367" y="2133550"/>
                </a:cubicBezTo>
                <a:cubicBezTo>
                  <a:pt x="-877" y="1910566"/>
                  <a:pt x="742" y="1848796"/>
                  <a:pt x="10029" y="1765085"/>
                </a:cubicBezTo>
                <a:cubicBezTo>
                  <a:pt x="14001" y="1729279"/>
                  <a:pt x="33088" y="1657536"/>
                  <a:pt x="43357" y="1639816"/>
                </a:cubicBezTo>
                <a:cubicBezTo>
                  <a:pt x="48881" y="1630283"/>
                  <a:pt x="54840" y="1608151"/>
                  <a:pt x="56600" y="1590635"/>
                </a:cubicBezTo>
                <a:cubicBezTo>
                  <a:pt x="58359" y="1573118"/>
                  <a:pt x="67729" y="1537184"/>
                  <a:pt x="77422" y="1510781"/>
                </a:cubicBezTo>
                <a:cubicBezTo>
                  <a:pt x="87114" y="1484378"/>
                  <a:pt x="95044" y="1454500"/>
                  <a:pt x="95044" y="1444388"/>
                </a:cubicBezTo>
                <a:cubicBezTo>
                  <a:pt x="95044" y="1434274"/>
                  <a:pt x="96954" y="1426000"/>
                  <a:pt x="99287" y="1426000"/>
                </a:cubicBezTo>
                <a:cubicBezTo>
                  <a:pt x="101621" y="1426000"/>
                  <a:pt x="104942" y="1416380"/>
                  <a:pt x="106668" y="1404624"/>
                </a:cubicBezTo>
                <a:cubicBezTo>
                  <a:pt x="110236" y="1380320"/>
                  <a:pt x="112660" y="1373198"/>
                  <a:pt x="139401" y="1308467"/>
                </a:cubicBezTo>
                <a:cubicBezTo>
                  <a:pt x="150036" y="1282725"/>
                  <a:pt x="158736" y="1259015"/>
                  <a:pt x="158736" y="1255780"/>
                </a:cubicBezTo>
                <a:cubicBezTo>
                  <a:pt x="158736" y="1252544"/>
                  <a:pt x="165883" y="1234890"/>
                  <a:pt x="174618" y="1216547"/>
                </a:cubicBezTo>
                <a:cubicBezTo>
                  <a:pt x="183353" y="1198206"/>
                  <a:pt x="189389" y="1180796"/>
                  <a:pt x="188030" y="1177858"/>
                </a:cubicBezTo>
                <a:cubicBezTo>
                  <a:pt x="185222" y="1171787"/>
                  <a:pt x="252022" y="1052227"/>
                  <a:pt x="258222" y="1052227"/>
                </a:cubicBezTo>
                <a:cubicBezTo>
                  <a:pt x="260442" y="1052227"/>
                  <a:pt x="265039" y="1044983"/>
                  <a:pt x="268438" y="1036129"/>
                </a:cubicBezTo>
                <a:cubicBezTo>
                  <a:pt x="271836" y="1027275"/>
                  <a:pt x="283347" y="1011940"/>
                  <a:pt x="294017" y="1002052"/>
                </a:cubicBezTo>
                <a:cubicBezTo>
                  <a:pt x="304686" y="992163"/>
                  <a:pt x="313416" y="979490"/>
                  <a:pt x="313416" y="973888"/>
                </a:cubicBezTo>
                <a:cubicBezTo>
                  <a:pt x="313416" y="968285"/>
                  <a:pt x="316123" y="963702"/>
                  <a:pt x="319431" y="963702"/>
                </a:cubicBezTo>
                <a:cubicBezTo>
                  <a:pt x="322738" y="963702"/>
                  <a:pt x="332316" y="945997"/>
                  <a:pt x="340713" y="924357"/>
                </a:cubicBezTo>
                <a:cubicBezTo>
                  <a:pt x="349110" y="902718"/>
                  <a:pt x="358301" y="885013"/>
                  <a:pt x="361139" y="885013"/>
                </a:cubicBezTo>
                <a:cubicBezTo>
                  <a:pt x="366692" y="885013"/>
                  <a:pt x="386207" y="832659"/>
                  <a:pt x="386207" y="817763"/>
                </a:cubicBezTo>
                <a:cubicBezTo>
                  <a:pt x="386207" y="812796"/>
                  <a:pt x="389278" y="803222"/>
                  <a:pt x="393031" y="796487"/>
                </a:cubicBezTo>
                <a:cubicBezTo>
                  <a:pt x="396784" y="789753"/>
                  <a:pt x="399855" y="773980"/>
                  <a:pt x="399855" y="761437"/>
                </a:cubicBezTo>
                <a:cubicBezTo>
                  <a:pt x="399855" y="748894"/>
                  <a:pt x="401745" y="736106"/>
                  <a:pt x="404055" y="733020"/>
                </a:cubicBezTo>
                <a:cubicBezTo>
                  <a:pt x="406364" y="729933"/>
                  <a:pt x="409565" y="714502"/>
                  <a:pt x="411168" y="698726"/>
                </a:cubicBezTo>
                <a:cubicBezTo>
                  <a:pt x="414887" y="662114"/>
                  <a:pt x="440673" y="602677"/>
                  <a:pt x="456583" y="594044"/>
                </a:cubicBezTo>
                <a:cubicBezTo>
                  <a:pt x="463320" y="590388"/>
                  <a:pt x="469909" y="581328"/>
                  <a:pt x="471225" y="573908"/>
                </a:cubicBezTo>
                <a:cubicBezTo>
                  <a:pt x="472542" y="566490"/>
                  <a:pt x="476220" y="560420"/>
                  <a:pt x="479400" y="560420"/>
                </a:cubicBezTo>
                <a:cubicBezTo>
                  <a:pt x="482579" y="560420"/>
                  <a:pt x="487728" y="553780"/>
                  <a:pt x="490844" y="545666"/>
                </a:cubicBezTo>
                <a:cubicBezTo>
                  <a:pt x="493958" y="537551"/>
                  <a:pt x="500351" y="530912"/>
                  <a:pt x="505049" y="530912"/>
                </a:cubicBezTo>
                <a:cubicBezTo>
                  <a:pt x="509747" y="530912"/>
                  <a:pt x="513591" y="526656"/>
                  <a:pt x="513591" y="521455"/>
                </a:cubicBezTo>
                <a:cubicBezTo>
                  <a:pt x="513591" y="509049"/>
                  <a:pt x="540210" y="494565"/>
                  <a:pt x="578420" y="486179"/>
                </a:cubicBezTo>
                <a:cubicBezTo>
                  <a:pt x="601364" y="481144"/>
                  <a:pt x="609128" y="482495"/>
                  <a:pt x="609128" y="491527"/>
                </a:cubicBezTo>
                <a:cubicBezTo>
                  <a:pt x="609128" y="503520"/>
                  <a:pt x="687644" y="500524"/>
                  <a:pt x="769495" y="485406"/>
                </a:cubicBezTo>
                <a:cubicBezTo>
                  <a:pt x="794039" y="480873"/>
                  <a:pt x="800204" y="482501"/>
                  <a:pt x="800204" y="493511"/>
                </a:cubicBezTo>
                <a:cubicBezTo>
                  <a:pt x="800204" y="501089"/>
                  <a:pt x="793264" y="512714"/>
                  <a:pt x="784782" y="519345"/>
                </a:cubicBezTo>
                <a:cubicBezTo>
                  <a:pt x="767637" y="532749"/>
                  <a:pt x="759812" y="568472"/>
                  <a:pt x="770300" y="585457"/>
                </a:cubicBezTo>
                <a:cubicBezTo>
                  <a:pt x="777818" y="597630"/>
                  <a:pt x="856872" y="593484"/>
                  <a:pt x="868248" y="580320"/>
                </a:cubicBezTo>
                <a:cubicBezTo>
                  <a:pt x="872481" y="575422"/>
                  <a:pt x="883982" y="573628"/>
                  <a:pt x="893805" y="576334"/>
                </a:cubicBezTo>
                <a:cubicBezTo>
                  <a:pt x="903628" y="579040"/>
                  <a:pt x="915744" y="581187"/>
                  <a:pt x="920730" y="581105"/>
                </a:cubicBezTo>
                <a:cubicBezTo>
                  <a:pt x="925715" y="581026"/>
                  <a:pt x="934344" y="587401"/>
                  <a:pt x="939905" y="595278"/>
                </a:cubicBezTo>
                <a:cubicBezTo>
                  <a:pt x="952309" y="612851"/>
                  <a:pt x="966844" y="613778"/>
                  <a:pt x="971718" y="597306"/>
                </a:cubicBezTo>
                <a:cubicBezTo>
                  <a:pt x="977604" y="577414"/>
                  <a:pt x="994716" y="560420"/>
                  <a:pt x="1008858" y="560420"/>
                </a:cubicBezTo>
                <a:cubicBezTo>
                  <a:pt x="1025124" y="560420"/>
                  <a:pt x="1034109" y="538647"/>
                  <a:pt x="1030537" y="507882"/>
                </a:cubicBezTo>
                <a:cubicBezTo>
                  <a:pt x="1028067" y="486607"/>
                  <a:pt x="1024824" y="484105"/>
                  <a:pt x="992950" y="478893"/>
                </a:cubicBezTo>
                <a:cubicBezTo>
                  <a:pt x="959203" y="473374"/>
                  <a:pt x="950571" y="464472"/>
                  <a:pt x="950404" y="435010"/>
                </a:cubicBezTo>
                <a:cubicBezTo>
                  <a:pt x="950368" y="428247"/>
                  <a:pt x="955332" y="422714"/>
                  <a:pt x="961440" y="422714"/>
                </a:cubicBezTo>
                <a:cubicBezTo>
                  <a:pt x="967547" y="422714"/>
                  <a:pt x="973810" y="418288"/>
                  <a:pt x="975357" y="412878"/>
                </a:cubicBezTo>
                <a:cubicBezTo>
                  <a:pt x="979028" y="400033"/>
                  <a:pt x="1062673" y="400033"/>
                  <a:pt x="1066345" y="412878"/>
                </a:cubicBezTo>
                <a:cubicBezTo>
                  <a:pt x="1070714" y="428162"/>
                  <a:pt x="1081467" y="424558"/>
                  <a:pt x="1094963" y="403286"/>
                </a:cubicBezTo>
                <a:cubicBezTo>
                  <a:pt x="1115783" y="370471"/>
                  <a:pt x="1177540" y="359780"/>
                  <a:pt x="1215047" y="382497"/>
                </a:cubicBezTo>
                <a:cubicBezTo>
                  <a:pt x="1249047" y="403091"/>
                  <a:pt x="1248516" y="441015"/>
                  <a:pt x="1214201" y="443013"/>
                </a:cubicBezTo>
                <a:cubicBezTo>
                  <a:pt x="1205443" y="443523"/>
                  <a:pt x="1200837" y="446173"/>
                  <a:pt x="1203965" y="448902"/>
                </a:cubicBezTo>
                <a:cubicBezTo>
                  <a:pt x="1207092" y="451629"/>
                  <a:pt x="1209652" y="458181"/>
                  <a:pt x="1209652" y="463460"/>
                </a:cubicBezTo>
                <a:cubicBezTo>
                  <a:pt x="1209652" y="468738"/>
                  <a:pt x="1207604" y="470320"/>
                  <a:pt x="1205102" y="466977"/>
                </a:cubicBezTo>
                <a:cubicBezTo>
                  <a:pt x="1202600" y="463634"/>
                  <a:pt x="1200553" y="464519"/>
                  <a:pt x="1200553" y="468944"/>
                </a:cubicBezTo>
                <a:cubicBezTo>
                  <a:pt x="1200553" y="478247"/>
                  <a:pt x="1265125" y="511251"/>
                  <a:pt x="1283311" y="511245"/>
                </a:cubicBezTo>
                <a:cubicBezTo>
                  <a:pt x="1290044" y="511242"/>
                  <a:pt x="1296819" y="515666"/>
                  <a:pt x="1298365" y="521076"/>
                </a:cubicBezTo>
                <a:cubicBezTo>
                  <a:pt x="1302209" y="534521"/>
                  <a:pt x="1349385" y="533576"/>
                  <a:pt x="1353273" y="519976"/>
                </a:cubicBezTo>
                <a:cubicBezTo>
                  <a:pt x="1354992" y="513961"/>
                  <a:pt x="1353578" y="505244"/>
                  <a:pt x="1350129" y="500604"/>
                </a:cubicBezTo>
                <a:cubicBezTo>
                  <a:pt x="1344998" y="493700"/>
                  <a:pt x="1344906" y="488520"/>
                  <a:pt x="1349617" y="472084"/>
                </a:cubicBezTo>
                <a:cubicBezTo>
                  <a:pt x="1354394" y="455422"/>
                  <a:pt x="1354111" y="447828"/>
                  <a:pt x="1347956" y="427520"/>
                </a:cubicBezTo>
                <a:cubicBezTo>
                  <a:pt x="1343876" y="414057"/>
                  <a:pt x="1338726" y="403042"/>
                  <a:pt x="1336512" y="403042"/>
                </a:cubicBezTo>
                <a:cubicBezTo>
                  <a:pt x="1334298" y="403042"/>
                  <a:pt x="1332486" y="394450"/>
                  <a:pt x="1332486" y="383951"/>
                </a:cubicBezTo>
                <a:cubicBezTo>
                  <a:pt x="1332486" y="373450"/>
                  <a:pt x="1330439" y="362123"/>
                  <a:pt x="1327937" y="358779"/>
                </a:cubicBezTo>
                <a:cubicBezTo>
                  <a:pt x="1325435" y="355436"/>
                  <a:pt x="1323387" y="342432"/>
                  <a:pt x="1323387" y="329884"/>
                </a:cubicBezTo>
                <a:cubicBezTo>
                  <a:pt x="1323387" y="295756"/>
                  <a:pt x="1344144" y="280843"/>
                  <a:pt x="1380453" y="288886"/>
                </a:cubicBezTo>
                <a:cubicBezTo>
                  <a:pt x="1396664" y="292477"/>
                  <a:pt x="1415156" y="299712"/>
                  <a:pt x="1421547" y="304966"/>
                </a:cubicBezTo>
                <a:cubicBezTo>
                  <a:pt x="1427937" y="310218"/>
                  <a:pt x="1443471" y="314517"/>
                  <a:pt x="1456066" y="314517"/>
                </a:cubicBezTo>
                <a:cubicBezTo>
                  <a:pt x="1468662" y="314517"/>
                  <a:pt x="1485418" y="321118"/>
                  <a:pt x="1493303" y="329187"/>
                </a:cubicBezTo>
                <a:cubicBezTo>
                  <a:pt x="1505653" y="341826"/>
                  <a:pt x="1511724" y="342052"/>
                  <a:pt x="1537130" y="330819"/>
                </a:cubicBezTo>
                <a:cubicBezTo>
                  <a:pt x="1566175" y="317978"/>
                  <a:pt x="1566683" y="317199"/>
                  <a:pt x="1570769" y="279263"/>
                </a:cubicBezTo>
                <a:cubicBezTo>
                  <a:pt x="1573051" y="258079"/>
                  <a:pt x="1577182" y="237265"/>
                  <a:pt x="1579948" y="233011"/>
                </a:cubicBezTo>
                <a:cubicBezTo>
                  <a:pt x="1585798" y="224014"/>
                  <a:pt x="1633622" y="231933"/>
                  <a:pt x="1667711" y="247543"/>
                </a:cubicBezTo>
                <a:cubicBezTo>
                  <a:pt x="1687437" y="256577"/>
                  <a:pt x="1693884" y="255696"/>
                  <a:pt x="1707068" y="242168"/>
                </a:cubicBezTo>
                <a:cubicBezTo>
                  <a:pt x="1727100" y="221617"/>
                  <a:pt x="1746483" y="220917"/>
                  <a:pt x="1746483" y="240746"/>
                </a:cubicBezTo>
                <a:cubicBezTo>
                  <a:pt x="1746483" y="248860"/>
                  <a:pt x="1744436" y="255500"/>
                  <a:pt x="1741934" y="255500"/>
                </a:cubicBezTo>
                <a:cubicBezTo>
                  <a:pt x="1739431" y="255500"/>
                  <a:pt x="1737384" y="262706"/>
                  <a:pt x="1737384" y="271512"/>
                </a:cubicBezTo>
                <a:cubicBezTo>
                  <a:pt x="1737384" y="284682"/>
                  <a:pt x="1740613" y="286406"/>
                  <a:pt x="1755582" y="281232"/>
                </a:cubicBezTo>
                <a:cubicBezTo>
                  <a:pt x="1769678" y="276357"/>
                  <a:pt x="1773780" y="278106"/>
                  <a:pt x="1773780" y="288991"/>
                </a:cubicBezTo>
                <a:cubicBezTo>
                  <a:pt x="1773780" y="296719"/>
                  <a:pt x="1776195" y="304783"/>
                  <a:pt x="1779148" y="306910"/>
                </a:cubicBezTo>
                <a:cubicBezTo>
                  <a:pt x="1787871" y="313196"/>
                  <a:pt x="1779489" y="344025"/>
                  <a:pt x="1769056" y="344025"/>
                </a:cubicBezTo>
                <a:cubicBezTo>
                  <a:pt x="1761746" y="344025"/>
                  <a:pt x="1759841" y="349231"/>
                  <a:pt x="1760952" y="366157"/>
                </a:cubicBezTo>
                <a:cubicBezTo>
                  <a:pt x="1762255" y="385991"/>
                  <a:pt x="1765003" y="388325"/>
                  <a:pt x="1787434" y="388654"/>
                </a:cubicBezTo>
                <a:cubicBezTo>
                  <a:pt x="1801199" y="388856"/>
                  <a:pt x="1814983" y="392390"/>
                  <a:pt x="1818065" y="396509"/>
                </a:cubicBezTo>
                <a:cubicBezTo>
                  <a:pt x="1821147" y="400627"/>
                  <a:pt x="1830713" y="401139"/>
                  <a:pt x="1839324" y="397646"/>
                </a:cubicBezTo>
                <a:cubicBezTo>
                  <a:pt x="1853400" y="391937"/>
                  <a:pt x="1855683" y="394242"/>
                  <a:pt x="1861966" y="420510"/>
                </a:cubicBezTo>
                <a:cubicBezTo>
                  <a:pt x="1872509" y="464588"/>
                  <a:pt x="1875866" y="464993"/>
                  <a:pt x="1973082" y="433902"/>
                </a:cubicBezTo>
                <a:cubicBezTo>
                  <a:pt x="1988867" y="428854"/>
                  <a:pt x="2005461" y="417525"/>
                  <a:pt x="2009957" y="408727"/>
                </a:cubicBezTo>
                <a:cubicBezTo>
                  <a:pt x="2017970" y="393048"/>
                  <a:pt x="2033096" y="396449"/>
                  <a:pt x="2033096" y="413930"/>
                </a:cubicBezTo>
                <a:cubicBezTo>
                  <a:pt x="2033096" y="427413"/>
                  <a:pt x="2048353" y="424378"/>
                  <a:pt x="2063680" y="407848"/>
                </a:cubicBezTo>
                <a:cubicBezTo>
                  <a:pt x="2071260" y="399672"/>
                  <a:pt x="2087766" y="391108"/>
                  <a:pt x="2100358" y="388820"/>
                </a:cubicBezTo>
                <a:cubicBezTo>
                  <a:pt x="2112951" y="386531"/>
                  <a:pt x="2127023" y="380210"/>
                  <a:pt x="2131631" y="374773"/>
                </a:cubicBezTo>
                <a:cubicBezTo>
                  <a:pt x="2136238" y="369335"/>
                  <a:pt x="2145706" y="362284"/>
                  <a:pt x="2152670" y="359103"/>
                </a:cubicBezTo>
                <a:cubicBezTo>
                  <a:pt x="2159634" y="355924"/>
                  <a:pt x="2168790" y="344591"/>
                  <a:pt x="2173016" y="333919"/>
                </a:cubicBezTo>
                <a:cubicBezTo>
                  <a:pt x="2181926" y="311421"/>
                  <a:pt x="2192326" y="308351"/>
                  <a:pt x="2192326" y="328219"/>
                </a:cubicBezTo>
                <a:cubicBezTo>
                  <a:pt x="2192326" y="349467"/>
                  <a:pt x="2201067" y="352436"/>
                  <a:pt x="2251887" y="348457"/>
                </a:cubicBezTo>
                <a:cubicBezTo>
                  <a:pt x="2287660" y="345654"/>
                  <a:pt x="2300352" y="341090"/>
                  <a:pt x="2304226" y="329636"/>
                </a:cubicBezTo>
                <a:cubicBezTo>
                  <a:pt x="2307038" y="321321"/>
                  <a:pt x="2311576" y="314517"/>
                  <a:pt x="2314310" y="314517"/>
                </a:cubicBezTo>
                <a:cubicBezTo>
                  <a:pt x="2323661" y="314517"/>
                  <a:pt x="2342457" y="291701"/>
                  <a:pt x="2342457" y="280351"/>
                </a:cubicBezTo>
                <a:cubicBezTo>
                  <a:pt x="2342457" y="274118"/>
                  <a:pt x="2348598" y="256295"/>
                  <a:pt x="2356105" y="240746"/>
                </a:cubicBezTo>
                <a:cubicBezTo>
                  <a:pt x="2370685" y="210544"/>
                  <a:pt x="2373861" y="179602"/>
                  <a:pt x="2363281" y="170824"/>
                </a:cubicBezTo>
                <a:cubicBezTo>
                  <a:pt x="2350259" y="160020"/>
                  <a:pt x="2352080" y="138741"/>
                  <a:pt x="2367735" y="118770"/>
                </a:cubicBezTo>
                <a:cubicBezTo>
                  <a:pt x="2376352" y="107779"/>
                  <a:pt x="2383402" y="91432"/>
                  <a:pt x="2383402" y="82442"/>
                </a:cubicBezTo>
                <a:cubicBezTo>
                  <a:pt x="2383402" y="68553"/>
                  <a:pt x="2380498" y="67266"/>
                  <a:pt x="2364067" y="73874"/>
                </a:cubicBezTo>
                <a:cubicBezTo>
                  <a:pt x="2353432" y="78149"/>
                  <a:pt x="2335145" y="82593"/>
                  <a:pt x="2323428" y="83751"/>
                </a:cubicBezTo>
                <a:cubicBezTo>
                  <a:pt x="2311711" y="84908"/>
                  <a:pt x="2293027" y="88804"/>
                  <a:pt x="2281907" y="92409"/>
                </a:cubicBezTo>
                <a:cubicBezTo>
                  <a:pt x="2266416" y="97431"/>
                  <a:pt x="2261100" y="95640"/>
                  <a:pt x="2259167" y="84750"/>
                </a:cubicBezTo>
                <a:cubicBezTo>
                  <a:pt x="2255925" y="66484"/>
                  <a:pt x="2258278" y="61888"/>
                  <a:pt x="2282949" y="38293"/>
                </a:cubicBezTo>
                <a:cubicBezTo>
                  <a:pt x="2299305" y="22650"/>
                  <a:pt x="2312046" y="19128"/>
                  <a:pt x="2346926" y="20611"/>
                </a:cubicBezTo>
                <a:cubicBezTo>
                  <a:pt x="2371793" y="21669"/>
                  <a:pt x="2394515" y="17795"/>
                  <a:pt x="2399885" y="11580"/>
                </a:cubicBezTo>
                <a:cubicBezTo>
                  <a:pt x="2405844" y="4685"/>
                  <a:pt x="2444154" y="462"/>
                  <a:pt x="2504395" y="5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8025" cap="flat">
            <a:noFill/>
            <a:prstDash val="solid"/>
            <a:miter/>
          </a:ln>
          <a:effectLst>
            <a:outerShdw blurRad="50800" dist="50800" dir="8400000" sx="101000" sy="101000" algn="ctr" rotWithShape="0">
              <a:srgbClr val="C46C0A"/>
            </a:outerShdw>
          </a:effectLst>
          <a:scene3d>
            <a:camera prst="orthographicFront"/>
            <a:lightRig rig="threePt" dir="t"/>
          </a:scene3d>
          <a:sp3d>
            <a:bevelT w="3175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44173"/>
      </p:ext>
    </p:extLst>
  </p:cSld>
  <p:clrMapOvr>
    <a:masterClrMapping/>
  </p:clrMapOvr>
  <p:transition spd="slow">
    <p:strips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6000" fill="hold" grpId="0" nodeType="with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6000" fill="hold" grpId="0" nodeType="withEffect" p14:presetBounceEnd="8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9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3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3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6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>
            <a:off x="-182882" y="443489"/>
            <a:ext cx="12175210" cy="6705456"/>
          </a:xfrm>
          <a:custGeom>
            <a:avLst/>
            <a:gdLst/>
            <a:ahLst/>
            <a:cxnLst/>
            <a:rect l="l" t="t" r="r" b="b"/>
            <a:pathLst>
              <a:path w="12175210" h="6705456">
                <a:moveTo>
                  <a:pt x="3377010" y="6686697"/>
                </a:moveTo>
                <a:cubicBezTo>
                  <a:pt x="3386673" y="6686697"/>
                  <a:pt x="3394578" y="6690917"/>
                  <a:pt x="3394578" y="6696076"/>
                </a:cubicBezTo>
                <a:cubicBezTo>
                  <a:pt x="3394578" y="6701235"/>
                  <a:pt x="3386673" y="6705456"/>
                  <a:pt x="3377010" y="6705456"/>
                </a:cubicBezTo>
                <a:cubicBezTo>
                  <a:pt x="3367347" y="6705456"/>
                  <a:pt x="3359442" y="6701235"/>
                  <a:pt x="3359442" y="6696076"/>
                </a:cubicBezTo>
                <a:cubicBezTo>
                  <a:pt x="3359442" y="6690917"/>
                  <a:pt x="3367347" y="6686697"/>
                  <a:pt x="3377010" y="6686697"/>
                </a:cubicBezTo>
                <a:close/>
                <a:moveTo>
                  <a:pt x="2937817" y="6508485"/>
                </a:moveTo>
                <a:cubicBezTo>
                  <a:pt x="2944259" y="6508485"/>
                  <a:pt x="2949529" y="6514816"/>
                  <a:pt x="2949529" y="6522555"/>
                </a:cubicBezTo>
                <a:cubicBezTo>
                  <a:pt x="2949529" y="6530293"/>
                  <a:pt x="2944259" y="6536624"/>
                  <a:pt x="2937817" y="6536624"/>
                </a:cubicBezTo>
                <a:cubicBezTo>
                  <a:pt x="2931375" y="6536624"/>
                  <a:pt x="2926105" y="6530293"/>
                  <a:pt x="2926105" y="6522555"/>
                </a:cubicBezTo>
                <a:cubicBezTo>
                  <a:pt x="2926105" y="6514816"/>
                  <a:pt x="2931375" y="6508485"/>
                  <a:pt x="2937817" y="6508485"/>
                </a:cubicBezTo>
                <a:close/>
                <a:moveTo>
                  <a:pt x="10210854" y="6499106"/>
                </a:moveTo>
                <a:cubicBezTo>
                  <a:pt x="10217296" y="6499106"/>
                  <a:pt x="10222566" y="6503326"/>
                  <a:pt x="10222566" y="6508485"/>
                </a:cubicBezTo>
                <a:cubicBezTo>
                  <a:pt x="10222566" y="6513644"/>
                  <a:pt x="10217296" y="6517865"/>
                  <a:pt x="10210854" y="6517865"/>
                </a:cubicBezTo>
                <a:cubicBezTo>
                  <a:pt x="10204412" y="6517865"/>
                  <a:pt x="10199142" y="6513644"/>
                  <a:pt x="10199142" y="6508485"/>
                </a:cubicBezTo>
                <a:cubicBezTo>
                  <a:pt x="10199142" y="6503326"/>
                  <a:pt x="10204412" y="6499106"/>
                  <a:pt x="10210854" y="6499106"/>
                </a:cubicBezTo>
                <a:close/>
                <a:moveTo>
                  <a:pt x="2604031" y="6452208"/>
                </a:moveTo>
                <a:cubicBezTo>
                  <a:pt x="2613693" y="6452208"/>
                  <a:pt x="2621598" y="6458539"/>
                  <a:pt x="2621598" y="6466278"/>
                </a:cubicBezTo>
                <a:cubicBezTo>
                  <a:pt x="2621598" y="6474016"/>
                  <a:pt x="2613693" y="6480347"/>
                  <a:pt x="2604031" y="6480347"/>
                </a:cubicBezTo>
                <a:cubicBezTo>
                  <a:pt x="2594369" y="6480347"/>
                  <a:pt x="2586462" y="6474016"/>
                  <a:pt x="2586462" y="6466278"/>
                </a:cubicBezTo>
                <a:cubicBezTo>
                  <a:pt x="2586462" y="6458539"/>
                  <a:pt x="2594369" y="6452208"/>
                  <a:pt x="2604031" y="6452208"/>
                </a:cubicBezTo>
                <a:close/>
                <a:moveTo>
                  <a:pt x="9897759" y="6349033"/>
                </a:moveTo>
                <a:cubicBezTo>
                  <a:pt x="9907421" y="6349033"/>
                  <a:pt x="9918505" y="6358530"/>
                  <a:pt x="9922389" y="6370137"/>
                </a:cubicBezTo>
                <a:cubicBezTo>
                  <a:pt x="9932932" y="6401643"/>
                  <a:pt x="9931208" y="6452208"/>
                  <a:pt x="9919591" y="6452208"/>
                </a:cubicBezTo>
                <a:cubicBezTo>
                  <a:pt x="9913992" y="6452208"/>
                  <a:pt x="9906293" y="6438491"/>
                  <a:pt x="9902480" y="6421725"/>
                </a:cubicBezTo>
                <a:cubicBezTo>
                  <a:pt x="9898667" y="6404959"/>
                  <a:pt x="9892092" y="6381744"/>
                  <a:pt x="9887869" y="6370137"/>
                </a:cubicBezTo>
                <a:cubicBezTo>
                  <a:pt x="9882326" y="6354898"/>
                  <a:pt x="9885074" y="6349033"/>
                  <a:pt x="9897759" y="6349033"/>
                </a:cubicBezTo>
                <a:close/>
                <a:moveTo>
                  <a:pt x="10154577" y="6293645"/>
                </a:moveTo>
                <a:cubicBezTo>
                  <a:pt x="10158628" y="6294931"/>
                  <a:pt x="10164181" y="6298255"/>
                  <a:pt x="10171153" y="6303839"/>
                </a:cubicBezTo>
                <a:cubicBezTo>
                  <a:pt x="10181217" y="6311899"/>
                  <a:pt x="10187630" y="6328531"/>
                  <a:pt x="10185399" y="6340799"/>
                </a:cubicBezTo>
                <a:cubicBezTo>
                  <a:pt x="10181580" y="6361819"/>
                  <a:pt x="10180170" y="6361259"/>
                  <a:pt x="10160914" y="6331097"/>
                </a:cubicBezTo>
                <a:cubicBezTo>
                  <a:pt x="10143785" y="6304266"/>
                  <a:pt x="10142423" y="6289786"/>
                  <a:pt x="10154577" y="6293645"/>
                </a:cubicBezTo>
                <a:close/>
                <a:moveTo>
                  <a:pt x="2498624" y="6255237"/>
                </a:moveTo>
                <a:cubicBezTo>
                  <a:pt x="2508384" y="6255237"/>
                  <a:pt x="2516192" y="6263575"/>
                  <a:pt x="2516192" y="6273997"/>
                </a:cubicBezTo>
                <a:cubicBezTo>
                  <a:pt x="2516192" y="6284419"/>
                  <a:pt x="2508384" y="6292756"/>
                  <a:pt x="2498624" y="6292756"/>
                </a:cubicBezTo>
                <a:cubicBezTo>
                  <a:pt x="2488864" y="6292756"/>
                  <a:pt x="2481056" y="6284419"/>
                  <a:pt x="2481056" y="6273997"/>
                </a:cubicBezTo>
                <a:cubicBezTo>
                  <a:pt x="2481056" y="6263575"/>
                  <a:pt x="2488864" y="6255237"/>
                  <a:pt x="2498624" y="6255237"/>
                </a:cubicBezTo>
                <a:close/>
                <a:moveTo>
                  <a:pt x="3393667" y="6241130"/>
                </a:moveTo>
                <a:cubicBezTo>
                  <a:pt x="3400907" y="6243916"/>
                  <a:pt x="3406290" y="6249255"/>
                  <a:pt x="3406290" y="6255791"/>
                </a:cubicBezTo>
                <a:cubicBezTo>
                  <a:pt x="3406290" y="6266697"/>
                  <a:pt x="3393738" y="6266875"/>
                  <a:pt x="3372833" y="6256266"/>
                </a:cubicBezTo>
                <a:cubicBezTo>
                  <a:pt x="3361755" y="6250645"/>
                  <a:pt x="3360867" y="6246260"/>
                  <a:pt x="3369904" y="6241787"/>
                </a:cubicBezTo>
                <a:cubicBezTo>
                  <a:pt x="3377332" y="6238110"/>
                  <a:pt x="3386428" y="6238344"/>
                  <a:pt x="3393667" y="6241130"/>
                </a:cubicBezTo>
                <a:close/>
                <a:moveTo>
                  <a:pt x="9660399" y="6161442"/>
                </a:moveTo>
                <a:cubicBezTo>
                  <a:pt x="9666841" y="6161442"/>
                  <a:pt x="9672111" y="6165662"/>
                  <a:pt x="9672111" y="6170821"/>
                </a:cubicBezTo>
                <a:cubicBezTo>
                  <a:pt x="9672111" y="6175980"/>
                  <a:pt x="9666841" y="6180201"/>
                  <a:pt x="9660399" y="6180201"/>
                </a:cubicBezTo>
                <a:cubicBezTo>
                  <a:pt x="9653957" y="6180201"/>
                  <a:pt x="9648687" y="6175980"/>
                  <a:pt x="9648687" y="6170821"/>
                </a:cubicBezTo>
                <a:cubicBezTo>
                  <a:pt x="9648687" y="6165662"/>
                  <a:pt x="9653957" y="6161442"/>
                  <a:pt x="9660399" y="6161442"/>
                </a:cubicBezTo>
                <a:close/>
                <a:moveTo>
                  <a:pt x="3358454" y="6156004"/>
                </a:moveTo>
                <a:cubicBezTo>
                  <a:pt x="3373619" y="6152651"/>
                  <a:pt x="3382866" y="6166386"/>
                  <a:pt x="3382866" y="6194824"/>
                </a:cubicBezTo>
                <a:cubicBezTo>
                  <a:pt x="3382866" y="6220229"/>
                  <a:pt x="3378150" y="6227099"/>
                  <a:pt x="3360712" y="6227099"/>
                </a:cubicBezTo>
                <a:cubicBezTo>
                  <a:pt x="3346752" y="6227099"/>
                  <a:pt x="3335795" y="6218281"/>
                  <a:pt x="3331087" y="6203257"/>
                </a:cubicBezTo>
                <a:cubicBezTo>
                  <a:pt x="3326216" y="6187718"/>
                  <a:pt x="3329822" y="6174444"/>
                  <a:pt x="3341439" y="6165141"/>
                </a:cubicBezTo>
                <a:cubicBezTo>
                  <a:pt x="3347686" y="6160138"/>
                  <a:pt x="3353399" y="6157122"/>
                  <a:pt x="3358454" y="6156004"/>
                </a:cubicBezTo>
                <a:close/>
                <a:moveTo>
                  <a:pt x="6569171" y="6142683"/>
                </a:moveTo>
                <a:cubicBezTo>
                  <a:pt x="6575233" y="6142683"/>
                  <a:pt x="6580191" y="6149014"/>
                  <a:pt x="6580191" y="6156753"/>
                </a:cubicBezTo>
                <a:cubicBezTo>
                  <a:pt x="6580191" y="6171258"/>
                  <a:pt x="6566372" y="6175387"/>
                  <a:pt x="6553182" y="6164823"/>
                </a:cubicBezTo>
                <a:cubicBezTo>
                  <a:pt x="6543826" y="6157330"/>
                  <a:pt x="6554403" y="6142683"/>
                  <a:pt x="6569171" y="6142683"/>
                </a:cubicBezTo>
                <a:close/>
                <a:moveTo>
                  <a:pt x="9912203" y="6114544"/>
                </a:moveTo>
                <a:cubicBezTo>
                  <a:pt x="9921865" y="6114544"/>
                  <a:pt x="9929770" y="6120875"/>
                  <a:pt x="9929770" y="6128614"/>
                </a:cubicBezTo>
                <a:cubicBezTo>
                  <a:pt x="9929770" y="6143261"/>
                  <a:pt x="9915919" y="6147222"/>
                  <a:pt x="9902443" y="6136430"/>
                </a:cubicBezTo>
                <a:cubicBezTo>
                  <a:pt x="9888967" y="6125638"/>
                  <a:pt x="9893914" y="6114544"/>
                  <a:pt x="9912203" y="6114544"/>
                </a:cubicBezTo>
                <a:close/>
                <a:moveTo>
                  <a:pt x="2354424" y="6096692"/>
                </a:moveTo>
                <a:cubicBezTo>
                  <a:pt x="2361510" y="6098432"/>
                  <a:pt x="2368913" y="6104463"/>
                  <a:pt x="2375650" y="6114544"/>
                </a:cubicBezTo>
                <a:cubicBezTo>
                  <a:pt x="2389424" y="6135156"/>
                  <a:pt x="2380868" y="6137896"/>
                  <a:pt x="2349053" y="6123062"/>
                </a:cubicBezTo>
                <a:cubicBezTo>
                  <a:pt x="2337645" y="6117743"/>
                  <a:pt x="2331367" y="6109430"/>
                  <a:pt x="2335103" y="6104588"/>
                </a:cubicBezTo>
                <a:cubicBezTo>
                  <a:pt x="2340570" y="6097504"/>
                  <a:pt x="2347338" y="6094952"/>
                  <a:pt x="2354424" y="6096692"/>
                </a:cubicBezTo>
                <a:close/>
                <a:moveTo>
                  <a:pt x="4987385" y="6086405"/>
                </a:moveTo>
                <a:cubicBezTo>
                  <a:pt x="4993826" y="6086405"/>
                  <a:pt x="4999096" y="6090626"/>
                  <a:pt x="4999096" y="6095785"/>
                </a:cubicBezTo>
                <a:cubicBezTo>
                  <a:pt x="4999096" y="6100944"/>
                  <a:pt x="4993826" y="6105165"/>
                  <a:pt x="4987385" y="6105165"/>
                </a:cubicBezTo>
                <a:cubicBezTo>
                  <a:pt x="4980944" y="6105165"/>
                  <a:pt x="4975673" y="6100944"/>
                  <a:pt x="4975673" y="6095785"/>
                </a:cubicBezTo>
                <a:cubicBezTo>
                  <a:pt x="4975673" y="6090626"/>
                  <a:pt x="4980944" y="6086405"/>
                  <a:pt x="4987385" y="6086405"/>
                </a:cubicBezTo>
                <a:close/>
                <a:moveTo>
                  <a:pt x="3170490" y="6058411"/>
                </a:moveTo>
                <a:cubicBezTo>
                  <a:pt x="3147869" y="6058240"/>
                  <a:pt x="3134654" y="6099600"/>
                  <a:pt x="3152712" y="6114062"/>
                </a:cubicBezTo>
                <a:cubicBezTo>
                  <a:pt x="3169456" y="6127472"/>
                  <a:pt x="3169603" y="6127264"/>
                  <a:pt x="3162970" y="6099477"/>
                </a:cubicBezTo>
                <a:cubicBezTo>
                  <a:pt x="3159389" y="6084470"/>
                  <a:pt x="3163407" y="6071849"/>
                  <a:pt x="3173378" y="6066793"/>
                </a:cubicBezTo>
                <a:cubicBezTo>
                  <a:pt x="3186555" y="6060109"/>
                  <a:pt x="3186010" y="6058528"/>
                  <a:pt x="3170490" y="6058411"/>
                </a:cubicBezTo>
                <a:close/>
                <a:moveTo>
                  <a:pt x="4962195" y="6045330"/>
                </a:moveTo>
                <a:cubicBezTo>
                  <a:pt x="4967166" y="6042319"/>
                  <a:pt x="4974488" y="6041685"/>
                  <a:pt x="4979895" y="6046016"/>
                </a:cubicBezTo>
                <a:cubicBezTo>
                  <a:pt x="4991030" y="6054933"/>
                  <a:pt x="4988955" y="6067646"/>
                  <a:pt x="4976364" y="6067646"/>
                </a:cubicBezTo>
                <a:cubicBezTo>
                  <a:pt x="4970303" y="6067646"/>
                  <a:pt x="4962311" y="6063717"/>
                  <a:pt x="4958605" y="6058915"/>
                </a:cubicBezTo>
                <a:cubicBezTo>
                  <a:pt x="4954605" y="6053732"/>
                  <a:pt x="4957224" y="6048342"/>
                  <a:pt x="4962195" y="6045330"/>
                </a:cubicBezTo>
                <a:close/>
                <a:moveTo>
                  <a:pt x="10037871" y="6040117"/>
                </a:moveTo>
                <a:cubicBezTo>
                  <a:pt x="10046381" y="6038981"/>
                  <a:pt x="10057508" y="6042384"/>
                  <a:pt x="10067970" y="6050763"/>
                </a:cubicBezTo>
                <a:cubicBezTo>
                  <a:pt x="10088896" y="6067522"/>
                  <a:pt x="10084966" y="6086405"/>
                  <a:pt x="10060553" y="6086405"/>
                </a:cubicBezTo>
                <a:cubicBezTo>
                  <a:pt x="10048744" y="6086405"/>
                  <a:pt x="10035568" y="6083592"/>
                  <a:pt x="10031273" y="6080152"/>
                </a:cubicBezTo>
                <a:cubicBezTo>
                  <a:pt x="10026979" y="6076714"/>
                  <a:pt x="10023465" y="6066161"/>
                  <a:pt x="10023465" y="6056703"/>
                </a:cubicBezTo>
                <a:cubicBezTo>
                  <a:pt x="10023465" y="6046928"/>
                  <a:pt x="10029360" y="6041253"/>
                  <a:pt x="10037871" y="6040117"/>
                </a:cubicBezTo>
                <a:close/>
                <a:moveTo>
                  <a:pt x="2984798" y="6034023"/>
                </a:moveTo>
                <a:cubicBezTo>
                  <a:pt x="2965707" y="6035130"/>
                  <a:pt x="2955514" y="6060927"/>
                  <a:pt x="2965738" y="6082264"/>
                </a:cubicBezTo>
                <a:cubicBezTo>
                  <a:pt x="2969302" y="6089700"/>
                  <a:pt x="2981606" y="6095296"/>
                  <a:pt x="2993080" y="6094698"/>
                </a:cubicBezTo>
                <a:cubicBezTo>
                  <a:pt x="3012634" y="6093678"/>
                  <a:pt x="3012657" y="6093340"/>
                  <a:pt x="2993448" y="6089319"/>
                </a:cubicBezTo>
                <a:cubicBezTo>
                  <a:pt x="2969753" y="6084360"/>
                  <a:pt x="2965127" y="6042988"/>
                  <a:pt x="2987592" y="6036947"/>
                </a:cubicBezTo>
                <a:cubicBezTo>
                  <a:pt x="2996147" y="6034647"/>
                  <a:pt x="2994987" y="6033432"/>
                  <a:pt x="2984798" y="6034023"/>
                </a:cubicBezTo>
                <a:close/>
                <a:moveTo>
                  <a:pt x="6310820" y="5992610"/>
                </a:moveTo>
                <a:cubicBezTo>
                  <a:pt x="6317262" y="5992610"/>
                  <a:pt x="6322532" y="5996582"/>
                  <a:pt x="6322532" y="6001436"/>
                </a:cubicBezTo>
                <a:cubicBezTo>
                  <a:pt x="6322532" y="6006291"/>
                  <a:pt x="6317262" y="6012871"/>
                  <a:pt x="6310820" y="6016059"/>
                </a:cubicBezTo>
                <a:cubicBezTo>
                  <a:pt x="6304378" y="6019247"/>
                  <a:pt x="6299108" y="6015275"/>
                  <a:pt x="6299108" y="6007233"/>
                </a:cubicBezTo>
                <a:cubicBezTo>
                  <a:pt x="6299108" y="5999191"/>
                  <a:pt x="6304378" y="5992610"/>
                  <a:pt x="6310820" y="5992610"/>
                </a:cubicBezTo>
                <a:close/>
                <a:moveTo>
                  <a:pt x="5062654" y="5983230"/>
                </a:moveTo>
                <a:cubicBezTo>
                  <a:pt x="5071845" y="5983230"/>
                  <a:pt x="5087252" y="5995893"/>
                  <a:pt x="5096892" y="6011369"/>
                </a:cubicBezTo>
                <a:cubicBezTo>
                  <a:pt x="5106532" y="6026846"/>
                  <a:pt x="5113506" y="6039122"/>
                  <a:pt x="5112389" y="6038650"/>
                </a:cubicBezTo>
                <a:cubicBezTo>
                  <a:pt x="5111273" y="6038178"/>
                  <a:pt x="5095875" y="6030792"/>
                  <a:pt x="5078172" y="6022236"/>
                </a:cubicBezTo>
                <a:cubicBezTo>
                  <a:pt x="5043869" y="6005657"/>
                  <a:pt x="5034946" y="5983230"/>
                  <a:pt x="5062654" y="5983230"/>
                </a:cubicBezTo>
                <a:close/>
                <a:moveTo>
                  <a:pt x="4110934" y="5972257"/>
                </a:moveTo>
                <a:cubicBezTo>
                  <a:pt x="4114957" y="5969981"/>
                  <a:pt x="4126279" y="5971325"/>
                  <a:pt x="4144134" y="5976722"/>
                </a:cubicBezTo>
                <a:cubicBezTo>
                  <a:pt x="4176082" y="5986380"/>
                  <a:pt x="4193916" y="6011369"/>
                  <a:pt x="4168860" y="6011369"/>
                </a:cubicBezTo>
                <a:cubicBezTo>
                  <a:pt x="4158138" y="6011369"/>
                  <a:pt x="4157126" y="6040533"/>
                  <a:pt x="4167558" y="6048887"/>
                </a:cubicBezTo>
                <a:cubicBezTo>
                  <a:pt x="4180895" y="6059569"/>
                  <a:pt x="4202693" y="6096423"/>
                  <a:pt x="4202693" y="6108291"/>
                </a:cubicBezTo>
                <a:cubicBezTo>
                  <a:pt x="4202693" y="6115311"/>
                  <a:pt x="4213234" y="6130786"/>
                  <a:pt x="4226117" y="6142683"/>
                </a:cubicBezTo>
                <a:cubicBezTo>
                  <a:pt x="4239000" y="6154579"/>
                  <a:pt x="4249540" y="6169546"/>
                  <a:pt x="4249540" y="6175943"/>
                </a:cubicBezTo>
                <a:cubicBezTo>
                  <a:pt x="4249540" y="6182339"/>
                  <a:pt x="4257445" y="6190003"/>
                  <a:pt x="4267109" y="6192972"/>
                </a:cubicBezTo>
                <a:cubicBezTo>
                  <a:pt x="4284816" y="6198414"/>
                  <a:pt x="4292215" y="6227130"/>
                  <a:pt x="4275891" y="6227061"/>
                </a:cubicBezTo>
                <a:cubicBezTo>
                  <a:pt x="4271060" y="6227043"/>
                  <a:pt x="4228621" y="6196440"/>
                  <a:pt x="4181582" y="6159059"/>
                </a:cubicBezTo>
                <a:cubicBezTo>
                  <a:pt x="4097791" y="6092473"/>
                  <a:pt x="4074403" y="6070042"/>
                  <a:pt x="4074043" y="6055922"/>
                </a:cubicBezTo>
                <a:cubicBezTo>
                  <a:pt x="4073740" y="6044054"/>
                  <a:pt x="4106729" y="6048132"/>
                  <a:pt x="4111978" y="6060611"/>
                </a:cubicBezTo>
                <a:cubicBezTo>
                  <a:pt x="4114690" y="6067060"/>
                  <a:pt x="4120767" y="6055958"/>
                  <a:pt x="4125482" y="6035941"/>
                </a:cubicBezTo>
                <a:cubicBezTo>
                  <a:pt x="4130788" y="6013417"/>
                  <a:pt x="4129280" y="5995722"/>
                  <a:pt x="4121527" y="5989512"/>
                </a:cubicBezTo>
                <a:cubicBezTo>
                  <a:pt x="4110186" y="5980429"/>
                  <a:pt x="4106911" y="5974533"/>
                  <a:pt x="4110934" y="5972257"/>
                </a:cubicBezTo>
                <a:close/>
                <a:moveTo>
                  <a:pt x="2259410" y="5966269"/>
                </a:moveTo>
                <a:cubicBezTo>
                  <a:pt x="2266335" y="5968118"/>
                  <a:pt x="2272000" y="5973640"/>
                  <a:pt x="2272000" y="5978541"/>
                </a:cubicBezTo>
                <a:cubicBezTo>
                  <a:pt x="2272000" y="5983442"/>
                  <a:pt x="2266335" y="5988963"/>
                  <a:pt x="2259410" y="5990813"/>
                </a:cubicBezTo>
                <a:cubicBezTo>
                  <a:pt x="2252486" y="5992661"/>
                  <a:pt x="2246820" y="5987139"/>
                  <a:pt x="2246820" y="5978541"/>
                </a:cubicBezTo>
                <a:cubicBezTo>
                  <a:pt x="2246820" y="5969942"/>
                  <a:pt x="2252486" y="5964420"/>
                  <a:pt x="2259410" y="5966269"/>
                </a:cubicBezTo>
                <a:close/>
                <a:moveTo>
                  <a:pt x="6273885" y="5938744"/>
                </a:moveTo>
                <a:cubicBezTo>
                  <a:pt x="6281093" y="5937919"/>
                  <a:pt x="6287396" y="5941339"/>
                  <a:pt x="6287396" y="5949621"/>
                </a:cubicBezTo>
                <a:cubicBezTo>
                  <a:pt x="6287396" y="5957789"/>
                  <a:pt x="6279052" y="5964471"/>
                  <a:pt x="6268853" y="5964471"/>
                </a:cubicBezTo>
                <a:cubicBezTo>
                  <a:pt x="6258653" y="5964471"/>
                  <a:pt x="6252395" y="5959459"/>
                  <a:pt x="6254945" y="5953333"/>
                </a:cubicBezTo>
                <a:cubicBezTo>
                  <a:pt x="6258564" y="5944637"/>
                  <a:pt x="6266677" y="5939568"/>
                  <a:pt x="6273885" y="5938744"/>
                </a:cubicBezTo>
                <a:close/>
                <a:moveTo>
                  <a:pt x="9990736" y="5925360"/>
                </a:moveTo>
                <a:cubicBezTo>
                  <a:pt x="10006333" y="5927688"/>
                  <a:pt x="10023465" y="5940984"/>
                  <a:pt x="10023465" y="5954422"/>
                </a:cubicBezTo>
                <a:cubicBezTo>
                  <a:pt x="10023465" y="5969510"/>
                  <a:pt x="9993309" y="5966510"/>
                  <a:pt x="9975878" y="5949687"/>
                </a:cubicBezTo>
                <a:cubicBezTo>
                  <a:pt x="9963231" y="5937485"/>
                  <a:pt x="9963312" y="5933539"/>
                  <a:pt x="9976342" y="5927089"/>
                </a:cubicBezTo>
                <a:cubicBezTo>
                  <a:pt x="9980509" y="5925026"/>
                  <a:pt x="9985537" y="5924584"/>
                  <a:pt x="9990736" y="5925360"/>
                </a:cubicBezTo>
                <a:close/>
                <a:moveTo>
                  <a:pt x="3661753" y="5836129"/>
                </a:moveTo>
                <a:lnTo>
                  <a:pt x="3661753" y="5836130"/>
                </a:lnTo>
                <a:cubicBezTo>
                  <a:pt x="3670208" y="5833420"/>
                  <a:pt x="3680309" y="5833753"/>
                  <a:pt x="3684201" y="5836870"/>
                </a:cubicBezTo>
                <a:cubicBezTo>
                  <a:pt x="3688094" y="5839987"/>
                  <a:pt x="3681176" y="5842203"/>
                  <a:pt x="3668829" y="5841797"/>
                </a:cubicBezTo>
                <a:cubicBezTo>
                  <a:pt x="3655186" y="5841347"/>
                  <a:pt x="3652411" y="5839124"/>
                  <a:pt x="3661753" y="5836129"/>
                </a:cubicBezTo>
                <a:close/>
                <a:moveTo>
                  <a:pt x="6683113" y="5833456"/>
                </a:moveTo>
                <a:cubicBezTo>
                  <a:pt x="6687700" y="5833620"/>
                  <a:pt x="6700677" y="5839361"/>
                  <a:pt x="6711949" y="5846215"/>
                </a:cubicBezTo>
                <a:cubicBezTo>
                  <a:pt x="6734471" y="5859907"/>
                  <a:pt x="6740250" y="5908194"/>
                  <a:pt x="6719368" y="5908194"/>
                </a:cubicBezTo>
                <a:cubicBezTo>
                  <a:pt x="6711734" y="5908194"/>
                  <a:pt x="6708621" y="5917955"/>
                  <a:pt x="6711888" y="5931643"/>
                </a:cubicBezTo>
                <a:cubicBezTo>
                  <a:pt x="6717172" y="5953781"/>
                  <a:pt x="6695096" y="5965755"/>
                  <a:pt x="6681626" y="5948057"/>
                </a:cubicBezTo>
                <a:cubicBezTo>
                  <a:pt x="6672773" y="5936426"/>
                  <a:pt x="6674112" y="5833134"/>
                  <a:pt x="6683113" y="5833456"/>
                </a:cubicBezTo>
                <a:close/>
                <a:moveTo>
                  <a:pt x="10434272" y="5830628"/>
                </a:moveTo>
                <a:cubicBezTo>
                  <a:pt x="10441140" y="5832256"/>
                  <a:pt x="10445090" y="5844375"/>
                  <a:pt x="10445090" y="5866741"/>
                </a:cubicBezTo>
                <a:cubicBezTo>
                  <a:pt x="10445090" y="5892669"/>
                  <a:pt x="10451271" y="5901472"/>
                  <a:pt x="10475745" y="5910403"/>
                </a:cubicBezTo>
                <a:cubicBezTo>
                  <a:pt x="10502626" y="5920212"/>
                  <a:pt x="10508986" y="5919032"/>
                  <a:pt x="10527398" y="5900822"/>
                </a:cubicBezTo>
                <a:cubicBezTo>
                  <a:pt x="10554837" y="5873684"/>
                  <a:pt x="10569666" y="5874581"/>
                  <a:pt x="10578866" y="5903936"/>
                </a:cubicBezTo>
                <a:cubicBezTo>
                  <a:pt x="10588330" y="5934139"/>
                  <a:pt x="10577910" y="5947991"/>
                  <a:pt x="10550891" y="5941123"/>
                </a:cubicBezTo>
                <a:cubicBezTo>
                  <a:pt x="10534580" y="5936977"/>
                  <a:pt x="10528729" y="5941802"/>
                  <a:pt x="10524929" y="5962541"/>
                </a:cubicBezTo>
                <a:cubicBezTo>
                  <a:pt x="10522231" y="5977264"/>
                  <a:pt x="10526541" y="5994186"/>
                  <a:pt x="10534506" y="6000146"/>
                </a:cubicBezTo>
                <a:cubicBezTo>
                  <a:pt x="10552876" y="6013889"/>
                  <a:pt x="10568508" y="6094530"/>
                  <a:pt x="10554886" y="6105286"/>
                </a:cubicBezTo>
                <a:cubicBezTo>
                  <a:pt x="10549139" y="6109823"/>
                  <a:pt x="10535642" y="6109309"/>
                  <a:pt x="10524145" y="6104115"/>
                </a:cubicBezTo>
                <a:cubicBezTo>
                  <a:pt x="10509492" y="6097494"/>
                  <a:pt x="10503649" y="6083111"/>
                  <a:pt x="10503649" y="6053665"/>
                </a:cubicBezTo>
                <a:cubicBezTo>
                  <a:pt x="10503649" y="6031011"/>
                  <a:pt x="10498299" y="6009828"/>
                  <a:pt x="10491761" y="6006592"/>
                </a:cubicBezTo>
                <a:cubicBezTo>
                  <a:pt x="10485222" y="6003355"/>
                  <a:pt x="10472315" y="5986223"/>
                  <a:pt x="10463078" y="5968519"/>
                </a:cubicBezTo>
                <a:cubicBezTo>
                  <a:pt x="10452121" y="5947518"/>
                  <a:pt x="10438379" y="5936333"/>
                  <a:pt x="10423534" y="5936333"/>
                </a:cubicBezTo>
                <a:cubicBezTo>
                  <a:pt x="10390807" y="5936333"/>
                  <a:pt x="10382137" y="5897452"/>
                  <a:pt x="10405948" y="5857463"/>
                </a:cubicBezTo>
                <a:cubicBezTo>
                  <a:pt x="10417618" y="5837864"/>
                  <a:pt x="10427403" y="5829000"/>
                  <a:pt x="10434272" y="5830628"/>
                </a:cubicBezTo>
                <a:close/>
                <a:moveTo>
                  <a:pt x="6259587" y="5823778"/>
                </a:moveTo>
                <a:cubicBezTo>
                  <a:pt x="6271838" y="5823778"/>
                  <a:pt x="6276107" y="5831449"/>
                  <a:pt x="6273535" y="5848849"/>
                </a:cubicBezTo>
                <a:cubicBezTo>
                  <a:pt x="6268957" y="5879811"/>
                  <a:pt x="6245211" y="5887838"/>
                  <a:pt x="6234931" y="5861897"/>
                </a:cubicBezTo>
                <a:cubicBezTo>
                  <a:pt x="6225791" y="5838836"/>
                  <a:pt x="6235532" y="5823778"/>
                  <a:pt x="6259587" y="5823778"/>
                </a:cubicBezTo>
                <a:close/>
                <a:moveTo>
                  <a:pt x="5959090" y="5797343"/>
                </a:moveTo>
                <a:cubicBezTo>
                  <a:pt x="5963518" y="5797355"/>
                  <a:pt x="5968253" y="5798926"/>
                  <a:pt x="5972732" y="5802513"/>
                </a:cubicBezTo>
                <a:cubicBezTo>
                  <a:pt x="5987071" y="5813996"/>
                  <a:pt x="5978766" y="5842537"/>
                  <a:pt x="5961086" y="5842537"/>
                </a:cubicBezTo>
                <a:cubicBezTo>
                  <a:pt x="5955132" y="5842537"/>
                  <a:pt x="5946888" y="5835500"/>
                  <a:pt x="5942767" y="5826900"/>
                </a:cubicBezTo>
                <a:cubicBezTo>
                  <a:pt x="5935288" y="5811290"/>
                  <a:pt x="5945805" y="5797306"/>
                  <a:pt x="5959090" y="5797343"/>
                </a:cubicBezTo>
                <a:close/>
                <a:moveTo>
                  <a:pt x="3717716" y="5790795"/>
                </a:moveTo>
                <a:cubicBezTo>
                  <a:pt x="3711584" y="5791337"/>
                  <a:pt x="3706276" y="5795847"/>
                  <a:pt x="3697208" y="5804730"/>
                </a:cubicBezTo>
                <a:cubicBezTo>
                  <a:pt x="3676312" y="5825200"/>
                  <a:pt x="3652237" y="5830057"/>
                  <a:pt x="3652237" y="5813805"/>
                </a:cubicBezTo>
                <a:cubicBezTo>
                  <a:pt x="3652237" y="5808201"/>
                  <a:pt x="3635555" y="5805118"/>
                  <a:pt x="3614175" y="5806770"/>
                </a:cubicBezTo>
                <a:cubicBezTo>
                  <a:pt x="3582564" y="5809211"/>
                  <a:pt x="3576112" y="5813613"/>
                  <a:pt x="3576112" y="5832735"/>
                </a:cubicBezTo>
                <a:cubicBezTo>
                  <a:pt x="3576112" y="5849579"/>
                  <a:pt x="3583972" y="5857234"/>
                  <a:pt x="3605390" y="5861251"/>
                </a:cubicBezTo>
                <a:cubicBezTo>
                  <a:pt x="3627147" y="5865330"/>
                  <a:pt x="3637448" y="5875652"/>
                  <a:pt x="3645484" y="5901420"/>
                </a:cubicBezTo>
                <a:cubicBezTo>
                  <a:pt x="3659364" y="5945935"/>
                  <a:pt x="3694326" y="5956875"/>
                  <a:pt x="3723549" y="5925849"/>
                </a:cubicBezTo>
                <a:cubicBezTo>
                  <a:pt x="3749077" y="5898744"/>
                  <a:pt x="3763565" y="5907597"/>
                  <a:pt x="3751506" y="5942930"/>
                </a:cubicBezTo>
                <a:cubicBezTo>
                  <a:pt x="3735334" y="5990319"/>
                  <a:pt x="3745022" y="6033310"/>
                  <a:pt x="3777063" y="6056339"/>
                </a:cubicBezTo>
                <a:cubicBezTo>
                  <a:pt x="3804768" y="6076250"/>
                  <a:pt x="3808090" y="6076669"/>
                  <a:pt x="3821528" y="6061952"/>
                </a:cubicBezTo>
                <a:cubicBezTo>
                  <a:pt x="3831721" y="6050790"/>
                  <a:pt x="3838537" y="6049267"/>
                  <a:pt x="3844386" y="6056846"/>
                </a:cubicBezTo>
                <a:cubicBezTo>
                  <a:pt x="3856577" y="6072642"/>
                  <a:pt x="3897778" y="6070032"/>
                  <a:pt x="3905964" y="6052947"/>
                </a:cubicBezTo>
                <a:cubicBezTo>
                  <a:pt x="3909839" y="6044862"/>
                  <a:pt x="3907037" y="6033465"/>
                  <a:pt x="3899741" y="6027622"/>
                </a:cubicBezTo>
                <a:cubicBezTo>
                  <a:pt x="3892443" y="6021778"/>
                  <a:pt x="3886474" y="6009358"/>
                  <a:pt x="3886474" y="6000022"/>
                </a:cubicBezTo>
                <a:cubicBezTo>
                  <a:pt x="3886474" y="5990686"/>
                  <a:pt x="3875934" y="5975819"/>
                  <a:pt x="3863050" y="5966985"/>
                </a:cubicBezTo>
                <a:cubicBezTo>
                  <a:pt x="3850168" y="5958150"/>
                  <a:pt x="3839627" y="5945489"/>
                  <a:pt x="3839627" y="5938847"/>
                </a:cubicBezTo>
                <a:cubicBezTo>
                  <a:pt x="3839627" y="5932204"/>
                  <a:pt x="3829356" y="5919727"/>
                  <a:pt x="3816803" y="5911119"/>
                </a:cubicBezTo>
                <a:cubicBezTo>
                  <a:pt x="3804250" y="5902511"/>
                  <a:pt x="3796310" y="5892449"/>
                  <a:pt x="3799157" y="5888758"/>
                </a:cubicBezTo>
                <a:cubicBezTo>
                  <a:pt x="3808621" y="5876494"/>
                  <a:pt x="3770102" y="5815882"/>
                  <a:pt x="3743174" y="5800667"/>
                </a:cubicBezTo>
                <a:cubicBezTo>
                  <a:pt x="3730806" y="5793679"/>
                  <a:pt x="3723849" y="5790253"/>
                  <a:pt x="3717716" y="5790795"/>
                </a:cubicBezTo>
                <a:close/>
                <a:moveTo>
                  <a:pt x="1402223" y="5776880"/>
                </a:moveTo>
                <a:cubicBezTo>
                  <a:pt x="1426791" y="5776880"/>
                  <a:pt x="1467066" y="5819171"/>
                  <a:pt x="1456067" y="5833422"/>
                </a:cubicBezTo>
                <a:cubicBezTo>
                  <a:pt x="1444051" y="5848995"/>
                  <a:pt x="1417220" y="5843448"/>
                  <a:pt x="1409425" y="5823778"/>
                </a:cubicBezTo>
                <a:cubicBezTo>
                  <a:pt x="1405336" y="5813461"/>
                  <a:pt x="1397076" y="5805019"/>
                  <a:pt x="1391068" y="5805019"/>
                </a:cubicBezTo>
                <a:cubicBezTo>
                  <a:pt x="1385061" y="5805019"/>
                  <a:pt x="1380145" y="5798688"/>
                  <a:pt x="1380145" y="5790950"/>
                </a:cubicBezTo>
                <a:cubicBezTo>
                  <a:pt x="1380145" y="5783211"/>
                  <a:pt x="1390080" y="5776880"/>
                  <a:pt x="1402223" y="5776880"/>
                </a:cubicBezTo>
                <a:close/>
                <a:moveTo>
                  <a:pt x="10995546" y="5767501"/>
                </a:moveTo>
                <a:cubicBezTo>
                  <a:pt x="11001987" y="5767501"/>
                  <a:pt x="11007257" y="5771721"/>
                  <a:pt x="11007257" y="5776880"/>
                </a:cubicBezTo>
                <a:cubicBezTo>
                  <a:pt x="11007257" y="5782039"/>
                  <a:pt x="11001987" y="5786260"/>
                  <a:pt x="10995546" y="5786260"/>
                </a:cubicBezTo>
                <a:cubicBezTo>
                  <a:pt x="10989104" y="5786260"/>
                  <a:pt x="10983834" y="5782039"/>
                  <a:pt x="10983834" y="5776880"/>
                </a:cubicBezTo>
                <a:cubicBezTo>
                  <a:pt x="10983834" y="5771721"/>
                  <a:pt x="10989104" y="5767501"/>
                  <a:pt x="10995546" y="5767501"/>
                </a:cubicBezTo>
                <a:close/>
                <a:moveTo>
                  <a:pt x="7792365" y="5767501"/>
                </a:moveTo>
                <a:cubicBezTo>
                  <a:pt x="7803296" y="5767501"/>
                  <a:pt x="7809932" y="5776359"/>
                  <a:pt x="7809932" y="5790950"/>
                </a:cubicBezTo>
                <a:cubicBezTo>
                  <a:pt x="7809932" y="5805540"/>
                  <a:pt x="7803296" y="5814398"/>
                  <a:pt x="7792365" y="5814398"/>
                </a:cubicBezTo>
                <a:cubicBezTo>
                  <a:pt x="7781434" y="5814398"/>
                  <a:pt x="7774797" y="5805540"/>
                  <a:pt x="7774797" y="5790950"/>
                </a:cubicBezTo>
                <a:cubicBezTo>
                  <a:pt x="7774797" y="5776359"/>
                  <a:pt x="7781434" y="5767501"/>
                  <a:pt x="7792365" y="5767501"/>
                </a:cubicBezTo>
                <a:close/>
                <a:moveTo>
                  <a:pt x="7113080" y="5767501"/>
                </a:moveTo>
                <a:cubicBezTo>
                  <a:pt x="7122742" y="5767501"/>
                  <a:pt x="7130647" y="5771473"/>
                  <a:pt x="7130647" y="5776327"/>
                </a:cubicBezTo>
                <a:cubicBezTo>
                  <a:pt x="7130647" y="5788154"/>
                  <a:pt x="7112358" y="5796625"/>
                  <a:pt x="7103002" y="5789131"/>
                </a:cubicBezTo>
                <a:cubicBezTo>
                  <a:pt x="7089811" y="5778569"/>
                  <a:pt x="7094968" y="5767501"/>
                  <a:pt x="7113080" y="5767501"/>
                </a:cubicBezTo>
                <a:close/>
                <a:moveTo>
                  <a:pt x="5409515" y="5759463"/>
                </a:moveTo>
                <a:cubicBezTo>
                  <a:pt x="5413805" y="5759736"/>
                  <a:pt x="5418271" y="5761787"/>
                  <a:pt x="5423064" y="5765625"/>
                </a:cubicBezTo>
                <a:cubicBezTo>
                  <a:pt x="5430795" y="5771816"/>
                  <a:pt x="5451876" y="5776880"/>
                  <a:pt x="5469911" y="5776880"/>
                </a:cubicBezTo>
                <a:cubicBezTo>
                  <a:pt x="5492155" y="5776880"/>
                  <a:pt x="5502704" y="5781705"/>
                  <a:pt x="5502704" y="5791877"/>
                </a:cubicBezTo>
                <a:cubicBezTo>
                  <a:pt x="5502704" y="5806688"/>
                  <a:pt x="5536410" y="5870966"/>
                  <a:pt x="5548942" y="5880055"/>
                </a:cubicBezTo>
                <a:cubicBezTo>
                  <a:pt x="5559895" y="5888000"/>
                  <a:pt x="5583481" y="5920735"/>
                  <a:pt x="5601926" y="5953595"/>
                </a:cubicBezTo>
                <a:cubicBezTo>
                  <a:pt x="5614749" y="5976442"/>
                  <a:pt x="5616246" y="5989815"/>
                  <a:pt x="5607450" y="6002977"/>
                </a:cubicBezTo>
                <a:cubicBezTo>
                  <a:pt x="5598031" y="6017076"/>
                  <a:pt x="5599654" y="6022337"/>
                  <a:pt x="5614864" y="6027012"/>
                </a:cubicBezTo>
                <a:cubicBezTo>
                  <a:pt x="5631104" y="6032003"/>
                  <a:pt x="5633085" y="6041544"/>
                  <a:pt x="5626788" y="6084448"/>
                </a:cubicBezTo>
                <a:cubicBezTo>
                  <a:pt x="5620189" y="6129414"/>
                  <a:pt x="5622226" y="6137575"/>
                  <a:pt x="5642954" y="6149203"/>
                </a:cubicBezTo>
                <a:cubicBezTo>
                  <a:pt x="5655998" y="6156519"/>
                  <a:pt x="5666670" y="6169863"/>
                  <a:pt x="5666670" y="6178857"/>
                </a:cubicBezTo>
                <a:cubicBezTo>
                  <a:pt x="5666670" y="6187850"/>
                  <a:pt x="5672601" y="6199958"/>
                  <a:pt x="5679850" y="6205764"/>
                </a:cubicBezTo>
                <a:cubicBezTo>
                  <a:pt x="5693653" y="6216818"/>
                  <a:pt x="5684265" y="6283876"/>
                  <a:pt x="5669068" y="6282782"/>
                </a:cubicBezTo>
                <a:cubicBezTo>
                  <a:pt x="5664528" y="6282454"/>
                  <a:pt x="5648956" y="6278370"/>
                  <a:pt x="5634463" y="6273705"/>
                </a:cubicBezTo>
                <a:lnTo>
                  <a:pt x="5634463" y="6273704"/>
                </a:lnTo>
                <a:cubicBezTo>
                  <a:pt x="5619969" y="6269038"/>
                  <a:pt x="5607209" y="6257699"/>
                  <a:pt x="5606108" y="6248505"/>
                </a:cubicBezTo>
                <a:cubicBezTo>
                  <a:pt x="5605007" y="6239311"/>
                  <a:pt x="5603511" y="6225047"/>
                  <a:pt x="5602785" y="6216806"/>
                </a:cubicBezTo>
                <a:cubicBezTo>
                  <a:pt x="5601505" y="6202275"/>
                  <a:pt x="5547400" y="6156178"/>
                  <a:pt x="5524424" y="6150044"/>
                </a:cubicBezTo>
                <a:cubicBezTo>
                  <a:pt x="5517360" y="6148158"/>
                  <a:pt x="5518555" y="6130560"/>
                  <a:pt x="5527585" y="6103520"/>
                </a:cubicBezTo>
                <a:cubicBezTo>
                  <a:pt x="5539205" y="6068729"/>
                  <a:pt x="5539133" y="6049065"/>
                  <a:pt x="5527230" y="6005216"/>
                </a:cubicBezTo>
                <a:cubicBezTo>
                  <a:pt x="5519046" y="5975068"/>
                  <a:pt x="5508214" y="5943932"/>
                  <a:pt x="5503161" y="5936024"/>
                </a:cubicBezTo>
                <a:cubicBezTo>
                  <a:pt x="5498107" y="5928117"/>
                  <a:pt x="5490368" y="5908506"/>
                  <a:pt x="5485962" y="5892444"/>
                </a:cubicBezTo>
                <a:cubicBezTo>
                  <a:pt x="5481558" y="5876382"/>
                  <a:pt x="5467712" y="5855818"/>
                  <a:pt x="5455194" y="5846746"/>
                </a:cubicBezTo>
                <a:cubicBezTo>
                  <a:pt x="5442677" y="5837673"/>
                  <a:pt x="5432434" y="5825227"/>
                  <a:pt x="5432434" y="5819089"/>
                </a:cubicBezTo>
                <a:cubicBezTo>
                  <a:pt x="5432434" y="5812950"/>
                  <a:pt x="5421768" y="5800197"/>
                  <a:pt x="5408733" y="5790749"/>
                </a:cubicBezTo>
                <a:cubicBezTo>
                  <a:pt x="5392568" y="5779034"/>
                  <a:pt x="5388845" y="5770520"/>
                  <a:pt x="5397022" y="5763970"/>
                </a:cubicBezTo>
                <a:cubicBezTo>
                  <a:pt x="5401110" y="5760696"/>
                  <a:pt x="5405224" y="5759191"/>
                  <a:pt x="5409515" y="5759463"/>
                </a:cubicBezTo>
                <a:close/>
                <a:moveTo>
                  <a:pt x="10076558" y="5752784"/>
                </a:moveTo>
                <a:cubicBezTo>
                  <a:pt x="10083975" y="5751289"/>
                  <a:pt x="10092856" y="5757493"/>
                  <a:pt x="10101145" y="5771808"/>
                </a:cubicBezTo>
                <a:cubicBezTo>
                  <a:pt x="10116146" y="5797712"/>
                  <a:pt x="10111340" y="5805019"/>
                  <a:pt x="10079294" y="5805019"/>
                </a:cubicBezTo>
                <a:cubicBezTo>
                  <a:pt x="10062062" y="5805019"/>
                  <a:pt x="10057881" y="5799367"/>
                  <a:pt x="10060751" y="5779949"/>
                </a:cubicBezTo>
                <a:cubicBezTo>
                  <a:pt x="10063187" y="5763472"/>
                  <a:pt x="10069141" y="5754279"/>
                  <a:pt x="10076558" y="5752784"/>
                </a:cubicBezTo>
                <a:close/>
                <a:moveTo>
                  <a:pt x="10857932" y="5731675"/>
                </a:moveTo>
                <a:cubicBezTo>
                  <a:pt x="10880374" y="5734228"/>
                  <a:pt x="10884444" y="5740640"/>
                  <a:pt x="10885367" y="5774895"/>
                </a:cubicBezTo>
                <a:cubicBezTo>
                  <a:pt x="10885962" y="5797017"/>
                  <a:pt x="10883268" y="5816693"/>
                  <a:pt x="10879378" y="5818618"/>
                </a:cubicBezTo>
                <a:cubicBezTo>
                  <a:pt x="10875488" y="5820543"/>
                  <a:pt x="10857871" y="5813698"/>
                  <a:pt x="10840230" y="5803407"/>
                </a:cubicBezTo>
                <a:cubicBezTo>
                  <a:pt x="10808811" y="5785077"/>
                  <a:pt x="10796691" y="5758121"/>
                  <a:pt x="10819868" y="5758121"/>
                </a:cubicBezTo>
                <a:cubicBezTo>
                  <a:pt x="10826310" y="5758121"/>
                  <a:pt x="10831580" y="5751497"/>
                  <a:pt x="10831580" y="5743399"/>
                </a:cubicBezTo>
                <a:cubicBezTo>
                  <a:pt x="10831580" y="5733498"/>
                  <a:pt x="10840207" y="5729659"/>
                  <a:pt x="10857932" y="5731675"/>
                </a:cubicBezTo>
                <a:close/>
                <a:moveTo>
                  <a:pt x="5940645" y="5729982"/>
                </a:moveTo>
                <a:cubicBezTo>
                  <a:pt x="5949617" y="5729982"/>
                  <a:pt x="5959993" y="5736313"/>
                  <a:pt x="5963701" y="5744052"/>
                </a:cubicBezTo>
                <a:cubicBezTo>
                  <a:pt x="5968286" y="5753622"/>
                  <a:pt x="5963068" y="5758121"/>
                  <a:pt x="5947386" y="5758121"/>
                </a:cubicBezTo>
                <a:cubicBezTo>
                  <a:pt x="5934700" y="5758121"/>
                  <a:pt x="5924330" y="5751793"/>
                  <a:pt x="5924330" y="5744052"/>
                </a:cubicBezTo>
                <a:cubicBezTo>
                  <a:pt x="5924330" y="5736313"/>
                  <a:pt x="5931672" y="5729982"/>
                  <a:pt x="5940645" y="5729982"/>
                </a:cubicBezTo>
                <a:close/>
                <a:moveTo>
                  <a:pt x="5280683" y="5715664"/>
                </a:moveTo>
                <a:cubicBezTo>
                  <a:pt x="5295340" y="5708410"/>
                  <a:pt x="5326516" y="5771731"/>
                  <a:pt x="5319248" y="5793993"/>
                </a:cubicBezTo>
                <a:cubicBezTo>
                  <a:pt x="5315962" y="5804052"/>
                  <a:pt x="5319005" y="5815117"/>
                  <a:pt x="5326007" y="5818584"/>
                </a:cubicBezTo>
                <a:cubicBezTo>
                  <a:pt x="5333011" y="5822049"/>
                  <a:pt x="5338739" y="5838893"/>
                  <a:pt x="5338739" y="5856012"/>
                </a:cubicBezTo>
                <a:cubicBezTo>
                  <a:pt x="5338739" y="5873132"/>
                  <a:pt x="5346118" y="5892042"/>
                  <a:pt x="5355136" y="5898035"/>
                </a:cubicBezTo>
                <a:cubicBezTo>
                  <a:pt x="5364154" y="5904030"/>
                  <a:pt x="5371532" y="5924086"/>
                  <a:pt x="5371532" y="5942604"/>
                </a:cubicBezTo>
                <a:cubicBezTo>
                  <a:pt x="5371532" y="5961123"/>
                  <a:pt x="5376501" y="5978895"/>
                  <a:pt x="5382574" y="5982098"/>
                </a:cubicBezTo>
                <a:cubicBezTo>
                  <a:pt x="5388647" y="5985300"/>
                  <a:pt x="5396948" y="6001638"/>
                  <a:pt x="5401020" y="6018404"/>
                </a:cubicBezTo>
                <a:cubicBezTo>
                  <a:pt x="5409649" y="6053928"/>
                  <a:pt x="5383319" y="6061786"/>
                  <a:pt x="5362093" y="6030023"/>
                </a:cubicBezTo>
                <a:cubicBezTo>
                  <a:pt x="5355159" y="6019646"/>
                  <a:pt x="5350809" y="6005928"/>
                  <a:pt x="5352426" y="5999538"/>
                </a:cubicBezTo>
                <a:cubicBezTo>
                  <a:pt x="5357586" y="5979143"/>
                  <a:pt x="5327009" y="5945712"/>
                  <a:pt x="5303192" y="5945712"/>
                </a:cubicBezTo>
                <a:cubicBezTo>
                  <a:pt x="5290536" y="5945712"/>
                  <a:pt x="5280180" y="5939381"/>
                  <a:pt x="5280180" y="5931643"/>
                </a:cubicBezTo>
                <a:cubicBezTo>
                  <a:pt x="5280180" y="5923904"/>
                  <a:pt x="5285451" y="5917573"/>
                  <a:pt x="5291892" y="5917573"/>
                </a:cubicBezTo>
                <a:cubicBezTo>
                  <a:pt x="5306776" y="5917573"/>
                  <a:pt x="5307348" y="5882677"/>
                  <a:pt x="5292532" y="5878492"/>
                </a:cubicBezTo>
                <a:cubicBezTo>
                  <a:pt x="5278059" y="5874405"/>
                  <a:pt x="5266999" y="5722437"/>
                  <a:pt x="5280683" y="5715664"/>
                </a:cubicBezTo>
                <a:close/>
                <a:moveTo>
                  <a:pt x="1345010" y="5706534"/>
                </a:moveTo>
                <a:cubicBezTo>
                  <a:pt x="1351452" y="5703345"/>
                  <a:pt x="1356722" y="5707317"/>
                  <a:pt x="1356722" y="5715359"/>
                </a:cubicBezTo>
                <a:cubicBezTo>
                  <a:pt x="1356722" y="5723402"/>
                  <a:pt x="1351452" y="5729982"/>
                  <a:pt x="1345010" y="5729982"/>
                </a:cubicBezTo>
                <a:cubicBezTo>
                  <a:pt x="1338568" y="5729982"/>
                  <a:pt x="1333298" y="5726011"/>
                  <a:pt x="1333298" y="5721156"/>
                </a:cubicBezTo>
                <a:cubicBezTo>
                  <a:pt x="1333298" y="5716303"/>
                  <a:pt x="1338568" y="5709722"/>
                  <a:pt x="1345010" y="5706534"/>
                </a:cubicBezTo>
                <a:close/>
                <a:moveTo>
                  <a:pt x="6040815" y="5702956"/>
                </a:moveTo>
                <a:cubicBezTo>
                  <a:pt x="6048408" y="5704989"/>
                  <a:pt x="6053160" y="5713984"/>
                  <a:pt x="6053160" y="5729429"/>
                </a:cubicBezTo>
                <a:cubicBezTo>
                  <a:pt x="6053160" y="5763802"/>
                  <a:pt x="6038431" y="5771997"/>
                  <a:pt x="6014628" y="5750866"/>
                </a:cubicBezTo>
                <a:cubicBezTo>
                  <a:pt x="5999536" y="5737466"/>
                  <a:pt x="5998983" y="5731841"/>
                  <a:pt x="6011425" y="5718258"/>
                </a:cubicBezTo>
                <a:cubicBezTo>
                  <a:pt x="6022789" y="5705854"/>
                  <a:pt x="6033223" y="5700924"/>
                  <a:pt x="6040815" y="5702956"/>
                </a:cubicBezTo>
                <a:close/>
                <a:moveTo>
                  <a:pt x="9151626" y="5673705"/>
                </a:moveTo>
                <a:cubicBezTo>
                  <a:pt x="9160909" y="5673705"/>
                  <a:pt x="9168502" y="5680036"/>
                  <a:pt x="9168502" y="5687775"/>
                </a:cubicBezTo>
                <a:cubicBezTo>
                  <a:pt x="9168502" y="5701902"/>
                  <a:pt x="9143779" y="5707056"/>
                  <a:pt x="9129782" y="5695846"/>
                </a:cubicBezTo>
                <a:cubicBezTo>
                  <a:pt x="9118852" y="5687093"/>
                  <a:pt x="9132060" y="5673705"/>
                  <a:pt x="9151626" y="5673705"/>
                </a:cubicBezTo>
                <a:close/>
                <a:moveTo>
                  <a:pt x="7334219" y="5666161"/>
                </a:moveTo>
                <a:cubicBezTo>
                  <a:pt x="7338400" y="5664701"/>
                  <a:pt x="7348122" y="5665976"/>
                  <a:pt x="7366054" y="5669056"/>
                </a:cubicBezTo>
                <a:cubicBezTo>
                  <a:pt x="7387955" y="5672819"/>
                  <a:pt x="7406479" y="5676458"/>
                  <a:pt x="7407217" y="5677146"/>
                </a:cubicBezTo>
                <a:cubicBezTo>
                  <a:pt x="7407954" y="5677833"/>
                  <a:pt x="7412005" y="5700048"/>
                  <a:pt x="7416217" y="5726511"/>
                </a:cubicBezTo>
                <a:cubicBezTo>
                  <a:pt x="7423597" y="5772875"/>
                  <a:pt x="7422768" y="5774797"/>
                  <a:pt x="7393456" y="5779284"/>
                </a:cubicBezTo>
                <a:cubicBezTo>
                  <a:pt x="7376311" y="5781909"/>
                  <a:pt x="7361235" y="5779331"/>
                  <a:pt x="7358906" y="5773377"/>
                </a:cubicBezTo>
                <a:cubicBezTo>
                  <a:pt x="7356634" y="5767566"/>
                  <a:pt x="7352581" y="5748038"/>
                  <a:pt x="7349902" y="5729982"/>
                </a:cubicBezTo>
                <a:cubicBezTo>
                  <a:pt x="7347221" y="5711927"/>
                  <a:pt x="7340799" y="5689293"/>
                  <a:pt x="7335630" y="5679685"/>
                </a:cubicBezTo>
                <a:cubicBezTo>
                  <a:pt x="7331398" y="5671819"/>
                  <a:pt x="7330038" y="5667622"/>
                  <a:pt x="7334219" y="5666161"/>
                </a:cubicBezTo>
                <a:close/>
                <a:moveTo>
                  <a:pt x="3520912" y="5664743"/>
                </a:moveTo>
                <a:cubicBezTo>
                  <a:pt x="3508309" y="5666056"/>
                  <a:pt x="3496084" y="5670931"/>
                  <a:pt x="3492450" y="5678515"/>
                </a:cubicBezTo>
                <a:cubicBezTo>
                  <a:pt x="3488711" y="5686319"/>
                  <a:pt x="3492264" y="5699083"/>
                  <a:pt x="3500343" y="5706880"/>
                </a:cubicBezTo>
                <a:cubicBezTo>
                  <a:pt x="3520922" y="5726737"/>
                  <a:pt x="3528110" y="5717025"/>
                  <a:pt x="3511373" y="5691980"/>
                </a:cubicBezTo>
                <a:cubicBezTo>
                  <a:pt x="3498424" y="5672604"/>
                  <a:pt x="3499575" y="5671456"/>
                  <a:pt x="3527636" y="5675751"/>
                </a:cubicBezTo>
                <a:cubicBezTo>
                  <a:pt x="3544245" y="5678295"/>
                  <a:pt x="3555047" y="5676764"/>
                  <a:pt x="3551642" y="5672350"/>
                </a:cubicBezTo>
                <a:cubicBezTo>
                  <a:pt x="3546495" y="5665681"/>
                  <a:pt x="3533514" y="5663430"/>
                  <a:pt x="3520912" y="5664743"/>
                </a:cubicBezTo>
                <a:close/>
                <a:moveTo>
                  <a:pt x="10447534" y="5657446"/>
                </a:moveTo>
                <a:cubicBezTo>
                  <a:pt x="10456808" y="5657817"/>
                  <a:pt x="10466834" y="5659188"/>
                  <a:pt x="10475375" y="5661468"/>
                </a:cubicBezTo>
                <a:cubicBezTo>
                  <a:pt x="10501252" y="5668376"/>
                  <a:pt x="10507173" y="5676348"/>
                  <a:pt x="10510874" y="5709250"/>
                </a:cubicBezTo>
                <a:cubicBezTo>
                  <a:pt x="10514745" y="5743663"/>
                  <a:pt x="10512307" y="5748742"/>
                  <a:pt x="10491915" y="5748742"/>
                </a:cubicBezTo>
                <a:cubicBezTo>
                  <a:pt x="10474977" y="5748742"/>
                  <a:pt x="10468514" y="5742482"/>
                  <a:pt x="10468514" y="5726075"/>
                </a:cubicBezTo>
                <a:cubicBezTo>
                  <a:pt x="10468514" y="5712177"/>
                  <a:pt x="10456056" y="5696108"/>
                  <a:pt x="10436306" y="5684535"/>
                </a:cubicBezTo>
                <a:cubicBezTo>
                  <a:pt x="10408439" y="5668204"/>
                  <a:pt x="10406808" y="5664821"/>
                  <a:pt x="10424208" y="5659420"/>
                </a:cubicBezTo>
                <a:cubicBezTo>
                  <a:pt x="10429738" y="5657703"/>
                  <a:pt x="10438260" y="5657075"/>
                  <a:pt x="10447534" y="5657446"/>
                </a:cubicBezTo>
                <a:close/>
                <a:moveTo>
                  <a:pt x="5246944" y="5648115"/>
                </a:moveTo>
                <a:cubicBezTo>
                  <a:pt x="5254805" y="5649714"/>
                  <a:pt x="5264778" y="5656246"/>
                  <a:pt x="5273225" y="5666971"/>
                </a:cubicBezTo>
                <a:cubicBezTo>
                  <a:pt x="5282054" y="5678181"/>
                  <a:pt x="5281466" y="5685806"/>
                  <a:pt x="5271133" y="5694082"/>
                </a:cubicBezTo>
                <a:cubicBezTo>
                  <a:pt x="5263226" y="5700414"/>
                  <a:pt x="5256133" y="5701586"/>
                  <a:pt x="5255369" y="5696685"/>
                </a:cubicBezTo>
                <a:cubicBezTo>
                  <a:pt x="5254607" y="5691784"/>
                  <a:pt x="5254607" y="5684609"/>
                  <a:pt x="5255369" y="5680740"/>
                </a:cubicBezTo>
                <a:cubicBezTo>
                  <a:pt x="5256132" y="5676871"/>
                  <a:pt x="5251486" y="5673705"/>
                  <a:pt x="5245044" y="5673705"/>
                </a:cubicBezTo>
                <a:cubicBezTo>
                  <a:pt x="5238604" y="5673705"/>
                  <a:pt x="5233333" y="5667023"/>
                  <a:pt x="5233333" y="5658854"/>
                </a:cubicBezTo>
                <a:cubicBezTo>
                  <a:pt x="5233333" y="5649848"/>
                  <a:pt x="5239083" y="5646515"/>
                  <a:pt x="5246944" y="5648115"/>
                </a:cubicBezTo>
                <a:close/>
                <a:moveTo>
                  <a:pt x="1304019" y="5645566"/>
                </a:moveTo>
                <a:cubicBezTo>
                  <a:pt x="1313681" y="5645566"/>
                  <a:pt x="1321586" y="5651897"/>
                  <a:pt x="1321586" y="5659636"/>
                </a:cubicBezTo>
                <a:cubicBezTo>
                  <a:pt x="1321586" y="5667374"/>
                  <a:pt x="1313681" y="5673705"/>
                  <a:pt x="1304019" y="5673705"/>
                </a:cubicBezTo>
                <a:cubicBezTo>
                  <a:pt x="1294356" y="5673705"/>
                  <a:pt x="1286451" y="5667374"/>
                  <a:pt x="1286451" y="5659636"/>
                </a:cubicBezTo>
                <a:cubicBezTo>
                  <a:pt x="1286451" y="5651897"/>
                  <a:pt x="1294356" y="5645566"/>
                  <a:pt x="1304019" y="5645566"/>
                </a:cubicBezTo>
                <a:close/>
                <a:moveTo>
                  <a:pt x="10998586" y="5641868"/>
                </a:moveTo>
                <a:cubicBezTo>
                  <a:pt x="11006016" y="5641811"/>
                  <a:pt x="11012579" y="5642298"/>
                  <a:pt x="11016483" y="5643340"/>
                </a:cubicBezTo>
                <a:cubicBezTo>
                  <a:pt x="11038992" y="5649349"/>
                  <a:pt x="11032971" y="5664327"/>
                  <a:pt x="11008047" y="5664327"/>
                </a:cubicBezTo>
                <a:cubicBezTo>
                  <a:pt x="10995597" y="5664327"/>
                  <a:pt x="10982067" y="5672768"/>
                  <a:pt x="10977977" y="5683086"/>
                </a:cubicBezTo>
                <a:cubicBezTo>
                  <a:pt x="10966934" y="5710950"/>
                  <a:pt x="10948698" y="5705789"/>
                  <a:pt x="10948698" y="5674799"/>
                </a:cubicBezTo>
                <a:cubicBezTo>
                  <a:pt x="10948698" y="5654068"/>
                  <a:pt x="10954955" y="5646795"/>
                  <a:pt x="10975492" y="5643651"/>
                </a:cubicBezTo>
                <a:cubicBezTo>
                  <a:pt x="10982861" y="5642523"/>
                  <a:pt x="10991156" y="5641924"/>
                  <a:pt x="10998586" y="5641868"/>
                </a:cubicBezTo>
                <a:close/>
                <a:moveTo>
                  <a:pt x="5471900" y="5622153"/>
                </a:moveTo>
                <a:cubicBezTo>
                  <a:pt x="5468504" y="5622586"/>
                  <a:pt x="5467569" y="5625794"/>
                  <a:pt x="5467569" y="5631971"/>
                </a:cubicBezTo>
                <a:cubicBezTo>
                  <a:pt x="5467569" y="5640058"/>
                  <a:pt x="5472840" y="5644065"/>
                  <a:pt x="5479281" y="5640877"/>
                </a:cubicBezTo>
                <a:cubicBezTo>
                  <a:pt x="5485723" y="5637689"/>
                  <a:pt x="5490993" y="5639550"/>
                  <a:pt x="5490993" y="5645013"/>
                </a:cubicBezTo>
                <a:cubicBezTo>
                  <a:pt x="5490993" y="5650476"/>
                  <a:pt x="5496264" y="5654946"/>
                  <a:pt x="5502704" y="5654946"/>
                </a:cubicBezTo>
                <a:cubicBezTo>
                  <a:pt x="5509146" y="5654946"/>
                  <a:pt x="5514416" y="5651741"/>
                  <a:pt x="5514416" y="5647822"/>
                </a:cubicBezTo>
                <a:cubicBezTo>
                  <a:pt x="5514416" y="5643905"/>
                  <a:pt x="5503876" y="5635428"/>
                  <a:pt x="5490993" y="5628984"/>
                </a:cubicBezTo>
                <a:cubicBezTo>
                  <a:pt x="5481152" y="5624062"/>
                  <a:pt x="5475296" y="5621720"/>
                  <a:pt x="5471900" y="5622153"/>
                </a:cubicBezTo>
                <a:close/>
                <a:moveTo>
                  <a:pt x="4796587" y="5611507"/>
                </a:moveTo>
                <a:cubicBezTo>
                  <a:pt x="4796058" y="5611097"/>
                  <a:pt x="4794743" y="5615283"/>
                  <a:pt x="4792410" y="5623886"/>
                </a:cubicBezTo>
                <a:cubicBezTo>
                  <a:pt x="4789349" y="5635176"/>
                  <a:pt x="4777945" y="5646541"/>
                  <a:pt x="4767068" y="5649141"/>
                </a:cubicBezTo>
                <a:cubicBezTo>
                  <a:pt x="4752836" y="5652544"/>
                  <a:pt x="4753859" y="5653336"/>
                  <a:pt x="4770717" y="5651967"/>
                </a:cubicBezTo>
                <a:cubicBezTo>
                  <a:pt x="4786616" y="5650676"/>
                  <a:pt x="4794756" y="5642564"/>
                  <a:pt x="4796059" y="5626712"/>
                </a:cubicBezTo>
                <a:cubicBezTo>
                  <a:pt x="4796863" y="5616926"/>
                  <a:pt x="4797117" y="5611918"/>
                  <a:pt x="4796587" y="5611507"/>
                </a:cubicBezTo>
                <a:close/>
                <a:moveTo>
                  <a:pt x="5419669" y="5609723"/>
                </a:moveTo>
                <a:cubicBezTo>
                  <a:pt x="5417690" y="5609421"/>
                  <a:pt x="5413068" y="5612839"/>
                  <a:pt x="5404417" y="5619767"/>
                </a:cubicBezTo>
                <a:cubicBezTo>
                  <a:pt x="5381915" y="5637788"/>
                  <a:pt x="5379979" y="5648625"/>
                  <a:pt x="5400227" y="5643227"/>
                </a:cubicBezTo>
                <a:cubicBezTo>
                  <a:pt x="5408278" y="5641079"/>
                  <a:pt x="5416753" y="5631529"/>
                  <a:pt x="5419057" y="5622004"/>
                </a:cubicBezTo>
                <a:cubicBezTo>
                  <a:pt x="5420982" y="5614049"/>
                  <a:pt x="5421648" y="5610026"/>
                  <a:pt x="5419669" y="5609723"/>
                </a:cubicBezTo>
                <a:close/>
                <a:moveTo>
                  <a:pt x="5405046" y="5591881"/>
                </a:moveTo>
                <a:cubicBezTo>
                  <a:pt x="5404486" y="5591433"/>
                  <a:pt x="5400022" y="5591586"/>
                  <a:pt x="5391577" y="5592281"/>
                </a:cubicBezTo>
                <a:cubicBezTo>
                  <a:pt x="5378768" y="5593333"/>
                  <a:pt x="5367721" y="5600478"/>
                  <a:pt x="5367026" y="5608156"/>
                </a:cubicBezTo>
                <a:cubicBezTo>
                  <a:pt x="5366331" y="5615835"/>
                  <a:pt x="5367912" y="5617102"/>
                  <a:pt x="5370539" y="5610970"/>
                </a:cubicBezTo>
                <a:cubicBezTo>
                  <a:pt x="5373167" y="5604839"/>
                  <a:pt x="5384214" y="5597695"/>
                  <a:pt x="5395090" y="5595094"/>
                </a:cubicBezTo>
                <a:cubicBezTo>
                  <a:pt x="5402261" y="5593380"/>
                  <a:pt x="5405606" y="5592329"/>
                  <a:pt x="5405046" y="5591881"/>
                </a:cubicBezTo>
                <a:close/>
                <a:moveTo>
                  <a:pt x="7054521" y="5570530"/>
                </a:moveTo>
                <a:cubicBezTo>
                  <a:pt x="7064183" y="5570530"/>
                  <a:pt x="7072088" y="5576861"/>
                  <a:pt x="7072088" y="5584600"/>
                </a:cubicBezTo>
                <a:cubicBezTo>
                  <a:pt x="7072088" y="5592338"/>
                  <a:pt x="7064183" y="5598669"/>
                  <a:pt x="7054521" y="5598669"/>
                </a:cubicBezTo>
                <a:cubicBezTo>
                  <a:pt x="7044859" y="5598669"/>
                  <a:pt x="7036952" y="5592338"/>
                  <a:pt x="7036952" y="5584600"/>
                </a:cubicBezTo>
                <a:cubicBezTo>
                  <a:pt x="7036952" y="5576861"/>
                  <a:pt x="7044859" y="5570530"/>
                  <a:pt x="7054521" y="5570530"/>
                </a:cubicBezTo>
                <a:close/>
                <a:moveTo>
                  <a:pt x="11001401" y="5557759"/>
                </a:moveTo>
                <a:cubicBezTo>
                  <a:pt x="11021442" y="5563918"/>
                  <a:pt x="11021424" y="5563872"/>
                  <a:pt x="11011861" y="5583833"/>
                </a:cubicBezTo>
                <a:cubicBezTo>
                  <a:pt x="11000972" y="5606555"/>
                  <a:pt x="10983834" y="5601469"/>
                  <a:pt x="10983834" y="5575514"/>
                </a:cubicBezTo>
                <a:cubicBezTo>
                  <a:pt x="10983834" y="5558786"/>
                  <a:pt x="10988709" y="5553859"/>
                  <a:pt x="11001401" y="5557759"/>
                </a:cubicBezTo>
                <a:close/>
                <a:moveTo>
                  <a:pt x="4739094" y="5542391"/>
                </a:moveTo>
                <a:cubicBezTo>
                  <a:pt x="4715530" y="5542391"/>
                  <a:pt x="4711790" y="5562452"/>
                  <a:pt x="4730216" y="5590026"/>
                </a:cubicBezTo>
                <a:cubicBezTo>
                  <a:pt x="4740020" y="5604694"/>
                  <a:pt x="4746931" y="5606354"/>
                  <a:pt x="4765352" y="5598458"/>
                </a:cubicBezTo>
                <a:cubicBezTo>
                  <a:pt x="4777965" y="5593052"/>
                  <a:pt x="4788284" y="5583291"/>
                  <a:pt x="4788284" y="5576766"/>
                </a:cubicBezTo>
                <a:cubicBezTo>
                  <a:pt x="4788284" y="5559661"/>
                  <a:pt x="4763573" y="5542391"/>
                  <a:pt x="4739094" y="5542391"/>
                </a:cubicBezTo>
                <a:close/>
                <a:moveTo>
                  <a:pt x="6088161" y="5537769"/>
                </a:moveTo>
                <a:cubicBezTo>
                  <a:pt x="6081794" y="5540920"/>
                  <a:pt x="6076583" y="5547471"/>
                  <a:pt x="6076583" y="5552325"/>
                </a:cubicBezTo>
                <a:cubicBezTo>
                  <a:pt x="6076583" y="5565817"/>
                  <a:pt x="6084980" y="5562844"/>
                  <a:pt x="6092765" y="5546594"/>
                </a:cubicBezTo>
                <a:cubicBezTo>
                  <a:pt x="6096763" y="5538248"/>
                  <a:pt x="6094800" y="5534483"/>
                  <a:pt x="6088161" y="5537769"/>
                </a:cubicBezTo>
                <a:close/>
                <a:moveTo>
                  <a:pt x="5535994" y="5526131"/>
                </a:moveTo>
                <a:cubicBezTo>
                  <a:pt x="5530684" y="5526854"/>
                  <a:pt x="5525103" y="5529814"/>
                  <a:pt x="5518481" y="5535117"/>
                </a:cubicBezTo>
                <a:cubicBezTo>
                  <a:pt x="5494911" y="5553992"/>
                  <a:pt x="5508038" y="5589289"/>
                  <a:pt x="5538629" y="5589289"/>
                </a:cubicBezTo>
                <a:cubicBezTo>
                  <a:pt x="5551079" y="5589289"/>
                  <a:pt x="5561264" y="5593510"/>
                  <a:pt x="5561264" y="5598669"/>
                </a:cubicBezTo>
                <a:cubicBezTo>
                  <a:pt x="5561264" y="5610620"/>
                  <a:pt x="5565284" y="5610453"/>
                  <a:pt x="5602241" y="5596967"/>
                </a:cubicBezTo>
                <a:cubicBezTo>
                  <a:pt x="5641987" y="5582464"/>
                  <a:pt x="5638250" y="5548474"/>
                  <a:pt x="5596399" y="5543838"/>
                </a:cubicBezTo>
                <a:cubicBezTo>
                  <a:pt x="5580295" y="5542054"/>
                  <a:pt x="5560268" y="5536085"/>
                  <a:pt x="5551892" y="5530575"/>
                </a:cubicBezTo>
                <a:cubicBezTo>
                  <a:pt x="5546347" y="5526925"/>
                  <a:pt x="5541305" y="5525409"/>
                  <a:pt x="5535994" y="5526131"/>
                </a:cubicBezTo>
                <a:close/>
                <a:moveTo>
                  <a:pt x="3962601" y="5523632"/>
                </a:moveTo>
                <a:cubicBezTo>
                  <a:pt x="3972264" y="5523632"/>
                  <a:pt x="3980169" y="5529963"/>
                  <a:pt x="3980169" y="5537702"/>
                </a:cubicBezTo>
                <a:cubicBezTo>
                  <a:pt x="3980169" y="5545440"/>
                  <a:pt x="3972264" y="5551771"/>
                  <a:pt x="3962601" y="5551771"/>
                </a:cubicBezTo>
                <a:cubicBezTo>
                  <a:pt x="3952938" y="5551771"/>
                  <a:pt x="3945033" y="5545440"/>
                  <a:pt x="3945033" y="5537702"/>
                </a:cubicBezTo>
                <a:cubicBezTo>
                  <a:pt x="3945033" y="5529963"/>
                  <a:pt x="3952938" y="5523632"/>
                  <a:pt x="3962601" y="5523632"/>
                </a:cubicBezTo>
                <a:close/>
                <a:moveTo>
                  <a:pt x="6987312" y="5518961"/>
                </a:moveTo>
                <a:cubicBezTo>
                  <a:pt x="6991700" y="5521522"/>
                  <a:pt x="6991132" y="5526562"/>
                  <a:pt x="6983371" y="5532777"/>
                </a:cubicBezTo>
                <a:cubicBezTo>
                  <a:pt x="6977305" y="5537636"/>
                  <a:pt x="6965356" y="5538153"/>
                  <a:pt x="6956818" y="5533927"/>
                </a:cubicBezTo>
                <a:cubicBezTo>
                  <a:pt x="6944620" y="5527889"/>
                  <a:pt x="6945627" y="5524911"/>
                  <a:pt x="6961521" y="5520027"/>
                </a:cubicBezTo>
                <a:cubicBezTo>
                  <a:pt x="6973581" y="5516321"/>
                  <a:pt x="6982924" y="5516401"/>
                  <a:pt x="6987312" y="5518961"/>
                </a:cubicBezTo>
                <a:close/>
                <a:moveTo>
                  <a:pt x="6913979" y="5503467"/>
                </a:moveTo>
                <a:cubicBezTo>
                  <a:pt x="6920098" y="5503467"/>
                  <a:pt x="6926993" y="5508004"/>
                  <a:pt x="6929302" y="5513550"/>
                </a:cubicBezTo>
                <a:cubicBezTo>
                  <a:pt x="6931610" y="5519095"/>
                  <a:pt x="6924714" y="5523632"/>
                  <a:pt x="6913979" y="5523632"/>
                </a:cubicBezTo>
                <a:cubicBezTo>
                  <a:pt x="6903243" y="5523632"/>
                  <a:pt x="6896348" y="5519095"/>
                  <a:pt x="6898656" y="5513550"/>
                </a:cubicBezTo>
                <a:cubicBezTo>
                  <a:pt x="6900964" y="5508004"/>
                  <a:pt x="6907859" y="5503467"/>
                  <a:pt x="6913979" y="5503467"/>
                </a:cubicBezTo>
                <a:close/>
                <a:moveTo>
                  <a:pt x="4395665" y="5490580"/>
                </a:moveTo>
                <a:cubicBezTo>
                  <a:pt x="4397750" y="5491194"/>
                  <a:pt x="4397932" y="5492910"/>
                  <a:pt x="4395841" y="5495619"/>
                </a:cubicBezTo>
                <a:cubicBezTo>
                  <a:pt x="4391898" y="5500727"/>
                  <a:pt x="4401913" y="5508940"/>
                  <a:pt x="4418096" y="5513868"/>
                </a:cubicBezTo>
                <a:cubicBezTo>
                  <a:pt x="4434279" y="5518795"/>
                  <a:pt x="4455139" y="5534625"/>
                  <a:pt x="4464449" y="5549045"/>
                </a:cubicBezTo>
                <a:cubicBezTo>
                  <a:pt x="4473761" y="5563466"/>
                  <a:pt x="4492459" y="5583295"/>
                  <a:pt x="4506001" y="5593110"/>
                </a:cubicBezTo>
                <a:cubicBezTo>
                  <a:pt x="4519544" y="5602926"/>
                  <a:pt x="4530624" y="5618399"/>
                  <a:pt x="4530624" y="5627495"/>
                </a:cubicBezTo>
                <a:cubicBezTo>
                  <a:pt x="4530624" y="5658274"/>
                  <a:pt x="4544730" y="5673705"/>
                  <a:pt x="4572869" y="5673705"/>
                </a:cubicBezTo>
                <a:cubicBezTo>
                  <a:pt x="4612478" y="5673705"/>
                  <a:pt x="4608814" y="5699868"/>
                  <a:pt x="4568687" y="5703566"/>
                </a:cubicBezTo>
                <a:cubicBezTo>
                  <a:pt x="4545626" y="5705691"/>
                  <a:pt x="4535417" y="5712527"/>
                  <a:pt x="4532738" y="5727638"/>
                </a:cubicBezTo>
                <a:cubicBezTo>
                  <a:pt x="4528493" y="5751569"/>
                  <a:pt x="4527099" y="5751668"/>
                  <a:pt x="4474992" y="5731761"/>
                </a:cubicBezTo>
                <a:cubicBezTo>
                  <a:pt x="4454057" y="5723762"/>
                  <a:pt x="4436929" y="5711857"/>
                  <a:pt x="4436929" y="5705307"/>
                </a:cubicBezTo>
                <a:cubicBezTo>
                  <a:pt x="4436929" y="5698757"/>
                  <a:pt x="4427706" y="5688721"/>
                  <a:pt x="4416433" y="5683006"/>
                </a:cubicBezTo>
                <a:cubicBezTo>
                  <a:pt x="4401757" y="5675566"/>
                  <a:pt x="4400094" y="5671218"/>
                  <a:pt x="4410578" y="5667689"/>
                </a:cubicBezTo>
                <a:cubicBezTo>
                  <a:pt x="4418630" y="5664979"/>
                  <a:pt x="4425217" y="5655189"/>
                  <a:pt x="4425217" y="5645934"/>
                </a:cubicBezTo>
                <a:cubicBezTo>
                  <a:pt x="4425217" y="5622171"/>
                  <a:pt x="4400333" y="5608948"/>
                  <a:pt x="4372515" y="5617928"/>
                </a:cubicBezTo>
                <a:cubicBezTo>
                  <a:pt x="4338104" y="5629036"/>
                  <a:pt x="4331523" y="5628288"/>
                  <a:pt x="4331523" y="5613270"/>
                </a:cubicBezTo>
                <a:cubicBezTo>
                  <a:pt x="4331523" y="5605825"/>
                  <a:pt x="4342601" y="5593519"/>
                  <a:pt x="4356143" y="5585922"/>
                </a:cubicBezTo>
                <a:cubicBezTo>
                  <a:pt x="4376853" y="5574305"/>
                  <a:pt x="4379521" y="5566225"/>
                  <a:pt x="4372943" y="5535042"/>
                </a:cubicBezTo>
                <a:cubicBezTo>
                  <a:pt x="4366746" y="5505666"/>
                  <a:pt x="4369055" y="5496765"/>
                  <a:pt x="4384067" y="5492151"/>
                </a:cubicBezTo>
                <a:cubicBezTo>
                  <a:pt x="4389591" y="5490453"/>
                  <a:pt x="4393580" y="5489966"/>
                  <a:pt x="4395665" y="5490580"/>
                </a:cubicBezTo>
                <a:close/>
                <a:moveTo>
                  <a:pt x="2082854" y="5486114"/>
                </a:moveTo>
                <a:cubicBezTo>
                  <a:pt x="2098470" y="5486114"/>
                  <a:pt x="2106278" y="5492367"/>
                  <a:pt x="2106278" y="5504873"/>
                </a:cubicBezTo>
                <a:cubicBezTo>
                  <a:pt x="2106278" y="5526134"/>
                  <a:pt x="2094133" y="5528913"/>
                  <a:pt x="2073485" y="5512377"/>
                </a:cubicBezTo>
                <a:cubicBezTo>
                  <a:pt x="2052838" y="5495841"/>
                  <a:pt x="2056307" y="5486114"/>
                  <a:pt x="2082854" y="5486114"/>
                </a:cubicBezTo>
                <a:close/>
                <a:moveTo>
                  <a:pt x="6068169" y="5467654"/>
                </a:moveTo>
                <a:cubicBezTo>
                  <a:pt x="6048341" y="5467937"/>
                  <a:pt x="6048323" y="5468571"/>
                  <a:pt x="6067799" y="5480412"/>
                </a:cubicBezTo>
                <a:cubicBezTo>
                  <a:pt x="6079072" y="5487265"/>
                  <a:pt x="6088711" y="5498738"/>
                  <a:pt x="6089220" y="5505908"/>
                </a:cubicBezTo>
                <a:cubicBezTo>
                  <a:pt x="6089923" y="5515836"/>
                  <a:pt x="6091583" y="5516074"/>
                  <a:pt x="6096181" y="5506909"/>
                </a:cubicBezTo>
                <a:cubicBezTo>
                  <a:pt x="6099500" y="5500290"/>
                  <a:pt x="6099250" y="5488683"/>
                  <a:pt x="6095624" y="5481116"/>
                </a:cubicBezTo>
                <a:cubicBezTo>
                  <a:pt x="6091997" y="5473548"/>
                  <a:pt x="6079643" y="5467490"/>
                  <a:pt x="6068169" y="5467654"/>
                </a:cubicBezTo>
                <a:close/>
                <a:moveTo>
                  <a:pt x="11767027" y="5460130"/>
                </a:moveTo>
                <a:cubicBezTo>
                  <a:pt x="11803093" y="5457814"/>
                  <a:pt x="11805846" y="5459441"/>
                  <a:pt x="11798777" y="5478889"/>
                </a:cubicBezTo>
                <a:cubicBezTo>
                  <a:pt x="11776245" y="5540878"/>
                  <a:pt x="11777091" y="5559142"/>
                  <a:pt x="11802997" y="5570245"/>
                </a:cubicBezTo>
                <a:cubicBezTo>
                  <a:pt x="11822297" y="5578517"/>
                  <a:pt x="11827578" y="5588203"/>
                  <a:pt x="11824841" y="5610294"/>
                </a:cubicBezTo>
                <a:cubicBezTo>
                  <a:pt x="11821307" y="5638799"/>
                  <a:pt x="11804338" y="5652362"/>
                  <a:pt x="11788289" y="5639509"/>
                </a:cubicBezTo>
                <a:cubicBezTo>
                  <a:pt x="11783861" y="5635962"/>
                  <a:pt x="11780237" y="5621403"/>
                  <a:pt x="11780237" y="5607155"/>
                </a:cubicBezTo>
                <a:cubicBezTo>
                  <a:pt x="11780237" y="5592907"/>
                  <a:pt x="11772332" y="5574919"/>
                  <a:pt x="11762669" y="5567181"/>
                </a:cubicBezTo>
                <a:cubicBezTo>
                  <a:pt x="11753007" y="5559442"/>
                  <a:pt x="11745102" y="5540147"/>
                  <a:pt x="11745102" y="5524303"/>
                </a:cubicBezTo>
                <a:cubicBezTo>
                  <a:pt x="11745102" y="5504948"/>
                  <a:pt x="11739338" y="5495494"/>
                  <a:pt x="11727534" y="5495494"/>
                </a:cubicBezTo>
                <a:cubicBezTo>
                  <a:pt x="11717871" y="5495494"/>
                  <a:pt x="11710048" y="5492329"/>
                  <a:pt x="11710146" y="5488459"/>
                </a:cubicBezTo>
                <a:cubicBezTo>
                  <a:pt x="11710555" y="5472173"/>
                  <a:pt x="11729963" y="5462509"/>
                  <a:pt x="11767027" y="5460130"/>
                </a:cubicBezTo>
                <a:close/>
                <a:moveTo>
                  <a:pt x="1189254" y="5449790"/>
                </a:moveTo>
                <a:cubicBezTo>
                  <a:pt x="1194723" y="5447756"/>
                  <a:pt x="1202921" y="5451109"/>
                  <a:pt x="1213838" y="5459851"/>
                </a:cubicBezTo>
                <a:cubicBezTo>
                  <a:pt x="1235390" y="5477112"/>
                  <a:pt x="1230558" y="5495494"/>
                  <a:pt x="1204468" y="5495494"/>
                </a:cubicBezTo>
                <a:cubicBezTo>
                  <a:pt x="1187291" y="5495494"/>
                  <a:pt x="1181045" y="5489241"/>
                  <a:pt x="1181045" y="5472045"/>
                </a:cubicBezTo>
                <a:cubicBezTo>
                  <a:pt x="1181045" y="5459244"/>
                  <a:pt x="1183785" y="5451824"/>
                  <a:pt x="1189254" y="5449790"/>
                </a:cubicBezTo>
                <a:close/>
                <a:moveTo>
                  <a:pt x="11974173" y="5439216"/>
                </a:moveTo>
                <a:cubicBezTo>
                  <a:pt x="11977014" y="5439216"/>
                  <a:pt x="11979338" y="5443437"/>
                  <a:pt x="11979338" y="5448596"/>
                </a:cubicBezTo>
                <a:cubicBezTo>
                  <a:pt x="11979338" y="5453755"/>
                  <a:pt x="11973756" y="5457975"/>
                  <a:pt x="11966935" y="5457975"/>
                </a:cubicBezTo>
                <a:cubicBezTo>
                  <a:pt x="11960114" y="5457975"/>
                  <a:pt x="11957790" y="5453755"/>
                  <a:pt x="11961770" y="5448596"/>
                </a:cubicBezTo>
                <a:cubicBezTo>
                  <a:pt x="11965751" y="5443437"/>
                  <a:pt x="11971334" y="5439216"/>
                  <a:pt x="11974173" y="5439216"/>
                </a:cubicBezTo>
                <a:close/>
                <a:moveTo>
                  <a:pt x="11172954" y="5436861"/>
                </a:moveTo>
                <a:cubicBezTo>
                  <a:pt x="11200861" y="5442705"/>
                  <a:pt x="11230248" y="5480578"/>
                  <a:pt x="11233209" y="5514514"/>
                </a:cubicBezTo>
                <a:cubicBezTo>
                  <a:pt x="11234544" y="5529826"/>
                  <a:pt x="11239590" y="5542363"/>
                  <a:pt x="11244421" y="5542374"/>
                </a:cubicBezTo>
                <a:cubicBezTo>
                  <a:pt x="11249253" y="5542383"/>
                  <a:pt x="11253206" y="5548722"/>
                  <a:pt x="11253206" y="5556461"/>
                </a:cubicBezTo>
                <a:cubicBezTo>
                  <a:pt x="11253206" y="5564199"/>
                  <a:pt x="11245301" y="5570530"/>
                  <a:pt x="11235637" y="5570530"/>
                </a:cubicBezTo>
                <a:cubicBezTo>
                  <a:pt x="11225976" y="5570530"/>
                  <a:pt x="11218070" y="5564199"/>
                  <a:pt x="11218070" y="5556461"/>
                </a:cubicBezTo>
                <a:cubicBezTo>
                  <a:pt x="11218070" y="5548722"/>
                  <a:pt x="11212228" y="5542391"/>
                  <a:pt x="11205088" y="5542391"/>
                </a:cubicBezTo>
                <a:cubicBezTo>
                  <a:pt x="11196979" y="5542391"/>
                  <a:pt x="11194956" y="5533300"/>
                  <a:pt x="11199700" y="5518162"/>
                </a:cubicBezTo>
                <a:cubicBezTo>
                  <a:pt x="11205671" y="5499112"/>
                  <a:pt x="11202437" y="5492917"/>
                  <a:pt x="11184576" y="5489176"/>
                </a:cubicBezTo>
                <a:cubicBezTo>
                  <a:pt x="11170783" y="5486287"/>
                  <a:pt x="11159992" y="5474230"/>
                  <a:pt x="11157106" y="5458483"/>
                </a:cubicBezTo>
                <a:cubicBezTo>
                  <a:pt x="11153246" y="5437425"/>
                  <a:pt x="11156228" y="5433358"/>
                  <a:pt x="11172954" y="5436861"/>
                </a:cubicBezTo>
                <a:close/>
                <a:moveTo>
                  <a:pt x="10127912" y="5431786"/>
                </a:moveTo>
                <a:cubicBezTo>
                  <a:pt x="10120890" y="5433446"/>
                  <a:pt x="10113249" y="5438179"/>
                  <a:pt x="10102875" y="5446487"/>
                </a:cubicBezTo>
                <a:cubicBezTo>
                  <a:pt x="10080231" y="5464622"/>
                  <a:pt x="10078628" y="5470225"/>
                  <a:pt x="10091398" y="5486601"/>
                </a:cubicBezTo>
                <a:cubicBezTo>
                  <a:pt x="10099562" y="5497071"/>
                  <a:pt x="10103116" y="5509686"/>
                  <a:pt x="10099299" y="5514635"/>
                </a:cubicBezTo>
                <a:cubicBezTo>
                  <a:pt x="10095478" y="5519583"/>
                  <a:pt x="10097935" y="5523632"/>
                  <a:pt x="10104757" y="5523632"/>
                </a:cubicBezTo>
                <a:cubicBezTo>
                  <a:pt x="10111578" y="5523632"/>
                  <a:pt x="10117160" y="5528555"/>
                  <a:pt x="10117160" y="5534571"/>
                </a:cubicBezTo>
                <a:cubicBezTo>
                  <a:pt x="10117160" y="5549262"/>
                  <a:pt x="10155197" y="5579340"/>
                  <a:pt x="10169863" y="5576245"/>
                </a:cubicBezTo>
                <a:cubicBezTo>
                  <a:pt x="10176305" y="5574887"/>
                  <a:pt x="10183106" y="5561438"/>
                  <a:pt x="10184977" y="5546359"/>
                </a:cubicBezTo>
                <a:cubicBezTo>
                  <a:pt x="10190181" y="5504446"/>
                  <a:pt x="10171597" y="5446827"/>
                  <a:pt x="10149232" y="5435528"/>
                </a:cubicBezTo>
                <a:cubicBezTo>
                  <a:pt x="10141335" y="5431540"/>
                  <a:pt x="10134933" y="5430126"/>
                  <a:pt x="10127912" y="5431786"/>
                </a:cubicBezTo>
                <a:close/>
                <a:moveTo>
                  <a:pt x="1181045" y="5411078"/>
                </a:moveTo>
                <a:cubicBezTo>
                  <a:pt x="1187486" y="5411078"/>
                  <a:pt x="1192756" y="5415050"/>
                  <a:pt x="1192756" y="5419904"/>
                </a:cubicBezTo>
                <a:cubicBezTo>
                  <a:pt x="1192756" y="5424758"/>
                  <a:pt x="1187486" y="5431338"/>
                  <a:pt x="1181045" y="5434527"/>
                </a:cubicBezTo>
                <a:cubicBezTo>
                  <a:pt x="1174603" y="5437715"/>
                  <a:pt x="1169333" y="5433743"/>
                  <a:pt x="1169333" y="5425701"/>
                </a:cubicBezTo>
                <a:cubicBezTo>
                  <a:pt x="1169333" y="5417659"/>
                  <a:pt x="1174603" y="5411078"/>
                  <a:pt x="1181045" y="5411078"/>
                </a:cubicBezTo>
                <a:close/>
                <a:moveTo>
                  <a:pt x="8493748" y="5394430"/>
                </a:moveTo>
                <a:cubicBezTo>
                  <a:pt x="8507316" y="5398634"/>
                  <a:pt x="8515922" y="5421669"/>
                  <a:pt x="8519551" y="5463511"/>
                </a:cubicBezTo>
                <a:cubicBezTo>
                  <a:pt x="8522148" y="5493446"/>
                  <a:pt x="8529560" y="5522176"/>
                  <a:pt x="8536024" y="5527352"/>
                </a:cubicBezTo>
                <a:cubicBezTo>
                  <a:pt x="8556021" y="5543366"/>
                  <a:pt x="8549598" y="5570530"/>
                  <a:pt x="8525817" y="5570530"/>
                </a:cubicBezTo>
                <a:cubicBezTo>
                  <a:pt x="8510591" y="5570530"/>
                  <a:pt x="8501613" y="5561541"/>
                  <a:pt x="8496537" y="5541219"/>
                </a:cubicBezTo>
                <a:cubicBezTo>
                  <a:pt x="8492511" y="5525098"/>
                  <a:pt x="8489217" y="5499773"/>
                  <a:pt x="8489217" y="5484941"/>
                </a:cubicBezTo>
                <a:cubicBezTo>
                  <a:pt x="8489217" y="5470110"/>
                  <a:pt x="8483947" y="5457975"/>
                  <a:pt x="8477505" y="5457975"/>
                </a:cubicBezTo>
                <a:cubicBezTo>
                  <a:pt x="8461650" y="5457975"/>
                  <a:pt x="8462540" y="5404416"/>
                  <a:pt x="8478526" y="5396504"/>
                </a:cubicBezTo>
                <a:cubicBezTo>
                  <a:pt x="8484151" y="5393720"/>
                  <a:pt x="8489225" y="5393029"/>
                  <a:pt x="8493748" y="5394430"/>
                </a:cubicBezTo>
                <a:close/>
                <a:moveTo>
                  <a:pt x="11605813" y="5392319"/>
                </a:moveTo>
                <a:cubicBezTo>
                  <a:pt x="11611565" y="5392319"/>
                  <a:pt x="11616272" y="5402871"/>
                  <a:pt x="11616272" y="5415768"/>
                </a:cubicBezTo>
                <a:cubicBezTo>
                  <a:pt x="11616272" y="5438946"/>
                  <a:pt x="11600403" y="5447214"/>
                  <a:pt x="11587646" y="5430684"/>
                </a:cubicBezTo>
                <a:cubicBezTo>
                  <a:pt x="11579180" y="5419714"/>
                  <a:pt x="11592154" y="5392319"/>
                  <a:pt x="11605813" y="5392319"/>
                </a:cubicBezTo>
                <a:close/>
                <a:moveTo>
                  <a:pt x="8542612" y="5392319"/>
                </a:moveTo>
                <a:cubicBezTo>
                  <a:pt x="8545452" y="5392319"/>
                  <a:pt x="8547776" y="5396539"/>
                  <a:pt x="8547776" y="5401698"/>
                </a:cubicBezTo>
                <a:cubicBezTo>
                  <a:pt x="8547776" y="5406857"/>
                  <a:pt x="8542195" y="5411078"/>
                  <a:pt x="8535373" y="5411078"/>
                </a:cubicBezTo>
                <a:cubicBezTo>
                  <a:pt x="8528552" y="5411078"/>
                  <a:pt x="8526228" y="5406857"/>
                  <a:pt x="8530209" y="5401698"/>
                </a:cubicBezTo>
                <a:cubicBezTo>
                  <a:pt x="8534191" y="5396539"/>
                  <a:pt x="8539772" y="5392319"/>
                  <a:pt x="8542612" y="5392319"/>
                </a:cubicBezTo>
                <a:close/>
                <a:moveTo>
                  <a:pt x="1842940" y="5387705"/>
                </a:moveTo>
                <a:cubicBezTo>
                  <a:pt x="1851756" y="5388018"/>
                  <a:pt x="1863353" y="5388824"/>
                  <a:pt x="1875606" y="5390046"/>
                </a:cubicBezTo>
                <a:cubicBezTo>
                  <a:pt x="1913059" y="5393782"/>
                  <a:pt x="1919595" y="5397681"/>
                  <a:pt x="1916598" y="5414508"/>
                </a:cubicBezTo>
                <a:cubicBezTo>
                  <a:pt x="1911409" y="5443647"/>
                  <a:pt x="1870549" y="5443971"/>
                  <a:pt x="1844540" y="5415080"/>
                </a:cubicBezTo>
                <a:cubicBezTo>
                  <a:pt x="1832633" y="5401856"/>
                  <a:pt x="1824728" y="5389812"/>
                  <a:pt x="1826971" y="5388319"/>
                </a:cubicBezTo>
                <a:cubicBezTo>
                  <a:pt x="1828093" y="5387571"/>
                  <a:pt x="1834125" y="5387392"/>
                  <a:pt x="1842940" y="5387705"/>
                </a:cubicBezTo>
                <a:close/>
                <a:moveTo>
                  <a:pt x="4272056" y="5386591"/>
                </a:moveTo>
                <a:cubicBezTo>
                  <a:pt x="4283848" y="5388834"/>
                  <a:pt x="4295882" y="5400654"/>
                  <a:pt x="4296208" y="5413422"/>
                </a:cubicBezTo>
                <a:cubicBezTo>
                  <a:pt x="4296456" y="5423148"/>
                  <a:pt x="4292390" y="5422354"/>
                  <a:pt x="4267572" y="5407820"/>
                </a:cubicBezTo>
                <a:cubicBezTo>
                  <a:pt x="4251200" y="5398233"/>
                  <a:pt x="4249564" y="5393415"/>
                  <a:pt x="4260787" y="5387859"/>
                </a:cubicBezTo>
                <a:cubicBezTo>
                  <a:pt x="4264222" y="5386159"/>
                  <a:pt x="4268125" y="5385843"/>
                  <a:pt x="4272056" y="5386591"/>
                </a:cubicBezTo>
                <a:close/>
                <a:moveTo>
                  <a:pt x="11654728" y="5364514"/>
                </a:moveTo>
                <a:cubicBezTo>
                  <a:pt x="11655626" y="5364457"/>
                  <a:pt x="11656989" y="5368268"/>
                  <a:pt x="11659481" y="5375905"/>
                </a:cubicBezTo>
                <a:cubicBezTo>
                  <a:pt x="11662426" y="5384933"/>
                  <a:pt x="11674376" y="5392320"/>
                  <a:pt x="11686036" y="5392320"/>
                </a:cubicBezTo>
                <a:cubicBezTo>
                  <a:pt x="11708289" y="5392320"/>
                  <a:pt x="11728070" y="5429662"/>
                  <a:pt x="11711412" y="5440228"/>
                </a:cubicBezTo>
                <a:cubicBezTo>
                  <a:pt x="11706189" y="5443541"/>
                  <a:pt x="11703167" y="5444413"/>
                  <a:pt x="11704699" y="5442166"/>
                </a:cubicBezTo>
                <a:cubicBezTo>
                  <a:pt x="11706230" y="5439918"/>
                  <a:pt x="11694866" y="5427976"/>
                  <a:pt x="11679444" y="5415625"/>
                </a:cubicBezTo>
                <a:cubicBezTo>
                  <a:pt x="11664024" y="5403276"/>
                  <a:pt x="11652018" y="5385593"/>
                  <a:pt x="11652766" y="5376330"/>
                </a:cubicBezTo>
                <a:cubicBezTo>
                  <a:pt x="11653398" y="5368495"/>
                  <a:pt x="11653830" y="5364570"/>
                  <a:pt x="11654728" y="5364514"/>
                </a:cubicBezTo>
                <a:close/>
                <a:moveTo>
                  <a:pt x="4652163" y="5354800"/>
                </a:moveTo>
                <a:cubicBezTo>
                  <a:pt x="4630801" y="5354800"/>
                  <a:pt x="4624318" y="5359895"/>
                  <a:pt x="4624318" y="5376686"/>
                </a:cubicBezTo>
                <a:cubicBezTo>
                  <a:pt x="4624318" y="5413489"/>
                  <a:pt x="4657365" y="5423470"/>
                  <a:pt x="4690733" y="5396747"/>
                </a:cubicBezTo>
                <a:cubicBezTo>
                  <a:pt x="4713902" y="5378192"/>
                  <a:pt x="4692394" y="5354800"/>
                  <a:pt x="4652163" y="5354800"/>
                </a:cubicBezTo>
                <a:close/>
                <a:moveTo>
                  <a:pt x="2153992" y="5346763"/>
                </a:moveTo>
                <a:cubicBezTo>
                  <a:pt x="2164152" y="5347000"/>
                  <a:pt x="2167869" y="5356125"/>
                  <a:pt x="2156594" y="5365154"/>
                </a:cubicBezTo>
                <a:cubicBezTo>
                  <a:pt x="2148184" y="5371890"/>
                  <a:pt x="2141632" y="5372052"/>
                  <a:pt x="2136688" y="5365645"/>
                </a:cubicBezTo>
                <a:cubicBezTo>
                  <a:pt x="2132635" y="5360394"/>
                  <a:pt x="2135027" y="5353272"/>
                  <a:pt x="2142001" y="5349820"/>
                </a:cubicBezTo>
                <a:cubicBezTo>
                  <a:pt x="2146503" y="5347592"/>
                  <a:pt x="2150606" y="5346683"/>
                  <a:pt x="2153992" y="5346763"/>
                </a:cubicBezTo>
                <a:close/>
                <a:moveTo>
                  <a:pt x="5906763" y="5336041"/>
                </a:moveTo>
                <a:cubicBezTo>
                  <a:pt x="5897101" y="5336041"/>
                  <a:pt x="5889194" y="5340262"/>
                  <a:pt x="5889194" y="5345421"/>
                </a:cubicBezTo>
                <a:cubicBezTo>
                  <a:pt x="5889194" y="5350580"/>
                  <a:pt x="5897101" y="5354800"/>
                  <a:pt x="5906763" y="5354800"/>
                </a:cubicBezTo>
                <a:cubicBezTo>
                  <a:pt x="5916425" y="5354800"/>
                  <a:pt x="5924330" y="5350580"/>
                  <a:pt x="5924330" y="5345421"/>
                </a:cubicBezTo>
                <a:cubicBezTo>
                  <a:pt x="5924330" y="5340262"/>
                  <a:pt x="5916425" y="5336041"/>
                  <a:pt x="5906763" y="5336041"/>
                </a:cubicBezTo>
                <a:close/>
                <a:moveTo>
                  <a:pt x="5497782" y="5309804"/>
                </a:moveTo>
                <a:cubicBezTo>
                  <a:pt x="5461109" y="5314002"/>
                  <a:pt x="5457652" y="5368587"/>
                  <a:pt x="5492196" y="5398035"/>
                </a:cubicBezTo>
                <a:cubicBezTo>
                  <a:pt x="5522232" y="5423639"/>
                  <a:pt x="5549552" y="5427354"/>
                  <a:pt x="5549552" y="5405834"/>
                </a:cubicBezTo>
                <a:cubicBezTo>
                  <a:pt x="5549552" y="5397354"/>
                  <a:pt x="5555111" y="5393963"/>
                  <a:pt x="5562784" y="5397761"/>
                </a:cubicBezTo>
                <a:cubicBezTo>
                  <a:pt x="5570060" y="5401362"/>
                  <a:pt x="5573637" y="5400556"/>
                  <a:pt x="5570730" y="5395969"/>
                </a:cubicBezTo>
                <a:cubicBezTo>
                  <a:pt x="5567825" y="5391382"/>
                  <a:pt x="5555703" y="5369491"/>
                  <a:pt x="5543794" y="5347322"/>
                </a:cubicBezTo>
                <a:cubicBezTo>
                  <a:pt x="5526988" y="5316038"/>
                  <a:pt x="5516689" y="5307641"/>
                  <a:pt x="5497782" y="5309804"/>
                </a:cubicBezTo>
                <a:close/>
                <a:moveTo>
                  <a:pt x="5631534" y="5307903"/>
                </a:moveTo>
                <a:cubicBezTo>
                  <a:pt x="5602657" y="5307903"/>
                  <a:pt x="5591170" y="5327455"/>
                  <a:pt x="5601215" y="5359511"/>
                </a:cubicBezTo>
                <a:cubicBezTo>
                  <a:pt x="5605925" y="5374536"/>
                  <a:pt x="5616799" y="5382939"/>
                  <a:pt x="5631534" y="5382939"/>
                </a:cubicBezTo>
                <a:cubicBezTo>
                  <a:pt x="5646271" y="5382939"/>
                  <a:pt x="5657145" y="5374536"/>
                  <a:pt x="5661854" y="5359511"/>
                </a:cubicBezTo>
                <a:cubicBezTo>
                  <a:pt x="5671901" y="5327455"/>
                  <a:pt x="5660412" y="5307903"/>
                  <a:pt x="5631534" y="5307903"/>
                </a:cubicBezTo>
                <a:close/>
                <a:moveTo>
                  <a:pt x="5750604" y="5290685"/>
                </a:moveTo>
                <a:cubicBezTo>
                  <a:pt x="5734633" y="5292436"/>
                  <a:pt x="5725593" y="5311700"/>
                  <a:pt x="5725409" y="5346203"/>
                </a:cubicBezTo>
                <a:cubicBezTo>
                  <a:pt x="5725199" y="5385494"/>
                  <a:pt x="5733070" y="5394115"/>
                  <a:pt x="5765739" y="5390370"/>
                </a:cubicBezTo>
                <a:cubicBezTo>
                  <a:pt x="5785656" y="5388086"/>
                  <a:pt x="5789645" y="5380758"/>
                  <a:pt x="5789645" y="5346443"/>
                </a:cubicBezTo>
                <a:cubicBezTo>
                  <a:pt x="5789645" y="5317120"/>
                  <a:pt x="5783645" y="5302261"/>
                  <a:pt x="5768815" y="5294856"/>
                </a:cubicBezTo>
                <a:cubicBezTo>
                  <a:pt x="5762022" y="5291463"/>
                  <a:pt x="5755928" y="5290101"/>
                  <a:pt x="5750604" y="5290685"/>
                </a:cubicBezTo>
                <a:close/>
                <a:moveTo>
                  <a:pt x="4815507" y="5281378"/>
                </a:moveTo>
                <a:cubicBezTo>
                  <a:pt x="4770520" y="5288237"/>
                  <a:pt x="4787026" y="5467296"/>
                  <a:pt x="4832655" y="5467402"/>
                </a:cubicBezTo>
                <a:cubicBezTo>
                  <a:pt x="4843679" y="5467430"/>
                  <a:pt x="4868509" y="5477890"/>
                  <a:pt x="4887835" y="5490650"/>
                </a:cubicBezTo>
                <a:cubicBezTo>
                  <a:pt x="4926756" y="5516353"/>
                  <a:pt x="4949475" y="5517347"/>
                  <a:pt x="4967716" y="5494146"/>
                </a:cubicBezTo>
                <a:cubicBezTo>
                  <a:pt x="4976750" y="5482658"/>
                  <a:pt x="4974833" y="5474722"/>
                  <a:pt x="4960188" y="5462994"/>
                </a:cubicBezTo>
                <a:cubicBezTo>
                  <a:pt x="4949380" y="5454338"/>
                  <a:pt x="4940537" y="5441226"/>
                  <a:pt x="4940537" y="5433856"/>
                </a:cubicBezTo>
                <a:cubicBezTo>
                  <a:pt x="4940537" y="5426488"/>
                  <a:pt x="4934703" y="5420457"/>
                  <a:pt x="4927573" y="5420457"/>
                </a:cubicBezTo>
                <a:cubicBezTo>
                  <a:pt x="4920442" y="5420457"/>
                  <a:pt x="4917717" y="5413967"/>
                  <a:pt x="4921519" y="5406033"/>
                </a:cubicBezTo>
                <a:cubicBezTo>
                  <a:pt x="4925320" y="5398100"/>
                  <a:pt x="4921237" y="5389397"/>
                  <a:pt x="4912441" y="5386695"/>
                </a:cubicBezTo>
                <a:cubicBezTo>
                  <a:pt x="4903648" y="5383993"/>
                  <a:pt x="4893276" y="5365871"/>
                  <a:pt x="4889393" y="5346424"/>
                </a:cubicBezTo>
                <a:cubicBezTo>
                  <a:pt x="4881417" y="5306476"/>
                  <a:pt x="4847386" y="5276517"/>
                  <a:pt x="4815507" y="5281378"/>
                </a:cubicBezTo>
                <a:close/>
                <a:moveTo>
                  <a:pt x="11105442" y="5270384"/>
                </a:moveTo>
                <a:cubicBezTo>
                  <a:pt x="11114353" y="5270384"/>
                  <a:pt x="11124686" y="5279697"/>
                  <a:pt x="11128401" y="5291079"/>
                </a:cubicBezTo>
                <a:cubicBezTo>
                  <a:pt x="11136262" y="5315154"/>
                  <a:pt x="11136471" y="5314940"/>
                  <a:pt x="11109736" y="5310178"/>
                </a:cubicBezTo>
                <a:cubicBezTo>
                  <a:pt x="11085601" y="5305879"/>
                  <a:pt x="11081770" y="5270384"/>
                  <a:pt x="11105442" y="5270384"/>
                </a:cubicBezTo>
                <a:close/>
                <a:moveTo>
                  <a:pt x="4041999" y="5255177"/>
                </a:moveTo>
                <a:cubicBezTo>
                  <a:pt x="4040767" y="5256163"/>
                  <a:pt x="4039933" y="5259450"/>
                  <a:pt x="4039652" y="5264913"/>
                </a:cubicBezTo>
                <a:cubicBezTo>
                  <a:pt x="4039144" y="5274801"/>
                  <a:pt x="4041912" y="5280341"/>
                  <a:pt x="4045804" y="5277224"/>
                </a:cubicBezTo>
                <a:cubicBezTo>
                  <a:pt x="4049696" y="5274108"/>
                  <a:pt x="4050111" y="5266017"/>
                  <a:pt x="4046727" y="5259246"/>
                </a:cubicBezTo>
                <a:lnTo>
                  <a:pt x="4046729" y="5259246"/>
                </a:lnTo>
                <a:cubicBezTo>
                  <a:pt x="4044859" y="5255505"/>
                  <a:pt x="4043230" y="5254190"/>
                  <a:pt x="4041999" y="5255177"/>
                </a:cubicBezTo>
                <a:close/>
                <a:moveTo>
                  <a:pt x="11742906" y="5254598"/>
                </a:moveTo>
                <a:cubicBezTo>
                  <a:pt x="11733562" y="5257593"/>
                  <a:pt x="11736337" y="5259814"/>
                  <a:pt x="11749982" y="5260264"/>
                </a:cubicBezTo>
                <a:cubicBezTo>
                  <a:pt x="11762327" y="5260672"/>
                  <a:pt x="11769246" y="5258455"/>
                  <a:pt x="11765353" y="5255339"/>
                </a:cubicBezTo>
                <a:lnTo>
                  <a:pt x="11765353" y="5255338"/>
                </a:lnTo>
                <a:cubicBezTo>
                  <a:pt x="11761462" y="5252221"/>
                  <a:pt x="11751360" y="5251888"/>
                  <a:pt x="11742906" y="5254598"/>
                </a:cubicBezTo>
                <a:close/>
                <a:moveTo>
                  <a:pt x="6755869" y="5237556"/>
                </a:moveTo>
                <a:cubicBezTo>
                  <a:pt x="6715231" y="5237556"/>
                  <a:pt x="6701147" y="5262805"/>
                  <a:pt x="6727853" y="5287784"/>
                </a:cubicBezTo>
                <a:cubicBezTo>
                  <a:pt x="6752851" y="5311165"/>
                  <a:pt x="6776657" y="5310819"/>
                  <a:pt x="6795545" y="5286799"/>
                </a:cubicBezTo>
                <a:cubicBezTo>
                  <a:pt x="6813016" y="5264580"/>
                  <a:pt x="6791241" y="5237556"/>
                  <a:pt x="6755869" y="5237556"/>
                </a:cubicBezTo>
                <a:close/>
                <a:moveTo>
                  <a:pt x="12085554" y="5228578"/>
                </a:moveTo>
                <a:cubicBezTo>
                  <a:pt x="12101798" y="5236618"/>
                  <a:pt x="12098768" y="5242246"/>
                  <a:pt x="12078197" y="5242246"/>
                </a:cubicBezTo>
                <a:cubicBezTo>
                  <a:pt x="12068155" y="5242246"/>
                  <a:pt x="12063249" y="5237956"/>
                  <a:pt x="12067294" y="5232713"/>
                </a:cubicBezTo>
                <a:cubicBezTo>
                  <a:pt x="12071341" y="5227471"/>
                  <a:pt x="12079557" y="5225609"/>
                  <a:pt x="12085554" y="5228578"/>
                </a:cubicBezTo>
                <a:close/>
                <a:moveTo>
                  <a:pt x="4779843" y="5227038"/>
                </a:moveTo>
                <a:cubicBezTo>
                  <a:pt x="4781075" y="5226051"/>
                  <a:pt x="4782703" y="5227366"/>
                  <a:pt x="4784573" y="5231107"/>
                </a:cubicBezTo>
                <a:cubicBezTo>
                  <a:pt x="4787955" y="5237878"/>
                  <a:pt x="4787540" y="5245969"/>
                  <a:pt x="4783649" y="5249086"/>
                </a:cubicBezTo>
                <a:cubicBezTo>
                  <a:pt x="4779756" y="5252202"/>
                  <a:pt x="4776989" y="5246662"/>
                  <a:pt x="4777497" y="5236775"/>
                </a:cubicBezTo>
                <a:cubicBezTo>
                  <a:pt x="4777778" y="5231311"/>
                  <a:pt x="4778612" y="5228024"/>
                  <a:pt x="4779843" y="5227038"/>
                </a:cubicBezTo>
                <a:close/>
                <a:moveTo>
                  <a:pt x="7271031" y="5226264"/>
                </a:moveTo>
                <a:cubicBezTo>
                  <a:pt x="7276117" y="5227353"/>
                  <a:pt x="7280706" y="5229800"/>
                  <a:pt x="7283904" y="5233845"/>
                </a:cubicBezTo>
                <a:cubicBezTo>
                  <a:pt x="7300588" y="5254948"/>
                  <a:pt x="7296447" y="5261005"/>
                  <a:pt x="7265333" y="5261005"/>
                </a:cubicBezTo>
                <a:cubicBezTo>
                  <a:pt x="7246848" y="5261005"/>
                  <a:pt x="7236053" y="5255710"/>
                  <a:pt x="7236053" y="5246642"/>
                </a:cubicBezTo>
                <a:cubicBezTo>
                  <a:pt x="7236053" y="5231944"/>
                  <a:pt x="7255775" y="5222995"/>
                  <a:pt x="7271031" y="5226264"/>
                </a:cubicBezTo>
                <a:close/>
                <a:moveTo>
                  <a:pt x="11930691" y="5225898"/>
                </a:moveTo>
                <a:cubicBezTo>
                  <a:pt x="11937900" y="5225073"/>
                  <a:pt x="11944203" y="5228493"/>
                  <a:pt x="11944203" y="5236775"/>
                </a:cubicBezTo>
                <a:cubicBezTo>
                  <a:pt x="11944203" y="5244943"/>
                  <a:pt x="11935858" y="5251625"/>
                  <a:pt x="11925659" y="5251625"/>
                </a:cubicBezTo>
                <a:cubicBezTo>
                  <a:pt x="11915459" y="5251625"/>
                  <a:pt x="11909201" y="5246613"/>
                  <a:pt x="11911751" y="5240487"/>
                </a:cubicBezTo>
                <a:cubicBezTo>
                  <a:pt x="11915370" y="5231791"/>
                  <a:pt x="11923483" y="5226722"/>
                  <a:pt x="11930691" y="5225898"/>
                </a:cubicBezTo>
                <a:close/>
                <a:moveTo>
                  <a:pt x="11598704" y="5204727"/>
                </a:moveTo>
                <a:cubicBezTo>
                  <a:pt x="11608367" y="5204727"/>
                  <a:pt x="11616272" y="5211308"/>
                  <a:pt x="11616272" y="5219351"/>
                </a:cubicBezTo>
                <a:cubicBezTo>
                  <a:pt x="11616272" y="5227393"/>
                  <a:pt x="11621542" y="5231364"/>
                  <a:pt x="11627984" y="5228177"/>
                </a:cubicBezTo>
                <a:cubicBezTo>
                  <a:pt x="11634426" y="5224988"/>
                  <a:pt x="11639696" y="5226849"/>
                  <a:pt x="11639696" y="5232313"/>
                </a:cubicBezTo>
                <a:cubicBezTo>
                  <a:pt x="11639696" y="5242618"/>
                  <a:pt x="11635938" y="5242961"/>
                  <a:pt x="11601632" y="5235780"/>
                </a:cubicBezTo>
                <a:cubicBezTo>
                  <a:pt x="11576634" y="5230549"/>
                  <a:pt x="11574200" y="5204727"/>
                  <a:pt x="11598704" y="5204727"/>
                </a:cubicBezTo>
                <a:close/>
                <a:moveTo>
                  <a:pt x="4770717" y="5204727"/>
                </a:moveTo>
                <a:cubicBezTo>
                  <a:pt x="4762632" y="5204727"/>
                  <a:pt x="4749456" y="5211058"/>
                  <a:pt x="4741436" y="5218797"/>
                </a:cubicBezTo>
                <a:cubicBezTo>
                  <a:pt x="4729805" y="5230021"/>
                  <a:pt x="4729805" y="5235711"/>
                  <a:pt x="4741436" y="5246936"/>
                </a:cubicBezTo>
                <a:cubicBezTo>
                  <a:pt x="4749456" y="5254674"/>
                  <a:pt x="4762632" y="5261005"/>
                  <a:pt x="4770717" y="5261005"/>
                </a:cubicBezTo>
                <a:cubicBezTo>
                  <a:pt x="4778801" y="5261005"/>
                  <a:pt x="4791976" y="5254674"/>
                  <a:pt x="4799996" y="5246936"/>
                </a:cubicBezTo>
                <a:cubicBezTo>
                  <a:pt x="4811627" y="5235711"/>
                  <a:pt x="4811627" y="5230021"/>
                  <a:pt x="4799996" y="5218797"/>
                </a:cubicBezTo>
                <a:cubicBezTo>
                  <a:pt x="4791976" y="5211058"/>
                  <a:pt x="4778801" y="5204727"/>
                  <a:pt x="4770717" y="5204727"/>
                </a:cubicBezTo>
                <a:close/>
                <a:moveTo>
                  <a:pt x="7407325" y="5195348"/>
                </a:moveTo>
                <a:cubicBezTo>
                  <a:pt x="7425695" y="5195348"/>
                  <a:pt x="7427647" y="5202880"/>
                  <a:pt x="7423896" y="5259276"/>
                </a:cubicBezTo>
                <a:cubicBezTo>
                  <a:pt x="7422197" y="5284805"/>
                  <a:pt x="7427738" y="5305588"/>
                  <a:pt x="7438899" y="5315553"/>
                </a:cubicBezTo>
                <a:cubicBezTo>
                  <a:pt x="7460399" y="5334745"/>
                  <a:pt x="7460556" y="5401698"/>
                  <a:pt x="7439101" y="5401698"/>
                </a:cubicBezTo>
                <a:cubicBezTo>
                  <a:pt x="7430943" y="5401698"/>
                  <a:pt x="7418344" y="5392836"/>
                  <a:pt x="7411106" y="5382004"/>
                </a:cubicBezTo>
                <a:cubicBezTo>
                  <a:pt x="7401283" y="5367305"/>
                  <a:pt x="7390155" y="5363503"/>
                  <a:pt x="7367225" y="5367014"/>
                </a:cubicBezTo>
                <a:cubicBezTo>
                  <a:pt x="7347022" y="5370107"/>
                  <a:pt x="7331465" y="5366412"/>
                  <a:pt x="7321786" y="5356224"/>
                </a:cubicBezTo>
                <a:cubicBezTo>
                  <a:pt x="7301888" y="5335276"/>
                  <a:pt x="7302745" y="5326662"/>
                  <a:pt x="7324728" y="5326662"/>
                </a:cubicBezTo>
                <a:cubicBezTo>
                  <a:pt x="7358559" y="5326662"/>
                  <a:pt x="7380621" y="5297585"/>
                  <a:pt x="7385968" y="5245951"/>
                </a:cubicBezTo>
                <a:cubicBezTo>
                  <a:pt x="7389557" y="5211280"/>
                  <a:pt x="7396282" y="5195348"/>
                  <a:pt x="7407325" y="5195348"/>
                </a:cubicBezTo>
                <a:close/>
                <a:moveTo>
                  <a:pt x="1983304" y="5148450"/>
                </a:moveTo>
                <a:cubicBezTo>
                  <a:pt x="1992967" y="5148450"/>
                  <a:pt x="2000872" y="5154781"/>
                  <a:pt x="2000872" y="5162520"/>
                </a:cubicBezTo>
                <a:cubicBezTo>
                  <a:pt x="2000872" y="5170258"/>
                  <a:pt x="1992967" y="5176589"/>
                  <a:pt x="1983304" y="5176589"/>
                </a:cubicBezTo>
                <a:cubicBezTo>
                  <a:pt x="1973642" y="5176589"/>
                  <a:pt x="1965736" y="5170258"/>
                  <a:pt x="1965736" y="5162520"/>
                </a:cubicBezTo>
                <a:cubicBezTo>
                  <a:pt x="1965736" y="5154781"/>
                  <a:pt x="1973642" y="5148450"/>
                  <a:pt x="1983304" y="5148450"/>
                </a:cubicBezTo>
                <a:close/>
                <a:moveTo>
                  <a:pt x="7718580" y="5129691"/>
                </a:moveTo>
                <a:cubicBezTo>
                  <a:pt x="7751394" y="5129691"/>
                  <a:pt x="7744860" y="5165714"/>
                  <a:pt x="7709721" y="5178537"/>
                </a:cubicBezTo>
                <a:cubicBezTo>
                  <a:pt x="7684696" y="5187668"/>
                  <a:pt x="7680612" y="5194404"/>
                  <a:pt x="7684844" y="5219556"/>
                </a:cubicBezTo>
                <a:cubicBezTo>
                  <a:pt x="7691547" y="5259399"/>
                  <a:pt x="7701164" y="5270384"/>
                  <a:pt x="7729331" y="5270384"/>
                </a:cubicBezTo>
                <a:cubicBezTo>
                  <a:pt x="7742215" y="5270384"/>
                  <a:pt x="7749499" y="5266164"/>
                  <a:pt x="7745518" y="5261005"/>
                </a:cubicBezTo>
                <a:cubicBezTo>
                  <a:pt x="7741536" y="5255846"/>
                  <a:pt x="7749398" y="5251625"/>
                  <a:pt x="7762989" y="5251625"/>
                </a:cubicBezTo>
                <a:cubicBezTo>
                  <a:pt x="7784978" y="5251625"/>
                  <a:pt x="7787188" y="5256015"/>
                  <a:pt x="7783069" y="5291488"/>
                </a:cubicBezTo>
                <a:cubicBezTo>
                  <a:pt x="7779571" y="5321614"/>
                  <a:pt x="7772989" y="5332147"/>
                  <a:pt x="7756123" y="5334606"/>
                </a:cubicBezTo>
                <a:cubicBezTo>
                  <a:pt x="7743849" y="5336398"/>
                  <a:pt x="7728799" y="5341674"/>
                  <a:pt x="7722679" y="5346331"/>
                </a:cubicBezTo>
                <a:cubicBezTo>
                  <a:pt x="7705734" y="5359230"/>
                  <a:pt x="7695797" y="5356692"/>
                  <a:pt x="7676399" y="5334513"/>
                </a:cubicBezTo>
                <a:cubicBezTo>
                  <a:pt x="7666641" y="5323355"/>
                  <a:pt x="7661525" y="5310507"/>
                  <a:pt x="7665031" y="5305963"/>
                </a:cubicBezTo>
                <a:cubicBezTo>
                  <a:pt x="7668538" y="5301419"/>
                  <a:pt x="7665102" y="5291613"/>
                  <a:pt x="7657387" y="5284173"/>
                </a:cubicBezTo>
                <a:cubicBezTo>
                  <a:pt x="7649676" y="5276731"/>
                  <a:pt x="7645472" y="5256195"/>
                  <a:pt x="7648047" y="5238536"/>
                </a:cubicBezTo>
                <a:cubicBezTo>
                  <a:pt x="7652000" y="5211420"/>
                  <a:pt x="7647687" y="5204045"/>
                  <a:pt x="7620297" y="5191088"/>
                </a:cubicBezTo>
                <a:cubicBezTo>
                  <a:pt x="7591383" y="5177409"/>
                  <a:pt x="7589429" y="5173504"/>
                  <a:pt x="7602277" y="5155064"/>
                </a:cubicBezTo>
                <a:cubicBezTo>
                  <a:pt x="7610203" y="5143688"/>
                  <a:pt x="7617492" y="5133033"/>
                  <a:pt x="7618476" y="5131387"/>
                </a:cubicBezTo>
                <a:cubicBezTo>
                  <a:pt x="7619458" y="5129739"/>
                  <a:pt x="7631185" y="5133854"/>
                  <a:pt x="7644534" y="5140531"/>
                </a:cubicBezTo>
                <a:cubicBezTo>
                  <a:pt x="7663686" y="5150110"/>
                  <a:pt x="7671831" y="5150247"/>
                  <a:pt x="7683152" y="5141181"/>
                </a:cubicBezTo>
                <a:cubicBezTo>
                  <a:pt x="7691043" y="5134862"/>
                  <a:pt x="7706985" y="5129691"/>
                  <a:pt x="7718580" y="5129691"/>
                </a:cubicBezTo>
                <a:close/>
                <a:moveTo>
                  <a:pt x="8604486" y="5073547"/>
                </a:moveTo>
                <a:cubicBezTo>
                  <a:pt x="8599239" y="5073334"/>
                  <a:pt x="8592485" y="5075957"/>
                  <a:pt x="8581701" y="5081313"/>
                </a:cubicBezTo>
                <a:cubicBezTo>
                  <a:pt x="8562369" y="5090913"/>
                  <a:pt x="8554303" y="5091250"/>
                  <a:pt x="8547731" y="5082735"/>
                </a:cubicBezTo>
                <a:cubicBezTo>
                  <a:pt x="8532162" y="5062560"/>
                  <a:pt x="8494916" y="5076512"/>
                  <a:pt x="8496806" y="5101810"/>
                </a:cubicBezTo>
                <a:cubicBezTo>
                  <a:pt x="8501239" y="5161142"/>
                  <a:pt x="8508421" y="5182483"/>
                  <a:pt x="8529073" y="5197693"/>
                </a:cubicBezTo>
                <a:cubicBezTo>
                  <a:pt x="8555221" y="5216951"/>
                  <a:pt x="8572877" y="5218393"/>
                  <a:pt x="8592281" y="5202852"/>
                </a:cubicBezTo>
                <a:cubicBezTo>
                  <a:pt x="8609301" y="5189222"/>
                  <a:pt x="8610934" y="5157830"/>
                  <a:pt x="8594623" y="5157830"/>
                </a:cubicBezTo>
                <a:cubicBezTo>
                  <a:pt x="8572879" y="5157830"/>
                  <a:pt x="8582714" y="5131921"/>
                  <a:pt x="8606335" y="5126973"/>
                </a:cubicBezTo>
                <a:cubicBezTo>
                  <a:pt x="8631609" y="5121680"/>
                  <a:pt x="8636038" y="5105220"/>
                  <a:pt x="8618225" y="5082793"/>
                </a:cubicBezTo>
                <a:cubicBezTo>
                  <a:pt x="8613471" y="5076808"/>
                  <a:pt x="8609732" y="5073760"/>
                  <a:pt x="8604486" y="5073547"/>
                </a:cubicBezTo>
                <a:close/>
                <a:moveTo>
                  <a:pt x="11868075" y="5045275"/>
                </a:moveTo>
                <a:cubicBezTo>
                  <a:pt x="11889131" y="5045275"/>
                  <a:pt x="11897355" y="5050329"/>
                  <a:pt x="11897355" y="5063267"/>
                </a:cubicBezTo>
                <a:cubicBezTo>
                  <a:pt x="11897355" y="5073163"/>
                  <a:pt x="11900554" y="5087936"/>
                  <a:pt x="11904464" y="5096096"/>
                </a:cubicBezTo>
                <a:cubicBezTo>
                  <a:pt x="11913490" y="5114935"/>
                  <a:pt x="11898153" y="5115025"/>
                  <a:pt x="11864826" y="5096331"/>
                </a:cubicBezTo>
                <a:cubicBezTo>
                  <a:pt x="11828297" y="5075840"/>
                  <a:pt x="11830243" y="5045275"/>
                  <a:pt x="11868075" y="5045275"/>
                </a:cubicBezTo>
                <a:close/>
                <a:moveTo>
                  <a:pt x="1472743" y="5035895"/>
                </a:moveTo>
                <a:cubicBezTo>
                  <a:pt x="1460489" y="5035895"/>
                  <a:pt x="1458324" y="5067240"/>
                  <a:pt x="1469936" y="5076540"/>
                </a:cubicBezTo>
                <a:cubicBezTo>
                  <a:pt x="1474231" y="5079980"/>
                  <a:pt x="1486089" y="5082304"/>
                  <a:pt x="1496287" y="5081706"/>
                </a:cubicBezTo>
                <a:cubicBezTo>
                  <a:pt x="1510129" y="5080894"/>
                  <a:pt x="1509358" y="5079487"/>
                  <a:pt x="1493249" y="5076160"/>
                </a:cubicBezTo>
                <a:cubicBezTo>
                  <a:pt x="1478757" y="5073168"/>
                  <a:pt x="1473588" y="5065821"/>
                  <a:pt x="1477513" y="5053800"/>
                </a:cubicBezTo>
                <a:cubicBezTo>
                  <a:pt x="1480728" y="5043953"/>
                  <a:pt x="1478582" y="5035895"/>
                  <a:pt x="1472743" y="5035895"/>
                </a:cubicBezTo>
                <a:close/>
                <a:moveTo>
                  <a:pt x="12035500" y="4979618"/>
                </a:moveTo>
                <a:cubicBezTo>
                  <a:pt x="12064333" y="4979618"/>
                  <a:pt x="12086264" y="5018641"/>
                  <a:pt x="12092863" y="5081687"/>
                </a:cubicBezTo>
                <a:cubicBezTo>
                  <a:pt x="12098933" y="5139663"/>
                  <a:pt x="12097317" y="5148450"/>
                  <a:pt x="12080586" y="5148450"/>
                </a:cubicBezTo>
                <a:cubicBezTo>
                  <a:pt x="12068021" y="5148450"/>
                  <a:pt x="12061320" y="5140567"/>
                  <a:pt x="12061320" y="5125783"/>
                </a:cubicBezTo>
                <a:cubicBezTo>
                  <a:pt x="12061320" y="5113316"/>
                  <a:pt x="12056803" y="5101709"/>
                  <a:pt x="12051284" y="5099989"/>
                </a:cubicBezTo>
                <a:cubicBezTo>
                  <a:pt x="12037535" y="5095707"/>
                  <a:pt x="12022315" y="4979618"/>
                  <a:pt x="12035500" y="4979618"/>
                </a:cubicBezTo>
                <a:close/>
                <a:moveTo>
                  <a:pt x="7792365" y="4979618"/>
                </a:moveTo>
                <a:cubicBezTo>
                  <a:pt x="7803296" y="4979618"/>
                  <a:pt x="7809932" y="4988477"/>
                  <a:pt x="7809932" y="5003068"/>
                </a:cubicBezTo>
                <a:cubicBezTo>
                  <a:pt x="7809932" y="5015964"/>
                  <a:pt x="7808615" y="5026183"/>
                  <a:pt x="7807004" y="5025775"/>
                </a:cubicBezTo>
                <a:cubicBezTo>
                  <a:pt x="7805395" y="5025369"/>
                  <a:pt x="7797489" y="5022906"/>
                  <a:pt x="7789436" y="5020304"/>
                </a:cubicBezTo>
                <a:cubicBezTo>
                  <a:pt x="7768735" y="5013615"/>
                  <a:pt x="7771182" y="4979618"/>
                  <a:pt x="7792365" y="4979618"/>
                </a:cubicBezTo>
                <a:close/>
                <a:moveTo>
                  <a:pt x="11452306" y="4970239"/>
                </a:moveTo>
                <a:cubicBezTo>
                  <a:pt x="11440801" y="4970239"/>
                  <a:pt x="11428189" y="4976915"/>
                  <a:pt x="11424279" y="4985076"/>
                </a:cubicBezTo>
                <a:cubicBezTo>
                  <a:pt x="11413302" y="5007987"/>
                  <a:pt x="11415874" y="5045275"/>
                  <a:pt x="11428432" y="5045275"/>
                </a:cubicBezTo>
                <a:cubicBezTo>
                  <a:pt x="11434625" y="5045275"/>
                  <a:pt x="11445369" y="5062158"/>
                  <a:pt x="11452306" y="5082793"/>
                </a:cubicBezTo>
                <a:cubicBezTo>
                  <a:pt x="11465723" y="5122696"/>
                  <a:pt x="11495038" y="5132818"/>
                  <a:pt x="11521956" y="5106841"/>
                </a:cubicBezTo>
                <a:cubicBezTo>
                  <a:pt x="11537123" y="5092205"/>
                  <a:pt x="11520419" y="5054655"/>
                  <a:pt x="11498742" y="5054655"/>
                </a:cubicBezTo>
                <a:cubicBezTo>
                  <a:pt x="11492528" y="5054655"/>
                  <a:pt x="11487442" y="5042338"/>
                  <a:pt x="11487442" y="5027283"/>
                </a:cubicBezTo>
                <a:cubicBezTo>
                  <a:pt x="11487442" y="4988225"/>
                  <a:pt x="11476363" y="4970239"/>
                  <a:pt x="11452306" y="4970239"/>
                </a:cubicBezTo>
                <a:close/>
                <a:moveTo>
                  <a:pt x="7148449" y="4942595"/>
                </a:moveTo>
                <a:cubicBezTo>
                  <a:pt x="7139048" y="4942152"/>
                  <a:pt x="7131025" y="4945844"/>
                  <a:pt x="7127671" y="4953824"/>
                </a:cubicBezTo>
                <a:cubicBezTo>
                  <a:pt x="7123800" y="4963038"/>
                  <a:pt x="7118695" y="4962872"/>
                  <a:pt x="7103834" y="4953050"/>
                </a:cubicBezTo>
                <a:cubicBezTo>
                  <a:pt x="7093117" y="4945967"/>
                  <a:pt x="7074531" y="4943192"/>
                  <a:pt x="7060939" y="4946647"/>
                </a:cubicBezTo>
                <a:cubicBezTo>
                  <a:pt x="7041186" y="4951668"/>
                  <a:pt x="7036952" y="4960633"/>
                  <a:pt x="7036952" y="4997447"/>
                </a:cubicBezTo>
                <a:cubicBezTo>
                  <a:pt x="7036952" y="5022032"/>
                  <a:pt x="7040466" y="5044963"/>
                  <a:pt x="7044760" y="5048402"/>
                </a:cubicBezTo>
                <a:cubicBezTo>
                  <a:pt x="7057721" y="5058782"/>
                  <a:pt x="7093519" y="5055435"/>
                  <a:pt x="7103295" y="5042930"/>
                </a:cubicBezTo>
                <a:cubicBezTo>
                  <a:pt x="7108336" y="5036481"/>
                  <a:pt x="7112599" y="5024874"/>
                  <a:pt x="7112770" y="5017136"/>
                </a:cubicBezTo>
                <a:cubicBezTo>
                  <a:pt x="7112940" y="5009398"/>
                  <a:pt x="7124555" y="5001759"/>
                  <a:pt x="7138581" y="5000160"/>
                </a:cubicBezTo>
                <a:cubicBezTo>
                  <a:pt x="7176321" y="4995855"/>
                  <a:pt x="7195801" y="4973835"/>
                  <a:pt x="7177494" y="4956170"/>
                </a:cubicBezTo>
                <a:cubicBezTo>
                  <a:pt x="7168628" y="4947614"/>
                  <a:pt x="7157850" y="4943038"/>
                  <a:pt x="7148449" y="4942595"/>
                </a:cubicBezTo>
                <a:close/>
                <a:moveTo>
                  <a:pt x="1560652" y="4886461"/>
                </a:moveTo>
                <a:cubicBezTo>
                  <a:pt x="1554883" y="4886611"/>
                  <a:pt x="1547509" y="4887815"/>
                  <a:pt x="1538062" y="4889713"/>
                </a:cubicBezTo>
                <a:cubicBezTo>
                  <a:pt x="1513149" y="4894722"/>
                  <a:pt x="1508176" y="4900564"/>
                  <a:pt x="1511165" y="4921323"/>
                </a:cubicBezTo>
                <a:cubicBezTo>
                  <a:pt x="1513777" y="4939463"/>
                  <a:pt x="1522414" y="4947653"/>
                  <a:pt x="1541183" y="4949788"/>
                </a:cubicBezTo>
                <a:cubicBezTo>
                  <a:pt x="1557658" y="4951661"/>
                  <a:pt x="1567534" y="4959284"/>
                  <a:pt x="1567534" y="4970124"/>
                </a:cubicBezTo>
                <a:cubicBezTo>
                  <a:pt x="1567534" y="5012533"/>
                  <a:pt x="1594237" y="5029517"/>
                  <a:pt x="1623751" y="5005881"/>
                </a:cubicBezTo>
                <a:cubicBezTo>
                  <a:pt x="1645711" y="4988295"/>
                  <a:pt x="1640359" y="4970553"/>
                  <a:pt x="1610336" y="4961411"/>
                </a:cubicBezTo>
                <a:cubicBezTo>
                  <a:pt x="1589848" y="4955172"/>
                  <a:pt x="1582597" y="4945452"/>
                  <a:pt x="1581806" y="4923162"/>
                </a:cubicBezTo>
                <a:cubicBezTo>
                  <a:pt x="1580807" y="4895030"/>
                  <a:pt x="1577956" y="4886009"/>
                  <a:pt x="1560652" y="4886461"/>
                </a:cubicBezTo>
                <a:close/>
                <a:moveTo>
                  <a:pt x="11127252" y="4859377"/>
                </a:moveTo>
                <a:cubicBezTo>
                  <a:pt x="11089619" y="4855089"/>
                  <a:pt x="11078398" y="4884246"/>
                  <a:pt x="11109833" y="4904632"/>
                </a:cubicBezTo>
                <a:cubicBezTo>
                  <a:pt x="11129975" y="4917694"/>
                  <a:pt x="11133172" y="4927441"/>
                  <a:pt x="11127811" y="4959449"/>
                </a:cubicBezTo>
                <a:cubicBezTo>
                  <a:pt x="11123492" y="4985244"/>
                  <a:pt x="11125763" y="4998377"/>
                  <a:pt x="11134546" y="4998377"/>
                </a:cubicBezTo>
                <a:cubicBezTo>
                  <a:pt x="11141835" y="4998377"/>
                  <a:pt x="11147799" y="5011824"/>
                  <a:pt x="11147799" y="5028256"/>
                </a:cubicBezTo>
                <a:cubicBezTo>
                  <a:pt x="11147799" y="5046025"/>
                  <a:pt x="11158122" y="5066934"/>
                  <a:pt x="11173264" y="5079844"/>
                </a:cubicBezTo>
                <a:cubicBezTo>
                  <a:pt x="11204609" y="5106564"/>
                  <a:pt x="11214324" y="5107024"/>
                  <a:pt x="11224142" y="5082249"/>
                </a:cubicBezTo>
                <a:cubicBezTo>
                  <a:pt x="11233460" y="5058736"/>
                  <a:pt x="11219544" y="4970239"/>
                  <a:pt x="11206529" y="4970239"/>
                </a:cubicBezTo>
                <a:cubicBezTo>
                  <a:pt x="11201391" y="4970239"/>
                  <a:pt x="11193879" y="4959686"/>
                  <a:pt x="11189838" y="4946790"/>
                </a:cubicBezTo>
                <a:cubicBezTo>
                  <a:pt x="11185795" y="4933893"/>
                  <a:pt x="11174663" y="4923341"/>
                  <a:pt x="11165100" y="4923341"/>
                </a:cubicBezTo>
                <a:cubicBezTo>
                  <a:pt x="11152680" y="4923341"/>
                  <a:pt x="11148559" y="4914631"/>
                  <a:pt x="11150683" y="4892863"/>
                </a:cubicBezTo>
                <a:cubicBezTo>
                  <a:pt x="11153155" y="4867508"/>
                  <a:pt x="11149218" y="4861880"/>
                  <a:pt x="11127252" y="4859377"/>
                </a:cubicBezTo>
                <a:close/>
                <a:moveTo>
                  <a:pt x="9064456" y="4839371"/>
                </a:moveTo>
                <a:cubicBezTo>
                  <a:pt x="9059541" y="4839942"/>
                  <a:pt x="9055557" y="4842871"/>
                  <a:pt x="9051231" y="4848304"/>
                </a:cubicBezTo>
                <a:cubicBezTo>
                  <a:pt x="9035801" y="4867690"/>
                  <a:pt x="9036666" y="4967873"/>
                  <a:pt x="9052302" y="4972047"/>
                </a:cubicBezTo>
                <a:cubicBezTo>
                  <a:pt x="9059246" y="4973901"/>
                  <a:pt x="9065834" y="4990080"/>
                  <a:pt x="9066941" y="5008001"/>
                </a:cubicBezTo>
                <a:cubicBezTo>
                  <a:pt x="9068756" y="5037389"/>
                  <a:pt x="9065645" y="5040888"/>
                  <a:pt x="9035224" y="5043671"/>
                </a:cubicBezTo>
                <a:cubicBezTo>
                  <a:pt x="9001989" y="5046711"/>
                  <a:pt x="9001596" y="5047444"/>
                  <a:pt x="9008426" y="5093627"/>
                </a:cubicBezTo>
                <a:cubicBezTo>
                  <a:pt x="9013600" y="5128619"/>
                  <a:pt x="9022891" y="5145245"/>
                  <a:pt x="9045083" y="5159224"/>
                </a:cubicBezTo>
                <a:cubicBezTo>
                  <a:pt x="9061432" y="5169524"/>
                  <a:pt x="9074809" y="5185836"/>
                  <a:pt x="9074809" y="5195475"/>
                </a:cubicBezTo>
                <a:cubicBezTo>
                  <a:pt x="9074809" y="5205114"/>
                  <a:pt x="9080079" y="5215609"/>
                  <a:pt x="9086521" y="5218797"/>
                </a:cubicBezTo>
                <a:cubicBezTo>
                  <a:pt x="9092962" y="5221985"/>
                  <a:pt x="9098233" y="5232502"/>
                  <a:pt x="9098233" y="5242167"/>
                </a:cubicBezTo>
                <a:cubicBezTo>
                  <a:pt x="9098233" y="5251833"/>
                  <a:pt x="9108773" y="5262420"/>
                  <a:pt x="9121656" y="5265695"/>
                </a:cubicBezTo>
                <a:cubicBezTo>
                  <a:pt x="9134539" y="5268969"/>
                  <a:pt x="9145080" y="5279806"/>
                  <a:pt x="9145080" y="5289776"/>
                </a:cubicBezTo>
                <a:cubicBezTo>
                  <a:pt x="9145080" y="5299745"/>
                  <a:pt x="9150350" y="5307903"/>
                  <a:pt x="9156792" y="5307903"/>
                </a:cubicBezTo>
                <a:cubicBezTo>
                  <a:pt x="9163232" y="5307903"/>
                  <a:pt x="9168504" y="5317751"/>
                  <a:pt x="9168504" y="5329788"/>
                </a:cubicBezTo>
                <a:cubicBezTo>
                  <a:pt x="9168504" y="5341826"/>
                  <a:pt x="9172017" y="5354488"/>
                  <a:pt x="9176312" y="5357927"/>
                </a:cubicBezTo>
                <a:cubicBezTo>
                  <a:pt x="9190789" y="5369521"/>
                  <a:pt x="9224502" y="5364294"/>
                  <a:pt x="9231665" y="5349344"/>
                </a:cubicBezTo>
                <a:cubicBezTo>
                  <a:pt x="9242226" y="5327302"/>
                  <a:pt x="9240267" y="5289143"/>
                  <a:pt x="9228575" y="5289143"/>
                </a:cubicBezTo>
                <a:cubicBezTo>
                  <a:pt x="9222965" y="5289143"/>
                  <a:pt x="9214798" y="5263818"/>
                  <a:pt x="9210425" y="5232866"/>
                </a:cubicBezTo>
                <a:cubicBezTo>
                  <a:pt x="9206053" y="5201914"/>
                  <a:pt x="9198015" y="5176589"/>
                  <a:pt x="9192564" y="5176589"/>
                </a:cubicBezTo>
                <a:cubicBezTo>
                  <a:pt x="9187112" y="5176589"/>
                  <a:pt x="9178921" y="5142822"/>
                  <a:pt x="9174359" y="5101552"/>
                </a:cubicBezTo>
                <a:cubicBezTo>
                  <a:pt x="9169797" y="5060282"/>
                  <a:pt x="9161343" y="5026516"/>
                  <a:pt x="9155572" y="5026516"/>
                </a:cubicBezTo>
                <a:cubicBezTo>
                  <a:pt x="9149800" y="5026516"/>
                  <a:pt x="9145079" y="5014371"/>
                  <a:pt x="9145079" y="4999525"/>
                </a:cubicBezTo>
                <a:cubicBezTo>
                  <a:pt x="9145079" y="4984682"/>
                  <a:pt x="9137434" y="4967455"/>
                  <a:pt x="9128090" y="4961244"/>
                </a:cubicBezTo>
                <a:cubicBezTo>
                  <a:pt x="9118437" y="4954828"/>
                  <a:pt x="9109588" y="4929436"/>
                  <a:pt x="9107595" y="4902440"/>
                </a:cubicBezTo>
                <a:cubicBezTo>
                  <a:pt x="9105141" y="4869187"/>
                  <a:pt x="9097837" y="4851821"/>
                  <a:pt x="9083259" y="4844581"/>
                </a:cubicBezTo>
                <a:cubicBezTo>
                  <a:pt x="9075215" y="4840585"/>
                  <a:pt x="9069370" y="4838799"/>
                  <a:pt x="9064456" y="4839371"/>
                </a:cubicBezTo>
                <a:close/>
                <a:moveTo>
                  <a:pt x="8969113" y="4813284"/>
                </a:moveTo>
                <a:cubicBezTo>
                  <a:pt x="8960733" y="4811366"/>
                  <a:pt x="8951624" y="4812521"/>
                  <a:pt x="8943048" y="4818221"/>
                </a:cubicBezTo>
                <a:cubicBezTo>
                  <a:pt x="8915606" y="4836461"/>
                  <a:pt x="8930030" y="4885823"/>
                  <a:pt x="8962802" y="4885823"/>
                </a:cubicBezTo>
                <a:cubicBezTo>
                  <a:pt x="8971296" y="4885823"/>
                  <a:pt x="8983862" y="4880403"/>
                  <a:pt x="8990726" y="4873778"/>
                </a:cubicBezTo>
                <a:cubicBezTo>
                  <a:pt x="9012826" y="4852452"/>
                  <a:pt x="8994253" y="4819039"/>
                  <a:pt x="8969113" y="4813284"/>
                </a:cubicBezTo>
                <a:close/>
                <a:moveTo>
                  <a:pt x="839060" y="4792027"/>
                </a:moveTo>
                <a:cubicBezTo>
                  <a:pt x="822871" y="4792027"/>
                  <a:pt x="817978" y="4799468"/>
                  <a:pt x="817978" y="4824089"/>
                </a:cubicBezTo>
                <a:cubicBezTo>
                  <a:pt x="817978" y="4867747"/>
                  <a:pt x="828266" y="4885823"/>
                  <a:pt x="853114" y="4885823"/>
                </a:cubicBezTo>
                <a:cubicBezTo>
                  <a:pt x="864619" y="4885823"/>
                  <a:pt x="877231" y="4879146"/>
                  <a:pt x="881140" y="4870987"/>
                </a:cubicBezTo>
                <a:cubicBezTo>
                  <a:pt x="900744" y="4830073"/>
                  <a:pt x="880467" y="4792027"/>
                  <a:pt x="839060" y="4792027"/>
                </a:cubicBezTo>
                <a:close/>
                <a:moveTo>
                  <a:pt x="11731813" y="4681023"/>
                </a:moveTo>
                <a:cubicBezTo>
                  <a:pt x="11704903" y="4684073"/>
                  <a:pt x="11704232" y="4686308"/>
                  <a:pt x="11708341" y="4759199"/>
                </a:cubicBezTo>
                <a:cubicBezTo>
                  <a:pt x="11710667" y="4800469"/>
                  <a:pt x="11717254" y="4835643"/>
                  <a:pt x="11722979" y="4837361"/>
                </a:cubicBezTo>
                <a:cubicBezTo>
                  <a:pt x="11728705" y="4839081"/>
                  <a:pt x="11733390" y="4846335"/>
                  <a:pt x="11733390" y="4853481"/>
                </a:cubicBezTo>
                <a:cubicBezTo>
                  <a:pt x="11733390" y="4871327"/>
                  <a:pt x="11765988" y="4860105"/>
                  <a:pt x="11774175" y="4839441"/>
                </a:cubicBezTo>
                <a:cubicBezTo>
                  <a:pt x="11786651" y="4807964"/>
                  <a:pt x="11785379" y="4698599"/>
                  <a:pt x="11772418" y="4688219"/>
                </a:cubicBezTo>
                <a:cubicBezTo>
                  <a:pt x="11765322" y="4682535"/>
                  <a:pt x="11747050" y="4679297"/>
                  <a:pt x="11731813" y="4681023"/>
                </a:cubicBezTo>
                <a:close/>
                <a:moveTo>
                  <a:pt x="1629532" y="4557445"/>
                </a:moveTo>
                <a:cubicBezTo>
                  <a:pt x="1623534" y="4558806"/>
                  <a:pt x="1617794" y="4562327"/>
                  <a:pt x="1613036" y="4568340"/>
                </a:cubicBezTo>
                <a:cubicBezTo>
                  <a:pt x="1598982" y="4586101"/>
                  <a:pt x="1600235" y="4630263"/>
                  <a:pt x="1615000" y="4637570"/>
                </a:cubicBezTo>
                <a:cubicBezTo>
                  <a:pt x="1621781" y="4640927"/>
                  <a:pt x="1625169" y="4648563"/>
                  <a:pt x="1622529" y="4654538"/>
                </a:cubicBezTo>
                <a:cubicBezTo>
                  <a:pt x="1619888" y="4660514"/>
                  <a:pt x="1639373" y="4684397"/>
                  <a:pt x="1665829" y="4707611"/>
                </a:cubicBezTo>
                <a:lnTo>
                  <a:pt x="1713933" y="4749820"/>
                </a:lnTo>
                <a:lnTo>
                  <a:pt x="1678876" y="4753007"/>
                </a:lnTo>
                <a:cubicBezTo>
                  <a:pt x="1650950" y="4755547"/>
                  <a:pt x="1637252" y="4749895"/>
                  <a:pt x="1611533" y="4725223"/>
                </a:cubicBezTo>
                <a:cubicBezTo>
                  <a:pt x="1593775" y="4708188"/>
                  <a:pt x="1578912" y="4698312"/>
                  <a:pt x="1578504" y="4703275"/>
                </a:cubicBezTo>
                <a:cubicBezTo>
                  <a:pt x="1578095" y="4708239"/>
                  <a:pt x="1572870" y="4702533"/>
                  <a:pt x="1566891" y="4690594"/>
                </a:cubicBezTo>
                <a:cubicBezTo>
                  <a:pt x="1560913" y="4678656"/>
                  <a:pt x="1551467" y="4671142"/>
                  <a:pt x="1545902" y="4673896"/>
                </a:cubicBezTo>
                <a:cubicBezTo>
                  <a:pt x="1540336" y="4676651"/>
                  <a:pt x="1538272" y="4668481"/>
                  <a:pt x="1541312" y="4655740"/>
                </a:cubicBezTo>
                <a:cubicBezTo>
                  <a:pt x="1544353" y="4642999"/>
                  <a:pt x="1551497" y="4632575"/>
                  <a:pt x="1557189" y="4632575"/>
                </a:cubicBezTo>
                <a:cubicBezTo>
                  <a:pt x="1579368" y="4632575"/>
                  <a:pt x="1566004" y="4606889"/>
                  <a:pt x="1538626" y="4596898"/>
                </a:cubicBezTo>
                <a:cubicBezTo>
                  <a:pt x="1513780" y="4587834"/>
                  <a:pt x="1507194" y="4589234"/>
                  <a:pt x="1491778" y="4606859"/>
                </a:cubicBezTo>
                <a:cubicBezTo>
                  <a:pt x="1469686" y="4632119"/>
                  <a:pt x="1468481" y="4652392"/>
                  <a:pt x="1489453" y="4645947"/>
                </a:cubicBezTo>
                <a:cubicBezTo>
                  <a:pt x="1500984" y="4642403"/>
                  <a:pt x="1503694" y="4648634"/>
                  <a:pt x="1499820" y="4669776"/>
                </a:cubicBezTo>
                <a:cubicBezTo>
                  <a:pt x="1496885" y="4685793"/>
                  <a:pt x="1501413" y="4705004"/>
                  <a:pt x="1510100" y="4713388"/>
                </a:cubicBezTo>
                <a:cubicBezTo>
                  <a:pt x="1518641" y="4721629"/>
                  <a:pt x="1531104" y="4735646"/>
                  <a:pt x="1537798" y="4744540"/>
                </a:cubicBezTo>
                <a:cubicBezTo>
                  <a:pt x="1583126" y="4804765"/>
                  <a:pt x="1600524" y="4820941"/>
                  <a:pt x="1607358" y="4809215"/>
                </a:cubicBezTo>
                <a:cubicBezTo>
                  <a:pt x="1611364" y="4802341"/>
                  <a:pt x="1612441" y="4806214"/>
                  <a:pt x="1609752" y="4817821"/>
                </a:cubicBezTo>
                <a:cubicBezTo>
                  <a:pt x="1607063" y="4829428"/>
                  <a:pt x="1609540" y="4838925"/>
                  <a:pt x="1615255" y="4838925"/>
                </a:cubicBezTo>
                <a:cubicBezTo>
                  <a:pt x="1620971" y="4838925"/>
                  <a:pt x="1629110" y="4850532"/>
                  <a:pt x="1633342" y="4864719"/>
                </a:cubicBezTo>
                <a:cubicBezTo>
                  <a:pt x="1637573" y="4878906"/>
                  <a:pt x="1646224" y="4895788"/>
                  <a:pt x="1652567" y="4902237"/>
                </a:cubicBezTo>
                <a:cubicBezTo>
                  <a:pt x="1658909" y="4908685"/>
                  <a:pt x="1660010" y="4913961"/>
                  <a:pt x="1655016" y="4913961"/>
                </a:cubicBezTo>
                <a:cubicBezTo>
                  <a:pt x="1650020" y="4913961"/>
                  <a:pt x="1657281" y="4921843"/>
                  <a:pt x="1671149" y="4931476"/>
                </a:cubicBezTo>
                <a:cubicBezTo>
                  <a:pt x="1685018" y="4941109"/>
                  <a:pt x="1696364" y="4957288"/>
                  <a:pt x="1696364" y="4967431"/>
                </a:cubicBezTo>
                <a:cubicBezTo>
                  <a:pt x="1696364" y="4998013"/>
                  <a:pt x="1711582" y="5003652"/>
                  <a:pt x="1763835" y="4992439"/>
                </a:cubicBezTo>
                <a:cubicBezTo>
                  <a:pt x="1778589" y="4989272"/>
                  <a:pt x="1793414" y="4976869"/>
                  <a:pt x="1797312" y="4964428"/>
                </a:cubicBezTo>
                <a:cubicBezTo>
                  <a:pt x="1805504" y="4938292"/>
                  <a:pt x="1821060" y="4936197"/>
                  <a:pt x="1850188" y="4957307"/>
                </a:cubicBezTo>
                <a:cubicBezTo>
                  <a:pt x="1893759" y="4988886"/>
                  <a:pt x="1928011" y="4947944"/>
                  <a:pt x="1887794" y="4912355"/>
                </a:cubicBezTo>
                <a:cubicBezTo>
                  <a:pt x="1864293" y="4891558"/>
                  <a:pt x="1838569" y="4890199"/>
                  <a:pt x="1829430" y="4909272"/>
                </a:cubicBezTo>
                <a:cubicBezTo>
                  <a:pt x="1814223" y="4941010"/>
                  <a:pt x="1750442" y="4908417"/>
                  <a:pt x="1736567" y="4861818"/>
                </a:cubicBezTo>
                <a:cubicBezTo>
                  <a:pt x="1732049" y="4846648"/>
                  <a:pt x="1720682" y="4827152"/>
                  <a:pt x="1711306" y="4818496"/>
                </a:cubicBezTo>
                <a:cubicBezTo>
                  <a:pt x="1699238" y="4807353"/>
                  <a:pt x="1697580" y="4798001"/>
                  <a:pt x="1705628" y="4786484"/>
                </a:cubicBezTo>
                <a:cubicBezTo>
                  <a:pt x="1715985" y="4771663"/>
                  <a:pt x="1717715" y="4772021"/>
                  <a:pt x="1725038" y="4790500"/>
                </a:cubicBezTo>
                <a:cubicBezTo>
                  <a:pt x="1729460" y="4801657"/>
                  <a:pt x="1740628" y="4810786"/>
                  <a:pt x="1749856" y="4810786"/>
                </a:cubicBezTo>
                <a:cubicBezTo>
                  <a:pt x="1759086" y="4810786"/>
                  <a:pt x="1766635" y="4816463"/>
                  <a:pt x="1766635" y="4823403"/>
                </a:cubicBezTo>
                <a:cubicBezTo>
                  <a:pt x="1766635" y="4830341"/>
                  <a:pt x="1777470" y="4843870"/>
                  <a:pt x="1790714" y="4853469"/>
                </a:cubicBezTo>
                <a:cubicBezTo>
                  <a:pt x="1811282" y="4868376"/>
                  <a:pt x="1818343" y="4869146"/>
                  <a:pt x="1839131" y="4858748"/>
                </a:cubicBezTo>
                <a:cubicBezTo>
                  <a:pt x="1857760" y="4849431"/>
                  <a:pt x="1865490" y="4849196"/>
                  <a:pt x="1872087" y="4857742"/>
                </a:cubicBezTo>
                <a:cubicBezTo>
                  <a:pt x="1887399" y="4877584"/>
                  <a:pt x="1924745" y="4864148"/>
                  <a:pt x="1924745" y="4838797"/>
                </a:cubicBezTo>
                <a:cubicBezTo>
                  <a:pt x="1924745" y="4818619"/>
                  <a:pt x="1918826" y="4815084"/>
                  <a:pt x="1880826" y="4812565"/>
                </a:cubicBezTo>
                <a:cubicBezTo>
                  <a:pt x="1837332" y="4809682"/>
                  <a:pt x="1836906" y="4809257"/>
                  <a:pt x="1836906" y="4768680"/>
                </a:cubicBezTo>
                <a:cubicBezTo>
                  <a:pt x="1836906" y="4735042"/>
                  <a:pt x="1829845" y="4721710"/>
                  <a:pt x="1797460" y="4694210"/>
                </a:cubicBezTo>
                <a:cubicBezTo>
                  <a:pt x="1775765" y="4675787"/>
                  <a:pt x="1750219" y="4660713"/>
                  <a:pt x="1740693" y="4660713"/>
                </a:cubicBezTo>
                <a:cubicBezTo>
                  <a:pt x="1709669" y="4660713"/>
                  <a:pt x="1674872" y="4627773"/>
                  <a:pt x="1670930" y="4594670"/>
                </a:cubicBezTo>
                <a:cubicBezTo>
                  <a:pt x="1667842" y="4568737"/>
                  <a:pt x="1647526" y="4553365"/>
                  <a:pt x="1629532" y="4557445"/>
                </a:cubicBezTo>
                <a:close/>
                <a:moveTo>
                  <a:pt x="801107" y="4214942"/>
                </a:moveTo>
                <a:cubicBezTo>
                  <a:pt x="812033" y="4217796"/>
                  <a:pt x="817978" y="4224983"/>
                  <a:pt x="817978" y="4236252"/>
                </a:cubicBezTo>
                <a:cubicBezTo>
                  <a:pt x="817978" y="4245584"/>
                  <a:pt x="826341" y="4262781"/>
                  <a:pt x="836562" y="4274468"/>
                </a:cubicBezTo>
                <a:cubicBezTo>
                  <a:pt x="851285" y="4291302"/>
                  <a:pt x="852204" y="4298556"/>
                  <a:pt x="840985" y="4309383"/>
                </a:cubicBezTo>
                <a:cubicBezTo>
                  <a:pt x="833196" y="4316900"/>
                  <a:pt x="820126" y="4323049"/>
                  <a:pt x="811941" y="4323049"/>
                </a:cubicBezTo>
                <a:cubicBezTo>
                  <a:pt x="803757" y="4323049"/>
                  <a:pt x="794197" y="4329027"/>
                  <a:pt x="790696" y="4336332"/>
                </a:cubicBezTo>
                <a:cubicBezTo>
                  <a:pt x="782702" y="4353017"/>
                  <a:pt x="794798" y="4455823"/>
                  <a:pt x="806238" y="4468433"/>
                </a:cubicBezTo>
                <a:cubicBezTo>
                  <a:pt x="810919" y="4473592"/>
                  <a:pt x="818211" y="4489420"/>
                  <a:pt x="822443" y="4503606"/>
                </a:cubicBezTo>
                <a:cubicBezTo>
                  <a:pt x="826674" y="4517793"/>
                  <a:pt x="835307" y="4529400"/>
                  <a:pt x="841624" y="4529400"/>
                </a:cubicBezTo>
                <a:cubicBezTo>
                  <a:pt x="860435" y="4529400"/>
                  <a:pt x="855201" y="4610131"/>
                  <a:pt x="835547" y="4623195"/>
                </a:cubicBezTo>
                <a:cubicBezTo>
                  <a:pt x="809382" y="4640585"/>
                  <a:pt x="813355" y="4676316"/>
                  <a:pt x="842124" y="4682342"/>
                </a:cubicBezTo>
                <a:cubicBezTo>
                  <a:pt x="855403" y="4685123"/>
                  <a:pt x="865320" y="4693002"/>
                  <a:pt x="864160" y="4699850"/>
                </a:cubicBezTo>
                <a:cubicBezTo>
                  <a:pt x="859502" y="4727338"/>
                  <a:pt x="866055" y="4735750"/>
                  <a:pt x="892126" y="4735750"/>
                </a:cubicBezTo>
                <a:cubicBezTo>
                  <a:pt x="927054" y="4735750"/>
                  <a:pt x="952639" y="4772145"/>
                  <a:pt x="941869" y="4806512"/>
                </a:cubicBezTo>
                <a:cubicBezTo>
                  <a:pt x="935771" y="4825968"/>
                  <a:pt x="939487" y="4834932"/>
                  <a:pt x="957941" y="4845283"/>
                </a:cubicBezTo>
                <a:cubicBezTo>
                  <a:pt x="986176" y="4861122"/>
                  <a:pt x="989175" y="4881594"/>
                  <a:pt x="964377" y="4889215"/>
                </a:cubicBezTo>
                <a:cubicBezTo>
                  <a:pt x="939254" y="4896935"/>
                  <a:pt x="942688" y="4936206"/>
                  <a:pt x="970232" y="4956170"/>
                </a:cubicBezTo>
                <a:cubicBezTo>
                  <a:pt x="983115" y="4965507"/>
                  <a:pt x="993655" y="4983044"/>
                  <a:pt x="993655" y="4995141"/>
                </a:cubicBezTo>
                <a:cubicBezTo>
                  <a:pt x="993655" y="5012422"/>
                  <a:pt x="987302" y="5017136"/>
                  <a:pt x="964009" y="5017136"/>
                </a:cubicBezTo>
                <a:cubicBezTo>
                  <a:pt x="933215" y="5017136"/>
                  <a:pt x="908036" y="5045868"/>
                  <a:pt x="932989" y="5052530"/>
                </a:cubicBezTo>
                <a:cubicBezTo>
                  <a:pt x="940590" y="5054558"/>
                  <a:pt x="946808" y="5068895"/>
                  <a:pt x="946808" y="5084390"/>
                </a:cubicBezTo>
                <a:cubicBezTo>
                  <a:pt x="946808" y="5106922"/>
                  <a:pt x="953670" y="5114636"/>
                  <a:pt x="981087" y="5122924"/>
                </a:cubicBezTo>
                <a:cubicBezTo>
                  <a:pt x="1014110" y="5132906"/>
                  <a:pt x="1040503" y="5163045"/>
                  <a:pt x="1040503" y="5190770"/>
                </a:cubicBezTo>
                <a:cubicBezTo>
                  <a:pt x="1040503" y="5198083"/>
                  <a:pt x="1051044" y="5208586"/>
                  <a:pt x="1063926" y="5214107"/>
                </a:cubicBezTo>
                <a:cubicBezTo>
                  <a:pt x="1076810" y="5219628"/>
                  <a:pt x="1087350" y="5232721"/>
                  <a:pt x="1087350" y="5243202"/>
                </a:cubicBezTo>
                <a:cubicBezTo>
                  <a:pt x="1087350" y="5253681"/>
                  <a:pt x="1100526" y="5276091"/>
                  <a:pt x="1116630" y="5293000"/>
                </a:cubicBezTo>
                <a:cubicBezTo>
                  <a:pt x="1175144" y="5354438"/>
                  <a:pt x="1140639" y="5365196"/>
                  <a:pt x="1072074" y="5306892"/>
                </a:cubicBezTo>
                <a:cubicBezTo>
                  <a:pt x="1047568" y="5286054"/>
                  <a:pt x="1016195" y="5251377"/>
                  <a:pt x="1002356" y="5229831"/>
                </a:cubicBezTo>
                <a:cubicBezTo>
                  <a:pt x="988518" y="5208286"/>
                  <a:pt x="967723" y="5185143"/>
                  <a:pt x="956146" y="5178402"/>
                </a:cubicBezTo>
                <a:cubicBezTo>
                  <a:pt x="944569" y="5171661"/>
                  <a:pt x="935096" y="5156334"/>
                  <a:pt x="935096" y="5144342"/>
                </a:cubicBezTo>
                <a:cubicBezTo>
                  <a:pt x="935096" y="5130445"/>
                  <a:pt x="920229" y="5113457"/>
                  <a:pt x="894106" y="5097498"/>
                </a:cubicBezTo>
                <a:cubicBezTo>
                  <a:pt x="871382" y="5083618"/>
                  <a:pt x="853114" y="5064113"/>
                  <a:pt x="853114" y="5053730"/>
                </a:cubicBezTo>
                <a:cubicBezTo>
                  <a:pt x="853114" y="5043429"/>
                  <a:pt x="839937" y="5025220"/>
                  <a:pt x="823835" y="5013268"/>
                </a:cubicBezTo>
                <a:cubicBezTo>
                  <a:pt x="807731" y="5001316"/>
                  <a:pt x="794555" y="4986688"/>
                  <a:pt x="794555" y="4980760"/>
                </a:cubicBezTo>
                <a:cubicBezTo>
                  <a:pt x="794555" y="4974833"/>
                  <a:pt x="787966" y="4961049"/>
                  <a:pt x="779915" y="4950127"/>
                </a:cubicBezTo>
                <a:cubicBezTo>
                  <a:pt x="768203" y="4934241"/>
                  <a:pt x="768203" y="4929421"/>
                  <a:pt x="779915" y="4926023"/>
                </a:cubicBezTo>
                <a:cubicBezTo>
                  <a:pt x="797349" y="4920967"/>
                  <a:pt x="799559" y="4880028"/>
                  <a:pt x="782843" y="4871754"/>
                </a:cubicBezTo>
                <a:cubicBezTo>
                  <a:pt x="776401" y="4868565"/>
                  <a:pt x="771131" y="4855259"/>
                  <a:pt x="771131" y="4842183"/>
                </a:cubicBezTo>
                <a:cubicBezTo>
                  <a:pt x="771131" y="4826425"/>
                  <a:pt x="763359" y="4816782"/>
                  <a:pt x="748076" y="4813581"/>
                </a:cubicBezTo>
                <a:cubicBezTo>
                  <a:pt x="728134" y="4809405"/>
                  <a:pt x="725367" y="4801524"/>
                  <a:pt x="727581" y="4755191"/>
                </a:cubicBezTo>
                <a:cubicBezTo>
                  <a:pt x="730027" y="4703993"/>
                  <a:pt x="728153" y="4700170"/>
                  <a:pt x="685161" y="4668599"/>
                </a:cubicBezTo>
                <a:cubicBezTo>
                  <a:pt x="652792" y="4644831"/>
                  <a:pt x="641300" y="4629433"/>
                  <a:pt x="644169" y="4613678"/>
                </a:cubicBezTo>
                <a:cubicBezTo>
                  <a:pt x="648205" y="4591519"/>
                  <a:pt x="702093" y="4559497"/>
                  <a:pt x="737489" y="4558224"/>
                </a:cubicBezTo>
                <a:cubicBezTo>
                  <a:pt x="747973" y="4557847"/>
                  <a:pt x="762018" y="4552262"/>
                  <a:pt x="768700" y="4545814"/>
                </a:cubicBezTo>
                <a:cubicBezTo>
                  <a:pt x="786236" y="4528891"/>
                  <a:pt x="754895" y="4473149"/>
                  <a:pt x="727777" y="4473031"/>
                </a:cubicBezTo>
                <a:cubicBezTo>
                  <a:pt x="716193" y="4472983"/>
                  <a:pt x="688270" y="4456138"/>
                  <a:pt x="665725" y="4435604"/>
                </a:cubicBezTo>
                <a:cubicBezTo>
                  <a:pt x="634403" y="4407076"/>
                  <a:pt x="616073" y="4398248"/>
                  <a:pt x="588017" y="4398178"/>
                </a:cubicBezTo>
                <a:cubicBezTo>
                  <a:pt x="561678" y="4398112"/>
                  <a:pt x="545780" y="4391338"/>
                  <a:pt x="531766" y="4374210"/>
                </a:cubicBezTo>
                <a:cubicBezTo>
                  <a:pt x="504504" y="4340888"/>
                  <a:pt x="517595" y="4313670"/>
                  <a:pt x="560884" y="4313670"/>
                </a:cubicBezTo>
                <a:cubicBezTo>
                  <a:pt x="588358" y="4313670"/>
                  <a:pt x="596570" y="4308644"/>
                  <a:pt x="603027" y="4287876"/>
                </a:cubicBezTo>
                <a:cubicBezTo>
                  <a:pt x="610744" y="4263054"/>
                  <a:pt x="637239" y="4239554"/>
                  <a:pt x="658211" y="4238932"/>
                </a:cubicBezTo>
                <a:cubicBezTo>
                  <a:pt x="663740" y="4238767"/>
                  <a:pt x="665248" y="4248258"/>
                  <a:pt x="661561" y="4260021"/>
                </a:cubicBezTo>
                <a:cubicBezTo>
                  <a:pt x="644974" y="4312948"/>
                  <a:pt x="692826" y="4349648"/>
                  <a:pt x="736835" y="4317752"/>
                </a:cubicBezTo>
                <a:cubicBezTo>
                  <a:pt x="764339" y="4297818"/>
                  <a:pt x="765223" y="4282585"/>
                  <a:pt x="740621" y="4252515"/>
                </a:cubicBezTo>
                <a:cubicBezTo>
                  <a:pt x="722455" y="4230312"/>
                  <a:pt x="722916" y="4229206"/>
                  <a:pt x="754352" y="4219634"/>
                </a:cubicBezTo>
                <a:cubicBezTo>
                  <a:pt x="774274" y="4213568"/>
                  <a:pt x="790181" y="4212088"/>
                  <a:pt x="801107" y="4214942"/>
                </a:cubicBezTo>
                <a:close/>
                <a:moveTo>
                  <a:pt x="11642755" y="4160688"/>
                </a:moveTo>
                <a:cubicBezTo>
                  <a:pt x="11616438" y="4159239"/>
                  <a:pt x="11610869" y="4162537"/>
                  <a:pt x="11612850" y="4178405"/>
                </a:cubicBezTo>
                <a:cubicBezTo>
                  <a:pt x="11615099" y="4196417"/>
                  <a:pt x="11610505" y="4197586"/>
                  <a:pt x="11552581" y="4193740"/>
                </a:cubicBezTo>
                <a:cubicBezTo>
                  <a:pt x="11496079" y="4189987"/>
                  <a:pt x="11489072" y="4191604"/>
                  <a:pt x="11481748" y="4210086"/>
                </a:cubicBezTo>
                <a:cubicBezTo>
                  <a:pt x="11476494" y="4223345"/>
                  <a:pt x="11480205" y="4236427"/>
                  <a:pt x="11492242" y="4247080"/>
                </a:cubicBezTo>
                <a:cubicBezTo>
                  <a:pt x="11513228" y="4265650"/>
                  <a:pt x="11516801" y="4285531"/>
                  <a:pt x="11499154" y="4285531"/>
                </a:cubicBezTo>
                <a:cubicBezTo>
                  <a:pt x="11476942" y="4285531"/>
                  <a:pt x="11487498" y="4312420"/>
                  <a:pt x="11512171" y="4318692"/>
                </a:cubicBezTo>
                <a:cubicBezTo>
                  <a:pt x="11540291" y="4325839"/>
                  <a:pt x="11587459" y="4296278"/>
                  <a:pt x="11560640" y="4288315"/>
                </a:cubicBezTo>
                <a:cubicBezTo>
                  <a:pt x="11535613" y="4280884"/>
                  <a:pt x="11544548" y="4257371"/>
                  <a:pt x="11576044" y="4247781"/>
                </a:cubicBezTo>
                <a:cubicBezTo>
                  <a:pt x="11617108" y="4235278"/>
                  <a:pt x="11615333" y="4234543"/>
                  <a:pt x="11634954" y="4272151"/>
                </a:cubicBezTo>
                <a:cubicBezTo>
                  <a:pt x="11652284" y="4305369"/>
                  <a:pt x="11648225" y="4341809"/>
                  <a:pt x="11627194" y="4341809"/>
                </a:cubicBezTo>
                <a:cubicBezTo>
                  <a:pt x="11613118" y="4341809"/>
                  <a:pt x="11612898" y="4367396"/>
                  <a:pt x="11626939" y="4371511"/>
                </a:cubicBezTo>
                <a:cubicBezTo>
                  <a:pt x="11632806" y="4373230"/>
                  <a:pt x="11639057" y="4391521"/>
                  <a:pt x="11640832" y="4412156"/>
                </a:cubicBezTo>
                <a:cubicBezTo>
                  <a:pt x="11642605" y="4432791"/>
                  <a:pt x="11648842" y="4454808"/>
                  <a:pt x="11654694" y="4461083"/>
                </a:cubicBezTo>
                <a:cubicBezTo>
                  <a:pt x="11660546" y="4467358"/>
                  <a:pt x="11663055" y="4477910"/>
                  <a:pt x="11660270" y="4484531"/>
                </a:cubicBezTo>
                <a:cubicBezTo>
                  <a:pt x="11657485" y="4491154"/>
                  <a:pt x="11663575" y="4501713"/>
                  <a:pt x="11673803" y="4507998"/>
                </a:cubicBezTo>
                <a:cubicBezTo>
                  <a:pt x="11697421" y="4522509"/>
                  <a:pt x="11696794" y="4522529"/>
                  <a:pt x="11716658" y="4506621"/>
                </a:cubicBezTo>
                <a:cubicBezTo>
                  <a:pt x="11736074" y="4491072"/>
                  <a:pt x="11738570" y="4467414"/>
                  <a:pt x="11721678" y="4459053"/>
                </a:cubicBezTo>
                <a:cubicBezTo>
                  <a:pt x="11715236" y="4455865"/>
                  <a:pt x="11709966" y="4434512"/>
                  <a:pt x="11709966" y="4411601"/>
                </a:cubicBezTo>
                <a:cubicBezTo>
                  <a:pt x="11709966" y="4388692"/>
                  <a:pt x="11715236" y="4369947"/>
                  <a:pt x="11721678" y="4369947"/>
                </a:cubicBezTo>
                <a:cubicBezTo>
                  <a:pt x="11738124" y="4369947"/>
                  <a:pt x="11736293" y="4338506"/>
                  <a:pt x="11719043" y="4324691"/>
                </a:cubicBezTo>
                <a:cubicBezTo>
                  <a:pt x="11708801" y="4316488"/>
                  <a:pt x="11708163" y="4308575"/>
                  <a:pt x="11716814" y="4297022"/>
                </a:cubicBezTo>
                <a:cubicBezTo>
                  <a:pt x="11733197" y="4275143"/>
                  <a:pt x="11737106" y="4210495"/>
                  <a:pt x="11722045" y="4210495"/>
                </a:cubicBezTo>
                <a:cubicBezTo>
                  <a:pt x="11715401" y="4210495"/>
                  <a:pt x="11709966" y="4205973"/>
                  <a:pt x="11709966" y="4200446"/>
                </a:cubicBezTo>
                <a:cubicBezTo>
                  <a:pt x="11709966" y="4182622"/>
                  <a:pt x="11675978" y="4162517"/>
                  <a:pt x="11642755" y="4160688"/>
                </a:cubicBezTo>
                <a:close/>
                <a:moveTo>
                  <a:pt x="495993" y="4149062"/>
                </a:moveTo>
                <a:cubicBezTo>
                  <a:pt x="507290" y="4146692"/>
                  <a:pt x="523522" y="4148363"/>
                  <a:pt x="543263" y="4154373"/>
                </a:cubicBezTo>
                <a:cubicBezTo>
                  <a:pt x="570236" y="4162587"/>
                  <a:pt x="573613" y="4166437"/>
                  <a:pt x="559921" y="4173371"/>
                </a:cubicBezTo>
                <a:cubicBezTo>
                  <a:pt x="531586" y="4187724"/>
                  <a:pt x="478336" y="4184213"/>
                  <a:pt x="478336" y="4167993"/>
                </a:cubicBezTo>
                <a:cubicBezTo>
                  <a:pt x="478336" y="4157841"/>
                  <a:pt x="484697" y="4151431"/>
                  <a:pt x="495993" y="4149062"/>
                </a:cubicBezTo>
                <a:close/>
                <a:moveTo>
                  <a:pt x="615485" y="4128661"/>
                </a:moveTo>
                <a:cubicBezTo>
                  <a:pt x="625038" y="4128750"/>
                  <a:pt x="636631" y="4129656"/>
                  <a:pt x="647958" y="4131358"/>
                </a:cubicBezTo>
                <a:cubicBezTo>
                  <a:pt x="683781" y="4136739"/>
                  <a:pt x="689148" y="4141077"/>
                  <a:pt x="689148" y="4164641"/>
                </a:cubicBezTo>
                <a:cubicBezTo>
                  <a:pt x="689148" y="4184894"/>
                  <a:pt x="683595" y="4191736"/>
                  <a:pt x="667158" y="4191736"/>
                </a:cubicBezTo>
                <a:cubicBezTo>
                  <a:pt x="655064" y="4191736"/>
                  <a:pt x="638608" y="4185405"/>
                  <a:pt x="630589" y="4177667"/>
                </a:cubicBezTo>
                <a:cubicBezTo>
                  <a:pt x="622570" y="4169929"/>
                  <a:pt x="608749" y="4163597"/>
                  <a:pt x="599875" y="4163597"/>
                </a:cubicBezTo>
                <a:cubicBezTo>
                  <a:pt x="581400" y="4163597"/>
                  <a:pt x="577985" y="4139415"/>
                  <a:pt x="595254" y="4130867"/>
                </a:cubicBezTo>
                <a:cubicBezTo>
                  <a:pt x="598421" y="4129300"/>
                  <a:pt x="605933" y="4128572"/>
                  <a:pt x="615485" y="4128661"/>
                </a:cubicBezTo>
                <a:close/>
                <a:moveTo>
                  <a:pt x="11816682" y="3985385"/>
                </a:moveTo>
                <a:cubicBezTo>
                  <a:pt x="11849023" y="3985385"/>
                  <a:pt x="11863458" y="4022216"/>
                  <a:pt x="11861153" y="4098836"/>
                </a:cubicBezTo>
                <a:cubicBezTo>
                  <a:pt x="11858828" y="4176132"/>
                  <a:pt x="11848757" y="4196029"/>
                  <a:pt x="11827821" y="4164700"/>
                </a:cubicBezTo>
                <a:cubicBezTo>
                  <a:pt x="11821138" y="4154699"/>
                  <a:pt x="11812191" y="4110262"/>
                  <a:pt x="11807937" y="4065951"/>
                </a:cubicBezTo>
                <a:cubicBezTo>
                  <a:pt x="11801610" y="4000023"/>
                  <a:pt x="11803199" y="3985385"/>
                  <a:pt x="11816682" y="3985385"/>
                </a:cubicBezTo>
                <a:close/>
                <a:moveTo>
                  <a:pt x="340721" y="3883903"/>
                </a:moveTo>
                <a:cubicBezTo>
                  <a:pt x="390542" y="3889569"/>
                  <a:pt x="379816" y="3956605"/>
                  <a:pt x="329010" y="3957103"/>
                </a:cubicBezTo>
                <a:cubicBezTo>
                  <a:pt x="319667" y="3957197"/>
                  <a:pt x="314370" y="3943436"/>
                  <a:pt x="314370" y="3919077"/>
                </a:cubicBezTo>
                <a:cubicBezTo>
                  <a:pt x="314370" y="3884857"/>
                  <a:pt x="317098" y="3881216"/>
                  <a:pt x="340721" y="3883903"/>
                </a:cubicBezTo>
                <a:close/>
                <a:moveTo>
                  <a:pt x="541170" y="3696197"/>
                </a:moveTo>
                <a:cubicBezTo>
                  <a:pt x="557370" y="3693699"/>
                  <a:pt x="561324" y="3698007"/>
                  <a:pt x="558330" y="3714889"/>
                </a:cubicBezTo>
                <a:cubicBezTo>
                  <a:pt x="555829" y="3728991"/>
                  <a:pt x="563856" y="3742933"/>
                  <a:pt x="580802" y="3753923"/>
                </a:cubicBezTo>
                <a:cubicBezTo>
                  <a:pt x="595302" y="3763325"/>
                  <a:pt x="607165" y="3778309"/>
                  <a:pt x="607165" y="3787219"/>
                </a:cubicBezTo>
                <a:cubicBezTo>
                  <a:pt x="607165" y="3796131"/>
                  <a:pt x="613061" y="3808144"/>
                  <a:pt x="620267" y="3813914"/>
                </a:cubicBezTo>
                <a:cubicBezTo>
                  <a:pt x="629928" y="3821651"/>
                  <a:pt x="626852" y="3841034"/>
                  <a:pt x="608555" y="3887717"/>
                </a:cubicBezTo>
                <a:cubicBezTo>
                  <a:pt x="578864" y="3963472"/>
                  <a:pt x="577941" y="3979233"/>
                  <a:pt x="602248" y="3995389"/>
                </a:cubicBezTo>
                <a:cubicBezTo>
                  <a:pt x="616494" y="4004857"/>
                  <a:pt x="628629" y="4005309"/>
                  <a:pt x="654952" y="3997352"/>
                </a:cubicBezTo>
                <a:cubicBezTo>
                  <a:pt x="686857" y="3987707"/>
                  <a:pt x="689148" y="3988531"/>
                  <a:pt x="689148" y="4009649"/>
                </a:cubicBezTo>
                <a:cubicBezTo>
                  <a:pt x="689148" y="4028971"/>
                  <a:pt x="683530" y="4032283"/>
                  <a:pt x="650767" y="4032283"/>
                </a:cubicBezTo>
                <a:cubicBezTo>
                  <a:pt x="624478" y="4032283"/>
                  <a:pt x="600266" y="4041149"/>
                  <a:pt x="573917" y="4060422"/>
                </a:cubicBezTo>
                <a:cubicBezTo>
                  <a:pt x="518930" y="4100643"/>
                  <a:pt x="501759" y="4097481"/>
                  <a:pt x="501759" y="4047134"/>
                </a:cubicBezTo>
                <a:cubicBezTo>
                  <a:pt x="501759" y="4024227"/>
                  <a:pt x="495732" y="4004099"/>
                  <a:pt x="488277" y="4002109"/>
                </a:cubicBezTo>
                <a:cubicBezTo>
                  <a:pt x="480861" y="4000129"/>
                  <a:pt x="472296" y="3974375"/>
                  <a:pt x="469241" y="3944877"/>
                </a:cubicBezTo>
                <a:cubicBezTo>
                  <a:pt x="466186" y="3915379"/>
                  <a:pt x="459078" y="3888963"/>
                  <a:pt x="453444" y="3886174"/>
                </a:cubicBezTo>
                <a:cubicBezTo>
                  <a:pt x="447810" y="3883385"/>
                  <a:pt x="443200" y="3868690"/>
                  <a:pt x="443200" y="3853518"/>
                </a:cubicBezTo>
                <a:cubicBezTo>
                  <a:pt x="443200" y="3830525"/>
                  <a:pt x="447959" y="3825933"/>
                  <a:pt x="471788" y="3825933"/>
                </a:cubicBezTo>
                <a:cubicBezTo>
                  <a:pt x="509681" y="3825933"/>
                  <a:pt x="517853" y="3813028"/>
                  <a:pt x="519085" y="3751236"/>
                </a:cubicBezTo>
                <a:cubicBezTo>
                  <a:pt x="519923" y="3709238"/>
                  <a:pt x="524100" y="3698830"/>
                  <a:pt x="541170" y="3696197"/>
                </a:cubicBezTo>
                <a:close/>
                <a:moveTo>
                  <a:pt x="412457" y="3685240"/>
                </a:moveTo>
                <a:cubicBezTo>
                  <a:pt x="429189" y="3685240"/>
                  <a:pt x="443200" y="3724245"/>
                  <a:pt x="443200" y="3770829"/>
                </a:cubicBezTo>
                <a:cubicBezTo>
                  <a:pt x="443200" y="3799814"/>
                  <a:pt x="425944" y="3804246"/>
                  <a:pt x="375857" y="3788122"/>
                </a:cubicBezTo>
                <a:cubicBezTo>
                  <a:pt x="343153" y="3777596"/>
                  <a:pt x="342410" y="3765320"/>
                  <a:pt x="373422" y="3747924"/>
                </a:cubicBezTo>
                <a:cubicBezTo>
                  <a:pt x="386576" y="3740545"/>
                  <a:pt x="396493" y="3730809"/>
                  <a:pt x="395459" y="3726288"/>
                </a:cubicBezTo>
                <a:cubicBezTo>
                  <a:pt x="390325" y="3703845"/>
                  <a:pt x="398030" y="3685240"/>
                  <a:pt x="412457" y="3685240"/>
                </a:cubicBezTo>
                <a:close/>
                <a:moveTo>
                  <a:pt x="11998771" y="3642338"/>
                </a:moveTo>
                <a:cubicBezTo>
                  <a:pt x="12004028" y="3641387"/>
                  <a:pt x="12012080" y="3642011"/>
                  <a:pt x="12023257" y="3644150"/>
                </a:cubicBezTo>
                <a:cubicBezTo>
                  <a:pt x="12070733" y="3653238"/>
                  <a:pt x="12073031" y="3655343"/>
                  <a:pt x="12073031" y="3689702"/>
                </a:cubicBezTo>
                <a:cubicBezTo>
                  <a:pt x="12073031" y="3707023"/>
                  <a:pt x="12079251" y="3722855"/>
                  <a:pt x="12086851" y="3724884"/>
                </a:cubicBezTo>
                <a:cubicBezTo>
                  <a:pt x="12095867" y="3727292"/>
                  <a:pt x="12097257" y="3734897"/>
                  <a:pt x="12090848" y="3746770"/>
                </a:cubicBezTo>
                <a:cubicBezTo>
                  <a:pt x="12085445" y="3756778"/>
                  <a:pt x="12081974" y="3768402"/>
                  <a:pt x="12083135" y="3772601"/>
                </a:cubicBezTo>
                <a:cubicBezTo>
                  <a:pt x="12084295" y="3776800"/>
                  <a:pt x="12079445" y="3797479"/>
                  <a:pt x="12072360" y="3818554"/>
                </a:cubicBezTo>
                <a:cubicBezTo>
                  <a:pt x="12060508" y="3853803"/>
                  <a:pt x="12061711" y="3858452"/>
                  <a:pt x="12087371" y="3876577"/>
                </a:cubicBezTo>
                <a:cubicBezTo>
                  <a:pt x="12102712" y="3887414"/>
                  <a:pt x="12125213" y="3900803"/>
                  <a:pt x="12137371" y="3906330"/>
                </a:cubicBezTo>
                <a:cubicBezTo>
                  <a:pt x="12149529" y="3911858"/>
                  <a:pt x="12164366" y="3928124"/>
                  <a:pt x="12170341" y="3942480"/>
                </a:cubicBezTo>
                <a:cubicBezTo>
                  <a:pt x="12179125" y="3963588"/>
                  <a:pt x="12176686" y="3972200"/>
                  <a:pt x="12157579" y="3987502"/>
                </a:cubicBezTo>
                <a:cubicBezTo>
                  <a:pt x="12131053" y="4008745"/>
                  <a:pt x="12108167" y="4003029"/>
                  <a:pt x="12108167" y="3975159"/>
                </a:cubicBezTo>
                <a:cubicBezTo>
                  <a:pt x="12108167" y="3964984"/>
                  <a:pt x="12100263" y="3954230"/>
                  <a:pt x="12090600" y="3951260"/>
                </a:cubicBezTo>
                <a:cubicBezTo>
                  <a:pt x="12080938" y="3948291"/>
                  <a:pt x="12073031" y="3936106"/>
                  <a:pt x="12073031" y="3924182"/>
                </a:cubicBezTo>
                <a:cubicBezTo>
                  <a:pt x="12073031" y="3870841"/>
                  <a:pt x="12030643" y="3855030"/>
                  <a:pt x="11989496" y="3893026"/>
                </a:cubicBezTo>
                <a:cubicBezTo>
                  <a:pt x="11965382" y="3915291"/>
                  <a:pt x="11962428" y="3925428"/>
                  <a:pt x="11977825" y="3933050"/>
                </a:cubicBezTo>
                <a:cubicBezTo>
                  <a:pt x="11983435" y="3935826"/>
                  <a:pt x="11991057" y="3950242"/>
                  <a:pt x="11994763" y="3965085"/>
                </a:cubicBezTo>
                <a:cubicBezTo>
                  <a:pt x="12002320" y="3995345"/>
                  <a:pt x="12056030" y="4019274"/>
                  <a:pt x="12097090" y="4010674"/>
                </a:cubicBezTo>
                <a:cubicBezTo>
                  <a:pt x="12129039" y="4003983"/>
                  <a:pt x="12140237" y="4027846"/>
                  <a:pt x="12115444" y="4049786"/>
                </a:cubicBezTo>
                <a:cubicBezTo>
                  <a:pt x="12103148" y="4060668"/>
                  <a:pt x="12096455" y="4083485"/>
                  <a:pt x="12096455" y="4114540"/>
                </a:cubicBezTo>
                <a:cubicBezTo>
                  <a:pt x="12096455" y="4169124"/>
                  <a:pt x="12086194" y="4179276"/>
                  <a:pt x="12054310" y="4156239"/>
                </a:cubicBezTo>
                <a:lnTo>
                  <a:pt x="12054310" y="4156238"/>
                </a:lnTo>
                <a:cubicBezTo>
                  <a:pt x="12042062" y="4147388"/>
                  <a:pt x="12025453" y="4139726"/>
                  <a:pt x="12017400" y="4139210"/>
                </a:cubicBezTo>
                <a:cubicBezTo>
                  <a:pt x="12009349" y="4138694"/>
                  <a:pt x="11994857" y="4137639"/>
                  <a:pt x="11985193" y="4136865"/>
                </a:cubicBezTo>
                <a:cubicBezTo>
                  <a:pt x="11974731" y="4136027"/>
                  <a:pt x="11967626" y="4125974"/>
                  <a:pt x="11967626" y="4112009"/>
                </a:cubicBezTo>
                <a:cubicBezTo>
                  <a:pt x="11967626" y="4099113"/>
                  <a:pt x="11962355" y="4088561"/>
                  <a:pt x="11955915" y="4088561"/>
                </a:cubicBezTo>
                <a:cubicBezTo>
                  <a:pt x="11949473" y="4088561"/>
                  <a:pt x="11944203" y="4080369"/>
                  <a:pt x="11944203" y="4070355"/>
                </a:cubicBezTo>
                <a:cubicBezTo>
                  <a:pt x="11944203" y="4060342"/>
                  <a:pt x="11949473" y="4049541"/>
                  <a:pt x="11955915" y="4046352"/>
                </a:cubicBezTo>
                <a:cubicBezTo>
                  <a:pt x="11971969" y="4038406"/>
                  <a:pt x="11970781" y="3985385"/>
                  <a:pt x="11954548" y="3985385"/>
                </a:cubicBezTo>
                <a:cubicBezTo>
                  <a:pt x="11947237" y="3985385"/>
                  <a:pt x="11944171" y="3977115"/>
                  <a:pt x="11947595" y="3966626"/>
                </a:cubicBezTo>
                <a:cubicBezTo>
                  <a:pt x="11950964" y="3956309"/>
                  <a:pt x="11948945" y="3947867"/>
                  <a:pt x="11943106" y="3947867"/>
                </a:cubicBezTo>
                <a:cubicBezTo>
                  <a:pt x="11937268" y="3947867"/>
                  <a:pt x="11932491" y="3924161"/>
                  <a:pt x="11932491" y="3895186"/>
                </a:cubicBezTo>
                <a:cubicBezTo>
                  <a:pt x="11932491" y="3845809"/>
                  <a:pt x="11934080" y="3842837"/>
                  <a:pt x="11957808" y="3847807"/>
                </a:cubicBezTo>
                <a:cubicBezTo>
                  <a:pt x="12012977" y="3859361"/>
                  <a:pt x="12048743" y="3814520"/>
                  <a:pt x="12009453" y="3783055"/>
                </a:cubicBezTo>
                <a:cubicBezTo>
                  <a:pt x="11988277" y="3766096"/>
                  <a:pt x="11980040" y="3766239"/>
                  <a:pt x="11955547" y="3783992"/>
                </a:cubicBezTo>
                <a:cubicBezTo>
                  <a:pt x="11928699" y="3803451"/>
                  <a:pt x="11892923" y="3791430"/>
                  <a:pt x="11830012" y="3741813"/>
                </a:cubicBezTo>
                <a:cubicBezTo>
                  <a:pt x="11798136" y="3716672"/>
                  <a:pt x="11780237" y="3694230"/>
                  <a:pt x="11780237" y="3679403"/>
                </a:cubicBezTo>
                <a:cubicBezTo>
                  <a:pt x="11780237" y="3658024"/>
                  <a:pt x="11783376" y="3656723"/>
                  <a:pt x="11821228" y="3662411"/>
                </a:cubicBezTo>
                <a:cubicBezTo>
                  <a:pt x="11848097" y="3666447"/>
                  <a:pt x="11862220" y="3664978"/>
                  <a:pt x="11862220" y="3658146"/>
                </a:cubicBezTo>
                <a:cubicBezTo>
                  <a:pt x="11862220" y="3640875"/>
                  <a:pt x="11899041" y="3646408"/>
                  <a:pt x="11921380" y="3667037"/>
                </a:cubicBezTo>
                <a:cubicBezTo>
                  <a:pt x="11939506" y="3683773"/>
                  <a:pt x="11945552" y="3684724"/>
                  <a:pt x="11966673" y="3674161"/>
                </a:cubicBezTo>
                <a:cubicBezTo>
                  <a:pt x="11980081" y="3667455"/>
                  <a:pt x="11991050" y="3656572"/>
                  <a:pt x="11991050" y="3649977"/>
                </a:cubicBezTo>
                <a:cubicBezTo>
                  <a:pt x="11991050" y="3645815"/>
                  <a:pt x="11993513" y="3643289"/>
                  <a:pt x="11998771" y="3642338"/>
                </a:cubicBezTo>
                <a:close/>
                <a:moveTo>
                  <a:pt x="20743" y="3610203"/>
                </a:moveTo>
                <a:cubicBezTo>
                  <a:pt x="44518" y="3610203"/>
                  <a:pt x="45857" y="3614036"/>
                  <a:pt x="42606" y="3672768"/>
                </a:cubicBezTo>
                <a:cubicBezTo>
                  <a:pt x="40413" y="3712380"/>
                  <a:pt x="33771" y="3736754"/>
                  <a:pt x="24502" y="3739207"/>
                </a:cubicBezTo>
                <a:cubicBezTo>
                  <a:pt x="14157" y="3741944"/>
                  <a:pt x="9816" y="3729785"/>
                  <a:pt x="9703" y="3697746"/>
                </a:cubicBezTo>
                <a:cubicBezTo>
                  <a:pt x="9610" y="3672812"/>
                  <a:pt x="6365" y="3642915"/>
                  <a:pt x="2482" y="3631307"/>
                </a:cubicBezTo>
                <a:cubicBezTo>
                  <a:pt x="-3248" y="3614185"/>
                  <a:pt x="197" y="3610203"/>
                  <a:pt x="20743" y="3610203"/>
                </a:cubicBezTo>
                <a:close/>
                <a:moveTo>
                  <a:pt x="11935203" y="3229331"/>
                </a:moveTo>
                <a:cubicBezTo>
                  <a:pt x="11939818" y="3230095"/>
                  <a:pt x="11944410" y="3231946"/>
                  <a:pt x="11948151" y="3235135"/>
                </a:cubicBezTo>
                <a:cubicBezTo>
                  <a:pt x="11958527" y="3243981"/>
                  <a:pt x="11958283" y="3247769"/>
                  <a:pt x="11947132" y="3251045"/>
                </a:cubicBezTo>
                <a:cubicBezTo>
                  <a:pt x="11939080" y="3253409"/>
                  <a:pt x="11932492" y="3269764"/>
                  <a:pt x="11932492" y="3287390"/>
                </a:cubicBezTo>
                <a:cubicBezTo>
                  <a:pt x="11932492" y="3305017"/>
                  <a:pt x="11927222" y="3319437"/>
                  <a:pt x="11920780" y="3319437"/>
                </a:cubicBezTo>
                <a:cubicBezTo>
                  <a:pt x="11902710" y="3319437"/>
                  <a:pt x="11906932" y="3353238"/>
                  <a:pt x="11926636" y="3366335"/>
                </a:cubicBezTo>
                <a:cubicBezTo>
                  <a:pt x="11949479" y="3381518"/>
                  <a:pt x="11949040" y="3400359"/>
                  <a:pt x="11925675" y="3407540"/>
                </a:cubicBezTo>
                <a:cubicBezTo>
                  <a:pt x="11915486" y="3410670"/>
                  <a:pt x="11906264" y="3412900"/>
                  <a:pt x="11905179" y="3412492"/>
                </a:cubicBezTo>
                <a:cubicBezTo>
                  <a:pt x="11904102" y="3412085"/>
                  <a:pt x="11896621" y="3409623"/>
                  <a:pt x="11888570" y="3407021"/>
                </a:cubicBezTo>
                <a:lnTo>
                  <a:pt x="11888571" y="3407021"/>
                </a:lnTo>
                <a:cubicBezTo>
                  <a:pt x="11869894" y="3400986"/>
                  <a:pt x="11869470" y="3345522"/>
                  <a:pt x="11887986" y="3330693"/>
                </a:cubicBezTo>
                <a:cubicBezTo>
                  <a:pt x="11898916" y="3321938"/>
                  <a:pt x="11898916" y="3319437"/>
                  <a:pt x="11887986" y="3319437"/>
                </a:cubicBezTo>
                <a:cubicBezTo>
                  <a:pt x="11880256" y="3319437"/>
                  <a:pt x="11873932" y="3310996"/>
                  <a:pt x="11873932" y="3300678"/>
                </a:cubicBezTo>
                <a:cubicBezTo>
                  <a:pt x="11873932" y="3290361"/>
                  <a:pt x="11879202" y="3281919"/>
                  <a:pt x="11885644" y="3281919"/>
                </a:cubicBezTo>
                <a:cubicBezTo>
                  <a:pt x="11892084" y="3281919"/>
                  <a:pt x="11897355" y="3275588"/>
                  <a:pt x="11897355" y="3267849"/>
                </a:cubicBezTo>
                <a:cubicBezTo>
                  <a:pt x="11897355" y="3260112"/>
                  <a:pt x="11902938" y="3253780"/>
                  <a:pt x="11909758" y="3253780"/>
                </a:cubicBezTo>
                <a:cubicBezTo>
                  <a:pt x="11916580" y="3253780"/>
                  <a:pt x="11919128" y="3249851"/>
                  <a:pt x="11915423" y="3245049"/>
                </a:cubicBezTo>
                <a:cubicBezTo>
                  <a:pt x="11907312" y="3234538"/>
                  <a:pt x="11921359" y="3227041"/>
                  <a:pt x="11935203" y="3229331"/>
                </a:cubicBezTo>
                <a:close/>
                <a:moveTo>
                  <a:pt x="92682" y="3066189"/>
                </a:moveTo>
                <a:cubicBezTo>
                  <a:pt x="112467" y="3066189"/>
                  <a:pt x="135538" y="3071465"/>
                  <a:pt x="143950" y="3077914"/>
                </a:cubicBezTo>
                <a:cubicBezTo>
                  <a:pt x="152363" y="3084362"/>
                  <a:pt x="170433" y="3095846"/>
                  <a:pt x="184105" y="3103434"/>
                </a:cubicBezTo>
                <a:cubicBezTo>
                  <a:pt x="197777" y="3111021"/>
                  <a:pt x="209131" y="3123683"/>
                  <a:pt x="209336" y="3131572"/>
                </a:cubicBezTo>
                <a:cubicBezTo>
                  <a:pt x="209542" y="3139461"/>
                  <a:pt x="217447" y="3154109"/>
                  <a:pt x="226903" y="3164123"/>
                </a:cubicBezTo>
                <a:cubicBezTo>
                  <a:pt x="236361" y="3174136"/>
                  <a:pt x="244099" y="3189754"/>
                  <a:pt x="244099" y="3198829"/>
                </a:cubicBezTo>
                <a:cubicBezTo>
                  <a:pt x="244099" y="3207905"/>
                  <a:pt x="253146" y="3219385"/>
                  <a:pt x="264204" y="3224341"/>
                </a:cubicBezTo>
                <a:cubicBezTo>
                  <a:pt x="281345" y="3232023"/>
                  <a:pt x="282146" y="3236588"/>
                  <a:pt x="269638" y="3255305"/>
                </a:cubicBezTo>
                <a:cubicBezTo>
                  <a:pt x="261569" y="3267379"/>
                  <a:pt x="253840" y="3296209"/>
                  <a:pt x="252462" y="3319370"/>
                </a:cubicBezTo>
                <a:cubicBezTo>
                  <a:pt x="250333" y="3355120"/>
                  <a:pt x="253962" y="3362902"/>
                  <a:pt x="276468" y="3370878"/>
                </a:cubicBezTo>
                <a:cubicBezTo>
                  <a:pt x="291050" y="3376045"/>
                  <a:pt x="300605" y="3385230"/>
                  <a:pt x="297703" y="3391287"/>
                </a:cubicBezTo>
                <a:cubicBezTo>
                  <a:pt x="294800" y="3397344"/>
                  <a:pt x="299617" y="3404511"/>
                  <a:pt x="308409" y="3407213"/>
                </a:cubicBezTo>
                <a:cubicBezTo>
                  <a:pt x="319673" y="3410674"/>
                  <a:pt x="323378" y="3426133"/>
                  <a:pt x="320956" y="3459577"/>
                </a:cubicBezTo>
                <a:cubicBezTo>
                  <a:pt x="319066" y="3485675"/>
                  <a:pt x="320764" y="3507061"/>
                  <a:pt x="324728" y="3507101"/>
                </a:cubicBezTo>
                <a:cubicBezTo>
                  <a:pt x="341553" y="3507272"/>
                  <a:pt x="361217" y="3561318"/>
                  <a:pt x="361217" y="3607383"/>
                </a:cubicBezTo>
                <a:cubicBezTo>
                  <a:pt x="361217" y="3661213"/>
                  <a:pt x="365950" y="3658643"/>
                  <a:pt x="282162" y="3650316"/>
                </a:cubicBezTo>
                <a:cubicBezTo>
                  <a:pt x="248933" y="3647013"/>
                  <a:pt x="244099" y="3643035"/>
                  <a:pt x="244099" y="3618989"/>
                </a:cubicBezTo>
                <a:cubicBezTo>
                  <a:pt x="244099" y="3603839"/>
                  <a:pt x="238412" y="3591444"/>
                  <a:pt x="231463" y="3591444"/>
                </a:cubicBezTo>
                <a:cubicBezTo>
                  <a:pt x="223201" y="3591444"/>
                  <a:pt x="220159" y="3567076"/>
                  <a:pt x="222678" y="3521075"/>
                </a:cubicBezTo>
                <a:cubicBezTo>
                  <a:pt x="224797" y="3482374"/>
                  <a:pt x="222573" y="3450717"/>
                  <a:pt x="217748" y="3450729"/>
                </a:cubicBezTo>
                <a:cubicBezTo>
                  <a:pt x="212917" y="3450738"/>
                  <a:pt x="208964" y="3419902"/>
                  <a:pt x="208964" y="3382197"/>
                </a:cubicBezTo>
                <a:cubicBezTo>
                  <a:pt x="208964" y="3309113"/>
                  <a:pt x="198316" y="3288705"/>
                  <a:pt x="150205" y="3269575"/>
                </a:cubicBezTo>
                <a:cubicBezTo>
                  <a:pt x="124062" y="3259181"/>
                  <a:pt x="120534" y="3250931"/>
                  <a:pt x="115269" y="3187895"/>
                </a:cubicBezTo>
                <a:cubicBezTo>
                  <a:pt x="109933" y="3123992"/>
                  <a:pt x="107078" y="3117511"/>
                  <a:pt x="83061" y="3114780"/>
                </a:cubicBezTo>
                <a:cubicBezTo>
                  <a:pt x="63989" y="3112611"/>
                  <a:pt x="56710" y="3105486"/>
                  <a:pt x="56710" y="3088986"/>
                </a:cubicBezTo>
                <a:cubicBezTo>
                  <a:pt x="56710" y="3069791"/>
                  <a:pt x="62395" y="3066189"/>
                  <a:pt x="92682" y="3066189"/>
                </a:cubicBezTo>
                <a:close/>
                <a:moveTo>
                  <a:pt x="11946666" y="3019291"/>
                </a:moveTo>
                <a:cubicBezTo>
                  <a:pt x="11967232" y="3019291"/>
                  <a:pt x="11968807" y="3023541"/>
                  <a:pt x="11961448" y="3059155"/>
                </a:cubicBezTo>
                <a:cubicBezTo>
                  <a:pt x="11951621" y="3106723"/>
                  <a:pt x="11947600" y="3113087"/>
                  <a:pt x="11927377" y="3113087"/>
                </a:cubicBezTo>
                <a:cubicBezTo>
                  <a:pt x="11918884" y="3113087"/>
                  <a:pt x="11905374" y="3119419"/>
                  <a:pt x="11897355" y="3127156"/>
                </a:cubicBezTo>
                <a:cubicBezTo>
                  <a:pt x="11889336" y="3134895"/>
                  <a:pt x="11878149" y="3141226"/>
                  <a:pt x="11872498" y="3141226"/>
                </a:cubicBezTo>
                <a:cubicBezTo>
                  <a:pt x="11866845" y="3141226"/>
                  <a:pt x="11862220" y="3134895"/>
                  <a:pt x="11862220" y="3127156"/>
                </a:cubicBezTo>
                <a:cubicBezTo>
                  <a:pt x="11862220" y="3119419"/>
                  <a:pt x="11856949" y="3113087"/>
                  <a:pt x="11850508" y="3113087"/>
                </a:cubicBezTo>
                <a:cubicBezTo>
                  <a:pt x="11844066" y="3113087"/>
                  <a:pt x="11838796" y="3107108"/>
                  <a:pt x="11838796" y="3099799"/>
                </a:cubicBezTo>
                <a:cubicBezTo>
                  <a:pt x="11838796" y="3092492"/>
                  <a:pt x="11832577" y="3084852"/>
                  <a:pt x="11824977" y="3082822"/>
                </a:cubicBezTo>
                <a:cubicBezTo>
                  <a:pt x="11797641" y="3075525"/>
                  <a:pt x="11825774" y="3047430"/>
                  <a:pt x="11860419" y="3047430"/>
                </a:cubicBezTo>
                <a:cubicBezTo>
                  <a:pt x="11879156" y="3047430"/>
                  <a:pt x="11901048" y="3041099"/>
                  <a:pt x="11909067" y="3033361"/>
                </a:cubicBezTo>
                <a:cubicBezTo>
                  <a:pt x="11917085" y="3025623"/>
                  <a:pt x="11934005" y="3019291"/>
                  <a:pt x="11946666" y="3019291"/>
                </a:cubicBezTo>
                <a:close/>
                <a:moveTo>
                  <a:pt x="278007" y="2958931"/>
                </a:moveTo>
                <a:cubicBezTo>
                  <a:pt x="290064" y="2952964"/>
                  <a:pt x="304601" y="2977091"/>
                  <a:pt x="294044" y="2985546"/>
                </a:cubicBezTo>
                <a:cubicBezTo>
                  <a:pt x="281476" y="2995611"/>
                  <a:pt x="267523" y="2991449"/>
                  <a:pt x="267523" y="2977637"/>
                </a:cubicBezTo>
                <a:cubicBezTo>
                  <a:pt x="267523" y="2970204"/>
                  <a:pt x="272241" y="2961786"/>
                  <a:pt x="278007" y="2958931"/>
                </a:cubicBezTo>
                <a:close/>
                <a:moveTo>
                  <a:pt x="11830956" y="2730317"/>
                </a:moveTo>
                <a:cubicBezTo>
                  <a:pt x="11854525" y="2728835"/>
                  <a:pt x="11881331" y="2731147"/>
                  <a:pt x="11892317" y="2738448"/>
                </a:cubicBezTo>
                <a:cubicBezTo>
                  <a:pt x="11903620" y="2745962"/>
                  <a:pt x="11909067" y="2768925"/>
                  <a:pt x="11909067" y="2809077"/>
                </a:cubicBezTo>
                <a:cubicBezTo>
                  <a:pt x="11909067" y="2862383"/>
                  <a:pt x="11905452" y="2871533"/>
                  <a:pt x="11874327" y="2897035"/>
                </a:cubicBezTo>
                <a:cubicBezTo>
                  <a:pt x="11839191" y="2925820"/>
                  <a:pt x="11825653" y="2930603"/>
                  <a:pt x="11811469" y="2919243"/>
                </a:cubicBezTo>
                <a:cubicBezTo>
                  <a:pt x="11807174" y="2915804"/>
                  <a:pt x="11803661" y="2901333"/>
                  <a:pt x="11803661" y="2887085"/>
                </a:cubicBezTo>
                <a:cubicBezTo>
                  <a:pt x="11803661" y="2872837"/>
                  <a:pt x="11795756" y="2854847"/>
                  <a:pt x="11786093" y="2847109"/>
                </a:cubicBezTo>
                <a:cubicBezTo>
                  <a:pt x="11766530" y="2831442"/>
                  <a:pt x="11761688" y="2756664"/>
                  <a:pt x="11780237" y="2756664"/>
                </a:cubicBezTo>
                <a:cubicBezTo>
                  <a:pt x="11786678" y="2756664"/>
                  <a:pt x="11790631" y="2751388"/>
                  <a:pt x="11789021" y="2744940"/>
                </a:cubicBezTo>
                <a:cubicBezTo>
                  <a:pt x="11787056" y="2737071"/>
                  <a:pt x="11807387" y="2731798"/>
                  <a:pt x="11830956" y="2730317"/>
                </a:cubicBezTo>
                <a:close/>
                <a:moveTo>
                  <a:pt x="11636768" y="2392647"/>
                </a:moveTo>
                <a:cubicBezTo>
                  <a:pt x="11648041" y="2394386"/>
                  <a:pt x="11657263" y="2402023"/>
                  <a:pt x="11657263" y="2409621"/>
                </a:cubicBezTo>
                <a:cubicBezTo>
                  <a:pt x="11657263" y="2417218"/>
                  <a:pt x="11648041" y="2424855"/>
                  <a:pt x="11636768" y="2426594"/>
                </a:cubicBezTo>
                <a:cubicBezTo>
                  <a:pt x="11622387" y="2428812"/>
                  <a:pt x="11616272" y="2423747"/>
                  <a:pt x="11616272" y="2409621"/>
                </a:cubicBezTo>
                <a:cubicBezTo>
                  <a:pt x="11616272" y="2395494"/>
                  <a:pt x="11622387" y="2390429"/>
                  <a:pt x="11636768" y="2392647"/>
                </a:cubicBezTo>
                <a:close/>
                <a:moveTo>
                  <a:pt x="11260358" y="2344107"/>
                </a:moveTo>
                <a:cubicBezTo>
                  <a:pt x="11240811" y="2343980"/>
                  <a:pt x="11239014" y="2349160"/>
                  <a:pt x="11244940" y="2388517"/>
                </a:cubicBezTo>
                <a:cubicBezTo>
                  <a:pt x="11251113" y="2429513"/>
                  <a:pt x="11287448" y="2508954"/>
                  <a:pt x="11307295" y="2524849"/>
                </a:cubicBezTo>
                <a:cubicBezTo>
                  <a:pt x="11318546" y="2533859"/>
                  <a:pt x="11323603" y="2532872"/>
                  <a:pt x="11364467" y="2513696"/>
                </a:cubicBezTo>
                <a:cubicBezTo>
                  <a:pt x="11383793" y="2504628"/>
                  <a:pt x="11401398" y="2489787"/>
                  <a:pt x="11403591" y="2480716"/>
                </a:cubicBezTo>
                <a:cubicBezTo>
                  <a:pt x="11407913" y="2462841"/>
                  <a:pt x="11362954" y="2418616"/>
                  <a:pt x="11343655" y="2421760"/>
                </a:cubicBezTo>
                <a:cubicBezTo>
                  <a:pt x="11337138" y="2422822"/>
                  <a:pt x="11326807" y="2408923"/>
                  <a:pt x="11320696" y="2390876"/>
                </a:cubicBezTo>
                <a:cubicBezTo>
                  <a:pt x="11308629" y="2355233"/>
                  <a:pt x="11294562" y="2344329"/>
                  <a:pt x="11260358" y="2344107"/>
                </a:cubicBezTo>
                <a:close/>
                <a:moveTo>
                  <a:pt x="11803661" y="2203271"/>
                </a:moveTo>
                <a:cubicBezTo>
                  <a:pt x="11810102" y="2203271"/>
                  <a:pt x="11815373" y="2209602"/>
                  <a:pt x="11815373" y="2217340"/>
                </a:cubicBezTo>
                <a:cubicBezTo>
                  <a:pt x="11815373" y="2225078"/>
                  <a:pt x="11810102" y="2231409"/>
                  <a:pt x="11803661" y="2231409"/>
                </a:cubicBezTo>
                <a:cubicBezTo>
                  <a:pt x="11797219" y="2231409"/>
                  <a:pt x="11791949" y="2225078"/>
                  <a:pt x="11791949" y="2217340"/>
                </a:cubicBezTo>
                <a:cubicBezTo>
                  <a:pt x="11791949" y="2209602"/>
                  <a:pt x="11797219" y="2203271"/>
                  <a:pt x="11803661" y="2203271"/>
                </a:cubicBezTo>
                <a:close/>
                <a:moveTo>
                  <a:pt x="11563954" y="2184511"/>
                </a:moveTo>
                <a:cubicBezTo>
                  <a:pt x="11573897" y="2184511"/>
                  <a:pt x="11639696" y="2240744"/>
                  <a:pt x="11639696" y="2249241"/>
                </a:cubicBezTo>
                <a:cubicBezTo>
                  <a:pt x="11639696" y="2263065"/>
                  <a:pt x="11613375" y="2262305"/>
                  <a:pt x="11590588" y="2247824"/>
                </a:cubicBezTo>
                <a:cubicBezTo>
                  <a:pt x="11575654" y="2238332"/>
                  <a:pt x="11553012" y="2184511"/>
                  <a:pt x="11563954" y="2184511"/>
                </a:cubicBezTo>
                <a:close/>
                <a:moveTo>
                  <a:pt x="11512745" y="1935738"/>
                </a:moveTo>
                <a:cubicBezTo>
                  <a:pt x="11517087" y="1936759"/>
                  <a:pt x="11521513" y="1938933"/>
                  <a:pt x="11525595" y="1942390"/>
                </a:cubicBezTo>
                <a:cubicBezTo>
                  <a:pt x="11555284" y="1967535"/>
                  <a:pt x="11570987" y="2003895"/>
                  <a:pt x="11567332" y="2039035"/>
                </a:cubicBezTo>
                <a:cubicBezTo>
                  <a:pt x="11562400" y="2086426"/>
                  <a:pt x="11539682" y="2091070"/>
                  <a:pt x="11517815" y="2049157"/>
                </a:cubicBezTo>
                <a:cubicBezTo>
                  <a:pt x="11505839" y="2026201"/>
                  <a:pt x="11492799" y="2015679"/>
                  <a:pt x="11476328" y="2015679"/>
                </a:cubicBezTo>
                <a:cubicBezTo>
                  <a:pt x="11448230" y="2015679"/>
                  <a:pt x="11444660" y="1994920"/>
                  <a:pt x="11469874" y="1978161"/>
                </a:cubicBezTo>
                <a:cubicBezTo>
                  <a:pt x="11479537" y="1971739"/>
                  <a:pt x="11487442" y="1960919"/>
                  <a:pt x="11487442" y="1954117"/>
                </a:cubicBezTo>
                <a:cubicBezTo>
                  <a:pt x="11487442" y="1939982"/>
                  <a:pt x="11499719" y="1932674"/>
                  <a:pt x="11512745" y="1935738"/>
                </a:cubicBezTo>
                <a:close/>
                <a:moveTo>
                  <a:pt x="11487442" y="1748363"/>
                </a:moveTo>
                <a:cubicBezTo>
                  <a:pt x="11493884" y="1745174"/>
                  <a:pt x="11499154" y="1749145"/>
                  <a:pt x="11499154" y="1757188"/>
                </a:cubicBezTo>
                <a:cubicBezTo>
                  <a:pt x="11499154" y="1765231"/>
                  <a:pt x="11493884" y="1771811"/>
                  <a:pt x="11487442" y="1771811"/>
                </a:cubicBezTo>
                <a:cubicBezTo>
                  <a:pt x="11481000" y="1771811"/>
                  <a:pt x="11475730" y="1767840"/>
                  <a:pt x="11475730" y="1762985"/>
                </a:cubicBezTo>
                <a:cubicBezTo>
                  <a:pt x="11475730" y="1758131"/>
                  <a:pt x="11481000" y="1751550"/>
                  <a:pt x="11487442" y="1748363"/>
                </a:cubicBezTo>
                <a:close/>
                <a:moveTo>
                  <a:pt x="11637654" y="1743672"/>
                </a:moveTo>
                <a:cubicBezTo>
                  <a:pt x="11666858" y="1743672"/>
                  <a:pt x="11714661" y="1786004"/>
                  <a:pt x="11705959" y="1804162"/>
                </a:cubicBezTo>
                <a:cubicBezTo>
                  <a:pt x="11696842" y="1823192"/>
                  <a:pt x="11639696" y="1823603"/>
                  <a:pt x="11639696" y="1804640"/>
                </a:cubicBezTo>
                <a:cubicBezTo>
                  <a:pt x="11639696" y="1796901"/>
                  <a:pt x="11634426" y="1790570"/>
                  <a:pt x="11627984" y="1790570"/>
                </a:cubicBezTo>
                <a:cubicBezTo>
                  <a:pt x="11621542" y="1790570"/>
                  <a:pt x="11616272" y="1780018"/>
                  <a:pt x="11616272" y="1767122"/>
                </a:cubicBezTo>
                <a:cubicBezTo>
                  <a:pt x="11616272" y="1750672"/>
                  <a:pt x="11622655" y="1743672"/>
                  <a:pt x="11637654" y="1743672"/>
                </a:cubicBezTo>
                <a:close/>
                <a:moveTo>
                  <a:pt x="10819868" y="1640497"/>
                </a:moveTo>
                <a:cubicBezTo>
                  <a:pt x="10836430" y="1640497"/>
                  <a:pt x="10834473" y="1709466"/>
                  <a:pt x="10817526" y="1723037"/>
                </a:cubicBezTo>
                <a:cubicBezTo>
                  <a:pt x="10798238" y="1738485"/>
                  <a:pt x="10791775" y="1737371"/>
                  <a:pt x="10766053" y="1714163"/>
                </a:cubicBezTo>
                <a:cubicBezTo>
                  <a:pt x="10750006" y="1699685"/>
                  <a:pt x="10747852" y="1692883"/>
                  <a:pt x="10758382" y="1689933"/>
                </a:cubicBezTo>
                <a:cubicBezTo>
                  <a:pt x="10766433" y="1687678"/>
                  <a:pt x="10773021" y="1679852"/>
                  <a:pt x="10773021" y="1672544"/>
                </a:cubicBezTo>
                <a:cubicBezTo>
                  <a:pt x="10773021" y="1665236"/>
                  <a:pt x="10780927" y="1659256"/>
                  <a:pt x="10790588" y="1659256"/>
                </a:cubicBezTo>
                <a:cubicBezTo>
                  <a:pt x="10800252" y="1659256"/>
                  <a:pt x="10808157" y="1655036"/>
                  <a:pt x="10808157" y="1649877"/>
                </a:cubicBezTo>
                <a:cubicBezTo>
                  <a:pt x="10808157" y="1644718"/>
                  <a:pt x="10813427" y="1640497"/>
                  <a:pt x="10819868" y="1640497"/>
                </a:cubicBezTo>
                <a:close/>
                <a:moveTo>
                  <a:pt x="7570916" y="1599347"/>
                </a:moveTo>
                <a:lnTo>
                  <a:pt x="7570916" y="2397075"/>
                </a:lnTo>
                <a:lnTo>
                  <a:pt x="8243489" y="2397075"/>
                </a:lnTo>
                <a:lnTo>
                  <a:pt x="8243489" y="2216416"/>
                </a:lnTo>
                <a:lnTo>
                  <a:pt x="7817961" y="2216416"/>
                </a:lnTo>
                <a:lnTo>
                  <a:pt x="7817961" y="2059156"/>
                </a:lnTo>
                <a:lnTo>
                  <a:pt x="8201589" y="2059156"/>
                </a:lnTo>
                <a:lnTo>
                  <a:pt x="8201589" y="1896455"/>
                </a:lnTo>
                <a:lnTo>
                  <a:pt x="7817961" y="1896455"/>
                </a:lnTo>
                <a:lnTo>
                  <a:pt x="7817961" y="1769667"/>
                </a:lnTo>
                <a:lnTo>
                  <a:pt x="8231517" y="1769667"/>
                </a:lnTo>
                <a:lnTo>
                  <a:pt x="8231517" y="1599347"/>
                </a:lnTo>
                <a:close/>
                <a:moveTo>
                  <a:pt x="6648623" y="1599347"/>
                </a:moveTo>
                <a:lnTo>
                  <a:pt x="6648623" y="2397075"/>
                </a:lnTo>
                <a:lnTo>
                  <a:pt x="6895125" y="2397075"/>
                </a:lnTo>
                <a:lnTo>
                  <a:pt x="6895125" y="2074393"/>
                </a:lnTo>
                <a:lnTo>
                  <a:pt x="7164480" y="2074393"/>
                </a:lnTo>
                <a:lnTo>
                  <a:pt x="7164480" y="2397075"/>
                </a:lnTo>
                <a:lnTo>
                  <a:pt x="7412070" y="2397075"/>
                </a:lnTo>
                <a:lnTo>
                  <a:pt x="7412070" y="1599347"/>
                </a:lnTo>
                <a:lnTo>
                  <a:pt x="7164480" y="1599347"/>
                </a:lnTo>
                <a:lnTo>
                  <a:pt x="7164480" y="1878498"/>
                </a:lnTo>
                <a:lnTo>
                  <a:pt x="6895125" y="1878498"/>
                </a:lnTo>
                <a:lnTo>
                  <a:pt x="6895125" y="1599347"/>
                </a:lnTo>
                <a:close/>
                <a:moveTo>
                  <a:pt x="5587470" y="1599347"/>
                </a:moveTo>
                <a:lnTo>
                  <a:pt x="5621914" y="1599347"/>
                </a:lnTo>
                <a:lnTo>
                  <a:pt x="5621914" y="1607256"/>
                </a:lnTo>
                <a:lnTo>
                  <a:pt x="5608245" y="1602979"/>
                </a:lnTo>
                <a:close/>
                <a:moveTo>
                  <a:pt x="3933998" y="1599347"/>
                </a:moveTo>
                <a:lnTo>
                  <a:pt x="3933998" y="2397075"/>
                </a:lnTo>
                <a:lnTo>
                  <a:pt x="4180500" y="2397075"/>
                </a:lnTo>
                <a:lnTo>
                  <a:pt x="4180500" y="2074393"/>
                </a:lnTo>
                <a:lnTo>
                  <a:pt x="4449856" y="2074393"/>
                </a:lnTo>
                <a:lnTo>
                  <a:pt x="4449856" y="2397075"/>
                </a:lnTo>
                <a:lnTo>
                  <a:pt x="4697445" y="2397075"/>
                </a:lnTo>
                <a:lnTo>
                  <a:pt x="4697445" y="1599347"/>
                </a:lnTo>
                <a:lnTo>
                  <a:pt x="4449856" y="1599347"/>
                </a:lnTo>
                <a:lnTo>
                  <a:pt x="4449856" y="1878498"/>
                </a:lnTo>
                <a:lnTo>
                  <a:pt x="4180500" y="1878498"/>
                </a:lnTo>
                <a:lnTo>
                  <a:pt x="4180500" y="1599347"/>
                </a:lnTo>
                <a:close/>
                <a:moveTo>
                  <a:pt x="8697507" y="1585743"/>
                </a:moveTo>
                <a:cubicBezTo>
                  <a:pt x="8614433" y="1585743"/>
                  <a:pt x="8549044" y="1596173"/>
                  <a:pt x="8501340" y="1617032"/>
                </a:cubicBezTo>
                <a:cubicBezTo>
                  <a:pt x="8453636" y="1637891"/>
                  <a:pt x="8417904" y="1666550"/>
                  <a:pt x="8394142" y="1703008"/>
                </a:cubicBezTo>
                <a:cubicBezTo>
                  <a:pt x="8370381" y="1739466"/>
                  <a:pt x="8358500" y="1778192"/>
                  <a:pt x="8358500" y="1819185"/>
                </a:cubicBezTo>
                <a:cubicBezTo>
                  <a:pt x="8358500" y="1881581"/>
                  <a:pt x="8381717" y="1932913"/>
                  <a:pt x="8428152" y="1973180"/>
                </a:cubicBezTo>
                <a:cubicBezTo>
                  <a:pt x="8474223" y="2013447"/>
                  <a:pt x="8551312" y="2045734"/>
                  <a:pt x="8659416" y="2070040"/>
                </a:cubicBezTo>
                <a:cubicBezTo>
                  <a:pt x="8725440" y="2084550"/>
                  <a:pt x="8767522" y="2099968"/>
                  <a:pt x="8785660" y="2116292"/>
                </a:cubicBezTo>
                <a:cubicBezTo>
                  <a:pt x="8803798" y="2132617"/>
                  <a:pt x="8812868" y="2151118"/>
                  <a:pt x="8812868" y="2171796"/>
                </a:cubicBezTo>
                <a:cubicBezTo>
                  <a:pt x="8812868" y="2193562"/>
                  <a:pt x="8803345" y="2212698"/>
                  <a:pt x="8784300" y="2229204"/>
                </a:cubicBezTo>
                <a:cubicBezTo>
                  <a:pt x="8765254" y="2245710"/>
                  <a:pt x="8738138" y="2253963"/>
                  <a:pt x="8702949" y="2253963"/>
                </a:cubicBezTo>
                <a:cubicBezTo>
                  <a:pt x="8655789" y="2253963"/>
                  <a:pt x="8619512" y="2237820"/>
                  <a:pt x="8594118" y="2205533"/>
                </a:cubicBezTo>
                <a:cubicBezTo>
                  <a:pt x="8578519" y="2185581"/>
                  <a:pt x="8568180" y="2156560"/>
                  <a:pt x="8563102" y="2118469"/>
                </a:cubicBezTo>
                <a:lnTo>
                  <a:pt x="8328572" y="2133161"/>
                </a:lnTo>
                <a:cubicBezTo>
                  <a:pt x="8335464" y="2213696"/>
                  <a:pt x="8365030" y="2280082"/>
                  <a:pt x="8417268" y="2332321"/>
                </a:cubicBezTo>
                <a:cubicBezTo>
                  <a:pt x="8469507" y="2384560"/>
                  <a:pt x="8563464" y="2410679"/>
                  <a:pt x="8699140" y="2410679"/>
                </a:cubicBezTo>
                <a:cubicBezTo>
                  <a:pt x="8776410" y="2410679"/>
                  <a:pt x="8840438" y="2399524"/>
                  <a:pt x="8891226" y="2377214"/>
                </a:cubicBezTo>
                <a:cubicBezTo>
                  <a:pt x="8942013" y="2354903"/>
                  <a:pt x="8981555" y="2322164"/>
                  <a:pt x="9009851" y="2278994"/>
                </a:cubicBezTo>
                <a:cubicBezTo>
                  <a:pt x="9038147" y="2235825"/>
                  <a:pt x="9052295" y="2188665"/>
                  <a:pt x="9052295" y="2137514"/>
                </a:cubicBezTo>
                <a:cubicBezTo>
                  <a:pt x="9052295" y="2093982"/>
                  <a:pt x="9041684" y="2054622"/>
                  <a:pt x="9020462" y="2019433"/>
                </a:cubicBezTo>
                <a:cubicBezTo>
                  <a:pt x="8999240" y="1984245"/>
                  <a:pt x="8965321" y="1954770"/>
                  <a:pt x="8918706" y="1931008"/>
                </a:cubicBezTo>
                <a:cubicBezTo>
                  <a:pt x="8872090" y="1907247"/>
                  <a:pt x="8794910" y="1883758"/>
                  <a:pt x="8687168" y="1860540"/>
                </a:cubicBezTo>
                <a:cubicBezTo>
                  <a:pt x="8643636" y="1851471"/>
                  <a:pt x="8616066" y="1841676"/>
                  <a:pt x="8604457" y="1831156"/>
                </a:cubicBezTo>
                <a:cubicBezTo>
                  <a:pt x="8592486" y="1820999"/>
                  <a:pt x="8586500" y="1809572"/>
                  <a:pt x="8586500" y="1796874"/>
                </a:cubicBezTo>
                <a:cubicBezTo>
                  <a:pt x="8586500" y="1779462"/>
                  <a:pt x="8593756" y="1764679"/>
                  <a:pt x="8608266" y="1752526"/>
                </a:cubicBezTo>
                <a:cubicBezTo>
                  <a:pt x="8622777" y="1740373"/>
                  <a:pt x="8644362" y="1734297"/>
                  <a:pt x="8673020" y="1734297"/>
                </a:cubicBezTo>
                <a:cubicBezTo>
                  <a:pt x="8707846" y="1734297"/>
                  <a:pt x="8735144" y="1742459"/>
                  <a:pt x="8754916" y="1758784"/>
                </a:cubicBezTo>
                <a:cubicBezTo>
                  <a:pt x="8774686" y="1775108"/>
                  <a:pt x="8787655" y="1801228"/>
                  <a:pt x="8793822" y="1837142"/>
                </a:cubicBezTo>
                <a:lnTo>
                  <a:pt x="9026176" y="1823538"/>
                </a:lnTo>
                <a:cubicBezTo>
                  <a:pt x="9016018" y="1740827"/>
                  <a:pt x="8984185" y="1680517"/>
                  <a:pt x="8930676" y="1642607"/>
                </a:cubicBezTo>
                <a:cubicBezTo>
                  <a:pt x="8877168" y="1604698"/>
                  <a:pt x="8799445" y="1585743"/>
                  <a:pt x="8697507" y="1585743"/>
                </a:cubicBezTo>
                <a:close/>
                <a:moveTo>
                  <a:pt x="6155137" y="1585743"/>
                </a:moveTo>
                <a:cubicBezTo>
                  <a:pt x="6026717" y="1585743"/>
                  <a:pt x="5927409" y="1621181"/>
                  <a:pt x="5857214" y="1692057"/>
                </a:cubicBezTo>
                <a:cubicBezTo>
                  <a:pt x="5787018" y="1762933"/>
                  <a:pt x="5751920" y="1864350"/>
                  <a:pt x="5751920" y="1996307"/>
                </a:cubicBezTo>
                <a:cubicBezTo>
                  <a:pt x="5751920" y="2095280"/>
                  <a:pt x="5771872" y="2176488"/>
                  <a:pt x="5811777" y="2239930"/>
                </a:cubicBezTo>
                <a:cubicBezTo>
                  <a:pt x="5851681" y="2303372"/>
                  <a:pt x="5899113" y="2347690"/>
                  <a:pt x="5954073" y="2372886"/>
                </a:cubicBezTo>
                <a:cubicBezTo>
                  <a:pt x="6009032" y="2398081"/>
                  <a:pt x="6079864" y="2410679"/>
                  <a:pt x="6166564" y="2410679"/>
                </a:cubicBezTo>
                <a:cubicBezTo>
                  <a:pt x="6238030" y="2410679"/>
                  <a:pt x="6296889" y="2400340"/>
                  <a:pt x="6343142" y="2379662"/>
                </a:cubicBezTo>
                <a:cubicBezTo>
                  <a:pt x="6389395" y="2358985"/>
                  <a:pt x="6428121" y="2328331"/>
                  <a:pt x="6459319" y="2287701"/>
                </a:cubicBezTo>
                <a:cubicBezTo>
                  <a:pt x="6490517" y="2247070"/>
                  <a:pt x="6513371" y="2196464"/>
                  <a:pt x="6527882" y="2135882"/>
                </a:cubicBezTo>
                <a:lnTo>
                  <a:pt x="6311853" y="2070583"/>
                </a:lnTo>
                <a:cubicBezTo>
                  <a:pt x="6300970" y="2121008"/>
                  <a:pt x="6283467" y="2159462"/>
                  <a:pt x="6259343" y="2185944"/>
                </a:cubicBezTo>
                <a:cubicBezTo>
                  <a:pt x="6235218" y="2212426"/>
                  <a:pt x="6199576" y="2225667"/>
                  <a:pt x="6152416" y="2225667"/>
                </a:cubicBezTo>
                <a:cubicBezTo>
                  <a:pt x="6103806" y="2225667"/>
                  <a:pt x="6066078" y="2209272"/>
                  <a:pt x="6039233" y="2176481"/>
                </a:cubicBezTo>
                <a:cubicBezTo>
                  <a:pt x="6012388" y="2143690"/>
                  <a:pt x="5998965" y="2083088"/>
                  <a:pt x="5998965" y="1994674"/>
                </a:cubicBezTo>
                <a:cubicBezTo>
                  <a:pt x="5998965" y="1923299"/>
                  <a:pt x="6010211" y="1870945"/>
                  <a:pt x="6032703" y="1837609"/>
                </a:cubicBezTo>
                <a:cubicBezTo>
                  <a:pt x="6062450" y="1792677"/>
                  <a:pt x="6105257" y="1770211"/>
                  <a:pt x="6161123" y="1770211"/>
                </a:cubicBezTo>
                <a:cubicBezTo>
                  <a:pt x="6185791" y="1770211"/>
                  <a:pt x="6208101" y="1775290"/>
                  <a:pt x="6228054" y="1785447"/>
                </a:cubicBezTo>
                <a:cubicBezTo>
                  <a:pt x="6248006" y="1795605"/>
                  <a:pt x="6264875" y="1810116"/>
                  <a:pt x="6278660" y="1828980"/>
                </a:cubicBezTo>
                <a:cubicBezTo>
                  <a:pt x="6287004" y="1840225"/>
                  <a:pt x="6294985" y="1858001"/>
                  <a:pt x="6302603" y="1882307"/>
                </a:cubicBezTo>
                <a:lnTo>
                  <a:pt x="6520264" y="1833877"/>
                </a:lnTo>
                <a:cubicBezTo>
                  <a:pt x="6492331" y="1749715"/>
                  <a:pt x="6449615" y="1687318"/>
                  <a:pt x="6392116" y="1646688"/>
                </a:cubicBezTo>
                <a:cubicBezTo>
                  <a:pt x="6334617" y="1606058"/>
                  <a:pt x="6255624" y="1585743"/>
                  <a:pt x="6155137" y="1585743"/>
                </a:cubicBezTo>
                <a:close/>
                <a:moveTo>
                  <a:pt x="3440512" y="1585743"/>
                </a:moveTo>
                <a:cubicBezTo>
                  <a:pt x="3312092" y="1585743"/>
                  <a:pt x="3212785" y="1621181"/>
                  <a:pt x="3142589" y="1692057"/>
                </a:cubicBezTo>
                <a:cubicBezTo>
                  <a:pt x="3072393" y="1762933"/>
                  <a:pt x="3037295" y="1864350"/>
                  <a:pt x="3037295" y="1996307"/>
                </a:cubicBezTo>
                <a:cubicBezTo>
                  <a:pt x="3037295" y="2095280"/>
                  <a:pt x="3057248" y="2176488"/>
                  <a:pt x="3097152" y="2239930"/>
                </a:cubicBezTo>
                <a:cubicBezTo>
                  <a:pt x="3137057" y="2303372"/>
                  <a:pt x="3184489" y="2347690"/>
                  <a:pt x="3239448" y="2372886"/>
                </a:cubicBezTo>
                <a:cubicBezTo>
                  <a:pt x="3294407" y="2398081"/>
                  <a:pt x="3365238" y="2410679"/>
                  <a:pt x="3451940" y="2410679"/>
                </a:cubicBezTo>
                <a:cubicBezTo>
                  <a:pt x="3523405" y="2410679"/>
                  <a:pt x="3582264" y="2400340"/>
                  <a:pt x="3628517" y="2379662"/>
                </a:cubicBezTo>
                <a:cubicBezTo>
                  <a:pt x="3674770" y="2358985"/>
                  <a:pt x="3713496" y="2328331"/>
                  <a:pt x="3744694" y="2287701"/>
                </a:cubicBezTo>
                <a:cubicBezTo>
                  <a:pt x="3775892" y="2247070"/>
                  <a:pt x="3798746" y="2196464"/>
                  <a:pt x="3813257" y="2135882"/>
                </a:cubicBezTo>
                <a:lnTo>
                  <a:pt x="3597228" y="2070583"/>
                </a:lnTo>
                <a:cubicBezTo>
                  <a:pt x="3586346" y="2121008"/>
                  <a:pt x="3568842" y="2159462"/>
                  <a:pt x="3544718" y="2185944"/>
                </a:cubicBezTo>
                <a:cubicBezTo>
                  <a:pt x="3520593" y="2212426"/>
                  <a:pt x="3484952" y="2225667"/>
                  <a:pt x="3437792" y="2225667"/>
                </a:cubicBezTo>
                <a:cubicBezTo>
                  <a:pt x="3389181" y="2225667"/>
                  <a:pt x="3351453" y="2209272"/>
                  <a:pt x="3324608" y="2176481"/>
                </a:cubicBezTo>
                <a:cubicBezTo>
                  <a:pt x="3297763" y="2143690"/>
                  <a:pt x="3284341" y="2083088"/>
                  <a:pt x="3284341" y="1994674"/>
                </a:cubicBezTo>
                <a:cubicBezTo>
                  <a:pt x="3284341" y="1923299"/>
                  <a:pt x="3295586" y="1870945"/>
                  <a:pt x="3318078" y="1837609"/>
                </a:cubicBezTo>
                <a:cubicBezTo>
                  <a:pt x="3347825" y="1792677"/>
                  <a:pt x="3390632" y="1770211"/>
                  <a:pt x="3446498" y="1770211"/>
                </a:cubicBezTo>
                <a:cubicBezTo>
                  <a:pt x="3471166" y="1770211"/>
                  <a:pt x="3493477" y="1775290"/>
                  <a:pt x="3513429" y="1785447"/>
                </a:cubicBezTo>
                <a:cubicBezTo>
                  <a:pt x="3533381" y="1795605"/>
                  <a:pt x="3550250" y="1810116"/>
                  <a:pt x="3564035" y="1828980"/>
                </a:cubicBezTo>
                <a:cubicBezTo>
                  <a:pt x="3572379" y="1840225"/>
                  <a:pt x="3580360" y="1858001"/>
                  <a:pt x="3587978" y="1882307"/>
                </a:cubicBezTo>
                <a:lnTo>
                  <a:pt x="3805639" y="1833877"/>
                </a:lnTo>
                <a:cubicBezTo>
                  <a:pt x="3777706" y="1749715"/>
                  <a:pt x="3734990" y="1687318"/>
                  <a:pt x="3677491" y="1646688"/>
                </a:cubicBezTo>
                <a:cubicBezTo>
                  <a:pt x="3619992" y="1606058"/>
                  <a:pt x="3540999" y="1585743"/>
                  <a:pt x="3440512" y="1585743"/>
                </a:cubicBezTo>
                <a:close/>
                <a:moveTo>
                  <a:pt x="11101144" y="1560865"/>
                </a:moveTo>
                <a:cubicBezTo>
                  <a:pt x="11114241" y="1567349"/>
                  <a:pt x="11105643" y="1584220"/>
                  <a:pt x="11089240" y="1584220"/>
                </a:cubicBezTo>
                <a:cubicBezTo>
                  <a:pt x="11083560" y="1584220"/>
                  <a:pt x="11075880" y="1580291"/>
                  <a:pt x="11072172" y="1575488"/>
                </a:cubicBezTo>
                <a:cubicBezTo>
                  <a:pt x="11063511" y="1564265"/>
                  <a:pt x="11085544" y="1553144"/>
                  <a:pt x="11101144" y="1560865"/>
                </a:cubicBezTo>
                <a:close/>
                <a:moveTo>
                  <a:pt x="10671055" y="1465799"/>
                </a:moveTo>
                <a:cubicBezTo>
                  <a:pt x="10668932" y="1466549"/>
                  <a:pt x="10667615" y="1468380"/>
                  <a:pt x="10667615" y="1471112"/>
                </a:cubicBezTo>
                <a:cubicBezTo>
                  <a:pt x="10667615" y="1476575"/>
                  <a:pt x="10672885" y="1481045"/>
                  <a:pt x="10679327" y="1481045"/>
                </a:cubicBezTo>
                <a:cubicBezTo>
                  <a:pt x="10685768" y="1481045"/>
                  <a:pt x="10691038" y="1479184"/>
                  <a:pt x="10691038" y="1476909"/>
                </a:cubicBezTo>
                <a:cubicBezTo>
                  <a:pt x="10691038" y="1474634"/>
                  <a:pt x="10685768" y="1470163"/>
                  <a:pt x="10679327" y="1466976"/>
                </a:cubicBezTo>
                <a:cubicBezTo>
                  <a:pt x="10676106" y="1465382"/>
                  <a:pt x="10673178" y="1465050"/>
                  <a:pt x="10671055" y="1465799"/>
                </a:cubicBezTo>
                <a:close/>
                <a:moveTo>
                  <a:pt x="11177402" y="1322141"/>
                </a:moveTo>
                <a:cubicBezTo>
                  <a:pt x="11186868" y="1323660"/>
                  <a:pt x="11197335" y="1331594"/>
                  <a:pt x="11201462" y="1344764"/>
                </a:cubicBezTo>
                <a:cubicBezTo>
                  <a:pt x="11206116" y="1359616"/>
                  <a:pt x="11202291" y="1373087"/>
                  <a:pt x="11190810" y="1382282"/>
                </a:cubicBezTo>
                <a:cubicBezTo>
                  <a:pt x="11163963" y="1403782"/>
                  <a:pt x="11143850" y="1400268"/>
                  <a:pt x="11152130" y="1375525"/>
                </a:cubicBezTo>
                <a:cubicBezTo>
                  <a:pt x="11156013" y="1363918"/>
                  <a:pt x="11159264" y="1347035"/>
                  <a:pt x="11159351" y="1338007"/>
                </a:cubicBezTo>
                <a:cubicBezTo>
                  <a:pt x="11159473" y="1325519"/>
                  <a:pt x="11167937" y="1320623"/>
                  <a:pt x="11177402" y="1322141"/>
                </a:cubicBezTo>
                <a:close/>
                <a:moveTo>
                  <a:pt x="10729445" y="1287625"/>
                </a:moveTo>
                <a:cubicBezTo>
                  <a:pt x="10728214" y="1288612"/>
                  <a:pt x="10727380" y="1291899"/>
                  <a:pt x="10727099" y="1297362"/>
                </a:cubicBezTo>
                <a:cubicBezTo>
                  <a:pt x="10726591" y="1307250"/>
                  <a:pt x="10729359" y="1312789"/>
                  <a:pt x="10733250" y="1309672"/>
                </a:cubicBezTo>
                <a:cubicBezTo>
                  <a:pt x="10737142" y="1306556"/>
                  <a:pt x="10737557" y="1298466"/>
                  <a:pt x="10734174" y="1291695"/>
                </a:cubicBezTo>
                <a:lnTo>
                  <a:pt x="10734175" y="1291695"/>
                </a:lnTo>
                <a:cubicBezTo>
                  <a:pt x="10732305" y="1287954"/>
                  <a:pt x="10730677" y="1286639"/>
                  <a:pt x="10729445" y="1287625"/>
                </a:cubicBezTo>
                <a:close/>
                <a:moveTo>
                  <a:pt x="11432084" y="1239274"/>
                </a:moveTo>
                <a:cubicBezTo>
                  <a:pt x="11438196" y="1242175"/>
                  <a:pt x="11440832" y="1249611"/>
                  <a:pt x="11442745" y="1262890"/>
                </a:cubicBezTo>
                <a:cubicBezTo>
                  <a:pt x="11447601" y="1296587"/>
                  <a:pt x="11484503" y="1302684"/>
                  <a:pt x="11511314" y="1274219"/>
                </a:cubicBezTo>
                <a:cubicBezTo>
                  <a:pt x="11546078" y="1237309"/>
                  <a:pt x="11569425" y="1256002"/>
                  <a:pt x="11569425" y="1320745"/>
                </a:cubicBezTo>
                <a:cubicBezTo>
                  <a:pt x="11569425" y="1351555"/>
                  <a:pt x="11563726" y="1379583"/>
                  <a:pt x="11556761" y="1383031"/>
                </a:cubicBezTo>
                <a:cubicBezTo>
                  <a:pt x="11549797" y="1386478"/>
                  <a:pt x="11527901" y="1377231"/>
                  <a:pt x="11508108" y="1362480"/>
                </a:cubicBezTo>
                <a:cubicBezTo>
                  <a:pt x="11484031" y="1344540"/>
                  <a:pt x="11474520" y="1341072"/>
                  <a:pt x="11479378" y="1352006"/>
                </a:cubicBezTo>
                <a:cubicBezTo>
                  <a:pt x="11483372" y="1360995"/>
                  <a:pt x="11479850" y="1373430"/>
                  <a:pt x="11471552" y="1379637"/>
                </a:cubicBezTo>
                <a:cubicBezTo>
                  <a:pt x="11459286" y="1388816"/>
                  <a:pt x="11459846" y="1394087"/>
                  <a:pt x="11474557" y="1407846"/>
                </a:cubicBezTo>
                <a:cubicBezTo>
                  <a:pt x="11496535" y="1428402"/>
                  <a:pt x="11532551" y="1429930"/>
                  <a:pt x="11541766" y="1410699"/>
                </a:cubicBezTo>
                <a:cubicBezTo>
                  <a:pt x="11548870" y="1395871"/>
                  <a:pt x="11581136" y="1390915"/>
                  <a:pt x="11581136" y="1404651"/>
                </a:cubicBezTo>
                <a:cubicBezTo>
                  <a:pt x="11581136" y="1409064"/>
                  <a:pt x="11598265" y="1416591"/>
                  <a:pt x="11619200" y="1421379"/>
                </a:cubicBezTo>
                <a:cubicBezTo>
                  <a:pt x="11644759" y="1427223"/>
                  <a:pt x="11658457" y="1436690"/>
                  <a:pt x="11660895" y="1450193"/>
                </a:cubicBezTo>
                <a:cubicBezTo>
                  <a:pt x="11662892" y="1461254"/>
                  <a:pt x="11672115" y="1475347"/>
                  <a:pt x="11681390" y="1481513"/>
                </a:cubicBezTo>
                <a:cubicBezTo>
                  <a:pt x="11690666" y="1487677"/>
                  <a:pt x="11698255" y="1500345"/>
                  <a:pt x="11698255" y="1509662"/>
                </a:cubicBezTo>
                <a:cubicBezTo>
                  <a:pt x="11698255" y="1518980"/>
                  <a:pt x="11705780" y="1532629"/>
                  <a:pt x="11714975" y="1539994"/>
                </a:cubicBezTo>
                <a:cubicBezTo>
                  <a:pt x="11736283" y="1557059"/>
                  <a:pt x="11752433" y="1621738"/>
                  <a:pt x="11735384" y="1621738"/>
                </a:cubicBezTo>
                <a:cubicBezTo>
                  <a:pt x="11728607" y="1621738"/>
                  <a:pt x="11719688" y="1617367"/>
                  <a:pt x="11715564" y="1612024"/>
                </a:cubicBezTo>
                <a:cubicBezTo>
                  <a:pt x="11711441" y="1606681"/>
                  <a:pt x="11688730" y="1602977"/>
                  <a:pt x="11665098" y="1603794"/>
                </a:cubicBezTo>
                <a:cubicBezTo>
                  <a:pt x="11641465" y="1604612"/>
                  <a:pt x="11580069" y="1601982"/>
                  <a:pt x="11528665" y="1597951"/>
                </a:cubicBezTo>
                <a:cubicBezTo>
                  <a:pt x="11440060" y="1591002"/>
                  <a:pt x="11436255" y="1591465"/>
                  <a:pt x="11455467" y="1606849"/>
                </a:cubicBezTo>
                <a:cubicBezTo>
                  <a:pt x="11466612" y="1615776"/>
                  <a:pt x="11475730" y="1627720"/>
                  <a:pt x="11475730" y="1633394"/>
                </a:cubicBezTo>
                <a:cubicBezTo>
                  <a:pt x="11475730" y="1639067"/>
                  <a:pt x="11484481" y="1651454"/>
                  <a:pt x="11495178" y="1660920"/>
                </a:cubicBezTo>
                <a:cubicBezTo>
                  <a:pt x="11521000" y="1683771"/>
                  <a:pt x="11511778" y="1688985"/>
                  <a:pt x="11464675" y="1678166"/>
                </a:cubicBezTo>
                <a:cubicBezTo>
                  <a:pt x="11439964" y="1672490"/>
                  <a:pt x="11418214" y="1672549"/>
                  <a:pt x="11404734" y="1678327"/>
                </a:cubicBezTo>
                <a:cubicBezTo>
                  <a:pt x="11368734" y="1693756"/>
                  <a:pt x="11361858" y="1688876"/>
                  <a:pt x="11354742" y="1642842"/>
                </a:cubicBezTo>
                <a:cubicBezTo>
                  <a:pt x="11350954" y="1618338"/>
                  <a:pt x="11349536" y="1583517"/>
                  <a:pt x="11351592" y="1565461"/>
                </a:cubicBezTo>
                <a:cubicBezTo>
                  <a:pt x="11353647" y="1547405"/>
                  <a:pt x="11351510" y="1500977"/>
                  <a:pt x="11346846" y="1462286"/>
                </a:cubicBezTo>
                <a:cubicBezTo>
                  <a:pt x="11342181" y="1423595"/>
                  <a:pt x="11342920" y="1387930"/>
                  <a:pt x="11348489" y="1383029"/>
                </a:cubicBezTo>
                <a:cubicBezTo>
                  <a:pt x="11354056" y="1378128"/>
                  <a:pt x="11358612" y="1366521"/>
                  <a:pt x="11358612" y="1357235"/>
                </a:cubicBezTo>
                <a:cubicBezTo>
                  <a:pt x="11358612" y="1347949"/>
                  <a:pt x="11363882" y="1340352"/>
                  <a:pt x="11370324" y="1340352"/>
                </a:cubicBezTo>
                <a:cubicBezTo>
                  <a:pt x="11376766" y="1340352"/>
                  <a:pt x="11382036" y="1319699"/>
                  <a:pt x="11382036" y="1294457"/>
                </a:cubicBezTo>
                <a:cubicBezTo>
                  <a:pt x="11382036" y="1261260"/>
                  <a:pt x="11387161" y="1246988"/>
                  <a:pt x="11400562" y="1242870"/>
                </a:cubicBezTo>
                <a:cubicBezTo>
                  <a:pt x="11416382" y="1238008"/>
                  <a:pt x="11425971" y="1236374"/>
                  <a:pt x="11432084" y="1239274"/>
                </a:cubicBezTo>
                <a:close/>
                <a:moveTo>
                  <a:pt x="4003364" y="1186917"/>
                </a:moveTo>
                <a:cubicBezTo>
                  <a:pt x="3986963" y="1188073"/>
                  <a:pt x="3986777" y="1194605"/>
                  <a:pt x="3988766" y="1218417"/>
                </a:cubicBezTo>
                <a:cubicBezTo>
                  <a:pt x="3990273" y="1236473"/>
                  <a:pt x="3991879" y="1259057"/>
                  <a:pt x="3992333" y="1268604"/>
                </a:cubicBezTo>
                <a:cubicBezTo>
                  <a:pt x="3994630" y="1316897"/>
                  <a:pt x="4048208" y="1324284"/>
                  <a:pt x="4098334" y="1283217"/>
                </a:cubicBezTo>
                <a:cubicBezTo>
                  <a:pt x="4137340" y="1251260"/>
                  <a:pt x="4138795" y="1230539"/>
                  <a:pt x="4103143" y="1214732"/>
                </a:cubicBezTo>
                <a:cubicBezTo>
                  <a:pt x="4090260" y="1209021"/>
                  <a:pt x="4076487" y="1200812"/>
                  <a:pt x="4072538" y="1196491"/>
                </a:cubicBezTo>
                <a:cubicBezTo>
                  <a:pt x="4068587" y="1192169"/>
                  <a:pt x="4047507" y="1187949"/>
                  <a:pt x="4025690" y="1187112"/>
                </a:cubicBezTo>
                <a:cubicBezTo>
                  <a:pt x="4016100" y="1186743"/>
                  <a:pt x="4008831" y="1186532"/>
                  <a:pt x="4003364" y="1186917"/>
                </a:cubicBezTo>
                <a:close/>
                <a:moveTo>
                  <a:pt x="9989370" y="1182931"/>
                </a:moveTo>
                <a:cubicBezTo>
                  <a:pt x="9963938" y="1183509"/>
                  <a:pt x="9957005" y="1187317"/>
                  <a:pt x="9962080" y="1197911"/>
                </a:cubicBezTo>
                <a:cubicBezTo>
                  <a:pt x="9966522" y="1207180"/>
                  <a:pt x="9964126" y="1209759"/>
                  <a:pt x="9955185" y="1205333"/>
                </a:cubicBezTo>
                <a:cubicBezTo>
                  <a:pt x="9935459" y="1195570"/>
                  <a:pt x="9938298" y="1214527"/>
                  <a:pt x="9959051" y="1231147"/>
                </a:cubicBezTo>
                <a:cubicBezTo>
                  <a:pt x="9978364" y="1246614"/>
                  <a:pt x="9982413" y="1265315"/>
                  <a:pt x="9966449" y="1265315"/>
                </a:cubicBezTo>
                <a:cubicBezTo>
                  <a:pt x="9946720" y="1265315"/>
                  <a:pt x="9941861" y="1343887"/>
                  <a:pt x="9960197" y="1366410"/>
                </a:cubicBezTo>
                <a:cubicBezTo>
                  <a:pt x="9969764" y="1378163"/>
                  <a:pt x="9974623" y="1391625"/>
                  <a:pt x="9970996" y="1396326"/>
                </a:cubicBezTo>
                <a:cubicBezTo>
                  <a:pt x="9964608" y="1404603"/>
                  <a:pt x="10020980" y="1452906"/>
                  <a:pt x="10037027" y="1452906"/>
                </a:cubicBezTo>
                <a:cubicBezTo>
                  <a:pt x="10041397" y="1452906"/>
                  <a:pt x="10053310" y="1450344"/>
                  <a:pt x="10063498" y="1447212"/>
                </a:cubicBezTo>
                <a:cubicBezTo>
                  <a:pt x="10084275" y="1440828"/>
                  <a:pt x="10090055" y="1373571"/>
                  <a:pt x="10070652" y="1363968"/>
                </a:cubicBezTo>
                <a:cubicBezTo>
                  <a:pt x="10064398" y="1360872"/>
                  <a:pt x="10055813" y="1337409"/>
                  <a:pt x="10051576" y="1311828"/>
                </a:cubicBezTo>
                <a:cubicBezTo>
                  <a:pt x="10047339" y="1286246"/>
                  <a:pt x="10039280" y="1265315"/>
                  <a:pt x="10033668" y="1265315"/>
                </a:cubicBezTo>
                <a:cubicBezTo>
                  <a:pt x="10028056" y="1265315"/>
                  <a:pt x="10023465" y="1246604"/>
                  <a:pt x="10023465" y="1223735"/>
                </a:cubicBezTo>
                <a:cubicBezTo>
                  <a:pt x="10023465" y="1183891"/>
                  <a:pt x="10022041" y="1182186"/>
                  <a:pt x="9989370" y="1182931"/>
                </a:cubicBezTo>
                <a:close/>
                <a:moveTo>
                  <a:pt x="10831580" y="1119933"/>
                </a:moveTo>
                <a:cubicBezTo>
                  <a:pt x="10841242" y="1119933"/>
                  <a:pt x="10850832" y="1129429"/>
                  <a:pt x="10852890" y="1141036"/>
                </a:cubicBezTo>
                <a:cubicBezTo>
                  <a:pt x="10855771" y="1157278"/>
                  <a:pt x="10850861" y="1162140"/>
                  <a:pt x="10831580" y="1162140"/>
                </a:cubicBezTo>
                <a:cubicBezTo>
                  <a:pt x="10812299" y="1162140"/>
                  <a:pt x="10807389" y="1157278"/>
                  <a:pt x="10810270" y="1141036"/>
                </a:cubicBezTo>
                <a:cubicBezTo>
                  <a:pt x="10812329" y="1129429"/>
                  <a:pt x="10821918" y="1119933"/>
                  <a:pt x="10831580" y="1119933"/>
                </a:cubicBezTo>
                <a:close/>
                <a:moveTo>
                  <a:pt x="11227150" y="1116553"/>
                </a:moveTo>
                <a:cubicBezTo>
                  <a:pt x="11243668" y="1111928"/>
                  <a:pt x="11277575" y="1140779"/>
                  <a:pt x="11284551" y="1175211"/>
                </a:cubicBezTo>
                <a:cubicBezTo>
                  <a:pt x="11290233" y="1203250"/>
                  <a:pt x="11287905" y="1209038"/>
                  <a:pt x="11270940" y="1209038"/>
                </a:cubicBezTo>
                <a:cubicBezTo>
                  <a:pt x="11255474" y="1209038"/>
                  <a:pt x="11251830" y="1203360"/>
                  <a:pt x="11256023" y="1185795"/>
                </a:cubicBezTo>
                <a:cubicBezTo>
                  <a:pt x="11260047" y="1168935"/>
                  <a:pt x="11255598" y="1161035"/>
                  <a:pt x="11239820" y="1157025"/>
                </a:cubicBezTo>
                <a:cubicBezTo>
                  <a:pt x="11227858" y="1153984"/>
                  <a:pt x="11218070" y="1143339"/>
                  <a:pt x="11218070" y="1133369"/>
                </a:cubicBezTo>
                <a:cubicBezTo>
                  <a:pt x="11218070" y="1123355"/>
                  <a:pt x="11221644" y="1118094"/>
                  <a:pt x="11227150" y="1116553"/>
                </a:cubicBezTo>
                <a:close/>
                <a:moveTo>
                  <a:pt x="5912618" y="1096483"/>
                </a:moveTo>
                <a:cubicBezTo>
                  <a:pt x="5906177" y="1096483"/>
                  <a:pt x="5900906" y="1102505"/>
                  <a:pt x="5900906" y="1109865"/>
                </a:cubicBezTo>
                <a:cubicBezTo>
                  <a:pt x="5900906" y="1117225"/>
                  <a:pt x="5891683" y="1125176"/>
                  <a:pt x="5880411" y="1127535"/>
                </a:cubicBezTo>
                <a:cubicBezTo>
                  <a:pt x="5864671" y="1130830"/>
                  <a:pt x="5864128" y="1132078"/>
                  <a:pt x="5878068" y="1132913"/>
                </a:cubicBezTo>
                <a:cubicBezTo>
                  <a:pt x="5888053" y="1133512"/>
                  <a:pt x="5902546" y="1128937"/>
                  <a:pt x="5910276" y="1122746"/>
                </a:cubicBezTo>
                <a:cubicBezTo>
                  <a:pt x="5927378" y="1109049"/>
                  <a:pt x="5928498" y="1096483"/>
                  <a:pt x="5912618" y="1096483"/>
                </a:cubicBezTo>
                <a:close/>
                <a:moveTo>
                  <a:pt x="6676047" y="979725"/>
                </a:moveTo>
                <a:cubicBezTo>
                  <a:pt x="6671336" y="981225"/>
                  <a:pt x="6666907" y="986136"/>
                  <a:pt x="6660910" y="995047"/>
                </a:cubicBezTo>
                <a:cubicBezTo>
                  <a:pt x="6652875" y="1006988"/>
                  <a:pt x="6645735" y="1026446"/>
                  <a:pt x="6645044" y="1038290"/>
                </a:cubicBezTo>
                <a:cubicBezTo>
                  <a:pt x="6644009" y="1056018"/>
                  <a:pt x="6649031" y="1059332"/>
                  <a:pt x="6673477" y="1057049"/>
                </a:cubicBezTo>
                <a:cubicBezTo>
                  <a:pt x="6697147" y="1054837"/>
                  <a:pt x="6703881" y="1048410"/>
                  <a:pt x="6706691" y="1025337"/>
                </a:cubicBezTo>
                <a:cubicBezTo>
                  <a:pt x="6708778" y="1008211"/>
                  <a:pt x="6703137" y="991693"/>
                  <a:pt x="6692870" y="984869"/>
                </a:cubicBezTo>
                <a:cubicBezTo>
                  <a:pt x="6685748" y="980136"/>
                  <a:pt x="6680757" y="978225"/>
                  <a:pt x="6676047" y="979725"/>
                </a:cubicBezTo>
                <a:close/>
                <a:moveTo>
                  <a:pt x="4130623" y="958201"/>
                </a:moveTo>
                <a:cubicBezTo>
                  <a:pt x="4137831" y="957376"/>
                  <a:pt x="4144134" y="960796"/>
                  <a:pt x="4144134" y="969078"/>
                </a:cubicBezTo>
                <a:cubicBezTo>
                  <a:pt x="4144134" y="977245"/>
                  <a:pt x="4135790" y="983928"/>
                  <a:pt x="4125590" y="983928"/>
                </a:cubicBezTo>
                <a:cubicBezTo>
                  <a:pt x="4115391" y="983928"/>
                  <a:pt x="4109133" y="978916"/>
                  <a:pt x="4111683" y="972790"/>
                </a:cubicBezTo>
                <a:cubicBezTo>
                  <a:pt x="4115302" y="964095"/>
                  <a:pt x="4123415" y="959025"/>
                  <a:pt x="4130623" y="958201"/>
                </a:cubicBezTo>
                <a:close/>
                <a:moveTo>
                  <a:pt x="11338653" y="927651"/>
                </a:moveTo>
                <a:cubicBezTo>
                  <a:pt x="11356813" y="927651"/>
                  <a:pt x="11510866" y="1050724"/>
                  <a:pt x="11510866" y="1065232"/>
                </a:cubicBezTo>
                <a:cubicBezTo>
                  <a:pt x="11510866" y="1070998"/>
                  <a:pt x="11502961" y="1078146"/>
                  <a:pt x="11493297" y="1081116"/>
                </a:cubicBezTo>
                <a:cubicBezTo>
                  <a:pt x="11482349" y="1084480"/>
                  <a:pt x="11475730" y="1098786"/>
                  <a:pt x="11475730" y="1119084"/>
                </a:cubicBezTo>
                <a:cubicBezTo>
                  <a:pt x="11475730" y="1159758"/>
                  <a:pt x="11466023" y="1164777"/>
                  <a:pt x="11425472" y="1145073"/>
                </a:cubicBezTo>
                <a:cubicBezTo>
                  <a:pt x="11407835" y="1136502"/>
                  <a:pt x="11395951" y="1124174"/>
                  <a:pt x="11399064" y="1117676"/>
                </a:cubicBezTo>
                <a:cubicBezTo>
                  <a:pt x="11402177" y="1111178"/>
                  <a:pt x="11399619" y="1105863"/>
                  <a:pt x="11393380" y="1105863"/>
                </a:cubicBezTo>
                <a:cubicBezTo>
                  <a:pt x="11387141" y="1105863"/>
                  <a:pt x="11382036" y="1095178"/>
                  <a:pt x="11382036" y="1082120"/>
                </a:cubicBezTo>
                <a:cubicBezTo>
                  <a:pt x="11382036" y="1067966"/>
                  <a:pt x="11373757" y="1056036"/>
                  <a:pt x="11361540" y="1052583"/>
                </a:cubicBezTo>
                <a:cubicBezTo>
                  <a:pt x="11328076" y="1043125"/>
                  <a:pt x="11288341" y="1010060"/>
                  <a:pt x="11288341" y="991673"/>
                </a:cubicBezTo>
                <a:cubicBezTo>
                  <a:pt x="11288341" y="982254"/>
                  <a:pt x="11293041" y="974549"/>
                  <a:pt x="11298783" y="974549"/>
                </a:cubicBezTo>
                <a:cubicBezTo>
                  <a:pt x="11304527" y="974549"/>
                  <a:pt x="11312532" y="963997"/>
                  <a:pt x="11316574" y="951100"/>
                </a:cubicBezTo>
                <a:cubicBezTo>
                  <a:pt x="11320616" y="938204"/>
                  <a:pt x="11330552" y="927651"/>
                  <a:pt x="11338653" y="927651"/>
                </a:cubicBezTo>
                <a:close/>
                <a:moveTo>
                  <a:pt x="5625170" y="903159"/>
                </a:moveTo>
                <a:cubicBezTo>
                  <a:pt x="5629148" y="901430"/>
                  <a:pt x="5635736" y="902098"/>
                  <a:pt x="5646175" y="904624"/>
                </a:cubicBezTo>
                <a:cubicBezTo>
                  <a:pt x="5681333" y="913131"/>
                  <a:pt x="5694430" y="923824"/>
                  <a:pt x="5684869" y="936213"/>
                </a:cubicBezTo>
                <a:cubicBezTo>
                  <a:pt x="5676179" y="947473"/>
                  <a:pt x="5639888" y="949973"/>
                  <a:pt x="5627630" y="940157"/>
                </a:cubicBezTo>
                <a:cubicBezTo>
                  <a:pt x="5623337" y="936719"/>
                  <a:pt x="5619823" y="925882"/>
                  <a:pt x="5619823" y="916077"/>
                </a:cubicBezTo>
                <a:cubicBezTo>
                  <a:pt x="5619823" y="909014"/>
                  <a:pt x="5621191" y="904888"/>
                  <a:pt x="5625170" y="903159"/>
                </a:cubicBezTo>
                <a:close/>
                <a:moveTo>
                  <a:pt x="10738764" y="901311"/>
                </a:moveTo>
                <a:cubicBezTo>
                  <a:pt x="10745689" y="903159"/>
                  <a:pt x="10751355" y="908681"/>
                  <a:pt x="10751355" y="913582"/>
                </a:cubicBezTo>
                <a:cubicBezTo>
                  <a:pt x="10751355" y="918482"/>
                  <a:pt x="10745689" y="924005"/>
                  <a:pt x="10738764" y="925853"/>
                </a:cubicBezTo>
                <a:cubicBezTo>
                  <a:pt x="10731840" y="927702"/>
                  <a:pt x="10726174" y="922180"/>
                  <a:pt x="10726174" y="913582"/>
                </a:cubicBezTo>
                <a:cubicBezTo>
                  <a:pt x="10726174" y="904984"/>
                  <a:pt x="10731840" y="899461"/>
                  <a:pt x="10738764" y="901311"/>
                </a:cubicBezTo>
                <a:close/>
                <a:moveTo>
                  <a:pt x="10971335" y="865178"/>
                </a:moveTo>
                <a:cubicBezTo>
                  <a:pt x="10980756" y="866386"/>
                  <a:pt x="10988456" y="871014"/>
                  <a:pt x="11000121" y="879790"/>
                </a:cubicBezTo>
                <a:cubicBezTo>
                  <a:pt x="11014539" y="890637"/>
                  <a:pt x="11040057" y="899513"/>
                  <a:pt x="11056830" y="899513"/>
                </a:cubicBezTo>
                <a:cubicBezTo>
                  <a:pt x="11105345" y="899513"/>
                  <a:pt x="11124376" y="909200"/>
                  <a:pt x="11124376" y="933898"/>
                </a:cubicBezTo>
                <a:cubicBezTo>
                  <a:pt x="11124376" y="947105"/>
                  <a:pt x="11119302" y="954386"/>
                  <a:pt x="11112460" y="950999"/>
                </a:cubicBezTo>
                <a:cubicBezTo>
                  <a:pt x="11105906" y="947755"/>
                  <a:pt x="11071419" y="948015"/>
                  <a:pt x="11035821" y="951578"/>
                </a:cubicBezTo>
                <a:cubicBezTo>
                  <a:pt x="10961715" y="958993"/>
                  <a:pt x="10905584" y="994772"/>
                  <a:pt x="10893757" y="1042135"/>
                </a:cubicBezTo>
                <a:cubicBezTo>
                  <a:pt x="10884767" y="1078130"/>
                  <a:pt x="10808157" y="1105785"/>
                  <a:pt x="10808157" y="1073035"/>
                </a:cubicBezTo>
                <a:cubicBezTo>
                  <a:pt x="10808157" y="1065296"/>
                  <a:pt x="10813427" y="1058965"/>
                  <a:pt x="10819868" y="1058965"/>
                </a:cubicBezTo>
                <a:cubicBezTo>
                  <a:pt x="10835833" y="1058965"/>
                  <a:pt x="10834684" y="1015792"/>
                  <a:pt x="10818156" y="994596"/>
                </a:cubicBezTo>
                <a:cubicBezTo>
                  <a:pt x="10803393" y="975666"/>
                  <a:pt x="10814094" y="923686"/>
                  <a:pt x="10831028" y="932068"/>
                </a:cubicBezTo>
                <a:cubicBezTo>
                  <a:pt x="10836789" y="934918"/>
                  <a:pt x="10852534" y="924843"/>
                  <a:pt x="10866017" y="909678"/>
                </a:cubicBezTo>
                <a:cubicBezTo>
                  <a:pt x="10879501" y="894512"/>
                  <a:pt x="10909293" y="877146"/>
                  <a:pt x="10932221" y="871085"/>
                </a:cubicBezTo>
                <a:cubicBezTo>
                  <a:pt x="10950771" y="866182"/>
                  <a:pt x="10961914" y="863970"/>
                  <a:pt x="10971335" y="865178"/>
                </a:cubicBezTo>
                <a:close/>
                <a:moveTo>
                  <a:pt x="9105016" y="837689"/>
                </a:moveTo>
                <a:cubicBezTo>
                  <a:pt x="9084331" y="835258"/>
                  <a:pt x="9071850" y="858510"/>
                  <a:pt x="9081188" y="882075"/>
                </a:cubicBezTo>
                <a:cubicBezTo>
                  <a:pt x="9090558" y="905717"/>
                  <a:pt x="9129935" y="904190"/>
                  <a:pt x="9139597" y="879809"/>
                </a:cubicBezTo>
                <a:cubicBezTo>
                  <a:pt x="9147856" y="858970"/>
                  <a:pt x="9133094" y="840990"/>
                  <a:pt x="9105016" y="837689"/>
                </a:cubicBezTo>
                <a:close/>
                <a:moveTo>
                  <a:pt x="10052220" y="805717"/>
                </a:moveTo>
                <a:cubicBezTo>
                  <a:pt x="10072840" y="805717"/>
                  <a:pt x="10151509" y="870438"/>
                  <a:pt x="10151978" y="887788"/>
                </a:cubicBezTo>
                <a:cubicBezTo>
                  <a:pt x="10152152" y="894236"/>
                  <a:pt x="10157326" y="899513"/>
                  <a:pt x="10163477" y="899513"/>
                </a:cubicBezTo>
                <a:cubicBezTo>
                  <a:pt x="10173943" y="899513"/>
                  <a:pt x="10195011" y="961440"/>
                  <a:pt x="10189802" y="976894"/>
                </a:cubicBezTo>
                <a:cubicBezTo>
                  <a:pt x="10188498" y="980763"/>
                  <a:pt x="10192700" y="983928"/>
                  <a:pt x="10199142" y="983928"/>
                </a:cubicBezTo>
                <a:cubicBezTo>
                  <a:pt x="10205584" y="983928"/>
                  <a:pt x="10210854" y="994481"/>
                  <a:pt x="10210854" y="1007378"/>
                </a:cubicBezTo>
                <a:cubicBezTo>
                  <a:pt x="10210854" y="1021968"/>
                  <a:pt x="10204218" y="1030826"/>
                  <a:pt x="10193287" y="1030826"/>
                </a:cubicBezTo>
                <a:cubicBezTo>
                  <a:pt x="10183625" y="1030826"/>
                  <a:pt x="10175719" y="1024437"/>
                  <a:pt x="10175719" y="1016629"/>
                </a:cubicBezTo>
                <a:cubicBezTo>
                  <a:pt x="10175719" y="1008821"/>
                  <a:pt x="10170833" y="995104"/>
                  <a:pt x="10164861" y="986146"/>
                </a:cubicBezTo>
                <a:cubicBezTo>
                  <a:pt x="10158890" y="977188"/>
                  <a:pt x="10151121" y="962409"/>
                  <a:pt x="10147594" y="953304"/>
                </a:cubicBezTo>
                <a:cubicBezTo>
                  <a:pt x="10144069" y="944199"/>
                  <a:pt x="10128681" y="932942"/>
                  <a:pt x="10113401" y="928289"/>
                </a:cubicBezTo>
                <a:cubicBezTo>
                  <a:pt x="10098119" y="923636"/>
                  <a:pt x="10076123" y="903651"/>
                  <a:pt x="10064521" y="883877"/>
                </a:cubicBezTo>
                <a:cubicBezTo>
                  <a:pt x="10052919" y="864104"/>
                  <a:pt x="10038167" y="845185"/>
                  <a:pt x="10031739" y="841837"/>
                </a:cubicBezTo>
                <a:cubicBezTo>
                  <a:pt x="10015239" y="833242"/>
                  <a:pt x="10030847" y="805717"/>
                  <a:pt x="10052220" y="805717"/>
                </a:cubicBezTo>
                <a:close/>
                <a:moveTo>
                  <a:pt x="6718167" y="763647"/>
                </a:moveTo>
                <a:cubicBezTo>
                  <a:pt x="6706630" y="762116"/>
                  <a:pt x="6695312" y="764084"/>
                  <a:pt x="6677833" y="768703"/>
                </a:cubicBezTo>
                <a:cubicBezTo>
                  <a:pt x="6650086" y="776037"/>
                  <a:pt x="6633358" y="776290"/>
                  <a:pt x="6623188" y="769531"/>
                </a:cubicBezTo>
                <a:cubicBezTo>
                  <a:pt x="6610883" y="761352"/>
                  <a:pt x="6544601" y="779319"/>
                  <a:pt x="6499201" y="803140"/>
                </a:cubicBezTo>
                <a:cubicBezTo>
                  <a:pt x="6486688" y="809705"/>
                  <a:pt x="6475384" y="922503"/>
                  <a:pt x="6486359" y="931293"/>
                </a:cubicBezTo>
                <a:cubicBezTo>
                  <a:pt x="6492877" y="936512"/>
                  <a:pt x="6498209" y="950007"/>
                  <a:pt x="6498209" y="961284"/>
                </a:cubicBezTo>
                <a:cubicBezTo>
                  <a:pt x="6498209" y="979862"/>
                  <a:pt x="6511480" y="1006043"/>
                  <a:pt x="6537026" y="1037861"/>
                </a:cubicBezTo>
                <a:cubicBezTo>
                  <a:pt x="6549389" y="1053260"/>
                  <a:pt x="6566273" y="1052693"/>
                  <a:pt x="6586884" y="1036186"/>
                </a:cubicBezTo>
                <a:cubicBezTo>
                  <a:pt x="6608645" y="1018758"/>
                  <a:pt x="6608246" y="989303"/>
                  <a:pt x="6586048" y="974549"/>
                </a:cubicBezTo>
                <a:cubicBezTo>
                  <a:pt x="6562836" y="959120"/>
                  <a:pt x="6563527" y="942881"/>
                  <a:pt x="6587088" y="950122"/>
                </a:cubicBezTo>
                <a:cubicBezTo>
                  <a:pt x="6597414" y="953295"/>
                  <a:pt x="6618968" y="947480"/>
                  <a:pt x="6635514" y="937056"/>
                </a:cubicBezTo>
                <a:cubicBezTo>
                  <a:pt x="6651915" y="926725"/>
                  <a:pt x="6659352" y="918272"/>
                  <a:pt x="6652042" y="918272"/>
                </a:cubicBezTo>
                <a:cubicBezTo>
                  <a:pt x="6643900" y="918272"/>
                  <a:pt x="6638751" y="900101"/>
                  <a:pt x="6638751" y="871374"/>
                </a:cubicBezTo>
                <a:cubicBezTo>
                  <a:pt x="6638751" y="835940"/>
                  <a:pt x="6643045" y="824476"/>
                  <a:pt x="6656319" y="824476"/>
                </a:cubicBezTo>
                <a:cubicBezTo>
                  <a:pt x="6665981" y="824476"/>
                  <a:pt x="6673886" y="829921"/>
                  <a:pt x="6673886" y="836576"/>
                </a:cubicBezTo>
                <a:cubicBezTo>
                  <a:pt x="6673886" y="843231"/>
                  <a:pt x="6694025" y="866498"/>
                  <a:pt x="6718640" y="888281"/>
                </a:cubicBezTo>
                <a:lnTo>
                  <a:pt x="6763395" y="927885"/>
                </a:lnTo>
                <a:lnTo>
                  <a:pt x="6800623" y="913012"/>
                </a:lnTo>
                <a:cubicBezTo>
                  <a:pt x="6838526" y="897869"/>
                  <a:pt x="6852461" y="860952"/>
                  <a:pt x="6825342" y="847530"/>
                </a:cubicBezTo>
                <a:cubicBezTo>
                  <a:pt x="6818461" y="844124"/>
                  <a:pt x="6815885" y="834963"/>
                  <a:pt x="6819618" y="827173"/>
                </a:cubicBezTo>
                <a:cubicBezTo>
                  <a:pt x="6824264" y="817479"/>
                  <a:pt x="6821007" y="814667"/>
                  <a:pt x="6809302" y="818264"/>
                </a:cubicBezTo>
                <a:cubicBezTo>
                  <a:pt x="6799155" y="821383"/>
                  <a:pt x="6794152" y="818946"/>
                  <a:pt x="6797003" y="812274"/>
                </a:cubicBezTo>
                <a:cubicBezTo>
                  <a:pt x="6799646" y="806088"/>
                  <a:pt x="6782911" y="791376"/>
                  <a:pt x="6759814" y="779580"/>
                </a:cubicBezTo>
                <a:cubicBezTo>
                  <a:pt x="6741460" y="770207"/>
                  <a:pt x="6729704" y="765178"/>
                  <a:pt x="6718167" y="763647"/>
                </a:cubicBezTo>
                <a:close/>
                <a:moveTo>
                  <a:pt x="9092454" y="740060"/>
                </a:moveTo>
                <a:cubicBezTo>
                  <a:pt x="9066437" y="740060"/>
                  <a:pt x="9047416" y="784131"/>
                  <a:pt x="9066098" y="801128"/>
                </a:cubicBezTo>
                <a:cubicBezTo>
                  <a:pt x="9088376" y="821400"/>
                  <a:pt x="9108710" y="817609"/>
                  <a:pt x="9116839" y="791669"/>
                </a:cubicBezTo>
                <a:cubicBezTo>
                  <a:pt x="9126174" y="761884"/>
                  <a:pt x="9115861" y="740060"/>
                  <a:pt x="9092454" y="740060"/>
                </a:cubicBezTo>
                <a:close/>
                <a:moveTo>
                  <a:pt x="6625928" y="726541"/>
                </a:moveTo>
                <a:cubicBezTo>
                  <a:pt x="6620227" y="729363"/>
                  <a:pt x="6622096" y="737355"/>
                  <a:pt x="6630084" y="744299"/>
                </a:cubicBezTo>
                <a:cubicBezTo>
                  <a:pt x="6648051" y="759922"/>
                  <a:pt x="6653343" y="756985"/>
                  <a:pt x="6643655" y="736766"/>
                </a:cubicBezTo>
                <a:cubicBezTo>
                  <a:pt x="6639608" y="728320"/>
                  <a:pt x="6631631" y="723719"/>
                  <a:pt x="6625928" y="726541"/>
                </a:cubicBezTo>
                <a:close/>
                <a:moveTo>
                  <a:pt x="6900820" y="714643"/>
                </a:moveTo>
                <a:cubicBezTo>
                  <a:pt x="6887455" y="725346"/>
                  <a:pt x="6907076" y="749456"/>
                  <a:pt x="6928251" y="748351"/>
                </a:cubicBezTo>
                <a:cubicBezTo>
                  <a:pt x="6947804" y="747332"/>
                  <a:pt x="6947827" y="746995"/>
                  <a:pt x="6928618" y="742974"/>
                </a:cubicBezTo>
                <a:cubicBezTo>
                  <a:pt x="6917345" y="740615"/>
                  <a:pt x="6908122" y="731960"/>
                  <a:pt x="6908122" y="723740"/>
                </a:cubicBezTo>
                <a:cubicBezTo>
                  <a:pt x="6908122" y="715520"/>
                  <a:pt x="6904837" y="711427"/>
                  <a:pt x="6900820" y="714643"/>
                </a:cubicBezTo>
                <a:close/>
                <a:moveTo>
                  <a:pt x="6924993" y="695283"/>
                </a:moveTo>
                <a:cubicBezTo>
                  <a:pt x="6921082" y="698416"/>
                  <a:pt x="6927545" y="708892"/>
                  <a:pt x="6939354" y="718565"/>
                </a:cubicBezTo>
                <a:cubicBezTo>
                  <a:pt x="6951164" y="728238"/>
                  <a:pt x="6962755" y="732396"/>
                  <a:pt x="6965114" y="727805"/>
                </a:cubicBezTo>
                <a:cubicBezTo>
                  <a:pt x="6967471" y="723214"/>
                  <a:pt x="6961008" y="712738"/>
                  <a:pt x="6950752" y="704524"/>
                </a:cubicBezTo>
                <a:cubicBezTo>
                  <a:pt x="6940496" y="696310"/>
                  <a:pt x="6928904" y="692152"/>
                  <a:pt x="6924993" y="695283"/>
                </a:cubicBezTo>
                <a:close/>
                <a:moveTo>
                  <a:pt x="9167411" y="689013"/>
                </a:moveTo>
                <a:cubicBezTo>
                  <a:pt x="9161570" y="691904"/>
                  <a:pt x="9156791" y="700352"/>
                  <a:pt x="9156791" y="707786"/>
                </a:cubicBezTo>
                <a:cubicBezTo>
                  <a:pt x="9156791" y="727199"/>
                  <a:pt x="9164749" y="724430"/>
                  <a:pt x="9171901" y="702529"/>
                </a:cubicBezTo>
                <a:cubicBezTo>
                  <a:pt x="9175271" y="692204"/>
                  <a:pt x="9173251" y="686122"/>
                  <a:pt x="9167411" y="689013"/>
                </a:cubicBezTo>
                <a:close/>
                <a:moveTo>
                  <a:pt x="10147281" y="646265"/>
                </a:moveTo>
                <a:cubicBezTo>
                  <a:pt x="10156027" y="646265"/>
                  <a:pt x="10169466" y="655761"/>
                  <a:pt x="10177145" y="667368"/>
                </a:cubicBezTo>
                <a:cubicBezTo>
                  <a:pt x="10184825" y="678975"/>
                  <a:pt x="10201305" y="695635"/>
                  <a:pt x="10213768" y="704389"/>
                </a:cubicBezTo>
                <a:cubicBezTo>
                  <a:pt x="10226231" y="713143"/>
                  <a:pt x="10232999" y="724750"/>
                  <a:pt x="10228806" y="730182"/>
                </a:cubicBezTo>
                <a:cubicBezTo>
                  <a:pt x="10218070" y="744095"/>
                  <a:pt x="10184302" y="741828"/>
                  <a:pt x="10166934" y="726030"/>
                </a:cubicBezTo>
                <a:cubicBezTo>
                  <a:pt x="10158883" y="718705"/>
                  <a:pt x="10152295" y="708831"/>
                  <a:pt x="10152295" y="704086"/>
                </a:cubicBezTo>
                <a:cubicBezTo>
                  <a:pt x="10152295" y="699341"/>
                  <a:pt x="10144703" y="690413"/>
                  <a:pt x="10135424" y="684246"/>
                </a:cubicBezTo>
                <a:cubicBezTo>
                  <a:pt x="10115971" y="671315"/>
                  <a:pt x="10123789" y="646265"/>
                  <a:pt x="10147281" y="646265"/>
                </a:cubicBezTo>
                <a:close/>
                <a:moveTo>
                  <a:pt x="6472101" y="583141"/>
                </a:moveTo>
                <a:cubicBezTo>
                  <a:pt x="6479655" y="582249"/>
                  <a:pt x="6486497" y="587156"/>
                  <a:pt x="6486497" y="598585"/>
                </a:cubicBezTo>
                <a:cubicBezTo>
                  <a:pt x="6486497" y="610106"/>
                  <a:pt x="6478935" y="618126"/>
                  <a:pt x="6468070" y="618126"/>
                </a:cubicBezTo>
                <a:cubicBezTo>
                  <a:pt x="6457165" y="618126"/>
                  <a:pt x="6451189" y="611744"/>
                  <a:pt x="6453431" y="602489"/>
                </a:cubicBezTo>
                <a:cubicBezTo>
                  <a:pt x="6456280" y="590724"/>
                  <a:pt x="6464547" y="584033"/>
                  <a:pt x="6472101" y="583141"/>
                </a:cubicBezTo>
                <a:close/>
                <a:moveTo>
                  <a:pt x="9065656" y="505715"/>
                </a:moveTo>
                <a:cubicBezTo>
                  <a:pt x="9036867" y="505560"/>
                  <a:pt x="9021327" y="525094"/>
                  <a:pt x="9032197" y="547779"/>
                </a:cubicBezTo>
                <a:cubicBezTo>
                  <a:pt x="9035904" y="555518"/>
                  <a:pt x="9045690" y="561516"/>
                  <a:pt x="9053944" y="561108"/>
                </a:cubicBezTo>
                <a:cubicBezTo>
                  <a:pt x="9065699" y="560528"/>
                  <a:pt x="9065779" y="559342"/>
                  <a:pt x="9054313" y="555637"/>
                </a:cubicBezTo>
                <a:lnTo>
                  <a:pt x="9054312" y="555637"/>
                </a:lnTo>
                <a:cubicBezTo>
                  <a:pt x="9046261" y="553034"/>
                  <a:pt x="9039672" y="542567"/>
                  <a:pt x="9039672" y="532375"/>
                </a:cubicBezTo>
                <a:cubicBezTo>
                  <a:pt x="9039672" y="522183"/>
                  <a:pt x="9043878" y="515925"/>
                  <a:pt x="9049016" y="518468"/>
                </a:cubicBezTo>
                <a:cubicBezTo>
                  <a:pt x="9054155" y="521012"/>
                  <a:pt x="9066013" y="519215"/>
                  <a:pt x="9075367" y="514475"/>
                </a:cubicBezTo>
                <a:cubicBezTo>
                  <a:pt x="9088608" y="507768"/>
                  <a:pt x="9086456" y="505826"/>
                  <a:pt x="9065656" y="505715"/>
                </a:cubicBezTo>
                <a:close/>
                <a:moveTo>
                  <a:pt x="9325020" y="486812"/>
                </a:moveTo>
                <a:cubicBezTo>
                  <a:pt x="9316480" y="486812"/>
                  <a:pt x="9306184" y="497365"/>
                  <a:pt x="9302141" y="510261"/>
                </a:cubicBezTo>
                <a:cubicBezTo>
                  <a:pt x="9295686" y="530862"/>
                  <a:pt x="9288488" y="533710"/>
                  <a:pt x="9242865" y="533710"/>
                </a:cubicBezTo>
                <a:cubicBezTo>
                  <a:pt x="9214306" y="533710"/>
                  <a:pt x="9184069" y="538849"/>
                  <a:pt x="9175672" y="545130"/>
                </a:cubicBezTo>
                <a:cubicBezTo>
                  <a:pt x="9155639" y="560118"/>
                  <a:pt x="9171167" y="617626"/>
                  <a:pt x="9200450" y="636885"/>
                </a:cubicBezTo>
                <a:cubicBezTo>
                  <a:pt x="9217134" y="647859"/>
                  <a:pt x="9220245" y="658694"/>
                  <a:pt x="9214584" y="686127"/>
                </a:cubicBezTo>
                <a:cubicBezTo>
                  <a:pt x="9209205" y="712193"/>
                  <a:pt x="9211398" y="721301"/>
                  <a:pt x="9223049" y="721301"/>
                </a:cubicBezTo>
                <a:cubicBezTo>
                  <a:pt x="9231714" y="721301"/>
                  <a:pt x="9238773" y="731127"/>
                  <a:pt x="9238773" y="743187"/>
                </a:cubicBezTo>
                <a:cubicBezTo>
                  <a:pt x="9238773" y="770832"/>
                  <a:pt x="9249086" y="779091"/>
                  <a:pt x="9279283" y="775629"/>
                </a:cubicBezTo>
                <a:cubicBezTo>
                  <a:pt x="9300109" y="773242"/>
                  <a:pt x="9303646" y="765035"/>
                  <a:pt x="9306735" y="711921"/>
                </a:cubicBezTo>
                <a:cubicBezTo>
                  <a:pt x="9308685" y="678389"/>
                  <a:pt x="9315273" y="646945"/>
                  <a:pt x="9321375" y="642044"/>
                </a:cubicBezTo>
                <a:cubicBezTo>
                  <a:pt x="9327476" y="637143"/>
                  <a:pt x="9332468" y="623426"/>
                  <a:pt x="9332468" y="611560"/>
                </a:cubicBezTo>
                <a:cubicBezTo>
                  <a:pt x="9332468" y="598868"/>
                  <a:pt x="9339531" y="589987"/>
                  <a:pt x="9349624" y="589987"/>
                </a:cubicBezTo>
                <a:cubicBezTo>
                  <a:pt x="9369908" y="589987"/>
                  <a:pt x="9390748" y="562252"/>
                  <a:pt x="9386771" y="540551"/>
                </a:cubicBezTo>
                <a:cubicBezTo>
                  <a:pt x="9383057" y="520284"/>
                  <a:pt x="9344594" y="486812"/>
                  <a:pt x="9325020" y="486812"/>
                </a:cubicBezTo>
                <a:close/>
                <a:moveTo>
                  <a:pt x="8704890" y="477433"/>
                </a:moveTo>
                <a:cubicBezTo>
                  <a:pt x="8686158" y="477433"/>
                  <a:pt x="8645112" y="494559"/>
                  <a:pt x="8620592" y="512606"/>
                </a:cubicBezTo>
                <a:cubicBezTo>
                  <a:pt x="8611832" y="519054"/>
                  <a:pt x="8598305" y="524330"/>
                  <a:pt x="8590534" y="524330"/>
                </a:cubicBezTo>
                <a:cubicBezTo>
                  <a:pt x="8572517" y="524330"/>
                  <a:pt x="8540833" y="553798"/>
                  <a:pt x="8530315" y="580341"/>
                </a:cubicBezTo>
                <a:cubicBezTo>
                  <a:pt x="8524776" y="594319"/>
                  <a:pt x="8529055" y="606395"/>
                  <a:pt x="8543768" y="618304"/>
                </a:cubicBezTo>
                <a:cubicBezTo>
                  <a:pt x="8566948" y="637068"/>
                  <a:pt x="8594623" y="642414"/>
                  <a:pt x="8594623" y="628129"/>
                </a:cubicBezTo>
                <a:cubicBezTo>
                  <a:pt x="8594623" y="623312"/>
                  <a:pt x="8609118" y="618036"/>
                  <a:pt x="8626831" y="616404"/>
                </a:cubicBezTo>
                <a:cubicBezTo>
                  <a:pt x="8652129" y="614073"/>
                  <a:pt x="8659835" y="607901"/>
                  <a:pt x="8662745" y="587643"/>
                </a:cubicBezTo>
                <a:cubicBezTo>
                  <a:pt x="8667413" y="555154"/>
                  <a:pt x="8711742" y="550105"/>
                  <a:pt x="8711742" y="582061"/>
                </a:cubicBezTo>
                <a:cubicBezTo>
                  <a:pt x="8711742" y="601680"/>
                  <a:pt x="8712430" y="601775"/>
                  <a:pt x="8735165" y="585297"/>
                </a:cubicBezTo>
                <a:cubicBezTo>
                  <a:pt x="8778161" y="554136"/>
                  <a:pt x="8756633" y="477433"/>
                  <a:pt x="8704890" y="477433"/>
                </a:cubicBezTo>
                <a:close/>
                <a:moveTo>
                  <a:pt x="10004922" y="449294"/>
                </a:moveTo>
                <a:cubicBezTo>
                  <a:pt x="10015121" y="449294"/>
                  <a:pt x="10023465" y="455273"/>
                  <a:pt x="10023465" y="462582"/>
                </a:cubicBezTo>
                <a:cubicBezTo>
                  <a:pt x="10023465" y="469890"/>
                  <a:pt x="10029669" y="477525"/>
                  <a:pt x="10037251" y="479550"/>
                </a:cubicBezTo>
                <a:cubicBezTo>
                  <a:pt x="10044833" y="481573"/>
                  <a:pt x="10047157" y="488257"/>
                  <a:pt x="10042415" y="494401"/>
                </a:cubicBezTo>
                <a:cubicBezTo>
                  <a:pt x="10030102" y="510356"/>
                  <a:pt x="10015644" y="508200"/>
                  <a:pt x="10007257" y="489157"/>
                </a:cubicBezTo>
                <a:cubicBezTo>
                  <a:pt x="10003280" y="480129"/>
                  <a:pt x="9996955" y="467467"/>
                  <a:pt x="9993202" y="461018"/>
                </a:cubicBezTo>
                <a:cubicBezTo>
                  <a:pt x="9989276" y="454274"/>
                  <a:pt x="9994255" y="449294"/>
                  <a:pt x="10004922" y="449294"/>
                </a:cubicBezTo>
                <a:close/>
                <a:moveTo>
                  <a:pt x="7144310" y="413317"/>
                </a:moveTo>
                <a:cubicBezTo>
                  <a:pt x="7128338" y="415067"/>
                  <a:pt x="7119299" y="434332"/>
                  <a:pt x="7119115" y="468835"/>
                </a:cubicBezTo>
                <a:cubicBezTo>
                  <a:pt x="7118905" y="508127"/>
                  <a:pt x="7126777" y="516747"/>
                  <a:pt x="7159445" y="513002"/>
                </a:cubicBezTo>
                <a:cubicBezTo>
                  <a:pt x="7179362" y="510718"/>
                  <a:pt x="7183351" y="503390"/>
                  <a:pt x="7183351" y="469075"/>
                </a:cubicBezTo>
                <a:cubicBezTo>
                  <a:pt x="7183351" y="439752"/>
                  <a:pt x="7177351" y="424893"/>
                  <a:pt x="7162521" y="417488"/>
                </a:cubicBezTo>
                <a:cubicBezTo>
                  <a:pt x="7155728" y="414095"/>
                  <a:pt x="7149634" y="412733"/>
                  <a:pt x="7144310" y="413317"/>
                </a:cubicBezTo>
                <a:close/>
                <a:moveTo>
                  <a:pt x="6437850" y="329771"/>
                </a:moveTo>
                <a:cubicBezTo>
                  <a:pt x="6445058" y="328946"/>
                  <a:pt x="6451361" y="332366"/>
                  <a:pt x="6451361" y="340648"/>
                </a:cubicBezTo>
                <a:cubicBezTo>
                  <a:pt x="6451361" y="348815"/>
                  <a:pt x="6443018" y="355498"/>
                  <a:pt x="6432818" y="355498"/>
                </a:cubicBezTo>
                <a:cubicBezTo>
                  <a:pt x="6422619" y="355498"/>
                  <a:pt x="6416360" y="350486"/>
                  <a:pt x="6418910" y="344360"/>
                </a:cubicBezTo>
                <a:cubicBezTo>
                  <a:pt x="6422530" y="335664"/>
                  <a:pt x="6430642" y="330595"/>
                  <a:pt x="6437850" y="329771"/>
                </a:cubicBezTo>
                <a:close/>
                <a:moveTo>
                  <a:pt x="9806797" y="317980"/>
                </a:moveTo>
                <a:cubicBezTo>
                  <a:pt x="9816556" y="317980"/>
                  <a:pt x="9824364" y="326318"/>
                  <a:pt x="9824364" y="336739"/>
                </a:cubicBezTo>
                <a:cubicBezTo>
                  <a:pt x="9824364" y="347161"/>
                  <a:pt x="9816556" y="355498"/>
                  <a:pt x="9806797" y="355498"/>
                </a:cubicBezTo>
                <a:cubicBezTo>
                  <a:pt x="9797037" y="355498"/>
                  <a:pt x="9789229" y="347161"/>
                  <a:pt x="9789229" y="336739"/>
                </a:cubicBezTo>
                <a:cubicBezTo>
                  <a:pt x="9789229" y="326318"/>
                  <a:pt x="9797037" y="317980"/>
                  <a:pt x="9806797" y="317980"/>
                </a:cubicBezTo>
                <a:close/>
                <a:moveTo>
                  <a:pt x="6584616" y="280939"/>
                </a:moveTo>
                <a:cubicBezTo>
                  <a:pt x="6593480" y="279622"/>
                  <a:pt x="6603937" y="282669"/>
                  <a:pt x="6610307" y="290924"/>
                </a:cubicBezTo>
                <a:cubicBezTo>
                  <a:pt x="6615166" y="297220"/>
                  <a:pt x="6638335" y="299584"/>
                  <a:pt x="6668505" y="296861"/>
                </a:cubicBezTo>
                <a:cubicBezTo>
                  <a:pt x="6713481" y="292801"/>
                  <a:pt x="6721244" y="295165"/>
                  <a:pt x="6744050" y="319871"/>
                </a:cubicBezTo>
                <a:cubicBezTo>
                  <a:pt x="6758032" y="335015"/>
                  <a:pt x="6766576" y="353447"/>
                  <a:pt x="6763037" y="360832"/>
                </a:cubicBezTo>
                <a:cubicBezTo>
                  <a:pt x="6753727" y="380262"/>
                  <a:pt x="6739692" y="377339"/>
                  <a:pt x="6726439" y="353208"/>
                </a:cubicBezTo>
                <a:cubicBezTo>
                  <a:pt x="6708093" y="319807"/>
                  <a:pt x="6674968" y="320681"/>
                  <a:pt x="6666449" y="354792"/>
                </a:cubicBezTo>
                <a:cubicBezTo>
                  <a:pt x="6658030" y="388505"/>
                  <a:pt x="6615327" y="396852"/>
                  <a:pt x="6615327" y="364786"/>
                </a:cubicBezTo>
                <a:cubicBezTo>
                  <a:pt x="6615327" y="354418"/>
                  <a:pt x="6604787" y="338708"/>
                  <a:pt x="6591903" y="329873"/>
                </a:cubicBezTo>
                <a:cubicBezTo>
                  <a:pt x="6579021" y="321039"/>
                  <a:pt x="6568480" y="306307"/>
                  <a:pt x="6568480" y="297136"/>
                </a:cubicBezTo>
                <a:cubicBezTo>
                  <a:pt x="6568480" y="287936"/>
                  <a:pt x="6575751" y="282255"/>
                  <a:pt x="6584616" y="280939"/>
                </a:cubicBezTo>
                <a:close/>
                <a:moveTo>
                  <a:pt x="6725898" y="261703"/>
                </a:moveTo>
                <a:cubicBezTo>
                  <a:pt x="6735941" y="261703"/>
                  <a:pt x="6744157" y="265923"/>
                  <a:pt x="6744157" y="271082"/>
                </a:cubicBezTo>
                <a:cubicBezTo>
                  <a:pt x="6744157" y="276241"/>
                  <a:pt x="6739198" y="280462"/>
                  <a:pt x="6733136" y="280462"/>
                </a:cubicBezTo>
                <a:cubicBezTo>
                  <a:pt x="6727075" y="280462"/>
                  <a:pt x="6718859" y="276241"/>
                  <a:pt x="6714878" y="271082"/>
                </a:cubicBezTo>
                <a:cubicBezTo>
                  <a:pt x="6710897" y="265923"/>
                  <a:pt x="6715855" y="261703"/>
                  <a:pt x="6725898" y="261703"/>
                </a:cubicBezTo>
                <a:close/>
                <a:moveTo>
                  <a:pt x="6845433" y="254497"/>
                </a:moveTo>
                <a:cubicBezTo>
                  <a:pt x="6874037" y="253353"/>
                  <a:pt x="6905423" y="256016"/>
                  <a:pt x="6916546" y="263409"/>
                </a:cubicBezTo>
                <a:cubicBezTo>
                  <a:pt x="6929838" y="272243"/>
                  <a:pt x="6926020" y="276514"/>
                  <a:pt x="6895702" y="286723"/>
                </a:cubicBezTo>
                <a:cubicBezTo>
                  <a:pt x="6851283" y="301680"/>
                  <a:pt x="6852774" y="301590"/>
                  <a:pt x="6843708" y="289842"/>
                </a:cubicBezTo>
                <a:cubicBezTo>
                  <a:pt x="6839727" y="284683"/>
                  <a:pt x="6826239" y="280462"/>
                  <a:pt x="6813737" y="280462"/>
                </a:cubicBezTo>
                <a:cubicBezTo>
                  <a:pt x="6801234" y="280462"/>
                  <a:pt x="6791004" y="275049"/>
                  <a:pt x="6791004" y="268432"/>
                </a:cubicBezTo>
                <a:cubicBezTo>
                  <a:pt x="6791004" y="260594"/>
                  <a:pt x="6816828" y="255642"/>
                  <a:pt x="6845433" y="254497"/>
                </a:cubicBezTo>
                <a:close/>
                <a:moveTo>
                  <a:pt x="7100693" y="246957"/>
                </a:moveTo>
                <a:cubicBezTo>
                  <a:pt x="7117537" y="249631"/>
                  <a:pt x="7130647" y="260071"/>
                  <a:pt x="7130647" y="276789"/>
                </a:cubicBezTo>
                <a:cubicBezTo>
                  <a:pt x="7130647" y="289127"/>
                  <a:pt x="7125478" y="299221"/>
                  <a:pt x="7119159" y="299221"/>
                </a:cubicBezTo>
                <a:cubicBezTo>
                  <a:pt x="7112840" y="299221"/>
                  <a:pt x="7104363" y="309773"/>
                  <a:pt x="7100320" y="322670"/>
                </a:cubicBezTo>
                <a:cubicBezTo>
                  <a:pt x="7093572" y="344204"/>
                  <a:pt x="7050891" y="357412"/>
                  <a:pt x="7047277" y="339084"/>
                </a:cubicBezTo>
                <a:cubicBezTo>
                  <a:pt x="7046515" y="335215"/>
                  <a:pt x="7046515" y="328884"/>
                  <a:pt x="7047277" y="325015"/>
                </a:cubicBezTo>
                <a:cubicBezTo>
                  <a:pt x="7048039" y="321146"/>
                  <a:pt x="7043394" y="317980"/>
                  <a:pt x="7036952" y="317980"/>
                </a:cubicBezTo>
                <a:cubicBezTo>
                  <a:pt x="7017809" y="317980"/>
                  <a:pt x="7024358" y="286749"/>
                  <a:pt x="7048331" y="263724"/>
                </a:cubicBezTo>
                <a:cubicBezTo>
                  <a:pt x="7063270" y="249377"/>
                  <a:pt x="7083849" y="244284"/>
                  <a:pt x="7100693" y="246957"/>
                </a:cubicBezTo>
                <a:close/>
                <a:moveTo>
                  <a:pt x="8823981" y="242944"/>
                </a:moveTo>
                <a:cubicBezTo>
                  <a:pt x="8844662" y="242944"/>
                  <a:pt x="8841061" y="263136"/>
                  <a:pt x="8819344" y="268933"/>
                </a:cubicBezTo>
                <a:cubicBezTo>
                  <a:pt x="8811695" y="270975"/>
                  <a:pt x="8805436" y="265963"/>
                  <a:pt x="8805436" y="257794"/>
                </a:cubicBezTo>
                <a:cubicBezTo>
                  <a:pt x="8805436" y="249627"/>
                  <a:pt x="8813781" y="242944"/>
                  <a:pt x="8823981" y="242944"/>
                </a:cubicBezTo>
                <a:close/>
                <a:moveTo>
                  <a:pt x="9623464" y="226596"/>
                </a:moveTo>
                <a:cubicBezTo>
                  <a:pt x="9630672" y="225771"/>
                  <a:pt x="9636975" y="229191"/>
                  <a:pt x="9636975" y="237473"/>
                </a:cubicBezTo>
                <a:cubicBezTo>
                  <a:pt x="9636975" y="245640"/>
                  <a:pt x="9628631" y="252323"/>
                  <a:pt x="9618432" y="252323"/>
                </a:cubicBezTo>
                <a:cubicBezTo>
                  <a:pt x="9608232" y="252323"/>
                  <a:pt x="9601974" y="247311"/>
                  <a:pt x="9604524" y="241185"/>
                </a:cubicBezTo>
                <a:cubicBezTo>
                  <a:pt x="9608143" y="232489"/>
                  <a:pt x="9616256" y="227420"/>
                  <a:pt x="9623464" y="226596"/>
                </a:cubicBezTo>
                <a:close/>
                <a:moveTo>
                  <a:pt x="6542288" y="179629"/>
                </a:moveTo>
                <a:cubicBezTo>
                  <a:pt x="6546617" y="178796"/>
                  <a:pt x="6551270" y="179256"/>
                  <a:pt x="6555747" y="181472"/>
                </a:cubicBezTo>
                <a:cubicBezTo>
                  <a:pt x="6575053" y="191027"/>
                  <a:pt x="6571013" y="224185"/>
                  <a:pt x="6550545" y="224185"/>
                </a:cubicBezTo>
                <a:cubicBezTo>
                  <a:pt x="6540681" y="224185"/>
                  <a:pt x="6529440" y="217569"/>
                  <a:pt x="6525566" y="209485"/>
                </a:cubicBezTo>
                <a:cubicBezTo>
                  <a:pt x="6519227" y="196254"/>
                  <a:pt x="6529300" y="182126"/>
                  <a:pt x="6542288" y="179629"/>
                </a:cubicBezTo>
                <a:close/>
                <a:moveTo>
                  <a:pt x="7387843" y="168656"/>
                </a:moveTo>
                <a:cubicBezTo>
                  <a:pt x="7387938" y="167191"/>
                  <a:pt x="7382456" y="167874"/>
                  <a:pt x="7371480" y="169424"/>
                </a:cubicBezTo>
                <a:cubicBezTo>
                  <a:pt x="7346972" y="172883"/>
                  <a:pt x="7320075" y="231911"/>
                  <a:pt x="7338409" y="242000"/>
                </a:cubicBezTo>
                <a:cubicBezTo>
                  <a:pt x="7354648" y="250936"/>
                  <a:pt x="7374874" y="299842"/>
                  <a:pt x="7383408" y="350808"/>
                </a:cubicBezTo>
                <a:cubicBezTo>
                  <a:pt x="7393192" y="409231"/>
                  <a:pt x="7406273" y="424155"/>
                  <a:pt x="7436385" y="411249"/>
                </a:cubicBezTo>
                <a:cubicBezTo>
                  <a:pt x="7453013" y="404121"/>
                  <a:pt x="7458578" y="391373"/>
                  <a:pt x="7458578" y="360411"/>
                </a:cubicBezTo>
                <a:cubicBezTo>
                  <a:pt x="7458578" y="337684"/>
                  <a:pt x="7463848" y="316479"/>
                  <a:pt x="7470289" y="313290"/>
                </a:cubicBezTo>
                <a:cubicBezTo>
                  <a:pt x="7488431" y="304311"/>
                  <a:pt x="7484103" y="261760"/>
                  <a:pt x="7464434" y="255715"/>
                </a:cubicBezTo>
                <a:cubicBezTo>
                  <a:pt x="7454772" y="252746"/>
                  <a:pt x="7446866" y="244260"/>
                  <a:pt x="7446866" y="236858"/>
                </a:cubicBezTo>
                <a:cubicBezTo>
                  <a:pt x="7446866" y="212717"/>
                  <a:pt x="7406549" y="186755"/>
                  <a:pt x="7375943" y="191187"/>
                </a:cubicBezTo>
                <a:cubicBezTo>
                  <a:pt x="7347969" y="195238"/>
                  <a:pt x="7347850" y="195000"/>
                  <a:pt x="7370740" y="180777"/>
                </a:cubicBezTo>
                <a:cubicBezTo>
                  <a:pt x="7382074" y="173733"/>
                  <a:pt x="7387747" y="170120"/>
                  <a:pt x="7387843" y="168656"/>
                </a:cubicBezTo>
                <a:close/>
                <a:moveTo>
                  <a:pt x="8592121" y="136150"/>
                </a:moveTo>
                <a:cubicBezTo>
                  <a:pt x="8605989" y="133407"/>
                  <a:pt x="8618047" y="144758"/>
                  <a:pt x="8618047" y="172230"/>
                </a:cubicBezTo>
                <a:cubicBezTo>
                  <a:pt x="8618047" y="189225"/>
                  <a:pt x="8625953" y="208383"/>
                  <a:pt x="8635615" y="214805"/>
                </a:cubicBezTo>
                <a:cubicBezTo>
                  <a:pt x="8645278" y="221227"/>
                  <a:pt x="8653183" y="236818"/>
                  <a:pt x="8653183" y="249452"/>
                </a:cubicBezTo>
                <a:cubicBezTo>
                  <a:pt x="8653183" y="262086"/>
                  <a:pt x="8661089" y="278753"/>
                  <a:pt x="8670751" y="286492"/>
                </a:cubicBezTo>
                <a:cubicBezTo>
                  <a:pt x="8688908" y="301034"/>
                  <a:pt x="8695039" y="328508"/>
                  <a:pt x="8679534" y="325859"/>
                </a:cubicBezTo>
                <a:cubicBezTo>
                  <a:pt x="8674703" y="325033"/>
                  <a:pt x="8654037" y="322680"/>
                  <a:pt x="8633611" y="320630"/>
                </a:cubicBezTo>
                <a:cubicBezTo>
                  <a:pt x="8579945" y="315244"/>
                  <a:pt x="8532271" y="274215"/>
                  <a:pt x="8540966" y="240900"/>
                </a:cubicBezTo>
                <a:cubicBezTo>
                  <a:pt x="8544712" y="226548"/>
                  <a:pt x="8551177" y="201228"/>
                  <a:pt x="8555335" y="184634"/>
                </a:cubicBezTo>
                <a:cubicBezTo>
                  <a:pt x="8562575" y="155730"/>
                  <a:pt x="8578253" y="138893"/>
                  <a:pt x="8592121" y="136150"/>
                </a:cubicBezTo>
                <a:close/>
                <a:moveTo>
                  <a:pt x="9162647" y="92871"/>
                </a:moveTo>
                <a:cubicBezTo>
                  <a:pt x="9172309" y="92871"/>
                  <a:pt x="9180214" y="99202"/>
                  <a:pt x="9180214" y="106940"/>
                </a:cubicBezTo>
                <a:cubicBezTo>
                  <a:pt x="9180214" y="114679"/>
                  <a:pt x="9184330" y="121010"/>
                  <a:pt x="9189359" y="121010"/>
                </a:cubicBezTo>
                <a:cubicBezTo>
                  <a:pt x="9201436" y="121010"/>
                  <a:pt x="9227231" y="176203"/>
                  <a:pt x="9217241" y="180670"/>
                </a:cubicBezTo>
                <a:cubicBezTo>
                  <a:pt x="9212980" y="182576"/>
                  <a:pt x="9202874" y="182233"/>
                  <a:pt x="9194781" y="179910"/>
                </a:cubicBezTo>
                <a:cubicBezTo>
                  <a:pt x="9186689" y="177586"/>
                  <a:pt x="9183048" y="171825"/>
                  <a:pt x="9186688" y="167106"/>
                </a:cubicBezTo>
                <a:cubicBezTo>
                  <a:pt x="9190330" y="162388"/>
                  <a:pt x="9187728" y="158528"/>
                  <a:pt x="9180905" y="158528"/>
                </a:cubicBezTo>
                <a:cubicBezTo>
                  <a:pt x="9174084" y="158528"/>
                  <a:pt x="9168502" y="150086"/>
                  <a:pt x="9168502" y="139769"/>
                </a:cubicBezTo>
                <a:cubicBezTo>
                  <a:pt x="9168502" y="129451"/>
                  <a:pt x="9163232" y="121010"/>
                  <a:pt x="9156791" y="121010"/>
                </a:cubicBezTo>
                <a:cubicBezTo>
                  <a:pt x="9150349" y="121010"/>
                  <a:pt x="9145079" y="114679"/>
                  <a:pt x="9145079" y="106940"/>
                </a:cubicBezTo>
                <a:cubicBezTo>
                  <a:pt x="9145079" y="99202"/>
                  <a:pt x="9152985" y="92871"/>
                  <a:pt x="9162647" y="92871"/>
                </a:cubicBezTo>
                <a:close/>
                <a:moveTo>
                  <a:pt x="8364803" y="58909"/>
                </a:moveTo>
                <a:cubicBezTo>
                  <a:pt x="8367782" y="57172"/>
                  <a:pt x="8374144" y="60094"/>
                  <a:pt x="8382710" y="68360"/>
                </a:cubicBezTo>
                <a:cubicBezTo>
                  <a:pt x="8391027" y="76385"/>
                  <a:pt x="8392198" y="84030"/>
                  <a:pt x="8385607" y="87292"/>
                </a:cubicBezTo>
                <a:cubicBezTo>
                  <a:pt x="8379528" y="90301"/>
                  <a:pt x="8371242" y="85852"/>
                  <a:pt x="8367196" y="77405"/>
                </a:cubicBezTo>
                <a:cubicBezTo>
                  <a:pt x="8362229" y="67040"/>
                  <a:pt x="8361825" y="60646"/>
                  <a:pt x="8364803" y="58909"/>
                </a:cubicBezTo>
                <a:close/>
                <a:moveTo>
                  <a:pt x="9351013" y="9852"/>
                </a:moveTo>
                <a:cubicBezTo>
                  <a:pt x="9357056" y="11378"/>
                  <a:pt x="9363909" y="16513"/>
                  <a:pt x="9379315" y="27214"/>
                </a:cubicBezTo>
                <a:cubicBezTo>
                  <a:pt x="9394170" y="37531"/>
                  <a:pt x="9413421" y="45973"/>
                  <a:pt x="9422099" y="45973"/>
                </a:cubicBezTo>
                <a:cubicBezTo>
                  <a:pt x="9430776" y="45973"/>
                  <a:pt x="9437874" y="50194"/>
                  <a:pt x="9437874" y="55353"/>
                </a:cubicBezTo>
                <a:cubicBezTo>
                  <a:pt x="9437874" y="60512"/>
                  <a:pt x="9445779" y="64732"/>
                  <a:pt x="9455443" y="64732"/>
                </a:cubicBezTo>
                <a:cubicBezTo>
                  <a:pt x="9465347" y="64732"/>
                  <a:pt x="9473010" y="73123"/>
                  <a:pt x="9473010" y="83970"/>
                </a:cubicBezTo>
                <a:cubicBezTo>
                  <a:pt x="9473010" y="101608"/>
                  <a:pt x="9549197" y="167759"/>
                  <a:pt x="9569632" y="167862"/>
                </a:cubicBezTo>
                <a:cubicBezTo>
                  <a:pt x="9574464" y="167887"/>
                  <a:pt x="9578416" y="174696"/>
                  <a:pt x="9578416" y="182993"/>
                </a:cubicBezTo>
                <a:cubicBezTo>
                  <a:pt x="9578416" y="194219"/>
                  <a:pt x="9571249" y="196639"/>
                  <a:pt x="9550407" y="192450"/>
                </a:cubicBezTo>
                <a:cubicBezTo>
                  <a:pt x="9525305" y="187404"/>
                  <a:pt x="9521887" y="190327"/>
                  <a:pt x="9517474" y="220593"/>
                </a:cubicBezTo>
                <a:cubicBezTo>
                  <a:pt x="9513780" y="245927"/>
                  <a:pt x="9517853" y="257019"/>
                  <a:pt x="9533772" y="264981"/>
                </a:cubicBezTo>
                <a:cubicBezTo>
                  <a:pt x="9557825" y="277012"/>
                  <a:pt x="9561402" y="299715"/>
                  <a:pt x="9541726" y="315474"/>
                </a:cubicBezTo>
                <a:cubicBezTo>
                  <a:pt x="9524050" y="329630"/>
                  <a:pt x="9537470" y="355498"/>
                  <a:pt x="9562487" y="355498"/>
                </a:cubicBezTo>
                <a:cubicBezTo>
                  <a:pt x="9573455" y="355498"/>
                  <a:pt x="9592388" y="348279"/>
                  <a:pt x="9604561" y="339457"/>
                </a:cubicBezTo>
                <a:cubicBezTo>
                  <a:pt x="9623222" y="325932"/>
                  <a:pt x="9628297" y="325494"/>
                  <a:pt x="9636917" y="336664"/>
                </a:cubicBezTo>
                <a:cubicBezTo>
                  <a:pt x="9642540" y="343951"/>
                  <a:pt x="9644178" y="353751"/>
                  <a:pt x="9640558" y="358444"/>
                </a:cubicBezTo>
                <a:cubicBezTo>
                  <a:pt x="9631894" y="369670"/>
                  <a:pt x="9659708" y="383313"/>
                  <a:pt x="9691624" y="383493"/>
                </a:cubicBezTo>
                <a:cubicBezTo>
                  <a:pt x="9720762" y="383659"/>
                  <a:pt x="9806527" y="444826"/>
                  <a:pt x="9816763" y="472742"/>
                </a:cubicBezTo>
                <a:cubicBezTo>
                  <a:pt x="9820546" y="483060"/>
                  <a:pt x="9819089" y="507330"/>
                  <a:pt x="9813524" y="526675"/>
                </a:cubicBezTo>
                <a:cubicBezTo>
                  <a:pt x="9807636" y="547149"/>
                  <a:pt x="9807787" y="561849"/>
                  <a:pt x="9813886" y="561849"/>
                </a:cubicBezTo>
                <a:cubicBezTo>
                  <a:pt x="9819649" y="561849"/>
                  <a:pt x="9824365" y="568179"/>
                  <a:pt x="9824365" y="575917"/>
                </a:cubicBezTo>
                <a:cubicBezTo>
                  <a:pt x="9824365" y="583656"/>
                  <a:pt x="9829634" y="589987"/>
                  <a:pt x="9836077" y="589987"/>
                </a:cubicBezTo>
                <a:cubicBezTo>
                  <a:pt x="9842518" y="589987"/>
                  <a:pt x="9847789" y="605483"/>
                  <a:pt x="9847789" y="624422"/>
                </a:cubicBezTo>
                <a:cubicBezTo>
                  <a:pt x="9847789" y="643362"/>
                  <a:pt x="9855107" y="665520"/>
                  <a:pt x="9864053" y="673665"/>
                </a:cubicBezTo>
                <a:cubicBezTo>
                  <a:pt x="9872998" y="681809"/>
                  <a:pt x="9883957" y="702190"/>
                  <a:pt x="9888407" y="718956"/>
                </a:cubicBezTo>
                <a:cubicBezTo>
                  <a:pt x="9894845" y="743216"/>
                  <a:pt x="9892721" y="749440"/>
                  <a:pt x="9877997" y="749440"/>
                </a:cubicBezTo>
                <a:cubicBezTo>
                  <a:pt x="9867825" y="749440"/>
                  <a:pt x="9860818" y="744826"/>
                  <a:pt x="9862428" y="739188"/>
                </a:cubicBezTo>
                <a:cubicBezTo>
                  <a:pt x="9867620" y="721010"/>
                  <a:pt x="9826907" y="706046"/>
                  <a:pt x="9803869" y="717664"/>
                </a:cubicBezTo>
                <a:cubicBezTo>
                  <a:pt x="9775520" y="731962"/>
                  <a:pt x="9772568" y="753627"/>
                  <a:pt x="9794227" y="788398"/>
                </a:cubicBezTo>
                <a:cubicBezTo>
                  <a:pt x="9804361" y="804667"/>
                  <a:pt x="9812654" y="828271"/>
                  <a:pt x="9812654" y="840852"/>
                </a:cubicBezTo>
                <a:cubicBezTo>
                  <a:pt x="9812654" y="853432"/>
                  <a:pt x="9823194" y="874457"/>
                  <a:pt x="9836077" y="887574"/>
                </a:cubicBezTo>
                <a:cubicBezTo>
                  <a:pt x="9848960" y="900690"/>
                  <a:pt x="9859501" y="919046"/>
                  <a:pt x="9859501" y="928362"/>
                </a:cubicBezTo>
                <a:cubicBezTo>
                  <a:pt x="9859501" y="937680"/>
                  <a:pt x="9864770" y="947912"/>
                  <a:pt x="9871213" y="951100"/>
                </a:cubicBezTo>
                <a:cubicBezTo>
                  <a:pt x="9877653" y="954288"/>
                  <a:pt x="9882924" y="966546"/>
                  <a:pt x="9882924" y="978338"/>
                </a:cubicBezTo>
                <a:cubicBezTo>
                  <a:pt x="9882924" y="1004759"/>
                  <a:pt x="9920573" y="1033594"/>
                  <a:pt x="9949396" y="1029249"/>
                </a:cubicBezTo>
                <a:cubicBezTo>
                  <a:pt x="9961147" y="1027477"/>
                  <a:pt x="9975965" y="1016555"/>
                  <a:pt x="9982323" y="1004978"/>
                </a:cubicBezTo>
                <a:cubicBezTo>
                  <a:pt x="9989399" y="992094"/>
                  <a:pt x="10004165" y="983928"/>
                  <a:pt x="10020387" y="983928"/>
                </a:cubicBezTo>
                <a:cubicBezTo>
                  <a:pt x="10061849" y="983928"/>
                  <a:pt x="10053958" y="1017564"/>
                  <a:pt x="10006669" y="1042389"/>
                </a:cubicBezTo>
                <a:cubicBezTo>
                  <a:pt x="9961795" y="1065947"/>
                  <a:pt x="9938386" y="1120707"/>
                  <a:pt x="9966983" y="1135227"/>
                </a:cubicBezTo>
                <a:cubicBezTo>
                  <a:pt x="9990329" y="1147082"/>
                  <a:pt x="10026600" y="1144432"/>
                  <a:pt x="10052055" y="1129014"/>
                </a:cubicBezTo>
                <a:cubicBezTo>
                  <a:pt x="10095670" y="1102594"/>
                  <a:pt x="10139818" y="1115880"/>
                  <a:pt x="10157612" y="1160779"/>
                </a:cubicBezTo>
                <a:cubicBezTo>
                  <a:pt x="10168843" y="1189118"/>
                  <a:pt x="10215166" y="1184918"/>
                  <a:pt x="10220456" y="1155082"/>
                </a:cubicBezTo>
                <a:cubicBezTo>
                  <a:pt x="10222517" y="1143464"/>
                  <a:pt x="10242281" y="1122913"/>
                  <a:pt x="10264376" y="1109417"/>
                </a:cubicBezTo>
                <a:cubicBezTo>
                  <a:pt x="10297220" y="1089354"/>
                  <a:pt x="10304520" y="1078663"/>
                  <a:pt x="10304389" y="1050817"/>
                </a:cubicBezTo>
                <a:cubicBezTo>
                  <a:pt x="10304194" y="1009481"/>
                  <a:pt x="10293072" y="973326"/>
                  <a:pt x="10282205" y="978704"/>
                </a:cubicBezTo>
                <a:cubicBezTo>
                  <a:pt x="10269312" y="985086"/>
                  <a:pt x="10279306" y="850320"/>
                  <a:pt x="10292508" y="839746"/>
                </a:cubicBezTo>
                <a:cubicBezTo>
                  <a:pt x="10299131" y="834443"/>
                  <a:pt x="10304549" y="823024"/>
                  <a:pt x="10304549" y="814369"/>
                </a:cubicBezTo>
                <a:cubicBezTo>
                  <a:pt x="10304549" y="805715"/>
                  <a:pt x="10311819" y="793802"/>
                  <a:pt x="10320705" y="787896"/>
                </a:cubicBezTo>
                <a:cubicBezTo>
                  <a:pt x="10341748" y="773909"/>
                  <a:pt x="10352359" y="730084"/>
                  <a:pt x="10342010" y="699890"/>
                </a:cubicBezTo>
                <a:cubicBezTo>
                  <a:pt x="10337510" y="686758"/>
                  <a:pt x="10314402" y="658724"/>
                  <a:pt x="10290660" y="637596"/>
                </a:cubicBezTo>
                <a:cubicBezTo>
                  <a:pt x="10266920" y="616467"/>
                  <a:pt x="10243766" y="589725"/>
                  <a:pt x="10239211" y="578170"/>
                </a:cubicBezTo>
                <a:cubicBezTo>
                  <a:pt x="10234654" y="566614"/>
                  <a:pt x="10221141" y="550332"/>
                  <a:pt x="10209178" y="541990"/>
                </a:cubicBezTo>
                <a:cubicBezTo>
                  <a:pt x="10197217" y="533646"/>
                  <a:pt x="10187430" y="520230"/>
                  <a:pt x="10187430" y="512176"/>
                </a:cubicBezTo>
                <a:cubicBezTo>
                  <a:pt x="10187430" y="504122"/>
                  <a:pt x="10180842" y="491791"/>
                  <a:pt x="10172791" y="484775"/>
                </a:cubicBezTo>
                <a:cubicBezTo>
                  <a:pt x="10142629" y="458491"/>
                  <a:pt x="10129905" y="431031"/>
                  <a:pt x="10134479" y="402088"/>
                </a:cubicBezTo>
                <a:cubicBezTo>
                  <a:pt x="10140250" y="365574"/>
                  <a:pt x="10148433" y="358033"/>
                  <a:pt x="10166545" y="372538"/>
                </a:cubicBezTo>
                <a:cubicBezTo>
                  <a:pt x="10174167" y="378643"/>
                  <a:pt x="10192998" y="383637"/>
                  <a:pt x="10208391" y="383637"/>
                </a:cubicBezTo>
                <a:cubicBezTo>
                  <a:pt x="10239337" y="383637"/>
                  <a:pt x="10280129" y="416690"/>
                  <a:pt x="10280735" y="442259"/>
                </a:cubicBezTo>
                <a:cubicBezTo>
                  <a:pt x="10280950" y="451287"/>
                  <a:pt x="10286395" y="458673"/>
                  <a:pt x="10292837" y="458673"/>
                </a:cubicBezTo>
                <a:cubicBezTo>
                  <a:pt x="10299279" y="458673"/>
                  <a:pt x="10304549" y="465158"/>
                  <a:pt x="10304549" y="473084"/>
                </a:cubicBezTo>
                <a:cubicBezTo>
                  <a:pt x="10304549" y="481010"/>
                  <a:pt x="10344323" y="518633"/>
                  <a:pt x="10392936" y="556691"/>
                </a:cubicBezTo>
                <a:lnTo>
                  <a:pt x="10481324" y="625888"/>
                </a:lnTo>
                <a:lnTo>
                  <a:pt x="10477848" y="685319"/>
                </a:lnTo>
                <a:lnTo>
                  <a:pt x="10474369" y="744750"/>
                </a:lnTo>
                <a:lnTo>
                  <a:pt x="10509505" y="747925"/>
                </a:lnTo>
                <a:cubicBezTo>
                  <a:pt x="10560359" y="752520"/>
                  <a:pt x="10573920" y="765543"/>
                  <a:pt x="10573920" y="809787"/>
                </a:cubicBezTo>
                <a:cubicBezTo>
                  <a:pt x="10573920" y="836746"/>
                  <a:pt x="10581646" y="855719"/>
                  <a:pt x="10598533" y="870235"/>
                </a:cubicBezTo>
                <a:cubicBezTo>
                  <a:pt x="10616415" y="885607"/>
                  <a:pt x="10621862" y="900199"/>
                  <a:pt x="10618452" y="923592"/>
                </a:cubicBezTo>
                <a:cubicBezTo>
                  <a:pt x="10615871" y="941301"/>
                  <a:pt x="10617972" y="955790"/>
                  <a:pt x="10623119" y="955790"/>
                </a:cubicBezTo>
                <a:cubicBezTo>
                  <a:pt x="10628267" y="955790"/>
                  <a:pt x="10632479" y="968452"/>
                  <a:pt x="10632479" y="983928"/>
                </a:cubicBezTo>
                <a:cubicBezTo>
                  <a:pt x="10632479" y="1005963"/>
                  <a:pt x="10627316" y="1012067"/>
                  <a:pt x="10608678" y="1012067"/>
                </a:cubicBezTo>
                <a:cubicBezTo>
                  <a:pt x="10573899" y="1012067"/>
                  <a:pt x="10560765" y="1047759"/>
                  <a:pt x="10582789" y="1082414"/>
                </a:cubicBezTo>
                <a:cubicBezTo>
                  <a:pt x="10592625" y="1097890"/>
                  <a:pt x="10604407" y="1116884"/>
                  <a:pt x="10608972" y="1124622"/>
                </a:cubicBezTo>
                <a:cubicBezTo>
                  <a:pt x="10613538" y="1132360"/>
                  <a:pt x="10631178" y="1140022"/>
                  <a:pt x="10648173" y="1141649"/>
                </a:cubicBezTo>
                <a:cubicBezTo>
                  <a:pt x="10665167" y="1143277"/>
                  <a:pt x="10686613" y="1153230"/>
                  <a:pt x="10695830" y="1163770"/>
                </a:cubicBezTo>
                <a:cubicBezTo>
                  <a:pt x="10705048" y="1174309"/>
                  <a:pt x="10718281" y="1180115"/>
                  <a:pt x="10725238" y="1176673"/>
                </a:cubicBezTo>
                <a:cubicBezTo>
                  <a:pt x="10751235" y="1163805"/>
                  <a:pt x="10761828" y="1181990"/>
                  <a:pt x="10743115" y="1207362"/>
                </a:cubicBezTo>
                <a:cubicBezTo>
                  <a:pt x="10728685" y="1226924"/>
                  <a:pt x="10727274" y="1238273"/>
                  <a:pt x="10736783" y="1258304"/>
                </a:cubicBezTo>
                <a:cubicBezTo>
                  <a:pt x="10752969" y="1292398"/>
                  <a:pt x="10778237" y="1290824"/>
                  <a:pt x="10823583" y="1252894"/>
                </a:cubicBezTo>
                <a:cubicBezTo>
                  <a:pt x="10844085" y="1235744"/>
                  <a:pt x="10870084" y="1218993"/>
                  <a:pt x="10881355" y="1215670"/>
                </a:cubicBezTo>
                <a:cubicBezTo>
                  <a:pt x="10892628" y="1212345"/>
                  <a:pt x="10901851" y="1201302"/>
                  <a:pt x="10901851" y="1191126"/>
                </a:cubicBezTo>
                <a:cubicBezTo>
                  <a:pt x="10901851" y="1180951"/>
                  <a:pt x="10907352" y="1169904"/>
                  <a:pt x="10914076" y="1166576"/>
                </a:cubicBezTo>
                <a:cubicBezTo>
                  <a:pt x="10934187" y="1156622"/>
                  <a:pt x="10960410" y="1181303"/>
                  <a:pt x="10960410" y="1210186"/>
                </a:cubicBezTo>
                <a:cubicBezTo>
                  <a:pt x="10960410" y="1225031"/>
                  <a:pt x="10965680" y="1237176"/>
                  <a:pt x="10972122" y="1237176"/>
                </a:cubicBezTo>
                <a:cubicBezTo>
                  <a:pt x="10978563" y="1237176"/>
                  <a:pt x="10983834" y="1242991"/>
                  <a:pt x="10983834" y="1250097"/>
                </a:cubicBezTo>
                <a:cubicBezTo>
                  <a:pt x="10983834" y="1257204"/>
                  <a:pt x="10991400" y="1268048"/>
                  <a:pt x="11000648" y="1274194"/>
                </a:cubicBezTo>
                <a:cubicBezTo>
                  <a:pt x="11009897" y="1280341"/>
                  <a:pt x="11020857" y="1297741"/>
                  <a:pt x="11025003" y="1312861"/>
                </a:cubicBezTo>
                <a:cubicBezTo>
                  <a:pt x="11029149" y="1327980"/>
                  <a:pt x="11036830" y="1340352"/>
                  <a:pt x="11042071" y="1340352"/>
                </a:cubicBezTo>
                <a:cubicBezTo>
                  <a:pt x="11059803" y="1340352"/>
                  <a:pt x="11067282" y="1372564"/>
                  <a:pt x="11051814" y="1382312"/>
                </a:cubicBezTo>
                <a:cubicBezTo>
                  <a:pt x="11043411" y="1387607"/>
                  <a:pt x="11034853" y="1408823"/>
                  <a:pt x="11032794" y="1429458"/>
                </a:cubicBezTo>
                <a:cubicBezTo>
                  <a:pt x="11030735" y="1450093"/>
                  <a:pt x="11018877" y="1475689"/>
                  <a:pt x="11006442" y="1486339"/>
                </a:cubicBezTo>
                <a:cubicBezTo>
                  <a:pt x="10988568" y="1501648"/>
                  <a:pt x="10984124" y="1518341"/>
                  <a:pt x="10985220" y="1566065"/>
                </a:cubicBezTo>
                <a:cubicBezTo>
                  <a:pt x="10987326" y="1657841"/>
                  <a:pt x="10996192" y="1680250"/>
                  <a:pt x="11033566" y="1688249"/>
                </a:cubicBezTo>
                <a:cubicBezTo>
                  <a:pt x="11059542" y="1693810"/>
                  <a:pt x="11070003" y="1690781"/>
                  <a:pt x="11087954" y="1672505"/>
                </a:cubicBezTo>
                <a:cubicBezTo>
                  <a:pt x="11114047" y="1645938"/>
                  <a:pt x="11145402" y="1643079"/>
                  <a:pt x="11156097" y="1666291"/>
                </a:cubicBezTo>
                <a:cubicBezTo>
                  <a:pt x="11160255" y="1675319"/>
                  <a:pt x="11167235" y="1684816"/>
                  <a:pt x="11171608" y="1687395"/>
                </a:cubicBezTo>
                <a:cubicBezTo>
                  <a:pt x="11175979" y="1689974"/>
                  <a:pt x="11183120" y="1707616"/>
                  <a:pt x="11187477" y="1726599"/>
                </a:cubicBezTo>
                <a:cubicBezTo>
                  <a:pt x="11194349" y="1756539"/>
                  <a:pt x="11191092" y="1764311"/>
                  <a:pt x="11162904" y="1785245"/>
                </a:cubicBezTo>
                <a:cubicBezTo>
                  <a:pt x="11114067" y="1821511"/>
                  <a:pt x="11098185" y="1810798"/>
                  <a:pt x="11119049" y="1755662"/>
                </a:cubicBezTo>
                <a:cubicBezTo>
                  <a:pt x="11134194" y="1715636"/>
                  <a:pt x="11040964" y="1701619"/>
                  <a:pt x="11022287" y="1741115"/>
                </a:cubicBezTo>
                <a:cubicBezTo>
                  <a:pt x="11012530" y="1761745"/>
                  <a:pt x="10989205" y="1781190"/>
                  <a:pt x="10974211" y="1781190"/>
                </a:cubicBezTo>
                <a:cubicBezTo>
                  <a:pt x="10956471" y="1781190"/>
                  <a:pt x="10949355" y="1757077"/>
                  <a:pt x="10956578" y="1721437"/>
                </a:cubicBezTo>
                <a:cubicBezTo>
                  <a:pt x="10961507" y="1697104"/>
                  <a:pt x="10956853" y="1681602"/>
                  <a:pt x="10938382" y="1660826"/>
                </a:cubicBezTo>
                <a:cubicBezTo>
                  <a:pt x="10924733" y="1645473"/>
                  <a:pt x="10913563" y="1628183"/>
                  <a:pt x="10913563" y="1622403"/>
                </a:cubicBezTo>
                <a:cubicBezTo>
                  <a:pt x="10913563" y="1616623"/>
                  <a:pt x="10899814" y="1607708"/>
                  <a:pt x="10883010" y="1602591"/>
                </a:cubicBezTo>
                <a:cubicBezTo>
                  <a:pt x="10859353" y="1595388"/>
                  <a:pt x="10855374" y="1590474"/>
                  <a:pt x="10865383" y="1580816"/>
                </a:cubicBezTo>
                <a:cubicBezTo>
                  <a:pt x="10874517" y="1572001"/>
                  <a:pt x="10875023" y="1547591"/>
                  <a:pt x="10867107" y="1497581"/>
                </a:cubicBezTo>
                <a:cubicBezTo>
                  <a:pt x="10860484" y="1455754"/>
                  <a:pt x="10860134" y="1415011"/>
                  <a:pt x="10866246" y="1397937"/>
                </a:cubicBezTo>
                <a:cubicBezTo>
                  <a:pt x="10871935" y="1382052"/>
                  <a:pt x="10872698" y="1357398"/>
                  <a:pt x="10867939" y="1343151"/>
                </a:cubicBezTo>
                <a:cubicBezTo>
                  <a:pt x="10860832" y="1321869"/>
                  <a:pt x="10850260" y="1315817"/>
                  <a:pt x="10808685" y="1309233"/>
                </a:cubicBezTo>
                <a:cubicBezTo>
                  <a:pt x="10754945" y="1300721"/>
                  <a:pt x="10738430" y="1308652"/>
                  <a:pt x="10738064" y="1343146"/>
                </a:cubicBezTo>
                <a:cubicBezTo>
                  <a:pt x="10737971" y="1352421"/>
                  <a:pt x="10723947" y="1369612"/>
                  <a:pt x="10706912" y="1381347"/>
                </a:cubicBezTo>
                <a:cubicBezTo>
                  <a:pt x="10679179" y="1400452"/>
                  <a:pt x="10676935" y="1406535"/>
                  <a:pt x="10685446" y="1439519"/>
                </a:cubicBezTo>
                <a:cubicBezTo>
                  <a:pt x="10690673" y="1459779"/>
                  <a:pt x="10693726" y="1482027"/>
                  <a:pt x="10692229" y="1488959"/>
                </a:cubicBezTo>
                <a:cubicBezTo>
                  <a:pt x="10690204" y="1498337"/>
                  <a:pt x="10698699" y="1499947"/>
                  <a:pt x="10725408" y="1495249"/>
                </a:cubicBezTo>
                <a:cubicBezTo>
                  <a:pt x="10752649" y="1490457"/>
                  <a:pt x="10761308" y="1492230"/>
                  <a:pt x="10761308" y="1502600"/>
                </a:cubicBezTo>
                <a:cubicBezTo>
                  <a:pt x="10761308" y="1510116"/>
                  <a:pt x="10769214" y="1521520"/>
                  <a:pt x="10778876" y="1527943"/>
                </a:cubicBezTo>
                <a:cubicBezTo>
                  <a:pt x="10788539" y="1534365"/>
                  <a:pt x="10796444" y="1549654"/>
                  <a:pt x="10796444" y="1561920"/>
                </a:cubicBezTo>
                <a:cubicBezTo>
                  <a:pt x="10796444" y="1574185"/>
                  <a:pt x="10801715" y="1584220"/>
                  <a:pt x="10808155" y="1584220"/>
                </a:cubicBezTo>
                <a:cubicBezTo>
                  <a:pt x="10814597" y="1584220"/>
                  <a:pt x="10819948" y="1591606"/>
                  <a:pt x="10820047" y="1600634"/>
                </a:cubicBezTo>
                <a:cubicBezTo>
                  <a:pt x="10820200" y="1614662"/>
                  <a:pt x="10821876" y="1615002"/>
                  <a:pt x="10831579" y="1602979"/>
                </a:cubicBezTo>
                <a:cubicBezTo>
                  <a:pt x="10837824" y="1595241"/>
                  <a:pt x="10842933" y="1593131"/>
                  <a:pt x="10842933" y="1598290"/>
                </a:cubicBezTo>
                <a:cubicBezTo>
                  <a:pt x="10842933" y="1603448"/>
                  <a:pt x="10838193" y="1613666"/>
                  <a:pt x="10832400" y="1620997"/>
                </a:cubicBezTo>
                <a:cubicBezTo>
                  <a:pt x="10823423" y="1632354"/>
                  <a:pt x="10817454" y="1632008"/>
                  <a:pt x="10792000" y="1618652"/>
                </a:cubicBezTo>
                <a:cubicBezTo>
                  <a:pt x="10755051" y="1599263"/>
                  <a:pt x="10733357" y="1598815"/>
                  <a:pt x="10714461" y="1617049"/>
                </a:cubicBezTo>
                <a:cubicBezTo>
                  <a:pt x="10702769" y="1628332"/>
                  <a:pt x="10703060" y="1634185"/>
                  <a:pt x="10715933" y="1646607"/>
                </a:cubicBezTo>
                <a:cubicBezTo>
                  <a:pt x="10727620" y="1657885"/>
                  <a:pt x="10730968" y="1685307"/>
                  <a:pt x="10728245" y="1747438"/>
                </a:cubicBezTo>
                <a:cubicBezTo>
                  <a:pt x="10725355" y="1813370"/>
                  <a:pt x="10728604" y="1837044"/>
                  <a:pt x="10742534" y="1851538"/>
                </a:cubicBezTo>
                <a:cubicBezTo>
                  <a:pt x="10752450" y="1861855"/>
                  <a:pt x="10760731" y="1881619"/>
                  <a:pt x="10760936" y="1895458"/>
                </a:cubicBezTo>
                <a:cubicBezTo>
                  <a:pt x="10761407" y="1927268"/>
                  <a:pt x="10802519" y="1941023"/>
                  <a:pt x="10824656" y="1916776"/>
                </a:cubicBezTo>
                <a:cubicBezTo>
                  <a:pt x="10840073" y="1899891"/>
                  <a:pt x="10836298" y="1859670"/>
                  <a:pt x="10818469" y="1850845"/>
                </a:cubicBezTo>
                <a:cubicBezTo>
                  <a:pt x="10812798" y="1848037"/>
                  <a:pt x="10808157" y="1831217"/>
                  <a:pt x="10808157" y="1813465"/>
                </a:cubicBezTo>
                <a:cubicBezTo>
                  <a:pt x="10808157" y="1786209"/>
                  <a:pt x="10812270" y="1781190"/>
                  <a:pt x="10834619" y="1781190"/>
                </a:cubicBezTo>
                <a:cubicBezTo>
                  <a:pt x="10866073" y="1781190"/>
                  <a:pt x="10885473" y="1803318"/>
                  <a:pt x="10896940" y="1852276"/>
                </a:cubicBezTo>
                <a:cubicBezTo>
                  <a:pt x="10901562" y="1872008"/>
                  <a:pt x="10910868" y="1892887"/>
                  <a:pt x="10917618" y="1898675"/>
                </a:cubicBezTo>
                <a:cubicBezTo>
                  <a:pt x="10931708" y="1910755"/>
                  <a:pt x="10986837" y="1905225"/>
                  <a:pt x="10977172" y="1892701"/>
                </a:cubicBezTo>
                <a:cubicBezTo>
                  <a:pt x="10973658" y="1888148"/>
                  <a:pt x="10985577" y="1888756"/>
                  <a:pt x="11003660" y="1894051"/>
                </a:cubicBezTo>
                <a:cubicBezTo>
                  <a:pt x="11021742" y="1899348"/>
                  <a:pt x="11043718" y="1905717"/>
                  <a:pt x="11052495" y="1908204"/>
                </a:cubicBezTo>
                <a:cubicBezTo>
                  <a:pt x="11064507" y="1911608"/>
                  <a:pt x="11065205" y="1915861"/>
                  <a:pt x="11055321" y="1925399"/>
                </a:cubicBezTo>
                <a:cubicBezTo>
                  <a:pt x="11044745" y="1935605"/>
                  <a:pt x="11047909" y="1937197"/>
                  <a:pt x="11071570" y="1933575"/>
                </a:cubicBezTo>
                <a:cubicBezTo>
                  <a:pt x="11094846" y="1930011"/>
                  <a:pt x="11100952" y="1923456"/>
                  <a:pt x="11100952" y="1902032"/>
                </a:cubicBezTo>
                <a:cubicBezTo>
                  <a:pt x="11100952" y="1881564"/>
                  <a:pt x="11106451" y="1874986"/>
                  <a:pt x="11123562" y="1874986"/>
                </a:cubicBezTo>
                <a:cubicBezTo>
                  <a:pt x="11138055" y="1874986"/>
                  <a:pt x="11147513" y="1882526"/>
                  <a:pt x="11149913" y="1895994"/>
                </a:cubicBezTo>
                <a:cubicBezTo>
                  <a:pt x="11151971" y="1907549"/>
                  <a:pt x="11163308" y="1918477"/>
                  <a:pt x="11175106" y="1920278"/>
                </a:cubicBezTo>
                <a:cubicBezTo>
                  <a:pt x="11206829" y="1925123"/>
                  <a:pt x="11237565" y="1894445"/>
                  <a:pt x="11231909" y="1863582"/>
                </a:cubicBezTo>
                <a:cubicBezTo>
                  <a:pt x="11229118" y="1848356"/>
                  <a:pt x="11232562" y="1837468"/>
                  <a:pt x="11240165" y="1837468"/>
                </a:cubicBezTo>
                <a:cubicBezTo>
                  <a:pt x="11247337" y="1837468"/>
                  <a:pt x="11253206" y="1831137"/>
                  <a:pt x="11253206" y="1823399"/>
                </a:cubicBezTo>
                <a:cubicBezTo>
                  <a:pt x="11253206" y="1814842"/>
                  <a:pt x="11264103" y="1809329"/>
                  <a:pt x="11281021" y="1809329"/>
                </a:cubicBezTo>
                <a:cubicBezTo>
                  <a:pt x="11302805" y="1809329"/>
                  <a:pt x="11310424" y="1815685"/>
                  <a:pt x="11316157" y="1838641"/>
                </a:cubicBezTo>
                <a:cubicBezTo>
                  <a:pt x="11320182" y="1854762"/>
                  <a:pt x="11323477" y="1876244"/>
                  <a:pt x="11323477" y="1886379"/>
                </a:cubicBezTo>
                <a:cubicBezTo>
                  <a:pt x="11323477" y="1896515"/>
                  <a:pt x="11333755" y="1911815"/>
                  <a:pt x="11346317" y="1920380"/>
                </a:cubicBezTo>
                <a:cubicBezTo>
                  <a:pt x="11370223" y="1936680"/>
                  <a:pt x="11389138" y="1995433"/>
                  <a:pt x="11404418" y="2100871"/>
                </a:cubicBezTo>
                <a:cubicBezTo>
                  <a:pt x="11409340" y="2134830"/>
                  <a:pt x="11416635" y="2166848"/>
                  <a:pt x="11420629" y="2172025"/>
                </a:cubicBezTo>
                <a:cubicBezTo>
                  <a:pt x="11432208" y="2187029"/>
                  <a:pt x="11474310" y="2180257"/>
                  <a:pt x="11492559" y="2160455"/>
                </a:cubicBezTo>
                <a:cubicBezTo>
                  <a:pt x="11505466" y="2146451"/>
                  <a:pt x="11512500" y="2144838"/>
                  <a:pt x="11523345" y="2153398"/>
                </a:cubicBezTo>
                <a:cubicBezTo>
                  <a:pt x="11545070" y="2170547"/>
                  <a:pt x="11527691" y="2192280"/>
                  <a:pt x="11485065" y="2201267"/>
                </a:cubicBezTo>
                <a:lnTo>
                  <a:pt x="11446450" y="2209409"/>
                </a:lnTo>
                <a:lnTo>
                  <a:pt x="11448658" y="2335116"/>
                </a:lnTo>
                <a:cubicBezTo>
                  <a:pt x="11450043" y="2413910"/>
                  <a:pt x="11455506" y="2462063"/>
                  <a:pt x="11463298" y="2464143"/>
                </a:cubicBezTo>
                <a:cubicBezTo>
                  <a:pt x="11470136" y="2465968"/>
                  <a:pt x="11475752" y="2485048"/>
                  <a:pt x="11475779" y="2506543"/>
                </a:cubicBezTo>
                <a:cubicBezTo>
                  <a:pt x="11475803" y="2529676"/>
                  <a:pt x="11487883" y="2564656"/>
                  <a:pt x="11505371" y="2592260"/>
                </a:cubicBezTo>
                <a:cubicBezTo>
                  <a:pt x="11527288" y="2626860"/>
                  <a:pt x="11536798" y="2660150"/>
                  <a:pt x="11542211" y="2721230"/>
                </a:cubicBezTo>
                <a:cubicBezTo>
                  <a:pt x="11546225" y="2766512"/>
                  <a:pt x="11554228" y="2803562"/>
                  <a:pt x="11559997" y="2803562"/>
                </a:cubicBezTo>
                <a:cubicBezTo>
                  <a:pt x="11571906" y="2803562"/>
                  <a:pt x="11562139" y="2860864"/>
                  <a:pt x="11543570" y="2899942"/>
                </a:cubicBezTo>
                <a:cubicBezTo>
                  <a:pt x="11533795" y="2920513"/>
                  <a:pt x="11535018" y="2929368"/>
                  <a:pt x="11549400" y="2942150"/>
                </a:cubicBezTo>
                <a:cubicBezTo>
                  <a:pt x="11559410" y="2951046"/>
                  <a:pt x="11571216" y="2969932"/>
                  <a:pt x="11575638" y="2984118"/>
                </a:cubicBezTo>
                <a:cubicBezTo>
                  <a:pt x="11580058" y="2998305"/>
                  <a:pt x="11588375" y="3009912"/>
                  <a:pt x="11594117" y="3009912"/>
                </a:cubicBezTo>
                <a:cubicBezTo>
                  <a:pt x="11599861" y="3009912"/>
                  <a:pt x="11604560" y="3017837"/>
                  <a:pt x="11604560" y="3027523"/>
                </a:cubicBezTo>
                <a:cubicBezTo>
                  <a:pt x="11604560" y="3057451"/>
                  <a:pt x="11630483" y="3066741"/>
                  <a:pt x="11660192" y="3047459"/>
                </a:cubicBezTo>
                <a:cubicBezTo>
                  <a:pt x="11674685" y="3038051"/>
                  <a:pt x="11686543" y="3023511"/>
                  <a:pt x="11686543" y="3015149"/>
                </a:cubicBezTo>
                <a:cubicBezTo>
                  <a:pt x="11686543" y="3001391"/>
                  <a:pt x="11717275" y="2983841"/>
                  <a:pt x="11726486" y="2992339"/>
                </a:cubicBezTo>
                <a:cubicBezTo>
                  <a:pt x="11737940" y="3002908"/>
                  <a:pt x="11743089" y="3063549"/>
                  <a:pt x="11733554" y="3075569"/>
                </a:cubicBezTo>
                <a:cubicBezTo>
                  <a:pt x="11724412" y="3087094"/>
                  <a:pt x="11718176" y="3087545"/>
                  <a:pt x="11699075" y="3078066"/>
                </a:cubicBezTo>
                <a:cubicBezTo>
                  <a:pt x="11686250" y="3071701"/>
                  <a:pt x="11667037" y="3069174"/>
                  <a:pt x="11656376" y="3072449"/>
                </a:cubicBezTo>
                <a:cubicBezTo>
                  <a:pt x="11640416" y="3077355"/>
                  <a:pt x="11638486" y="3086014"/>
                  <a:pt x="11645433" y="3121540"/>
                </a:cubicBezTo>
                <a:cubicBezTo>
                  <a:pt x="11650073" y="3145264"/>
                  <a:pt x="11653643" y="3172061"/>
                  <a:pt x="11653366" y="3181089"/>
                </a:cubicBezTo>
                <a:cubicBezTo>
                  <a:pt x="11653089" y="3190117"/>
                  <a:pt x="11657806" y="3197503"/>
                  <a:pt x="11663847" y="3197503"/>
                </a:cubicBezTo>
                <a:cubicBezTo>
                  <a:pt x="11669888" y="3197503"/>
                  <a:pt x="11674831" y="3203835"/>
                  <a:pt x="11674831" y="3211572"/>
                </a:cubicBezTo>
                <a:cubicBezTo>
                  <a:pt x="11674831" y="3219311"/>
                  <a:pt x="11680101" y="3225642"/>
                  <a:pt x="11686543" y="3225642"/>
                </a:cubicBezTo>
                <a:cubicBezTo>
                  <a:pt x="11702535" y="3225642"/>
                  <a:pt x="11701386" y="3266279"/>
                  <a:pt x="11685024" y="3279383"/>
                </a:cubicBezTo>
                <a:cubicBezTo>
                  <a:pt x="11677706" y="3285244"/>
                  <a:pt x="11668547" y="3338127"/>
                  <a:pt x="11664528" y="3397718"/>
                </a:cubicBezTo>
                <a:cubicBezTo>
                  <a:pt x="11657984" y="3494757"/>
                  <a:pt x="11659342" y="3506496"/>
                  <a:pt x="11678188" y="3515916"/>
                </a:cubicBezTo>
                <a:cubicBezTo>
                  <a:pt x="11711973" y="3532804"/>
                  <a:pt x="11724252" y="3570344"/>
                  <a:pt x="11707861" y="3606645"/>
                </a:cubicBezTo>
                <a:cubicBezTo>
                  <a:pt x="11699990" y="3624078"/>
                  <a:pt x="11689338" y="3638342"/>
                  <a:pt x="11684191" y="3638342"/>
                </a:cubicBezTo>
                <a:cubicBezTo>
                  <a:pt x="11670850" y="3638342"/>
                  <a:pt x="11672575" y="3689060"/>
                  <a:pt x="11686290" y="3700044"/>
                </a:cubicBezTo>
                <a:cubicBezTo>
                  <a:pt x="11692591" y="3705092"/>
                  <a:pt x="11700532" y="3774292"/>
                  <a:pt x="11703934" y="3853823"/>
                </a:cubicBezTo>
                <a:cubicBezTo>
                  <a:pt x="11707338" y="3933353"/>
                  <a:pt x="11714946" y="4000812"/>
                  <a:pt x="11720843" y="4003732"/>
                </a:cubicBezTo>
                <a:cubicBezTo>
                  <a:pt x="11726739" y="4006651"/>
                  <a:pt x="11735333" y="4050145"/>
                  <a:pt x="11739938" y="4100387"/>
                </a:cubicBezTo>
                <a:cubicBezTo>
                  <a:pt x="11744542" y="4150629"/>
                  <a:pt x="11752859" y="4191736"/>
                  <a:pt x="11758418" y="4191736"/>
                </a:cubicBezTo>
                <a:cubicBezTo>
                  <a:pt x="11763977" y="4191736"/>
                  <a:pt x="11768526" y="4208409"/>
                  <a:pt x="11768526" y="4228788"/>
                </a:cubicBezTo>
                <a:cubicBezTo>
                  <a:pt x="11768526" y="4253497"/>
                  <a:pt x="11774975" y="4268731"/>
                  <a:pt x="11787887" y="4274518"/>
                </a:cubicBezTo>
                <a:cubicBezTo>
                  <a:pt x="11804547" y="4281984"/>
                  <a:pt x="11805448" y="4288887"/>
                  <a:pt x="11794328" y="4323963"/>
                </a:cubicBezTo>
                <a:cubicBezTo>
                  <a:pt x="11787223" y="4346385"/>
                  <a:pt x="11785148" y="4366960"/>
                  <a:pt x="11789719" y="4369683"/>
                </a:cubicBezTo>
                <a:cubicBezTo>
                  <a:pt x="11794289" y="4372408"/>
                  <a:pt x="11808401" y="4390465"/>
                  <a:pt x="11821076" y="4409810"/>
                </a:cubicBezTo>
                <a:cubicBezTo>
                  <a:pt x="11845268" y="4446733"/>
                  <a:pt x="11859996" y="4452393"/>
                  <a:pt x="11883301" y="4433728"/>
                </a:cubicBezTo>
                <a:cubicBezTo>
                  <a:pt x="11899511" y="4420746"/>
                  <a:pt x="11902268" y="4388706"/>
                  <a:pt x="11887176" y="4388706"/>
                </a:cubicBezTo>
                <a:cubicBezTo>
                  <a:pt x="11881576" y="4388706"/>
                  <a:pt x="11874030" y="4374065"/>
                  <a:pt x="11870404" y="4356170"/>
                </a:cubicBezTo>
                <a:cubicBezTo>
                  <a:pt x="11866777" y="4338274"/>
                  <a:pt x="11852844" y="4314207"/>
                  <a:pt x="11839442" y="4302685"/>
                </a:cubicBezTo>
                <a:lnTo>
                  <a:pt x="11815074" y="4281737"/>
                </a:lnTo>
                <a:lnTo>
                  <a:pt x="11847429" y="4260523"/>
                </a:lnTo>
                <a:cubicBezTo>
                  <a:pt x="11884629" y="4236134"/>
                  <a:pt x="11923457" y="4232685"/>
                  <a:pt x="11943465" y="4251992"/>
                </a:cubicBezTo>
                <a:cubicBezTo>
                  <a:pt x="11960136" y="4268078"/>
                  <a:pt x="11948163" y="4330596"/>
                  <a:pt x="11924837" y="4349278"/>
                </a:cubicBezTo>
                <a:cubicBezTo>
                  <a:pt x="11907715" y="4362991"/>
                  <a:pt x="11903421" y="4388706"/>
                  <a:pt x="11918254" y="4388706"/>
                </a:cubicBezTo>
                <a:cubicBezTo>
                  <a:pt x="11923306" y="4388706"/>
                  <a:pt x="11936985" y="4401647"/>
                  <a:pt x="11948651" y="4417462"/>
                </a:cubicBezTo>
                <a:cubicBezTo>
                  <a:pt x="11968107" y="4443841"/>
                  <a:pt x="11968317" y="4447585"/>
                  <a:pt x="11951176" y="4462754"/>
                </a:cubicBezTo>
                <a:cubicBezTo>
                  <a:pt x="11931308" y="4480336"/>
                  <a:pt x="11926893" y="4503031"/>
                  <a:pt x="11941123" y="4514428"/>
                </a:cubicBezTo>
                <a:cubicBezTo>
                  <a:pt x="11945870" y="4518230"/>
                  <a:pt x="11956040" y="4551211"/>
                  <a:pt x="11963720" y="4587720"/>
                </a:cubicBezTo>
                <a:cubicBezTo>
                  <a:pt x="11971402" y="4624228"/>
                  <a:pt x="11983135" y="4656796"/>
                  <a:pt x="11989795" y="4660092"/>
                </a:cubicBezTo>
                <a:cubicBezTo>
                  <a:pt x="11996463" y="4663393"/>
                  <a:pt x="12002950" y="4705963"/>
                  <a:pt x="12004235" y="4754850"/>
                </a:cubicBezTo>
                <a:cubicBezTo>
                  <a:pt x="12006148" y="4827643"/>
                  <a:pt x="12010646" y="4847274"/>
                  <a:pt x="12029230" y="4863951"/>
                </a:cubicBezTo>
                <a:cubicBezTo>
                  <a:pt x="12046214" y="4879192"/>
                  <a:pt x="12049905" y="4891530"/>
                  <a:pt x="12043964" y="4913194"/>
                </a:cubicBezTo>
                <a:cubicBezTo>
                  <a:pt x="12034126" y="4949064"/>
                  <a:pt x="12007999" y="4950807"/>
                  <a:pt x="11997306" y="4916306"/>
                </a:cubicBezTo>
                <a:cubicBezTo>
                  <a:pt x="11988286" y="4887196"/>
                  <a:pt x="11947414" y="4848304"/>
                  <a:pt x="11925846" y="4848304"/>
                </a:cubicBezTo>
                <a:cubicBezTo>
                  <a:pt x="11907939" y="4848304"/>
                  <a:pt x="11897355" y="4869742"/>
                  <a:pt x="11897355" y="4906019"/>
                </a:cubicBezTo>
                <a:cubicBezTo>
                  <a:pt x="11897355" y="4921442"/>
                  <a:pt x="11889271" y="4940535"/>
                  <a:pt x="11879391" y="4948449"/>
                </a:cubicBezTo>
                <a:cubicBezTo>
                  <a:pt x="11869122" y="4956672"/>
                  <a:pt x="11864428" y="4970416"/>
                  <a:pt x="11868437" y="4980529"/>
                </a:cubicBezTo>
                <a:cubicBezTo>
                  <a:pt x="11874451" y="4995705"/>
                  <a:pt x="11871591" y="4997087"/>
                  <a:pt x="11848339" y="4990248"/>
                </a:cubicBezTo>
                <a:cubicBezTo>
                  <a:pt x="11826473" y="4983817"/>
                  <a:pt x="11820096" y="4973518"/>
                  <a:pt x="11815373" y="4937017"/>
                </a:cubicBezTo>
                <a:cubicBezTo>
                  <a:pt x="11810299" y="4897818"/>
                  <a:pt x="11805390" y="4890882"/>
                  <a:pt x="11778691" y="4885208"/>
                </a:cubicBezTo>
                <a:cubicBezTo>
                  <a:pt x="11761737" y="4881605"/>
                  <a:pt x="11741668" y="4881725"/>
                  <a:pt x="11734092" y="4885475"/>
                </a:cubicBezTo>
                <a:cubicBezTo>
                  <a:pt x="11717242" y="4893815"/>
                  <a:pt x="11728831" y="4936774"/>
                  <a:pt x="11752107" y="4952244"/>
                </a:cubicBezTo>
                <a:cubicBezTo>
                  <a:pt x="11771020" y="4964815"/>
                  <a:pt x="11775149" y="5054655"/>
                  <a:pt x="11756814" y="5054655"/>
                </a:cubicBezTo>
                <a:cubicBezTo>
                  <a:pt x="11750372" y="5054655"/>
                  <a:pt x="11745102" y="5071538"/>
                  <a:pt x="11745102" y="5092173"/>
                </a:cubicBezTo>
                <a:cubicBezTo>
                  <a:pt x="11745102" y="5112808"/>
                  <a:pt x="11750372" y="5129691"/>
                  <a:pt x="11756814" y="5129691"/>
                </a:cubicBezTo>
                <a:cubicBezTo>
                  <a:pt x="11763254" y="5129691"/>
                  <a:pt x="11768526" y="5140004"/>
                  <a:pt x="11768526" y="5152609"/>
                </a:cubicBezTo>
                <a:cubicBezTo>
                  <a:pt x="11768526" y="5165212"/>
                  <a:pt x="11779414" y="5181633"/>
                  <a:pt x="11792721" y="5189098"/>
                </a:cubicBezTo>
                <a:cubicBezTo>
                  <a:pt x="11812439" y="5200158"/>
                  <a:pt x="11815495" y="5208736"/>
                  <a:pt x="11809236" y="5235453"/>
                </a:cubicBezTo>
                <a:cubicBezTo>
                  <a:pt x="11804448" y="5255898"/>
                  <a:pt x="11806496" y="5270681"/>
                  <a:pt x="11814681" y="5274731"/>
                </a:cubicBezTo>
                <a:cubicBezTo>
                  <a:pt x="11822786" y="5278744"/>
                  <a:pt x="11824929" y="5293497"/>
                  <a:pt x="11820284" y="5313323"/>
                </a:cubicBezTo>
                <a:cubicBezTo>
                  <a:pt x="11814408" y="5338412"/>
                  <a:pt x="11816647" y="5345421"/>
                  <a:pt x="11830541" y="5345421"/>
                </a:cubicBezTo>
                <a:cubicBezTo>
                  <a:pt x="11842548" y="5345421"/>
                  <a:pt x="11846329" y="5351506"/>
                  <a:pt x="11842189" y="5364180"/>
                </a:cubicBezTo>
                <a:cubicBezTo>
                  <a:pt x="11838821" y="5374497"/>
                  <a:pt x="11828608" y="5382939"/>
                  <a:pt x="11819494" y="5382939"/>
                </a:cubicBezTo>
                <a:cubicBezTo>
                  <a:pt x="11810382" y="5382939"/>
                  <a:pt x="11799892" y="5389270"/>
                  <a:pt x="11796184" y="5397009"/>
                </a:cubicBezTo>
                <a:cubicBezTo>
                  <a:pt x="11792475" y="5404747"/>
                  <a:pt x="11779466" y="5411078"/>
                  <a:pt x="11767273" y="5411078"/>
                </a:cubicBezTo>
                <a:cubicBezTo>
                  <a:pt x="11749704" y="5411078"/>
                  <a:pt x="11745102" y="5404200"/>
                  <a:pt x="11745102" y="5377955"/>
                </a:cubicBezTo>
                <a:cubicBezTo>
                  <a:pt x="11745102" y="5357165"/>
                  <a:pt x="11751642" y="5342822"/>
                  <a:pt x="11762669" y="5339434"/>
                </a:cubicBezTo>
                <a:cubicBezTo>
                  <a:pt x="11772332" y="5336464"/>
                  <a:pt x="11780237" y="5324082"/>
                  <a:pt x="11780237" y="5311918"/>
                </a:cubicBezTo>
                <a:cubicBezTo>
                  <a:pt x="11780237" y="5288591"/>
                  <a:pt x="11750414" y="5270384"/>
                  <a:pt x="11712199" y="5270384"/>
                </a:cubicBezTo>
                <a:cubicBezTo>
                  <a:pt x="11686192" y="5270384"/>
                  <a:pt x="11668125" y="5222038"/>
                  <a:pt x="11685071" y="5197787"/>
                </a:cubicBezTo>
                <a:cubicBezTo>
                  <a:pt x="11691700" y="5188300"/>
                  <a:pt x="11688763" y="5177306"/>
                  <a:pt x="11676549" y="5165881"/>
                </a:cubicBezTo>
                <a:cubicBezTo>
                  <a:pt x="11653435" y="5144261"/>
                  <a:pt x="11630460" y="5143747"/>
                  <a:pt x="11602215" y="5164219"/>
                </a:cubicBezTo>
                <a:cubicBezTo>
                  <a:pt x="11581719" y="5179074"/>
                  <a:pt x="11579422" y="5178802"/>
                  <a:pt x="11562566" y="5159529"/>
                </a:cubicBezTo>
                <a:cubicBezTo>
                  <a:pt x="11540579" y="5134388"/>
                  <a:pt x="11515563" y="5133275"/>
                  <a:pt x="11499882" y="5156741"/>
                </a:cubicBezTo>
                <a:cubicBezTo>
                  <a:pt x="11490901" y="5170179"/>
                  <a:pt x="11494997" y="5185337"/>
                  <a:pt x="11516989" y="5220053"/>
                </a:cubicBezTo>
                <a:cubicBezTo>
                  <a:pt x="11532891" y="5245156"/>
                  <a:pt x="11545925" y="5274943"/>
                  <a:pt x="11545952" y="5286245"/>
                </a:cubicBezTo>
                <a:cubicBezTo>
                  <a:pt x="11545975" y="5297547"/>
                  <a:pt x="11551357" y="5309447"/>
                  <a:pt x="11557903" y="5312687"/>
                </a:cubicBezTo>
                <a:cubicBezTo>
                  <a:pt x="11578022" y="5322645"/>
                  <a:pt x="11558136" y="5336041"/>
                  <a:pt x="11523233" y="5336041"/>
                </a:cubicBezTo>
                <a:cubicBezTo>
                  <a:pt x="11485772" y="5336041"/>
                  <a:pt x="11450279" y="5302216"/>
                  <a:pt x="11440595" y="5257286"/>
                </a:cubicBezTo>
                <a:cubicBezTo>
                  <a:pt x="11434073" y="5227030"/>
                  <a:pt x="11394507" y="5201115"/>
                  <a:pt x="11385410" y="5221142"/>
                </a:cubicBezTo>
                <a:cubicBezTo>
                  <a:pt x="11374969" y="5244124"/>
                  <a:pt x="11346900" y="5233425"/>
                  <a:pt x="11346900" y="5206465"/>
                </a:cubicBezTo>
                <a:cubicBezTo>
                  <a:pt x="11346900" y="5185526"/>
                  <a:pt x="11338417" y="5176823"/>
                  <a:pt x="11305908" y="5164409"/>
                </a:cubicBezTo>
                <a:cubicBezTo>
                  <a:pt x="11283364" y="5155798"/>
                  <a:pt x="11264917" y="5142750"/>
                  <a:pt x="11264917" y="5135410"/>
                </a:cubicBezTo>
                <a:cubicBezTo>
                  <a:pt x="11264917" y="5126674"/>
                  <a:pt x="11256810" y="5123765"/>
                  <a:pt x="11241431" y="5126986"/>
                </a:cubicBezTo>
                <a:cubicBezTo>
                  <a:pt x="11228513" y="5129692"/>
                  <a:pt x="11210068" y="5126670"/>
                  <a:pt x="11200440" y="5120270"/>
                </a:cubicBezTo>
                <a:cubicBezTo>
                  <a:pt x="11185578" y="5110392"/>
                  <a:pt x="11182935" y="5112823"/>
                  <a:pt x="11182935" y="5136359"/>
                </a:cubicBezTo>
                <a:cubicBezTo>
                  <a:pt x="11182935" y="5173309"/>
                  <a:pt x="11174001" y="5178479"/>
                  <a:pt x="11140515" y="5160908"/>
                </a:cubicBezTo>
                <a:cubicBezTo>
                  <a:pt x="11118004" y="5149095"/>
                  <a:pt x="11103213" y="5148090"/>
                  <a:pt x="11065303" y="5155796"/>
                </a:cubicBezTo>
                <a:cubicBezTo>
                  <a:pt x="11020081" y="5164989"/>
                  <a:pt x="11018446" y="5164549"/>
                  <a:pt x="11026086" y="5145268"/>
                </a:cubicBezTo>
                <a:cubicBezTo>
                  <a:pt x="11033149" y="5127446"/>
                  <a:pt x="11031862" y="5126610"/>
                  <a:pt x="11014803" y="5137948"/>
                </a:cubicBezTo>
                <a:cubicBezTo>
                  <a:pt x="10993591" y="5152046"/>
                  <a:pt x="10988799" y="5176589"/>
                  <a:pt x="11007257" y="5176589"/>
                </a:cubicBezTo>
                <a:cubicBezTo>
                  <a:pt x="11025127" y="5176589"/>
                  <a:pt x="11021205" y="5220356"/>
                  <a:pt x="11001954" y="5235773"/>
                </a:cubicBezTo>
                <a:cubicBezTo>
                  <a:pt x="10981937" y="5251804"/>
                  <a:pt x="10986280" y="5327108"/>
                  <a:pt x="11012321" y="5415522"/>
                </a:cubicBezTo>
                <a:cubicBezTo>
                  <a:pt x="11021398" y="5446339"/>
                  <a:pt x="11026307" y="5474813"/>
                  <a:pt x="11023232" y="5478798"/>
                </a:cubicBezTo>
                <a:cubicBezTo>
                  <a:pt x="11020156" y="5482785"/>
                  <a:pt x="11002074" y="5479599"/>
                  <a:pt x="10983048" y="5471719"/>
                </a:cubicBezTo>
                <a:cubicBezTo>
                  <a:pt x="10956946" y="5460910"/>
                  <a:pt x="10949204" y="5460343"/>
                  <a:pt x="10951506" y="5469409"/>
                </a:cubicBezTo>
                <a:cubicBezTo>
                  <a:pt x="10953183" y="5476018"/>
                  <a:pt x="10945332" y="5480838"/>
                  <a:pt x="10934059" y="5480122"/>
                </a:cubicBezTo>
                <a:cubicBezTo>
                  <a:pt x="10910682" y="5478636"/>
                  <a:pt x="10906166" y="5491955"/>
                  <a:pt x="10928065" y="5497802"/>
                </a:cubicBezTo>
                <a:cubicBezTo>
                  <a:pt x="10939521" y="5500860"/>
                  <a:pt x="10939574" y="5506935"/>
                  <a:pt x="10928316" y="5526722"/>
                </a:cubicBezTo>
                <a:cubicBezTo>
                  <a:pt x="10909413" y="5559948"/>
                  <a:pt x="10890139" y="5558555"/>
                  <a:pt x="10890139" y="5523963"/>
                </a:cubicBezTo>
                <a:cubicBezTo>
                  <a:pt x="10890139" y="5505625"/>
                  <a:pt x="10882050" y="5492686"/>
                  <a:pt x="10866387" y="5485974"/>
                </a:cubicBezTo>
                <a:cubicBezTo>
                  <a:pt x="10853324" y="5480374"/>
                  <a:pt x="10845729" y="5471784"/>
                  <a:pt x="10849511" y="5466884"/>
                </a:cubicBezTo>
                <a:cubicBezTo>
                  <a:pt x="10853292" y="5461984"/>
                  <a:pt x="10852091" y="5457975"/>
                  <a:pt x="10846842" y="5457975"/>
                </a:cubicBezTo>
                <a:cubicBezTo>
                  <a:pt x="10841593" y="5457975"/>
                  <a:pt x="10829848" y="5444496"/>
                  <a:pt x="10820743" y="5428022"/>
                </a:cubicBezTo>
                <a:cubicBezTo>
                  <a:pt x="10808526" y="5405918"/>
                  <a:pt x="10807775" y="5397110"/>
                  <a:pt x="10817884" y="5394412"/>
                </a:cubicBezTo>
                <a:cubicBezTo>
                  <a:pt x="10840239" y="5388444"/>
                  <a:pt x="10833650" y="5368681"/>
                  <a:pt x="10799661" y="5339757"/>
                </a:cubicBezTo>
                <a:cubicBezTo>
                  <a:pt x="10782107" y="5324816"/>
                  <a:pt x="10769096" y="5309031"/>
                  <a:pt x="10770749" y="5304679"/>
                </a:cubicBezTo>
                <a:cubicBezTo>
                  <a:pt x="10772401" y="5300326"/>
                  <a:pt x="10767050" y="5298554"/>
                  <a:pt x="10758859" y="5300741"/>
                </a:cubicBezTo>
                <a:cubicBezTo>
                  <a:pt x="10750667" y="5302928"/>
                  <a:pt x="10738169" y="5321261"/>
                  <a:pt x="10731085" y="5341483"/>
                </a:cubicBezTo>
                <a:cubicBezTo>
                  <a:pt x="10724000" y="5361704"/>
                  <a:pt x="10711559" y="5378250"/>
                  <a:pt x="10703439" y="5378250"/>
                </a:cubicBezTo>
                <a:cubicBezTo>
                  <a:pt x="10688387" y="5378250"/>
                  <a:pt x="10664413" y="5328997"/>
                  <a:pt x="10651233" y="5271000"/>
                </a:cubicBezTo>
                <a:cubicBezTo>
                  <a:pt x="10647207" y="5253283"/>
                  <a:pt x="10635253" y="5231123"/>
                  <a:pt x="10624669" y="5221757"/>
                </a:cubicBezTo>
                <a:cubicBezTo>
                  <a:pt x="10601354" y="5201124"/>
                  <a:pt x="10552329" y="5199368"/>
                  <a:pt x="10543004" y="5218831"/>
                </a:cubicBezTo>
                <a:cubicBezTo>
                  <a:pt x="10535081" y="5235364"/>
                  <a:pt x="10580346" y="5317282"/>
                  <a:pt x="10597404" y="5317282"/>
                </a:cubicBezTo>
                <a:cubicBezTo>
                  <a:pt x="10603812" y="5317282"/>
                  <a:pt x="10609056" y="5327186"/>
                  <a:pt x="10609056" y="5339290"/>
                </a:cubicBezTo>
                <a:cubicBezTo>
                  <a:pt x="10609056" y="5363052"/>
                  <a:pt x="10640802" y="5420457"/>
                  <a:pt x="10653943" y="5420457"/>
                </a:cubicBezTo>
                <a:cubicBezTo>
                  <a:pt x="10675257" y="5420457"/>
                  <a:pt x="10692242" y="5462031"/>
                  <a:pt x="10684984" y="5496433"/>
                </a:cubicBezTo>
                <a:cubicBezTo>
                  <a:pt x="10677086" y="5533872"/>
                  <a:pt x="10655903" y="5547412"/>
                  <a:pt x="10655903" y="5515020"/>
                </a:cubicBezTo>
                <a:cubicBezTo>
                  <a:pt x="10655903" y="5482795"/>
                  <a:pt x="10642219" y="5467355"/>
                  <a:pt x="10613658" y="5467355"/>
                </a:cubicBezTo>
                <a:cubicBezTo>
                  <a:pt x="10598244" y="5467355"/>
                  <a:pt x="10585632" y="5463215"/>
                  <a:pt x="10585632" y="5458154"/>
                </a:cubicBezTo>
                <a:cubicBezTo>
                  <a:pt x="10585632" y="5453094"/>
                  <a:pt x="10573156" y="5446446"/>
                  <a:pt x="10557905" y="5443380"/>
                </a:cubicBezTo>
                <a:cubicBezTo>
                  <a:pt x="10538142" y="5439407"/>
                  <a:pt x="10521257" y="5444428"/>
                  <a:pt x="10499115" y="5460863"/>
                </a:cubicBezTo>
                <a:cubicBezTo>
                  <a:pt x="10471131" y="5481634"/>
                  <a:pt x="10469414" y="5486585"/>
                  <a:pt x="10481794" y="5510810"/>
                </a:cubicBezTo>
                <a:cubicBezTo>
                  <a:pt x="10489353" y="5525601"/>
                  <a:pt x="10497098" y="5541923"/>
                  <a:pt x="10499005" y="5547082"/>
                </a:cubicBezTo>
                <a:cubicBezTo>
                  <a:pt x="10500912" y="5552240"/>
                  <a:pt x="10505988" y="5565958"/>
                  <a:pt x="10510283" y="5577565"/>
                </a:cubicBezTo>
                <a:cubicBezTo>
                  <a:pt x="10516553" y="5594508"/>
                  <a:pt x="10513468" y="5598669"/>
                  <a:pt x="10494633" y="5598669"/>
                </a:cubicBezTo>
                <a:cubicBezTo>
                  <a:pt x="10475762" y="5598669"/>
                  <a:pt x="10469607" y="5590303"/>
                  <a:pt x="10463164" y="5555895"/>
                </a:cubicBezTo>
                <a:cubicBezTo>
                  <a:pt x="10456227" y="5518844"/>
                  <a:pt x="10451740" y="5513510"/>
                  <a:pt x="10429627" y="5516032"/>
                </a:cubicBezTo>
                <a:cubicBezTo>
                  <a:pt x="10413272" y="5517896"/>
                  <a:pt x="10402720" y="5526733"/>
                  <a:pt x="10400262" y="5540620"/>
                </a:cubicBezTo>
                <a:cubicBezTo>
                  <a:pt x="10398153" y="5552543"/>
                  <a:pt x="10388967" y="5564590"/>
                  <a:pt x="10379850" y="5567392"/>
                </a:cubicBezTo>
                <a:cubicBezTo>
                  <a:pt x="10368905" y="5570756"/>
                  <a:pt x="10365666" y="5580119"/>
                  <a:pt x="10370317" y="5594957"/>
                </a:cubicBezTo>
                <a:cubicBezTo>
                  <a:pt x="10377495" y="5617862"/>
                  <a:pt x="10357458" y="5627547"/>
                  <a:pt x="10348080" y="5605704"/>
                </a:cubicBezTo>
                <a:cubicBezTo>
                  <a:pt x="10345311" y="5599255"/>
                  <a:pt x="10344281" y="5600310"/>
                  <a:pt x="10345793" y="5608048"/>
                </a:cubicBezTo>
                <a:cubicBezTo>
                  <a:pt x="10351896" y="5639306"/>
                  <a:pt x="10358092" y="5650891"/>
                  <a:pt x="10375888" y="5664326"/>
                </a:cubicBezTo>
                <a:cubicBezTo>
                  <a:pt x="10394755" y="5678568"/>
                  <a:pt x="10416072" y="5776880"/>
                  <a:pt x="10400294" y="5776880"/>
                </a:cubicBezTo>
                <a:cubicBezTo>
                  <a:pt x="10379986" y="5776880"/>
                  <a:pt x="10352475" y="5737463"/>
                  <a:pt x="10345029" y="5697696"/>
                </a:cubicBezTo>
                <a:cubicBezTo>
                  <a:pt x="10340598" y="5674027"/>
                  <a:pt x="10330596" y="5651561"/>
                  <a:pt x="10322804" y="5647769"/>
                </a:cubicBezTo>
                <a:cubicBezTo>
                  <a:pt x="10315012" y="5643978"/>
                  <a:pt x="10305203" y="5633395"/>
                  <a:pt x="10301002" y="5624250"/>
                </a:cubicBezTo>
                <a:cubicBezTo>
                  <a:pt x="10283723" y="5586617"/>
                  <a:pt x="10214074" y="5599984"/>
                  <a:pt x="10229156" y="5638039"/>
                </a:cubicBezTo>
                <a:cubicBezTo>
                  <a:pt x="10234008" y="5650285"/>
                  <a:pt x="10226445" y="5663298"/>
                  <a:pt x="10205393" y="5678923"/>
                </a:cubicBezTo>
                <a:cubicBezTo>
                  <a:pt x="10166235" y="5707987"/>
                  <a:pt x="10156674" y="5707715"/>
                  <a:pt x="10147131" y="5677262"/>
                </a:cubicBezTo>
                <a:cubicBezTo>
                  <a:pt x="10138240" y="5648891"/>
                  <a:pt x="10113980" y="5626819"/>
                  <a:pt x="10091644" y="5626781"/>
                </a:cubicBezTo>
                <a:cubicBezTo>
                  <a:pt x="10073544" y="5626752"/>
                  <a:pt x="10027718" y="5574274"/>
                  <a:pt x="10032784" y="5559381"/>
                </a:cubicBezTo>
                <a:cubicBezTo>
                  <a:pt x="10036340" y="5548925"/>
                  <a:pt x="9957627" y="5486114"/>
                  <a:pt x="9940968" y="5486114"/>
                </a:cubicBezTo>
                <a:cubicBezTo>
                  <a:pt x="9935863" y="5486114"/>
                  <a:pt x="9923350" y="5488676"/>
                  <a:pt x="9913161" y="5491808"/>
                </a:cubicBezTo>
                <a:cubicBezTo>
                  <a:pt x="9892926" y="5498026"/>
                  <a:pt x="9887444" y="5523632"/>
                  <a:pt x="9906347" y="5523632"/>
                </a:cubicBezTo>
                <a:cubicBezTo>
                  <a:pt x="9912789" y="5523632"/>
                  <a:pt x="9918059" y="5536295"/>
                  <a:pt x="9918059" y="5551771"/>
                </a:cubicBezTo>
                <a:cubicBezTo>
                  <a:pt x="9918059" y="5567248"/>
                  <a:pt x="9923329" y="5579910"/>
                  <a:pt x="9929770" y="5579910"/>
                </a:cubicBezTo>
                <a:cubicBezTo>
                  <a:pt x="9936212" y="5579910"/>
                  <a:pt x="9941482" y="5586491"/>
                  <a:pt x="9941482" y="5594533"/>
                </a:cubicBezTo>
                <a:cubicBezTo>
                  <a:pt x="9941482" y="5602575"/>
                  <a:pt x="9946768" y="5606540"/>
                  <a:pt x="9953230" y="5603341"/>
                </a:cubicBezTo>
                <a:cubicBezTo>
                  <a:pt x="9960247" y="5599867"/>
                  <a:pt x="9962955" y="5606253"/>
                  <a:pt x="9959956" y="5619202"/>
                </a:cubicBezTo>
                <a:cubicBezTo>
                  <a:pt x="9957194" y="5631122"/>
                  <a:pt x="9954543" y="5646152"/>
                  <a:pt x="9954065" y="5652601"/>
                </a:cubicBezTo>
                <a:cubicBezTo>
                  <a:pt x="9953586" y="5659049"/>
                  <a:pt x="9944410" y="5664326"/>
                  <a:pt x="9933674" y="5664326"/>
                </a:cubicBezTo>
                <a:cubicBezTo>
                  <a:pt x="9922939" y="5664326"/>
                  <a:pt x="9917687" y="5667155"/>
                  <a:pt x="9922004" y="5670611"/>
                </a:cubicBezTo>
                <a:cubicBezTo>
                  <a:pt x="9926320" y="5674068"/>
                  <a:pt x="9921864" y="5686661"/>
                  <a:pt x="9912101" y="5698594"/>
                </a:cubicBezTo>
                <a:cubicBezTo>
                  <a:pt x="9902338" y="5710528"/>
                  <a:pt x="9890306" y="5735880"/>
                  <a:pt x="9885363" y="5754932"/>
                </a:cubicBezTo>
                <a:cubicBezTo>
                  <a:pt x="9874380" y="5797267"/>
                  <a:pt x="9851911" y="5805544"/>
                  <a:pt x="9836437" y="5772953"/>
                </a:cubicBezTo>
                <a:cubicBezTo>
                  <a:pt x="9830116" y="5759638"/>
                  <a:pt x="9820158" y="5748742"/>
                  <a:pt x="9814306" y="5748742"/>
                </a:cubicBezTo>
                <a:cubicBezTo>
                  <a:pt x="9808456" y="5748742"/>
                  <a:pt x="9800001" y="5721307"/>
                  <a:pt x="9795517" y="5687775"/>
                </a:cubicBezTo>
                <a:cubicBezTo>
                  <a:pt x="9791032" y="5654243"/>
                  <a:pt x="9782514" y="5626807"/>
                  <a:pt x="9776585" y="5626807"/>
                </a:cubicBezTo>
                <a:cubicBezTo>
                  <a:pt x="9770656" y="5626807"/>
                  <a:pt x="9765805" y="5614881"/>
                  <a:pt x="9765805" y="5600303"/>
                </a:cubicBezTo>
                <a:cubicBezTo>
                  <a:pt x="9765805" y="5584728"/>
                  <a:pt x="9754629" y="5565392"/>
                  <a:pt x="9738699" y="5553406"/>
                </a:cubicBezTo>
                <a:cubicBezTo>
                  <a:pt x="9710736" y="5532368"/>
                  <a:pt x="9688614" y="5525837"/>
                  <a:pt x="9701391" y="5542391"/>
                </a:cubicBezTo>
                <a:cubicBezTo>
                  <a:pt x="9705371" y="5547550"/>
                  <a:pt x="9703047" y="5551771"/>
                  <a:pt x="9696225" y="5551771"/>
                </a:cubicBezTo>
                <a:cubicBezTo>
                  <a:pt x="9689403" y="5551771"/>
                  <a:pt x="9683822" y="5546645"/>
                  <a:pt x="9683822" y="5540382"/>
                </a:cubicBezTo>
                <a:cubicBezTo>
                  <a:pt x="9683822" y="5532581"/>
                  <a:pt x="9678349" y="5533376"/>
                  <a:pt x="9666454" y="5542901"/>
                </a:cubicBezTo>
                <a:cubicBezTo>
                  <a:pt x="9642180" y="5562342"/>
                  <a:pt x="9637426" y="5731265"/>
                  <a:pt x="9660527" y="5753555"/>
                </a:cubicBezTo>
                <a:cubicBezTo>
                  <a:pt x="9669420" y="5762137"/>
                  <a:pt x="9686229" y="5790945"/>
                  <a:pt x="9697881" y="5817572"/>
                </a:cubicBezTo>
                <a:cubicBezTo>
                  <a:pt x="9709532" y="5844200"/>
                  <a:pt x="9726946" y="5870673"/>
                  <a:pt x="9736579" y="5876400"/>
                </a:cubicBezTo>
                <a:cubicBezTo>
                  <a:pt x="9746213" y="5882127"/>
                  <a:pt x="9754093" y="5893119"/>
                  <a:pt x="9754093" y="5900824"/>
                </a:cubicBezTo>
                <a:cubicBezTo>
                  <a:pt x="9754093" y="5908530"/>
                  <a:pt x="9767692" y="5926587"/>
                  <a:pt x="9784315" y="5940950"/>
                </a:cubicBezTo>
                <a:cubicBezTo>
                  <a:pt x="9805844" y="5959554"/>
                  <a:pt x="9812286" y="5972764"/>
                  <a:pt x="9806712" y="5986873"/>
                </a:cubicBezTo>
                <a:cubicBezTo>
                  <a:pt x="9790345" y="6028299"/>
                  <a:pt x="9794864" y="6043470"/>
                  <a:pt x="9827348" y="6056135"/>
                </a:cubicBezTo>
                <a:cubicBezTo>
                  <a:pt x="9854161" y="6066589"/>
                  <a:pt x="9858324" y="6072820"/>
                  <a:pt x="9851992" y="6093028"/>
                </a:cubicBezTo>
                <a:cubicBezTo>
                  <a:pt x="9845977" y="6112222"/>
                  <a:pt x="9847815" y="6115721"/>
                  <a:pt x="9860719" y="6109641"/>
                </a:cubicBezTo>
                <a:cubicBezTo>
                  <a:pt x="9871055" y="6104772"/>
                  <a:pt x="9869865" y="6108569"/>
                  <a:pt x="9857482" y="6119967"/>
                </a:cubicBezTo>
                <a:cubicBezTo>
                  <a:pt x="9840802" y="6135319"/>
                  <a:pt x="9839793" y="6144602"/>
                  <a:pt x="9850672" y="6182546"/>
                </a:cubicBezTo>
                <a:cubicBezTo>
                  <a:pt x="9857697" y="6207050"/>
                  <a:pt x="9867828" y="6227099"/>
                  <a:pt x="9873185" y="6227099"/>
                </a:cubicBezTo>
                <a:cubicBezTo>
                  <a:pt x="9884262" y="6227099"/>
                  <a:pt x="9886602" y="6277303"/>
                  <a:pt x="9875922" y="6285857"/>
                </a:cubicBezTo>
                <a:cubicBezTo>
                  <a:pt x="9865794" y="6293968"/>
                  <a:pt x="9835086" y="6282867"/>
                  <a:pt x="9842191" y="6273662"/>
                </a:cubicBezTo>
                <a:cubicBezTo>
                  <a:pt x="9845479" y="6269400"/>
                  <a:pt x="9842813" y="6263262"/>
                  <a:pt x="9836267" y="6260022"/>
                </a:cubicBezTo>
                <a:cubicBezTo>
                  <a:pt x="9829720" y="6256781"/>
                  <a:pt x="9824364" y="6246455"/>
                  <a:pt x="9824364" y="6237073"/>
                </a:cubicBezTo>
                <a:cubicBezTo>
                  <a:pt x="9824364" y="6227692"/>
                  <a:pt x="9816459" y="6214762"/>
                  <a:pt x="9806797" y="6208340"/>
                </a:cubicBezTo>
                <a:cubicBezTo>
                  <a:pt x="9797134" y="6201917"/>
                  <a:pt x="9789229" y="6184518"/>
                  <a:pt x="9789229" y="6169673"/>
                </a:cubicBezTo>
                <a:cubicBezTo>
                  <a:pt x="9789229" y="6154828"/>
                  <a:pt x="9783959" y="6142683"/>
                  <a:pt x="9777517" y="6142683"/>
                </a:cubicBezTo>
                <a:cubicBezTo>
                  <a:pt x="9771075" y="6142683"/>
                  <a:pt x="9765805" y="6130538"/>
                  <a:pt x="9765805" y="6115692"/>
                </a:cubicBezTo>
                <a:cubicBezTo>
                  <a:pt x="9765805" y="6100848"/>
                  <a:pt x="9758434" y="6083803"/>
                  <a:pt x="9749424" y="6077816"/>
                </a:cubicBezTo>
                <a:cubicBezTo>
                  <a:pt x="9734947" y="6068193"/>
                  <a:pt x="9720480" y="6018911"/>
                  <a:pt x="9718248" y="5971623"/>
                </a:cubicBezTo>
                <a:cubicBezTo>
                  <a:pt x="9717827" y="5962660"/>
                  <a:pt x="9706700" y="5949280"/>
                  <a:pt x="9693525" y="5941889"/>
                </a:cubicBezTo>
                <a:cubicBezTo>
                  <a:pt x="9680351" y="5934499"/>
                  <a:pt x="9672810" y="5924255"/>
                  <a:pt x="9676769" y="5919124"/>
                </a:cubicBezTo>
                <a:cubicBezTo>
                  <a:pt x="9680729" y="5913994"/>
                  <a:pt x="9678989" y="5908381"/>
                  <a:pt x="9672904" y="5906651"/>
                </a:cubicBezTo>
                <a:cubicBezTo>
                  <a:pt x="9666817" y="5904920"/>
                  <a:pt x="9660063" y="5892952"/>
                  <a:pt x="9657894" y="5880055"/>
                </a:cubicBezTo>
                <a:cubicBezTo>
                  <a:pt x="9652318" y="5846907"/>
                  <a:pt x="9639116" y="5833158"/>
                  <a:pt x="9612860" y="5833158"/>
                </a:cubicBezTo>
                <a:cubicBezTo>
                  <a:pt x="9598166" y="5833158"/>
                  <a:pt x="9590128" y="5826720"/>
                  <a:pt x="9590128" y="5814952"/>
                </a:cubicBezTo>
                <a:cubicBezTo>
                  <a:pt x="9590128" y="5804939"/>
                  <a:pt x="9585539" y="5794475"/>
                  <a:pt x="9579928" y="5791698"/>
                </a:cubicBezTo>
                <a:cubicBezTo>
                  <a:pt x="9574319" y="5788921"/>
                  <a:pt x="9566697" y="5774955"/>
                  <a:pt x="9562990" y="5760662"/>
                </a:cubicBezTo>
                <a:cubicBezTo>
                  <a:pt x="9559207" y="5746075"/>
                  <a:pt x="9540808" y="5726542"/>
                  <a:pt x="9521050" y="5716140"/>
                </a:cubicBezTo>
                <a:cubicBezTo>
                  <a:pt x="9468860" y="5688664"/>
                  <a:pt x="9452457" y="5659558"/>
                  <a:pt x="9476948" y="5637885"/>
                </a:cubicBezTo>
                <a:cubicBezTo>
                  <a:pt x="9503310" y="5614555"/>
                  <a:pt x="9501734" y="5607604"/>
                  <a:pt x="9464225" y="5581788"/>
                </a:cubicBezTo>
                <a:cubicBezTo>
                  <a:pt x="9436257" y="5562539"/>
                  <a:pt x="9432346" y="5553502"/>
                  <a:pt x="9434508" y="5513122"/>
                </a:cubicBezTo>
                <a:cubicBezTo>
                  <a:pt x="9436713" y="5471935"/>
                  <a:pt x="9433828" y="5465659"/>
                  <a:pt x="9409241" y="5458172"/>
                </a:cubicBezTo>
                <a:cubicBezTo>
                  <a:pt x="9391728" y="5452840"/>
                  <a:pt x="9378580" y="5439127"/>
                  <a:pt x="9373611" y="5421011"/>
                </a:cubicBezTo>
                <a:cubicBezTo>
                  <a:pt x="9365469" y="5391318"/>
                  <a:pt x="9327476" y="5375268"/>
                  <a:pt x="9291503" y="5386323"/>
                </a:cubicBezTo>
                <a:cubicBezTo>
                  <a:pt x="9271494" y="5392472"/>
                  <a:pt x="9266803" y="5453351"/>
                  <a:pt x="9285621" y="5462666"/>
                </a:cubicBezTo>
                <a:cubicBezTo>
                  <a:pt x="9292062" y="5465853"/>
                  <a:pt x="9297332" y="5478555"/>
                  <a:pt x="9297332" y="5490892"/>
                </a:cubicBezTo>
                <a:cubicBezTo>
                  <a:pt x="9297332" y="5503228"/>
                  <a:pt x="9304031" y="5516696"/>
                  <a:pt x="9312219" y="5520822"/>
                </a:cubicBezTo>
                <a:cubicBezTo>
                  <a:pt x="9331964" y="5530770"/>
                  <a:pt x="9357962" y="5579017"/>
                  <a:pt x="9349493" y="5589992"/>
                </a:cubicBezTo>
                <a:cubicBezTo>
                  <a:pt x="9345810" y="5594764"/>
                  <a:pt x="9348379" y="5598669"/>
                  <a:pt x="9355200" y="5598669"/>
                </a:cubicBezTo>
                <a:cubicBezTo>
                  <a:pt x="9362022" y="5598669"/>
                  <a:pt x="9367603" y="5608704"/>
                  <a:pt x="9367603" y="5620969"/>
                </a:cubicBezTo>
                <a:cubicBezTo>
                  <a:pt x="9367603" y="5633235"/>
                  <a:pt x="9375912" y="5648791"/>
                  <a:pt x="9386066" y="5655541"/>
                </a:cubicBezTo>
                <a:cubicBezTo>
                  <a:pt x="9399498" y="5664468"/>
                  <a:pt x="9402570" y="5676922"/>
                  <a:pt x="9397343" y="5701242"/>
                </a:cubicBezTo>
                <a:cubicBezTo>
                  <a:pt x="9392115" y="5725569"/>
                  <a:pt x="9393417" y="5730841"/>
                  <a:pt x="9402125" y="5720603"/>
                </a:cubicBezTo>
                <a:cubicBezTo>
                  <a:pt x="9412882" y="5707957"/>
                  <a:pt x="9419523" y="5713635"/>
                  <a:pt x="9415838" y="5732327"/>
                </a:cubicBezTo>
                <a:cubicBezTo>
                  <a:pt x="9415075" y="5736197"/>
                  <a:pt x="9419721" y="5739362"/>
                  <a:pt x="9426162" y="5739362"/>
                </a:cubicBezTo>
                <a:cubicBezTo>
                  <a:pt x="9432604" y="5739362"/>
                  <a:pt x="9437874" y="5745870"/>
                  <a:pt x="9437874" y="5753824"/>
                </a:cubicBezTo>
                <a:cubicBezTo>
                  <a:pt x="9437874" y="5761777"/>
                  <a:pt x="9448152" y="5777120"/>
                  <a:pt x="9460715" y="5787919"/>
                </a:cubicBezTo>
                <a:cubicBezTo>
                  <a:pt x="9473278" y="5798719"/>
                  <a:pt x="9486728" y="5820702"/>
                  <a:pt x="9490606" y="5836770"/>
                </a:cubicBezTo>
                <a:cubicBezTo>
                  <a:pt x="9508981" y="5912910"/>
                  <a:pt x="9538791" y="5976002"/>
                  <a:pt x="9568839" y="6002350"/>
                </a:cubicBezTo>
                <a:cubicBezTo>
                  <a:pt x="9586990" y="6018265"/>
                  <a:pt x="9601840" y="6039467"/>
                  <a:pt x="9601840" y="6049466"/>
                </a:cubicBezTo>
                <a:cubicBezTo>
                  <a:pt x="9601840" y="6059465"/>
                  <a:pt x="9605793" y="6067680"/>
                  <a:pt x="9610624" y="6067720"/>
                </a:cubicBezTo>
                <a:cubicBezTo>
                  <a:pt x="9623285" y="6067826"/>
                  <a:pt x="9649201" y="6115670"/>
                  <a:pt x="9641795" y="6125267"/>
                </a:cubicBezTo>
                <a:cubicBezTo>
                  <a:pt x="9629917" y="6140658"/>
                  <a:pt x="9590128" y="6114088"/>
                  <a:pt x="9590128" y="6090766"/>
                </a:cubicBezTo>
                <a:cubicBezTo>
                  <a:pt x="9590128" y="6078050"/>
                  <a:pt x="9585444" y="6067646"/>
                  <a:pt x="9579719" y="6067646"/>
                </a:cubicBezTo>
                <a:cubicBezTo>
                  <a:pt x="9573994" y="6067646"/>
                  <a:pt x="9565950" y="6053298"/>
                  <a:pt x="9561842" y="6035761"/>
                </a:cubicBezTo>
                <a:cubicBezTo>
                  <a:pt x="9552284" y="5994958"/>
                  <a:pt x="9528883" y="5979383"/>
                  <a:pt x="9489142" y="5987370"/>
                </a:cubicBezTo>
                <a:cubicBezTo>
                  <a:pt x="9459699" y="5993289"/>
                  <a:pt x="9458485" y="5992149"/>
                  <a:pt x="9465273" y="5964970"/>
                </a:cubicBezTo>
                <a:cubicBezTo>
                  <a:pt x="9470661" y="5943395"/>
                  <a:pt x="9468164" y="5936333"/>
                  <a:pt x="9455150" y="5936333"/>
                </a:cubicBezTo>
                <a:cubicBezTo>
                  <a:pt x="9434185" y="5936333"/>
                  <a:pt x="9433437" y="5926257"/>
                  <a:pt x="9451978" y="5893666"/>
                </a:cubicBezTo>
                <a:cubicBezTo>
                  <a:pt x="9463970" y="5872590"/>
                  <a:pt x="9463092" y="5867535"/>
                  <a:pt x="9446122" y="5859930"/>
                </a:cubicBezTo>
                <a:cubicBezTo>
                  <a:pt x="9435145" y="5855011"/>
                  <a:pt x="9426162" y="5842306"/>
                  <a:pt x="9426162" y="5831696"/>
                </a:cubicBezTo>
                <a:cubicBezTo>
                  <a:pt x="9426162" y="5821089"/>
                  <a:pt x="9412986" y="5804109"/>
                  <a:pt x="9396883" y="5793963"/>
                </a:cubicBezTo>
                <a:cubicBezTo>
                  <a:pt x="9380780" y="5783819"/>
                  <a:pt x="9367603" y="5770149"/>
                  <a:pt x="9367603" y="5763583"/>
                </a:cubicBezTo>
                <a:cubicBezTo>
                  <a:pt x="9367603" y="5745523"/>
                  <a:pt x="9328024" y="5720603"/>
                  <a:pt x="9299338" y="5720603"/>
                </a:cubicBezTo>
                <a:cubicBezTo>
                  <a:pt x="9281975" y="5720603"/>
                  <a:pt x="9273909" y="5714829"/>
                  <a:pt x="9273909" y="5702397"/>
                </a:cubicBezTo>
                <a:cubicBezTo>
                  <a:pt x="9273909" y="5692384"/>
                  <a:pt x="9268639" y="5681583"/>
                  <a:pt x="9262197" y="5678395"/>
                </a:cubicBezTo>
                <a:cubicBezTo>
                  <a:pt x="9255755" y="5675207"/>
                  <a:pt x="9250485" y="5663140"/>
                  <a:pt x="9250485" y="5651579"/>
                </a:cubicBezTo>
                <a:cubicBezTo>
                  <a:pt x="9250485" y="5640018"/>
                  <a:pt x="9245852" y="5626549"/>
                  <a:pt x="9240189" y="5621648"/>
                </a:cubicBezTo>
                <a:cubicBezTo>
                  <a:pt x="9234525" y="5616747"/>
                  <a:pt x="9223576" y="5596910"/>
                  <a:pt x="9215856" y="5577565"/>
                </a:cubicBezTo>
                <a:cubicBezTo>
                  <a:pt x="9208137" y="5558220"/>
                  <a:pt x="9196960" y="5542391"/>
                  <a:pt x="9191019" y="5542391"/>
                </a:cubicBezTo>
                <a:cubicBezTo>
                  <a:pt x="9185076" y="5542391"/>
                  <a:pt x="9180214" y="5532356"/>
                  <a:pt x="9180214" y="5520091"/>
                </a:cubicBezTo>
                <a:cubicBezTo>
                  <a:pt x="9180214" y="5507826"/>
                  <a:pt x="9171322" y="5491998"/>
                  <a:pt x="9160454" y="5484918"/>
                </a:cubicBezTo>
                <a:cubicBezTo>
                  <a:pt x="9142923" y="5473498"/>
                  <a:pt x="9141672" y="5474130"/>
                  <a:pt x="9149360" y="5490519"/>
                </a:cubicBezTo>
                <a:cubicBezTo>
                  <a:pt x="9154129" y="5500678"/>
                  <a:pt x="9154574" y="5506224"/>
                  <a:pt x="9150349" y="5502842"/>
                </a:cubicBezTo>
                <a:cubicBezTo>
                  <a:pt x="9146126" y="5499459"/>
                  <a:pt x="9129435" y="5500722"/>
                  <a:pt x="9113258" y="5505647"/>
                </a:cubicBezTo>
                <a:cubicBezTo>
                  <a:pt x="9090371" y="5512616"/>
                  <a:pt x="9085172" y="5511834"/>
                  <a:pt x="9089825" y="5502125"/>
                </a:cubicBezTo>
                <a:cubicBezTo>
                  <a:pt x="9093113" y="5495262"/>
                  <a:pt x="9085926" y="5479356"/>
                  <a:pt x="9073854" y="5466777"/>
                </a:cubicBezTo>
                <a:cubicBezTo>
                  <a:pt x="9060112" y="5452459"/>
                  <a:pt x="9051741" y="5428123"/>
                  <a:pt x="9051465" y="5401698"/>
                </a:cubicBezTo>
                <a:cubicBezTo>
                  <a:pt x="9050943" y="5351599"/>
                  <a:pt x="9038792" y="5332995"/>
                  <a:pt x="9009537" y="5337507"/>
                </a:cubicBezTo>
                <a:cubicBezTo>
                  <a:pt x="8995334" y="5339698"/>
                  <a:pt x="8983311" y="5355096"/>
                  <a:pt x="8974026" y="5382983"/>
                </a:cubicBezTo>
                <a:cubicBezTo>
                  <a:pt x="8966305" y="5406174"/>
                  <a:pt x="8959471" y="5417761"/>
                  <a:pt x="8958839" y="5408733"/>
                </a:cubicBezTo>
                <a:cubicBezTo>
                  <a:pt x="8957266" y="5386271"/>
                  <a:pt x="8925861" y="5387957"/>
                  <a:pt x="8916731" y="5410994"/>
                </a:cubicBezTo>
                <a:cubicBezTo>
                  <a:pt x="8907105" y="5435287"/>
                  <a:pt x="8918088" y="5448596"/>
                  <a:pt x="8947766" y="5448596"/>
                </a:cubicBezTo>
                <a:cubicBezTo>
                  <a:pt x="8961745" y="5448596"/>
                  <a:pt x="8974127" y="5456351"/>
                  <a:pt x="8977720" y="5467355"/>
                </a:cubicBezTo>
                <a:cubicBezTo>
                  <a:pt x="8981089" y="5477673"/>
                  <a:pt x="8987842" y="5486114"/>
                  <a:pt x="8992727" y="5486114"/>
                </a:cubicBezTo>
                <a:cubicBezTo>
                  <a:pt x="8997612" y="5486114"/>
                  <a:pt x="9004772" y="5498777"/>
                  <a:pt x="9008636" y="5514253"/>
                </a:cubicBezTo>
                <a:cubicBezTo>
                  <a:pt x="9012758" y="5530757"/>
                  <a:pt x="9023048" y="5542391"/>
                  <a:pt x="9033523" y="5542391"/>
                </a:cubicBezTo>
                <a:cubicBezTo>
                  <a:pt x="9052697" y="5542391"/>
                  <a:pt x="9054983" y="5555126"/>
                  <a:pt x="9040954" y="5583785"/>
                </a:cubicBezTo>
                <a:cubicBezTo>
                  <a:pt x="9028251" y="5609735"/>
                  <a:pt x="8910843" y="5613736"/>
                  <a:pt x="8910843" y="5588220"/>
                </a:cubicBezTo>
                <a:cubicBezTo>
                  <a:pt x="8910843" y="5578908"/>
                  <a:pt x="8896647" y="5560748"/>
                  <a:pt x="8879296" y="5547864"/>
                </a:cubicBezTo>
                <a:cubicBezTo>
                  <a:pt x="8851221" y="5527015"/>
                  <a:pt x="8850006" y="5523744"/>
                  <a:pt x="8868258" y="5518135"/>
                </a:cubicBezTo>
                <a:cubicBezTo>
                  <a:pt x="8879536" y="5514668"/>
                  <a:pt x="8886096" y="5506261"/>
                  <a:pt x="8882833" y="5499450"/>
                </a:cubicBezTo>
                <a:cubicBezTo>
                  <a:pt x="8879060" y="5491578"/>
                  <a:pt x="8883080" y="5488969"/>
                  <a:pt x="8893871" y="5492285"/>
                </a:cubicBezTo>
                <a:cubicBezTo>
                  <a:pt x="8904419" y="5495527"/>
                  <a:pt x="8910843" y="5491707"/>
                  <a:pt x="8910843" y="5482194"/>
                </a:cubicBezTo>
                <a:cubicBezTo>
                  <a:pt x="8910843" y="5472689"/>
                  <a:pt x="8897524" y="5464752"/>
                  <a:pt x="8875707" y="5461258"/>
                </a:cubicBezTo>
                <a:cubicBezTo>
                  <a:pt x="8856383" y="5458163"/>
                  <a:pt x="8840572" y="5450403"/>
                  <a:pt x="8840572" y="5444013"/>
                </a:cubicBezTo>
                <a:cubicBezTo>
                  <a:pt x="8840572" y="5437623"/>
                  <a:pt x="8826337" y="5420996"/>
                  <a:pt x="8808940" y="5407062"/>
                </a:cubicBezTo>
                <a:cubicBezTo>
                  <a:pt x="8776798" y="5381321"/>
                  <a:pt x="8763660" y="5354800"/>
                  <a:pt x="8783049" y="5354800"/>
                </a:cubicBezTo>
                <a:cubicBezTo>
                  <a:pt x="8788920" y="5354800"/>
                  <a:pt x="8793550" y="5349524"/>
                  <a:pt x="8793335" y="5343076"/>
                </a:cubicBezTo>
                <a:cubicBezTo>
                  <a:pt x="8793121" y="5336627"/>
                  <a:pt x="8782448" y="5341446"/>
                  <a:pt x="8769618" y="5353784"/>
                </a:cubicBezTo>
                <a:cubicBezTo>
                  <a:pt x="8742978" y="5379404"/>
                  <a:pt x="8738304" y="5378162"/>
                  <a:pt x="8732583" y="5343944"/>
                </a:cubicBezTo>
                <a:cubicBezTo>
                  <a:pt x="8730322" y="5330421"/>
                  <a:pt x="8721009" y="5311504"/>
                  <a:pt x="8711888" y="5301906"/>
                </a:cubicBezTo>
                <a:cubicBezTo>
                  <a:pt x="8700525" y="5289948"/>
                  <a:pt x="8700185" y="5287914"/>
                  <a:pt x="8710805" y="5295446"/>
                </a:cubicBezTo>
                <a:cubicBezTo>
                  <a:pt x="8719332" y="5301491"/>
                  <a:pt x="8733571" y="5304205"/>
                  <a:pt x="8742448" y="5301476"/>
                </a:cubicBezTo>
                <a:cubicBezTo>
                  <a:pt x="8752408" y="5298416"/>
                  <a:pt x="8759039" y="5303186"/>
                  <a:pt x="8759764" y="5313934"/>
                </a:cubicBezTo>
                <a:cubicBezTo>
                  <a:pt x="8760412" y="5323513"/>
                  <a:pt x="8765809" y="5314720"/>
                  <a:pt x="8771757" y="5294393"/>
                </a:cubicBezTo>
                <a:cubicBezTo>
                  <a:pt x="8780221" y="5265472"/>
                  <a:pt x="8778765" y="5254385"/>
                  <a:pt x="8765070" y="5243417"/>
                </a:cubicBezTo>
                <a:cubicBezTo>
                  <a:pt x="8750190" y="5231499"/>
                  <a:pt x="8743191" y="5231277"/>
                  <a:pt x="8718342" y="5241927"/>
                </a:cubicBezTo>
                <a:cubicBezTo>
                  <a:pt x="8694750" y="5252039"/>
                  <a:pt x="8685682" y="5252171"/>
                  <a:pt x="8671298" y="5242610"/>
                </a:cubicBezTo>
                <a:cubicBezTo>
                  <a:pt x="8638614" y="5220887"/>
                  <a:pt x="8619766" y="5238306"/>
                  <a:pt x="8611330" y="5298029"/>
                </a:cubicBezTo>
                <a:cubicBezTo>
                  <a:pt x="8604701" y="5344952"/>
                  <a:pt x="8599509" y="5354800"/>
                  <a:pt x="8581399" y="5354800"/>
                </a:cubicBezTo>
                <a:cubicBezTo>
                  <a:pt x="8567724" y="5354800"/>
                  <a:pt x="8559488" y="5348140"/>
                  <a:pt x="8559488" y="5337080"/>
                </a:cubicBezTo>
                <a:cubicBezTo>
                  <a:pt x="8559488" y="5327334"/>
                  <a:pt x="8549278" y="5309396"/>
                  <a:pt x="8536798" y="5297217"/>
                </a:cubicBezTo>
                <a:cubicBezTo>
                  <a:pt x="8518357" y="5279220"/>
                  <a:pt x="8510134" y="5277010"/>
                  <a:pt x="8492879" y="5285411"/>
                </a:cubicBezTo>
                <a:cubicBezTo>
                  <a:pt x="8467854" y="5297597"/>
                  <a:pt x="8458422" y="5333890"/>
                  <a:pt x="8476514" y="5348379"/>
                </a:cubicBezTo>
                <a:cubicBezTo>
                  <a:pt x="8494895" y="5363101"/>
                  <a:pt x="8492104" y="5382939"/>
                  <a:pt x="8471650" y="5382939"/>
                </a:cubicBezTo>
                <a:cubicBezTo>
                  <a:pt x="8461987" y="5382939"/>
                  <a:pt x="8454082" y="5378721"/>
                  <a:pt x="8454082" y="5373565"/>
                </a:cubicBezTo>
                <a:cubicBezTo>
                  <a:pt x="8454082" y="5361613"/>
                  <a:pt x="8369060" y="5365749"/>
                  <a:pt x="8357779" y="5378250"/>
                </a:cubicBezTo>
                <a:cubicBezTo>
                  <a:pt x="8347771" y="5389343"/>
                  <a:pt x="8360142" y="5488698"/>
                  <a:pt x="8372378" y="5495494"/>
                </a:cubicBezTo>
                <a:cubicBezTo>
                  <a:pt x="8383195" y="5501500"/>
                  <a:pt x="8420546" y="5634870"/>
                  <a:pt x="8418347" y="5659636"/>
                </a:cubicBezTo>
                <a:cubicBezTo>
                  <a:pt x="8417433" y="5669953"/>
                  <a:pt x="8417306" y="5711106"/>
                  <a:pt x="8418070" y="5751086"/>
                </a:cubicBezTo>
                <a:cubicBezTo>
                  <a:pt x="8419439" y="5822833"/>
                  <a:pt x="8419073" y="5823778"/>
                  <a:pt x="8389923" y="5823778"/>
                </a:cubicBezTo>
                <a:cubicBezTo>
                  <a:pt x="8363977" y="5823778"/>
                  <a:pt x="8360387" y="5819790"/>
                  <a:pt x="8360387" y="5790950"/>
                </a:cubicBezTo>
                <a:cubicBezTo>
                  <a:pt x="8360387" y="5772894"/>
                  <a:pt x="8355704" y="5758121"/>
                  <a:pt x="8349979" y="5758121"/>
                </a:cubicBezTo>
                <a:cubicBezTo>
                  <a:pt x="8344254" y="5758121"/>
                  <a:pt x="8336110" y="5743348"/>
                  <a:pt x="8331881" y="5725293"/>
                </a:cubicBezTo>
                <a:cubicBezTo>
                  <a:pt x="8327652" y="5707237"/>
                  <a:pt x="8319830" y="5692464"/>
                  <a:pt x="8314500" y="5692464"/>
                </a:cubicBezTo>
                <a:cubicBezTo>
                  <a:pt x="8309170" y="5692464"/>
                  <a:pt x="8302171" y="5670484"/>
                  <a:pt x="8298949" y="5643619"/>
                </a:cubicBezTo>
                <a:cubicBezTo>
                  <a:pt x="8295725" y="5616753"/>
                  <a:pt x="8287150" y="5593187"/>
                  <a:pt x="8279890" y="5591249"/>
                </a:cubicBezTo>
                <a:cubicBezTo>
                  <a:pt x="8272291" y="5589220"/>
                  <a:pt x="8266693" y="5566409"/>
                  <a:pt x="8266693" y="5537474"/>
                </a:cubicBezTo>
                <a:cubicBezTo>
                  <a:pt x="8266693" y="5509835"/>
                  <a:pt x="8261337" y="5484570"/>
                  <a:pt x="8254791" y="5481330"/>
                </a:cubicBezTo>
                <a:cubicBezTo>
                  <a:pt x="8248244" y="5478089"/>
                  <a:pt x="8245919" y="5471510"/>
                  <a:pt x="8249625" y="5466707"/>
                </a:cubicBezTo>
                <a:cubicBezTo>
                  <a:pt x="8253331" y="5461905"/>
                  <a:pt x="8250783" y="5457975"/>
                  <a:pt x="8243960" y="5457975"/>
                </a:cubicBezTo>
                <a:cubicBezTo>
                  <a:pt x="8236914" y="5457975"/>
                  <a:pt x="8231557" y="5438064"/>
                  <a:pt x="8231557" y="5411859"/>
                </a:cubicBezTo>
                <a:cubicBezTo>
                  <a:pt x="8231557" y="5384136"/>
                  <a:pt x="8225910" y="5364235"/>
                  <a:pt x="8217396" y="5361963"/>
                </a:cubicBezTo>
                <a:cubicBezTo>
                  <a:pt x="8209608" y="5359884"/>
                  <a:pt x="8202381" y="5347925"/>
                  <a:pt x="8201335" y="5335387"/>
                </a:cubicBezTo>
                <a:cubicBezTo>
                  <a:pt x="8200289" y="5322850"/>
                  <a:pt x="8195558" y="5305206"/>
                  <a:pt x="8190819" y="5296178"/>
                </a:cubicBezTo>
                <a:cubicBezTo>
                  <a:pt x="8186081" y="5287150"/>
                  <a:pt x="8185173" y="5273568"/>
                  <a:pt x="8188802" y="5265995"/>
                </a:cubicBezTo>
                <a:cubicBezTo>
                  <a:pt x="8192431" y="5258423"/>
                  <a:pt x="8190773" y="5249936"/>
                  <a:pt x="8185117" y="5247137"/>
                </a:cubicBezTo>
                <a:cubicBezTo>
                  <a:pt x="8179464" y="5244338"/>
                  <a:pt x="8171159" y="5214544"/>
                  <a:pt x="8166664" y="5180928"/>
                </a:cubicBezTo>
                <a:cubicBezTo>
                  <a:pt x="8157874" y="5115204"/>
                  <a:pt x="8135955" y="5092173"/>
                  <a:pt x="8082186" y="5092173"/>
                </a:cubicBezTo>
                <a:cubicBezTo>
                  <a:pt x="8045876" y="5092173"/>
                  <a:pt x="8039782" y="5109613"/>
                  <a:pt x="8061526" y="5151291"/>
                </a:cubicBezTo>
                <a:cubicBezTo>
                  <a:pt x="8078899" y="5184590"/>
                  <a:pt x="8078682" y="5185968"/>
                  <a:pt x="8056038" y="5185968"/>
                </a:cubicBezTo>
                <a:cubicBezTo>
                  <a:pt x="8041139" y="5185968"/>
                  <a:pt x="8032457" y="5192184"/>
                  <a:pt x="8032457" y="5202852"/>
                </a:cubicBezTo>
                <a:cubicBezTo>
                  <a:pt x="8032457" y="5212138"/>
                  <a:pt x="8026531" y="5224480"/>
                  <a:pt x="8019290" y="5230280"/>
                </a:cubicBezTo>
                <a:cubicBezTo>
                  <a:pt x="8009542" y="5238087"/>
                  <a:pt x="8009542" y="5248679"/>
                  <a:pt x="8019290" y="5271074"/>
                </a:cubicBezTo>
                <a:cubicBezTo>
                  <a:pt x="8050155" y="5341983"/>
                  <a:pt x="8018701" y="5389517"/>
                  <a:pt x="7985609" y="5321972"/>
                </a:cubicBezTo>
                <a:cubicBezTo>
                  <a:pt x="7976764" y="5303916"/>
                  <a:pt x="7965756" y="5289143"/>
                  <a:pt x="7961150" y="5289143"/>
                </a:cubicBezTo>
                <a:cubicBezTo>
                  <a:pt x="7956543" y="5289143"/>
                  <a:pt x="7949103" y="5263811"/>
                  <a:pt x="7944616" y="5232849"/>
                </a:cubicBezTo>
                <a:cubicBezTo>
                  <a:pt x="7940129" y="5201887"/>
                  <a:pt x="7931705" y="5174204"/>
                  <a:pt x="7925898" y="5171329"/>
                </a:cubicBezTo>
                <a:cubicBezTo>
                  <a:pt x="7920090" y="5168455"/>
                  <a:pt x="7915338" y="5139562"/>
                  <a:pt x="7915338" y="5107124"/>
                </a:cubicBezTo>
                <a:cubicBezTo>
                  <a:pt x="7915338" y="5061756"/>
                  <a:pt x="7909973" y="5043191"/>
                  <a:pt x="7892091" y="5026678"/>
                </a:cubicBezTo>
                <a:cubicBezTo>
                  <a:pt x="7877025" y="5012766"/>
                  <a:pt x="7871191" y="4997715"/>
                  <a:pt x="7875518" y="4983909"/>
                </a:cubicBezTo>
                <a:cubicBezTo>
                  <a:pt x="7884467" y="4955353"/>
                  <a:pt x="7858803" y="4915413"/>
                  <a:pt x="7843320" y="4933799"/>
                </a:cubicBezTo>
                <a:cubicBezTo>
                  <a:pt x="7834241" y="4944580"/>
                  <a:pt x="7832777" y="4944396"/>
                  <a:pt x="7834714" y="4932720"/>
                </a:cubicBezTo>
                <a:cubicBezTo>
                  <a:pt x="7835999" y="4924982"/>
                  <a:pt x="7832816" y="4910839"/>
                  <a:pt x="7827641" y="4901291"/>
                </a:cubicBezTo>
                <a:cubicBezTo>
                  <a:pt x="7821544" y="4890042"/>
                  <a:pt x="7823660" y="4881243"/>
                  <a:pt x="7833651" y="4876297"/>
                </a:cubicBezTo>
                <a:cubicBezTo>
                  <a:pt x="7855226" y="4865618"/>
                  <a:pt x="7817473" y="4820166"/>
                  <a:pt x="7787027" y="4820166"/>
                </a:cubicBezTo>
                <a:cubicBezTo>
                  <a:pt x="7752153" y="4820166"/>
                  <a:pt x="7743127" y="4857792"/>
                  <a:pt x="7773309" y="4877365"/>
                </a:cubicBezTo>
                <a:cubicBezTo>
                  <a:pt x="7817670" y="4906132"/>
                  <a:pt x="7793896" y="4921125"/>
                  <a:pt x="7736585" y="4900525"/>
                </a:cubicBezTo>
                <a:cubicBezTo>
                  <a:pt x="7697275" y="4886395"/>
                  <a:pt x="7677626" y="4912413"/>
                  <a:pt x="7684911" y="4968946"/>
                </a:cubicBezTo>
                <a:cubicBezTo>
                  <a:pt x="7689826" y="5007082"/>
                  <a:pt x="7688118" y="5017128"/>
                  <a:pt x="7678086" y="5009093"/>
                </a:cubicBezTo>
                <a:cubicBezTo>
                  <a:pt x="7641308" y="4979640"/>
                  <a:pt x="7596288" y="5015365"/>
                  <a:pt x="7621894" y="5053684"/>
                </a:cubicBezTo>
                <a:cubicBezTo>
                  <a:pt x="7641159" y="5082513"/>
                  <a:pt x="7636760" y="5101552"/>
                  <a:pt x="7610831" y="5101552"/>
                </a:cubicBezTo>
                <a:cubicBezTo>
                  <a:pt x="7597949" y="5101552"/>
                  <a:pt x="7587408" y="5095739"/>
                  <a:pt x="7587408" y="5088632"/>
                </a:cubicBezTo>
                <a:cubicBezTo>
                  <a:pt x="7587408" y="5081525"/>
                  <a:pt x="7579099" y="5070189"/>
                  <a:pt x="7568945" y="5063439"/>
                </a:cubicBezTo>
                <a:cubicBezTo>
                  <a:pt x="7555524" y="5054520"/>
                  <a:pt x="7552530" y="5042422"/>
                  <a:pt x="7557985" y="5019141"/>
                </a:cubicBezTo>
                <a:cubicBezTo>
                  <a:pt x="7563476" y="4995700"/>
                  <a:pt x="7560090" y="4982339"/>
                  <a:pt x="7545352" y="4969297"/>
                </a:cubicBezTo>
                <a:cubicBezTo>
                  <a:pt x="7534278" y="4959498"/>
                  <a:pt x="7529477" y="4951480"/>
                  <a:pt x="7534682" y="4951480"/>
                </a:cubicBezTo>
                <a:cubicBezTo>
                  <a:pt x="7539887" y="4951480"/>
                  <a:pt x="7533640" y="4944093"/>
                  <a:pt x="7520802" y="4935065"/>
                </a:cubicBezTo>
                <a:cubicBezTo>
                  <a:pt x="7507963" y="4926038"/>
                  <a:pt x="7493880" y="4907045"/>
                  <a:pt x="7489507" y="4892858"/>
                </a:cubicBezTo>
                <a:cubicBezTo>
                  <a:pt x="7484592" y="4876916"/>
                  <a:pt x="7473811" y="4867173"/>
                  <a:pt x="7461283" y="4867349"/>
                </a:cubicBezTo>
                <a:cubicBezTo>
                  <a:pt x="7442200" y="4867617"/>
                  <a:pt x="7442213" y="4868195"/>
                  <a:pt x="7461505" y="4877194"/>
                </a:cubicBezTo>
                <a:cubicBezTo>
                  <a:pt x="7481423" y="4886485"/>
                  <a:pt x="7490842" y="4923486"/>
                  <a:pt x="7473217" y="4923197"/>
                </a:cubicBezTo>
                <a:cubicBezTo>
                  <a:pt x="7458890" y="4922963"/>
                  <a:pt x="7439006" y="4910104"/>
                  <a:pt x="7433982" y="4897824"/>
                </a:cubicBezTo>
                <a:cubicBezTo>
                  <a:pt x="7430295" y="4888813"/>
                  <a:pt x="7423226" y="4888813"/>
                  <a:pt x="7400775" y="4897824"/>
                </a:cubicBezTo>
                <a:cubicBezTo>
                  <a:pt x="7374453" y="4908389"/>
                  <a:pt x="7372488" y="4913903"/>
                  <a:pt x="7375322" y="4969283"/>
                </a:cubicBezTo>
                <a:cubicBezTo>
                  <a:pt x="7377121" y="5004438"/>
                  <a:pt x="7385014" y="5034599"/>
                  <a:pt x="7394376" y="5042096"/>
                </a:cubicBezTo>
                <a:cubicBezTo>
                  <a:pt x="7404992" y="5050599"/>
                  <a:pt x="7409607" y="5074283"/>
                  <a:pt x="7408117" y="5112630"/>
                </a:cubicBezTo>
                <a:cubicBezTo>
                  <a:pt x="7405683" y="5175283"/>
                  <a:pt x="7384895" y="5195295"/>
                  <a:pt x="7365245" y="5153903"/>
                </a:cubicBezTo>
                <a:cubicBezTo>
                  <a:pt x="7358923" y="5140587"/>
                  <a:pt x="7345715" y="5129691"/>
                  <a:pt x="7335894" y="5129691"/>
                </a:cubicBezTo>
                <a:cubicBezTo>
                  <a:pt x="7326072" y="5129691"/>
                  <a:pt x="7318036" y="5123812"/>
                  <a:pt x="7318036" y="5116626"/>
                </a:cubicBezTo>
                <a:cubicBezTo>
                  <a:pt x="7318036" y="5103213"/>
                  <a:pt x="7293809" y="5092173"/>
                  <a:pt x="7264374" y="5092173"/>
                </a:cubicBezTo>
                <a:cubicBezTo>
                  <a:pt x="7253430" y="5092173"/>
                  <a:pt x="7247765" y="5102611"/>
                  <a:pt x="7247765" y="5122777"/>
                </a:cubicBezTo>
                <a:cubicBezTo>
                  <a:pt x="7247765" y="5145519"/>
                  <a:pt x="7240995" y="5155760"/>
                  <a:pt x="7221414" y="5162640"/>
                </a:cubicBezTo>
                <a:cubicBezTo>
                  <a:pt x="7200994" y="5169815"/>
                  <a:pt x="7195903" y="5178233"/>
                  <a:pt x="7198799" y="5200038"/>
                </a:cubicBezTo>
                <a:cubicBezTo>
                  <a:pt x="7200855" y="5215514"/>
                  <a:pt x="7203491" y="5247170"/>
                  <a:pt x="7204656" y="5270384"/>
                </a:cubicBezTo>
                <a:cubicBezTo>
                  <a:pt x="7205821" y="5293599"/>
                  <a:pt x="7211321" y="5318236"/>
                  <a:pt x="7216879" y="5325134"/>
                </a:cubicBezTo>
                <a:cubicBezTo>
                  <a:pt x="7228785" y="5339910"/>
                  <a:pt x="7216185" y="5351632"/>
                  <a:pt x="7183351" y="5356331"/>
                </a:cubicBezTo>
                <a:cubicBezTo>
                  <a:pt x="7156902" y="5360115"/>
                  <a:pt x="7144728" y="5397967"/>
                  <a:pt x="7164791" y="5414036"/>
                </a:cubicBezTo>
                <a:cubicBezTo>
                  <a:pt x="7171778" y="5419631"/>
                  <a:pt x="7178117" y="5441304"/>
                  <a:pt x="7178880" y="5462196"/>
                </a:cubicBezTo>
                <a:cubicBezTo>
                  <a:pt x="7180159" y="5497260"/>
                  <a:pt x="7180840" y="5498018"/>
                  <a:pt x="7187719" y="5472045"/>
                </a:cubicBezTo>
                <a:cubicBezTo>
                  <a:pt x="7193627" y="5449742"/>
                  <a:pt x="7202184" y="5443265"/>
                  <a:pt x="7228977" y="5440811"/>
                </a:cubicBezTo>
                <a:cubicBezTo>
                  <a:pt x="7260511" y="5437923"/>
                  <a:pt x="7262331" y="5439516"/>
                  <a:pt x="7256082" y="5464534"/>
                </a:cubicBezTo>
                <a:cubicBezTo>
                  <a:pt x="7250618" y="5486414"/>
                  <a:pt x="7255736" y="5495402"/>
                  <a:pt x="7283888" y="5513351"/>
                </a:cubicBezTo>
                <a:cubicBezTo>
                  <a:pt x="7302865" y="5525451"/>
                  <a:pt x="7317481" y="5540101"/>
                  <a:pt x="7316367" y="5545906"/>
                </a:cubicBezTo>
                <a:cubicBezTo>
                  <a:pt x="7315253" y="5551711"/>
                  <a:pt x="7318508" y="5564131"/>
                  <a:pt x="7323600" y="5573506"/>
                </a:cubicBezTo>
                <a:cubicBezTo>
                  <a:pt x="7328801" y="5583080"/>
                  <a:pt x="7327682" y="5594695"/>
                  <a:pt x="7321046" y="5600010"/>
                </a:cubicBezTo>
                <a:cubicBezTo>
                  <a:pt x="7313105" y="5606370"/>
                  <a:pt x="7305019" y="5599786"/>
                  <a:pt x="7296372" y="5579918"/>
                </a:cubicBezTo>
                <a:cubicBezTo>
                  <a:pt x="7289297" y="5563665"/>
                  <a:pt x="7271099" y="5538557"/>
                  <a:pt x="7255931" y="5524121"/>
                </a:cubicBezTo>
                <a:lnTo>
                  <a:pt x="7228355" y="5497874"/>
                </a:lnTo>
                <a:lnTo>
                  <a:pt x="7217372" y="5522478"/>
                </a:lnTo>
                <a:cubicBezTo>
                  <a:pt x="7206692" y="5546400"/>
                  <a:pt x="7219445" y="5618967"/>
                  <a:pt x="7241090" y="5657431"/>
                </a:cubicBezTo>
                <a:cubicBezTo>
                  <a:pt x="7246213" y="5666536"/>
                  <a:pt x="7247672" y="5682360"/>
                  <a:pt x="7244328" y="5692595"/>
                </a:cubicBezTo>
                <a:cubicBezTo>
                  <a:pt x="7240987" y="5702830"/>
                  <a:pt x="7243027" y="5713568"/>
                  <a:pt x="7248864" y="5716457"/>
                </a:cubicBezTo>
                <a:cubicBezTo>
                  <a:pt x="7266894" y="5725381"/>
                  <a:pt x="7261154" y="5767501"/>
                  <a:pt x="7241910" y="5767501"/>
                </a:cubicBezTo>
                <a:cubicBezTo>
                  <a:pt x="7232246" y="5767501"/>
                  <a:pt x="7224341" y="5762014"/>
                  <a:pt x="7224341" y="5755308"/>
                </a:cubicBezTo>
                <a:cubicBezTo>
                  <a:pt x="7224341" y="5748601"/>
                  <a:pt x="7218500" y="5738435"/>
                  <a:pt x="7211361" y="5732718"/>
                </a:cubicBezTo>
                <a:cubicBezTo>
                  <a:pt x="7204220" y="5727000"/>
                  <a:pt x="7196213" y="5700110"/>
                  <a:pt x="7193565" y="5672961"/>
                </a:cubicBezTo>
                <a:cubicBezTo>
                  <a:pt x="7190917" y="5645813"/>
                  <a:pt x="7184310" y="5619046"/>
                  <a:pt x="7178881" y="5613479"/>
                </a:cubicBezTo>
                <a:cubicBezTo>
                  <a:pt x="7173454" y="5607913"/>
                  <a:pt x="7165240" y="5590696"/>
                  <a:pt x="7160629" y="5575220"/>
                </a:cubicBezTo>
                <a:cubicBezTo>
                  <a:pt x="7156018" y="5559744"/>
                  <a:pt x="7145458" y="5540750"/>
                  <a:pt x="7137164" y="5533012"/>
                </a:cubicBezTo>
                <a:cubicBezTo>
                  <a:pt x="7128869" y="5525274"/>
                  <a:pt x="7118581" y="5507155"/>
                  <a:pt x="7114303" y="5492747"/>
                </a:cubicBezTo>
                <a:cubicBezTo>
                  <a:pt x="7104442" y="5459536"/>
                  <a:pt x="7075997" y="5450244"/>
                  <a:pt x="7054497" y="5473213"/>
                </a:cubicBezTo>
                <a:cubicBezTo>
                  <a:pt x="7040312" y="5488370"/>
                  <a:pt x="7040389" y="5492245"/>
                  <a:pt x="7055059" y="5501218"/>
                </a:cubicBezTo>
                <a:cubicBezTo>
                  <a:pt x="7064425" y="5506945"/>
                  <a:pt x="7072086" y="5523290"/>
                  <a:pt x="7072086" y="5537540"/>
                </a:cubicBezTo>
                <a:cubicBezTo>
                  <a:pt x="7072086" y="5559505"/>
                  <a:pt x="7069415" y="5561671"/>
                  <a:pt x="7054519" y="5551771"/>
                </a:cubicBezTo>
                <a:cubicBezTo>
                  <a:pt x="7044857" y="5545349"/>
                  <a:pt x="7036951" y="5534413"/>
                  <a:pt x="7036951" y="5527468"/>
                </a:cubicBezTo>
                <a:cubicBezTo>
                  <a:pt x="7036951" y="5520523"/>
                  <a:pt x="7029604" y="5517100"/>
                  <a:pt x="7020625" y="5519860"/>
                </a:cubicBezTo>
                <a:cubicBezTo>
                  <a:pt x="7008255" y="5523661"/>
                  <a:pt x="7002298" y="5511082"/>
                  <a:pt x="6996051" y="5467977"/>
                </a:cubicBezTo>
                <a:cubicBezTo>
                  <a:pt x="6991517" y="5436683"/>
                  <a:pt x="6983052" y="5411078"/>
                  <a:pt x="6977244" y="5411078"/>
                </a:cubicBezTo>
                <a:cubicBezTo>
                  <a:pt x="6971434" y="5411078"/>
                  <a:pt x="6966565" y="5399471"/>
                  <a:pt x="6966421" y="5385284"/>
                </a:cubicBezTo>
                <a:cubicBezTo>
                  <a:pt x="6966074" y="5350977"/>
                  <a:pt x="6928832" y="5312510"/>
                  <a:pt x="6903499" y="5320295"/>
                </a:cubicBezTo>
                <a:cubicBezTo>
                  <a:pt x="6874453" y="5329222"/>
                  <a:pt x="6867773" y="5353400"/>
                  <a:pt x="6889134" y="5372303"/>
                </a:cubicBezTo>
                <a:cubicBezTo>
                  <a:pt x="6912125" y="5392647"/>
                  <a:pt x="6914216" y="5429837"/>
                  <a:pt x="6892370" y="5429837"/>
                </a:cubicBezTo>
                <a:cubicBezTo>
                  <a:pt x="6871029" y="5429837"/>
                  <a:pt x="6837851" y="5399236"/>
                  <a:pt x="6837851" y="5379553"/>
                </a:cubicBezTo>
                <a:cubicBezTo>
                  <a:pt x="6837851" y="5370766"/>
                  <a:pt x="6825993" y="5360005"/>
                  <a:pt x="6811500" y="5355639"/>
                </a:cubicBezTo>
                <a:cubicBezTo>
                  <a:pt x="6778009" y="5345555"/>
                  <a:pt x="6757816" y="5368263"/>
                  <a:pt x="6777655" y="5393703"/>
                </a:cubicBezTo>
                <a:cubicBezTo>
                  <a:pt x="6800790" y="5423372"/>
                  <a:pt x="6794269" y="5479969"/>
                  <a:pt x="6766089" y="5494063"/>
                </a:cubicBezTo>
                <a:cubicBezTo>
                  <a:pt x="6743954" y="5505134"/>
                  <a:pt x="6742001" y="5512162"/>
                  <a:pt x="6748591" y="5557063"/>
                </a:cubicBezTo>
                <a:lnTo>
                  <a:pt x="6756008" y="5607602"/>
                </a:lnTo>
                <a:lnTo>
                  <a:pt x="6721687" y="5602104"/>
                </a:lnTo>
                <a:cubicBezTo>
                  <a:pt x="6673189" y="5594336"/>
                  <a:pt x="6655467" y="5611326"/>
                  <a:pt x="6660426" y="5660835"/>
                </a:cubicBezTo>
                <a:cubicBezTo>
                  <a:pt x="6663572" y="5692250"/>
                  <a:pt x="6660485" y="5701844"/>
                  <a:pt x="6647220" y="5701844"/>
                </a:cubicBezTo>
                <a:cubicBezTo>
                  <a:pt x="6623402" y="5701844"/>
                  <a:pt x="6605140" y="5682157"/>
                  <a:pt x="6596364" y="5647018"/>
                </a:cubicBezTo>
                <a:cubicBezTo>
                  <a:pt x="6592300" y="5630743"/>
                  <a:pt x="6584880" y="5617428"/>
                  <a:pt x="6579873" y="5617428"/>
                </a:cubicBezTo>
                <a:cubicBezTo>
                  <a:pt x="6574867" y="5617428"/>
                  <a:pt x="6565116" y="5604436"/>
                  <a:pt x="6558204" y="5588557"/>
                </a:cubicBezTo>
                <a:cubicBezTo>
                  <a:pt x="6544452" y="5556963"/>
                  <a:pt x="6505837" y="5552800"/>
                  <a:pt x="6502463" y="5582547"/>
                </a:cubicBezTo>
                <a:cubicBezTo>
                  <a:pt x="6501140" y="5594215"/>
                  <a:pt x="6502209" y="5594869"/>
                  <a:pt x="6506115" y="5584783"/>
                </a:cubicBezTo>
                <a:cubicBezTo>
                  <a:pt x="6512205" y="5569068"/>
                  <a:pt x="6545056" y="5564955"/>
                  <a:pt x="6545056" y="5579910"/>
                </a:cubicBezTo>
                <a:cubicBezTo>
                  <a:pt x="6545056" y="5585069"/>
                  <a:pt x="6541104" y="5589316"/>
                  <a:pt x="6536272" y="5589349"/>
                </a:cubicBezTo>
                <a:cubicBezTo>
                  <a:pt x="6531441" y="5589377"/>
                  <a:pt x="6518266" y="5602386"/>
                  <a:pt x="6506993" y="5618247"/>
                </a:cubicBezTo>
                <a:cubicBezTo>
                  <a:pt x="6479058" y="5657554"/>
                  <a:pt x="6480060" y="5718623"/>
                  <a:pt x="6508970" y="5738702"/>
                </a:cubicBezTo>
                <a:cubicBezTo>
                  <a:pt x="6522323" y="5747976"/>
                  <a:pt x="6537612" y="5778875"/>
                  <a:pt x="6546645" y="5814839"/>
                </a:cubicBezTo>
                <a:cubicBezTo>
                  <a:pt x="6555005" y="5848128"/>
                  <a:pt x="6566528" y="5878000"/>
                  <a:pt x="6572254" y="5881220"/>
                </a:cubicBezTo>
                <a:cubicBezTo>
                  <a:pt x="6577978" y="5884440"/>
                  <a:pt x="6574361" y="5897221"/>
                  <a:pt x="6564215" y="5909623"/>
                </a:cubicBezTo>
                <a:cubicBezTo>
                  <a:pt x="6545362" y="5932665"/>
                  <a:pt x="6542296" y="6049803"/>
                  <a:pt x="6560170" y="6064118"/>
                </a:cubicBezTo>
                <a:cubicBezTo>
                  <a:pt x="6573002" y="6074395"/>
                  <a:pt x="6569990" y="6131449"/>
                  <a:pt x="6556255" y="6138248"/>
                </a:cubicBezTo>
                <a:cubicBezTo>
                  <a:pt x="6537993" y="6147286"/>
                  <a:pt x="6509921" y="6124554"/>
                  <a:pt x="6509921" y="6100726"/>
                </a:cubicBezTo>
                <a:cubicBezTo>
                  <a:pt x="6509921" y="6066986"/>
                  <a:pt x="6485560" y="6020749"/>
                  <a:pt x="6467784" y="6020749"/>
                </a:cubicBezTo>
                <a:cubicBezTo>
                  <a:pt x="6458751" y="6020749"/>
                  <a:pt x="6450704" y="6016528"/>
                  <a:pt x="6449897" y="6011369"/>
                </a:cubicBezTo>
                <a:cubicBezTo>
                  <a:pt x="6449092" y="6006210"/>
                  <a:pt x="6447116" y="5997769"/>
                  <a:pt x="6445506" y="5992610"/>
                </a:cubicBezTo>
                <a:cubicBezTo>
                  <a:pt x="6443895" y="5987451"/>
                  <a:pt x="6441919" y="5951877"/>
                  <a:pt x="6441114" y="5913554"/>
                </a:cubicBezTo>
                <a:cubicBezTo>
                  <a:pt x="6440019" y="5861433"/>
                  <a:pt x="6434599" y="5839831"/>
                  <a:pt x="6419599" y="5827819"/>
                </a:cubicBezTo>
                <a:cubicBezTo>
                  <a:pt x="6408572" y="5818987"/>
                  <a:pt x="6398759" y="5807079"/>
                  <a:pt x="6397793" y="5801356"/>
                </a:cubicBezTo>
                <a:cubicBezTo>
                  <a:pt x="6396828" y="5795632"/>
                  <a:pt x="6392216" y="5755072"/>
                  <a:pt x="6387545" y="5711223"/>
                </a:cubicBezTo>
                <a:cubicBezTo>
                  <a:pt x="6378752" y="5628694"/>
                  <a:pt x="6363542" y="5604563"/>
                  <a:pt x="6315662" y="5597179"/>
                </a:cubicBezTo>
                <a:cubicBezTo>
                  <a:pt x="6303484" y="5595300"/>
                  <a:pt x="6291632" y="5585371"/>
                  <a:pt x="6289322" y="5575112"/>
                </a:cubicBezTo>
                <a:cubicBezTo>
                  <a:pt x="6283270" y="5548229"/>
                  <a:pt x="6269568" y="5539705"/>
                  <a:pt x="6243191" y="5546410"/>
                </a:cubicBezTo>
                <a:cubicBezTo>
                  <a:pt x="6223197" y="5551492"/>
                  <a:pt x="6220029" y="5560855"/>
                  <a:pt x="6219879" y="5615343"/>
                </a:cubicBezTo>
                <a:cubicBezTo>
                  <a:pt x="6219786" y="5650021"/>
                  <a:pt x="6223667" y="5682616"/>
                  <a:pt x="6228509" y="5687775"/>
                </a:cubicBezTo>
                <a:cubicBezTo>
                  <a:pt x="6241317" y="5701420"/>
                  <a:pt x="6253199" y="5784688"/>
                  <a:pt x="6243053" y="5789710"/>
                </a:cubicBezTo>
                <a:cubicBezTo>
                  <a:pt x="6227424" y="5797445"/>
                  <a:pt x="6197742" y="5772680"/>
                  <a:pt x="6188332" y="5744052"/>
                </a:cubicBezTo>
                <a:cubicBezTo>
                  <a:pt x="6183245" y="5728576"/>
                  <a:pt x="6180142" y="5691037"/>
                  <a:pt x="6181434" y="5660634"/>
                </a:cubicBezTo>
                <a:cubicBezTo>
                  <a:pt x="6183854" y="5603726"/>
                  <a:pt x="6174208" y="5589728"/>
                  <a:pt x="6132372" y="5589433"/>
                </a:cubicBezTo>
                <a:cubicBezTo>
                  <a:pt x="6109830" y="5589273"/>
                  <a:pt x="6071783" y="5650518"/>
                  <a:pt x="6084326" y="5666772"/>
                </a:cubicBezTo>
                <a:cubicBezTo>
                  <a:pt x="6088754" y="5672508"/>
                  <a:pt x="6086281" y="5673815"/>
                  <a:pt x="6078393" y="5669911"/>
                </a:cubicBezTo>
                <a:cubicBezTo>
                  <a:pt x="6070381" y="5665945"/>
                  <a:pt x="6064872" y="5669177"/>
                  <a:pt x="6064872" y="5677841"/>
                </a:cubicBezTo>
                <a:cubicBezTo>
                  <a:pt x="6064872" y="5685884"/>
                  <a:pt x="6059184" y="5692464"/>
                  <a:pt x="6052229" y="5692464"/>
                </a:cubicBezTo>
                <a:cubicBezTo>
                  <a:pt x="6044275" y="5692464"/>
                  <a:pt x="6042449" y="5682030"/>
                  <a:pt x="6047304" y="5664326"/>
                </a:cubicBezTo>
                <a:cubicBezTo>
                  <a:pt x="6052390" y="5645780"/>
                  <a:pt x="6050425" y="5636187"/>
                  <a:pt x="6041543" y="5636187"/>
                </a:cubicBezTo>
                <a:cubicBezTo>
                  <a:pt x="6034129" y="5636187"/>
                  <a:pt x="6019479" y="5629312"/>
                  <a:pt x="6008988" y="5620911"/>
                </a:cubicBezTo>
                <a:cubicBezTo>
                  <a:pt x="5991362" y="5606795"/>
                  <a:pt x="5991953" y="5604311"/>
                  <a:pt x="6016748" y="5588232"/>
                </a:cubicBezTo>
                <a:cubicBezTo>
                  <a:pt x="6039594" y="5573415"/>
                  <a:pt x="6042557" y="5564953"/>
                  <a:pt x="6036678" y="5531301"/>
                </a:cubicBezTo>
                <a:cubicBezTo>
                  <a:pt x="6032883" y="5509560"/>
                  <a:pt x="6024497" y="5487546"/>
                  <a:pt x="6018044" y="5482378"/>
                </a:cubicBezTo>
                <a:cubicBezTo>
                  <a:pt x="6011591" y="5477211"/>
                  <a:pt x="6006313" y="5466181"/>
                  <a:pt x="6006313" y="5457868"/>
                </a:cubicBezTo>
                <a:cubicBezTo>
                  <a:pt x="6006313" y="5449555"/>
                  <a:pt x="5995772" y="5433693"/>
                  <a:pt x="5982889" y="5422619"/>
                </a:cubicBezTo>
                <a:cubicBezTo>
                  <a:pt x="5970005" y="5411543"/>
                  <a:pt x="5959465" y="5393865"/>
                  <a:pt x="5959465" y="5383331"/>
                </a:cubicBezTo>
                <a:cubicBezTo>
                  <a:pt x="5959465" y="5372798"/>
                  <a:pt x="5955512" y="5363809"/>
                  <a:pt x="5950681" y="5363356"/>
                </a:cubicBezTo>
                <a:cubicBezTo>
                  <a:pt x="5945850" y="5362903"/>
                  <a:pt x="5923452" y="5361847"/>
                  <a:pt x="5900906" y="5361011"/>
                </a:cubicBezTo>
                <a:cubicBezTo>
                  <a:pt x="5860606" y="5359516"/>
                  <a:pt x="5859971" y="5360071"/>
                  <a:pt x="5863237" y="5393932"/>
                </a:cubicBezTo>
                <a:cubicBezTo>
                  <a:pt x="5865942" y="5421992"/>
                  <a:pt x="5861987" y="5429534"/>
                  <a:pt x="5841893" y="5434642"/>
                </a:cubicBezTo>
                <a:cubicBezTo>
                  <a:pt x="5825992" y="5438684"/>
                  <a:pt x="5819659" y="5445980"/>
                  <a:pt x="5824066" y="5455178"/>
                </a:cubicBezTo>
                <a:cubicBezTo>
                  <a:pt x="5829084" y="5465649"/>
                  <a:pt x="5825589" y="5467811"/>
                  <a:pt x="5810929" y="5463306"/>
                </a:cubicBezTo>
                <a:cubicBezTo>
                  <a:pt x="5793909" y="5458076"/>
                  <a:pt x="5794313" y="5460138"/>
                  <a:pt x="5813660" y="5477258"/>
                </a:cubicBezTo>
                <a:cubicBezTo>
                  <a:pt x="5831628" y="5493159"/>
                  <a:pt x="5845535" y="5496363"/>
                  <a:pt x="5880347" y="5492624"/>
                </a:cubicBezTo>
                <a:cubicBezTo>
                  <a:pt x="5923261" y="5488015"/>
                  <a:pt x="5924330" y="5488630"/>
                  <a:pt x="5924330" y="5517959"/>
                </a:cubicBezTo>
                <a:cubicBezTo>
                  <a:pt x="5924330" y="5534493"/>
                  <a:pt x="5930342" y="5552834"/>
                  <a:pt x="5937690" y="5558719"/>
                </a:cubicBezTo>
                <a:cubicBezTo>
                  <a:pt x="5954875" y="5572483"/>
                  <a:pt x="5959111" y="5683136"/>
                  <a:pt x="5942445" y="5682941"/>
                </a:cubicBezTo>
                <a:cubicBezTo>
                  <a:pt x="5915810" y="5682629"/>
                  <a:pt x="5903796" y="5667037"/>
                  <a:pt x="5895580" y="5622118"/>
                </a:cubicBezTo>
                <a:cubicBezTo>
                  <a:pt x="5884180" y="5559791"/>
                  <a:pt x="5874129" y="5550874"/>
                  <a:pt x="5830228" y="5564145"/>
                </a:cubicBezTo>
                <a:cubicBezTo>
                  <a:pt x="5787763" y="5576982"/>
                  <a:pt x="5773978" y="5567809"/>
                  <a:pt x="5727515" y="5495798"/>
                </a:cubicBezTo>
                <a:cubicBezTo>
                  <a:pt x="5687987" y="5434536"/>
                  <a:pt x="5664969" y="5420479"/>
                  <a:pt x="5638670" y="5441542"/>
                </a:cubicBezTo>
                <a:cubicBezTo>
                  <a:pt x="5619786" y="5456665"/>
                  <a:pt x="5624231" y="5486114"/>
                  <a:pt x="5645397" y="5486114"/>
                </a:cubicBezTo>
                <a:cubicBezTo>
                  <a:pt x="5651643" y="5486114"/>
                  <a:pt x="5655122" y="5501280"/>
                  <a:pt x="5653127" y="5519815"/>
                </a:cubicBezTo>
                <a:cubicBezTo>
                  <a:pt x="5650588" y="5543421"/>
                  <a:pt x="5655581" y="5557078"/>
                  <a:pt x="5669798" y="5565403"/>
                </a:cubicBezTo>
                <a:cubicBezTo>
                  <a:pt x="5680960" y="5571939"/>
                  <a:pt x="5690093" y="5586320"/>
                  <a:pt x="5690093" y="5597358"/>
                </a:cubicBezTo>
                <a:cubicBezTo>
                  <a:pt x="5690093" y="5613377"/>
                  <a:pt x="5683045" y="5617428"/>
                  <a:pt x="5655181" y="5617428"/>
                </a:cubicBezTo>
                <a:cubicBezTo>
                  <a:pt x="5627919" y="5617428"/>
                  <a:pt x="5618694" y="5622453"/>
                  <a:pt x="5613082" y="5640360"/>
                </a:cubicBezTo>
                <a:cubicBezTo>
                  <a:pt x="5609129" y="5652973"/>
                  <a:pt x="5597171" y="5665146"/>
                  <a:pt x="5586507" y="5667411"/>
                </a:cubicBezTo>
                <a:cubicBezTo>
                  <a:pt x="5572817" y="5670319"/>
                  <a:pt x="5574630" y="5671849"/>
                  <a:pt x="5592682" y="5672618"/>
                </a:cubicBezTo>
                <a:cubicBezTo>
                  <a:pt x="5606747" y="5673216"/>
                  <a:pt x="5621439" y="5681764"/>
                  <a:pt x="5625346" y="5691625"/>
                </a:cubicBezTo>
                <a:cubicBezTo>
                  <a:pt x="5629252" y="5701481"/>
                  <a:pt x="5645706" y="5716502"/>
                  <a:pt x="5661910" y="5725006"/>
                </a:cubicBezTo>
                <a:cubicBezTo>
                  <a:pt x="5686878" y="5738107"/>
                  <a:pt x="5690829" y="5746464"/>
                  <a:pt x="5687805" y="5779777"/>
                </a:cubicBezTo>
                <a:cubicBezTo>
                  <a:pt x="5683775" y="5824188"/>
                  <a:pt x="5651717" y="5836213"/>
                  <a:pt x="5645521" y="5795639"/>
                </a:cubicBezTo>
                <a:cubicBezTo>
                  <a:pt x="5636324" y="5735402"/>
                  <a:pt x="5620885" y="5716056"/>
                  <a:pt x="5572331" y="5703921"/>
                </a:cubicBezTo>
                <a:cubicBezTo>
                  <a:pt x="5521365" y="5691182"/>
                  <a:pt x="5502704" y="5694658"/>
                  <a:pt x="5502704" y="5716892"/>
                </a:cubicBezTo>
                <a:cubicBezTo>
                  <a:pt x="5502704" y="5727736"/>
                  <a:pt x="5493628" y="5729469"/>
                  <a:pt x="5461837" y="5724692"/>
                </a:cubicBezTo>
                <a:cubicBezTo>
                  <a:pt x="5430255" y="5719947"/>
                  <a:pt x="5419326" y="5721982"/>
                  <a:pt x="5413736" y="5733647"/>
                </a:cubicBezTo>
                <a:cubicBezTo>
                  <a:pt x="5403587" y="5754829"/>
                  <a:pt x="5373874" y="5752510"/>
                  <a:pt x="5373874" y="5730536"/>
                </a:cubicBezTo>
                <a:cubicBezTo>
                  <a:pt x="5373874" y="5720523"/>
                  <a:pt x="5368518" y="5709679"/>
                  <a:pt x="5361972" y="5706440"/>
                </a:cubicBezTo>
                <a:cubicBezTo>
                  <a:pt x="5355425" y="5703199"/>
                  <a:pt x="5353361" y="5696281"/>
                  <a:pt x="5357386" y="5691067"/>
                </a:cubicBezTo>
                <a:cubicBezTo>
                  <a:pt x="5361410" y="5685852"/>
                  <a:pt x="5353590" y="5675353"/>
                  <a:pt x="5340010" y="5667735"/>
                </a:cubicBezTo>
                <a:cubicBezTo>
                  <a:pt x="5323322" y="5658374"/>
                  <a:pt x="5315315" y="5643783"/>
                  <a:pt x="5315315" y="5622734"/>
                </a:cubicBezTo>
                <a:cubicBezTo>
                  <a:pt x="5315315" y="5584302"/>
                  <a:pt x="5288628" y="5562618"/>
                  <a:pt x="5262613" y="5579910"/>
                </a:cubicBezTo>
                <a:cubicBezTo>
                  <a:pt x="5252951" y="5586332"/>
                  <a:pt x="5245044" y="5597400"/>
                  <a:pt x="5245044" y="5604507"/>
                </a:cubicBezTo>
                <a:cubicBezTo>
                  <a:pt x="5245044" y="5611614"/>
                  <a:pt x="5237139" y="5617428"/>
                  <a:pt x="5227477" y="5617428"/>
                </a:cubicBezTo>
                <a:cubicBezTo>
                  <a:pt x="5217815" y="5617428"/>
                  <a:pt x="5209909" y="5613207"/>
                  <a:pt x="5209909" y="5608048"/>
                </a:cubicBezTo>
                <a:cubicBezTo>
                  <a:pt x="5209909" y="5602889"/>
                  <a:pt x="5194098" y="5598669"/>
                  <a:pt x="5174774" y="5598669"/>
                </a:cubicBezTo>
                <a:cubicBezTo>
                  <a:pt x="5145427" y="5598669"/>
                  <a:pt x="5139638" y="5594935"/>
                  <a:pt x="5139638" y="5576001"/>
                </a:cubicBezTo>
                <a:cubicBezTo>
                  <a:pt x="5139638" y="5563535"/>
                  <a:pt x="5145018" y="5551899"/>
                  <a:pt x="5151592" y="5550143"/>
                </a:cubicBezTo>
                <a:cubicBezTo>
                  <a:pt x="5169581" y="5545341"/>
                  <a:pt x="5137831" y="5496514"/>
                  <a:pt x="5112448" y="5489945"/>
                </a:cubicBezTo>
                <a:cubicBezTo>
                  <a:pt x="5086174" y="5483146"/>
                  <a:pt x="5045944" y="5510452"/>
                  <a:pt x="5045944" y="5535083"/>
                </a:cubicBezTo>
                <a:cubicBezTo>
                  <a:pt x="5045944" y="5544940"/>
                  <a:pt x="5051399" y="5561168"/>
                  <a:pt x="5058067" y="5571146"/>
                </a:cubicBezTo>
                <a:cubicBezTo>
                  <a:pt x="5072313" y="5592465"/>
                  <a:pt x="5048592" y="5597038"/>
                  <a:pt x="5024375" y="5577644"/>
                </a:cubicBezTo>
                <a:cubicBezTo>
                  <a:pt x="5012793" y="5568369"/>
                  <a:pt x="5007584" y="5568846"/>
                  <a:pt x="4998788" y="5579988"/>
                </a:cubicBezTo>
                <a:cubicBezTo>
                  <a:pt x="4984742" y="5597781"/>
                  <a:pt x="4984146" y="5626807"/>
                  <a:pt x="4997826" y="5626807"/>
                </a:cubicBezTo>
                <a:cubicBezTo>
                  <a:pt x="5003570" y="5626807"/>
                  <a:pt x="5011575" y="5637360"/>
                  <a:pt x="5015617" y="5650257"/>
                </a:cubicBezTo>
                <a:cubicBezTo>
                  <a:pt x="5019659" y="5663153"/>
                  <a:pt x="5028136" y="5673705"/>
                  <a:pt x="5034454" y="5673705"/>
                </a:cubicBezTo>
                <a:cubicBezTo>
                  <a:pt x="5040773" y="5673705"/>
                  <a:pt x="5045944" y="5684008"/>
                  <a:pt x="5045944" y="5696600"/>
                </a:cubicBezTo>
                <a:cubicBezTo>
                  <a:pt x="5045944" y="5709193"/>
                  <a:pt x="5051492" y="5722242"/>
                  <a:pt x="5058273" y="5725599"/>
                </a:cubicBezTo>
                <a:cubicBezTo>
                  <a:pt x="5065055" y="5728955"/>
                  <a:pt x="5068653" y="5736388"/>
                  <a:pt x="5066269" y="5742115"/>
                </a:cubicBezTo>
                <a:cubicBezTo>
                  <a:pt x="5059318" y="5758817"/>
                  <a:pt x="5095625" y="5786260"/>
                  <a:pt x="5124673" y="5786260"/>
                </a:cubicBezTo>
                <a:cubicBezTo>
                  <a:pt x="5140578" y="5786260"/>
                  <a:pt x="5151350" y="5791942"/>
                  <a:pt x="5151350" y="5800330"/>
                </a:cubicBezTo>
                <a:cubicBezTo>
                  <a:pt x="5151350" y="5808068"/>
                  <a:pt x="5156620" y="5814398"/>
                  <a:pt x="5163062" y="5814398"/>
                </a:cubicBezTo>
                <a:cubicBezTo>
                  <a:pt x="5169504" y="5814398"/>
                  <a:pt x="5174774" y="5822692"/>
                  <a:pt x="5174774" y="5832828"/>
                </a:cubicBezTo>
                <a:cubicBezTo>
                  <a:pt x="5174774" y="5842963"/>
                  <a:pt x="5185314" y="5855775"/>
                  <a:pt x="5198197" y="5861296"/>
                </a:cubicBezTo>
                <a:cubicBezTo>
                  <a:pt x="5235591" y="5877324"/>
                  <a:pt x="5226812" y="5892612"/>
                  <a:pt x="5184140" y="5885777"/>
                </a:cubicBezTo>
                <a:cubicBezTo>
                  <a:pt x="5163525" y="5882475"/>
                  <a:pt x="5143761" y="5876573"/>
                  <a:pt x="5140220" y="5872663"/>
                </a:cubicBezTo>
                <a:cubicBezTo>
                  <a:pt x="5136679" y="5868753"/>
                  <a:pt x="5119054" y="5858044"/>
                  <a:pt x="5101052" y="5848865"/>
                </a:cubicBezTo>
                <a:cubicBezTo>
                  <a:pt x="5083050" y="5839686"/>
                  <a:pt x="5063266" y="5821528"/>
                  <a:pt x="5057087" y="5808512"/>
                </a:cubicBezTo>
                <a:cubicBezTo>
                  <a:pt x="5044080" y="5781112"/>
                  <a:pt x="5018004" y="5758121"/>
                  <a:pt x="4999932" y="5758121"/>
                </a:cubicBezTo>
                <a:cubicBezTo>
                  <a:pt x="4993031" y="5758121"/>
                  <a:pt x="4987385" y="5749981"/>
                  <a:pt x="4987385" y="5740033"/>
                </a:cubicBezTo>
                <a:cubicBezTo>
                  <a:pt x="4987385" y="5730083"/>
                  <a:pt x="4980501" y="5716366"/>
                  <a:pt x="4972090" y="5709549"/>
                </a:cubicBezTo>
                <a:cubicBezTo>
                  <a:pt x="4963677" y="5702732"/>
                  <a:pt x="4953302" y="5689768"/>
                  <a:pt x="4949034" y="5680740"/>
                </a:cubicBezTo>
                <a:cubicBezTo>
                  <a:pt x="4939245" y="5660038"/>
                  <a:pt x="4895375" y="5659276"/>
                  <a:pt x="4885618" y="5679638"/>
                </a:cubicBezTo>
                <a:cubicBezTo>
                  <a:pt x="4881583" y="5688060"/>
                  <a:pt x="4884750" y="5703243"/>
                  <a:pt x="4892653" y="5713380"/>
                </a:cubicBezTo>
                <a:cubicBezTo>
                  <a:pt x="4900557" y="5723516"/>
                  <a:pt x="4903738" y="5734441"/>
                  <a:pt x="4899721" y="5737659"/>
                </a:cubicBezTo>
                <a:cubicBezTo>
                  <a:pt x="4895703" y="5740876"/>
                  <a:pt x="4888022" y="5737814"/>
                  <a:pt x="4882651" y="5730855"/>
                </a:cubicBezTo>
                <a:cubicBezTo>
                  <a:pt x="4869628" y="5713979"/>
                  <a:pt x="4846843" y="5726272"/>
                  <a:pt x="4846843" y="5750173"/>
                </a:cubicBezTo>
                <a:cubicBezTo>
                  <a:pt x="4846843" y="5761369"/>
                  <a:pt x="4856525" y="5771285"/>
                  <a:pt x="4870267" y="5774162"/>
                </a:cubicBezTo>
                <a:cubicBezTo>
                  <a:pt x="4885587" y="5777372"/>
                  <a:pt x="4893690" y="5786957"/>
                  <a:pt x="4893690" y="5801871"/>
                </a:cubicBezTo>
                <a:cubicBezTo>
                  <a:pt x="4893690" y="5825852"/>
                  <a:pt x="4944398" y="5870676"/>
                  <a:pt x="4971527" y="5870676"/>
                </a:cubicBezTo>
                <a:cubicBezTo>
                  <a:pt x="4980248" y="5870676"/>
                  <a:pt x="4987385" y="5879118"/>
                  <a:pt x="4987385" y="5889435"/>
                </a:cubicBezTo>
                <a:cubicBezTo>
                  <a:pt x="4987385" y="5902934"/>
                  <a:pt x="4979577" y="5908194"/>
                  <a:pt x="4959539" y="5908194"/>
                </a:cubicBezTo>
                <a:cubicBezTo>
                  <a:pt x="4944224" y="5908194"/>
                  <a:pt x="4925133" y="5914525"/>
                  <a:pt x="4917114" y="5922264"/>
                </a:cubicBezTo>
                <a:cubicBezTo>
                  <a:pt x="4909094" y="5930002"/>
                  <a:pt x="4897909" y="5936333"/>
                  <a:pt x="4892256" y="5936333"/>
                </a:cubicBezTo>
                <a:cubicBezTo>
                  <a:pt x="4886603" y="5936333"/>
                  <a:pt x="4881978" y="5930002"/>
                  <a:pt x="4881978" y="5922264"/>
                </a:cubicBezTo>
                <a:cubicBezTo>
                  <a:pt x="4881978" y="5914525"/>
                  <a:pt x="4876708" y="5908194"/>
                  <a:pt x="4870267" y="5908194"/>
                </a:cubicBezTo>
                <a:cubicBezTo>
                  <a:pt x="4863825" y="5908194"/>
                  <a:pt x="4858555" y="5901306"/>
                  <a:pt x="4858555" y="5892887"/>
                </a:cubicBezTo>
                <a:cubicBezTo>
                  <a:pt x="4858555" y="5874360"/>
                  <a:pt x="4815102" y="5815493"/>
                  <a:pt x="4785959" y="5794539"/>
                </a:cubicBezTo>
                <a:cubicBezTo>
                  <a:pt x="4774355" y="5786197"/>
                  <a:pt x="4764860" y="5770405"/>
                  <a:pt x="4764860" y="5759448"/>
                </a:cubicBezTo>
                <a:cubicBezTo>
                  <a:pt x="4764860" y="5741444"/>
                  <a:pt x="4727166" y="5695630"/>
                  <a:pt x="4665374" y="5638532"/>
                </a:cubicBezTo>
                <a:cubicBezTo>
                  <a:pt x="4652814" y="5626925"/>
                  <a:pt x="4633166" y="5617428"/>
                  <a:pt x="4621715" y="5617428"/>
                </a:cubicBezTo>
                <a:cubicBezTo>
                  <a:pt x="4610264" y="5617428"/>
                  <a:pt x="4600895" y="5610794"/>
                  <a:pt x="4600895" y="5602684"/>
                </a:cubicBezTo>
                <a:cubicBezTo>
                  <a:pt x="4600895" y="5585297"/>
                  <a:pt x="4546017" y="5507872"/>
                  <a:pt x="4526548" y="5497790"/>
                </a:cubicBezTo>
                <a:cubicBezTo>
                  <a:pt x="4519127" y="5493948"/>
                  <a:pt x="4507221" y="5482362"/>
                  <a:pt x="4500089" y="5472045"/>
                </a:cubicBezTo>
                <a:cubicBezTo>
                  <a:pt x="4492957" y="5461727"/>
                  <a:pt x="4477986" y="5451847"/>
                  <a:pt x="4466818" y="5450089"/>
                </a:cubicBezTo>
                <a:cubicBezTo>
                  <a:pt x="4443886" y="5446479"/>
                  <a:pt x="4401794" y="5415594"/>
                  <a:pt x="4401794" y="5402379"/>
                </a:cubicBezTo>
                <a:cubicBezTo>
                  <a:pt x="4401794" y="5397595"/>
                  <a:pt x="4388618" y="5385380"/>
                  <a:pt x="4372514" y="5375235"/>
                </a:cubicBezTo>
                <a:cubicBezTo>
                  <a:pt x="4355051" y="5364234"/>
                  <a:pt x="4343235" y="5347202"/>
                  <a:pt x="4343235" y="5333034"/>
                </a:cubicBezTo>
                <a:cubicBezTo>
                  <a:pt x="4343235" y="5315759"/>
                  <a:pt x="4333169" y="5305256"/>
                  <a:pt x="4306345" y="5294538"/>
                </a:cubicBezTo>
                <a:cubicBezTo>
                  <a:pt x="4264676" y="5277891"/>
                  <a:pt x="4237828" y="5287509"/>
                  <a:pt x="4237828" y="5319083"/>
                </a:cubicBezTo>
                <a:cubicBezTo>
                  <a:pt x="4237828" y="5346858"/>
                  <a:pt x="4188763" y="5337081"/>
                  <a:pt x="4169957" y="5305558"/>
                </a:cubicBezTo>
                <a:cubicBezTo>
                  <a:pt x="4161492" y="5291371"/>
                  <a:pt x="4150903" y="5279225"/>
                  <a:pt x="4146422" y="5278566"/>
                </a:cubicBezTo>
                <a:cubicBezTo>
                  <a:pt x="4109556" y="5273148"/>
                  <a:pt x="4085575" y="5274343"/>
                  <a:pt x="4085575" y="5281598"/>
                </a:cubicBezTo>
                <a:cubicBezTo>
                  <a:pt x="4085575" y="5286358"/>
                  <a:pt x="4081258" y="5288114"/>
                  <a:pt x="4075981" y="5285503"/>
                </a:cubicBezTo>
                <a:cubicBezTo>
                  <a:pt x="4059644" y="5277416"/>
                  <a:pt x="4075433" y="5334788"/>
                  <a:pt x="4092705" y="5346268"/>
                </a:cubicBezTo>
                <a:cubicBezTo>
                  <a:pt x="4101666" y="5352224"/>
                  <a:pt x="4108999" y="5365270"/>
                  <a:pt x="4108999" y="5375258"/>
                </a:cubicBezTo>
                <a:cubicBezTo>
                  <a:pt x="4108999" y="5385246"/>
                  <a:pt x="4125690" y="5410053"/>
                  <a:pt x="4146090" y="5430383"/>
                </a:cubicBezTo>
                <a:cubicBezTo>
                  <a:pt x="4166492" y="5450715"/>
                  <a:pt x="4184130" y="5474736"/>
                  <a:pt x="4185287" y="5483766"/>
                </a:cubicBezTo>
                <a:cubicBezTo>
                  <a:pt x="4187339" y="5499780"/>
                  <a:pt x="4206367" y="5540007"/>
                  <a:pt x="4227377" y="5572748"/>
                </a:cubicBezTo>
                <a:cubicBezTo>
                  <a:pt x="4233125" y="5581706"/>
                  <a:pt x="4237828" y="5597596"/>
                  <a:pt x="4237828" y="5608059"/>
                </a:cubicBezTo>
                <a:cubicBezTo>
                  <a:pt x="4237828" y="5619277"/>
                  <a:pt x="4252725" y="5634339"/>
                  <a:pt x="4274136" y="5644766"/>
                </a:cubicBezTo>
                <a:lnTo>
                  <a:pt x="4310443" y="5662449"/>
                </a:lnTo>
                <a:lnTo>
                  <a:pt x="4284628" y="5683124"/>
                </a:lnTo>
                <a:cubicBezTo>
                  <a:pt x="4264969" y="5698867"/>
                  <a:pt x="4260488" y="5710512"/>
                  <a:pt x="4265842" y="5731949"/>
                </a:cubicBezTo>
                <a:cubicBezTo>
                  <a:pt x="4271233" y="5753531"/>
                  <a:pt x="4269099" y="5758940"/>
                  <a:pt x="4256703" y="5755130"/>
                </a:cubicBezTo>
                <a:cubicBezTo>
                  <a:pt x="4243482" y="5751068"/>
                  <a:pt x="4242891" y="5755168"/>
                  <a:pt x="4253460" y="5777590"/>
                </a:cubicBezTo>
                <a:cubicBezTo>
                  <a:pt x="4262068" y="5795855"/>
                  <a:pt x="4274563" y="5805019"/>
                  <a:pt x="4290860" y="5805019"/>
                </a:cubicBezTo>
                <a:cubicBezTo>
                  <a:pt x="4325741" y="5805019"/>
                  <a:pt x="4355754" y="5825305"/>
                  <a:pt x="4360712" y="5852232"/>
                </a:cubicBezTo>
                <a:cubicBezTo>
                  <a:pt x="4363056" y="5864955"/>
                  <a:pt x="4368676" y="5891194"/>
                  <a:pt x="4373203" y="5910539"/>
                </a:cubicBezTo>
                <a:cubicBezTo>
                  <a:pt x="4377806" y="5930207"/>
                  <a:pt x="4376745" y="5945712"/>
                  <a:pt x="4370797" y="5945712"/>
                </a:cubicBezTo>
                <a:cubicBezTo>
                  <a:pt x="4345277" y="5945712"/>
                  <a:pt x="4308099" y="5914806"/>
                  <a:pt x="4308099" y="5893593"/>
                </a:cubicBezTo>
                <a:cubicBezTo>
                  <a:pt x="4308099" y="5880989"/>
                  <a:pt x="4302518" y="5870676"/>
                  <a:pt x="4295696" y="5870676"/>
                </a:cubicBezTo>
                <a:cubicBezTo>
                  <a:pt x="4288875" y="5870676"/>
                  <a:pt x="4287063" y="5865790"/>
                  <a:pt x="4291672" y="5859819"/>
                </a:cubicBezTo>
                <a:cubicBezTo>
                  <a:pt x="4297388" y="5852413"/>
                  <a:pt x="4292192" y="5850608"/>
                  <a:pt x="4275332" y="5854138"/>
                </a:cubicBezTo>
                <a:cubicBezTo>
                  <a:pt x="4257299" y="5857916"/>
                  <a:pt x="4245218" y="5852607"/>
                  <a:pt x="4230665" y="5834512"/>
                </a:cubicBezTo>
                <a:cubicBezTo>
                  <a:pt x="4219694" y="5820870"/>
                  <a:pt x="4203642" y="5806333"/>
                  <a:pt x="4194993" y="5802208"/>
                </a:cubicBezTo>
                <a:cubicBezTo>
                  <a:pt x="4186344" y="5798082"/>
                  <a:pt x="4179102" y="5783309"/>
                  <a:pt x="4178899" y="5769380"/>
                </a:cubicBezTo>
                <a:cubicBezTo>
                  <a:pt x="4178387" y="5734294"/>
                  <a:pt x="4130391" y="5692193"/>
                  <a:pt x="4098515" y="5698869"/>
                </a:cubicBezTo>
                <a:cubicBezTo>
                  <a:pt x="4063949" y="5706109"/>
                  <a:pt x="4067384" y="5686647"/>
                  <a:pt x="4105280" y="5660542"/>
                </a:cubicBezTo>
                <a:cubicBezTo>
                  <a:pt x="4136665" y="5638921"/>
                  <a:pt x="4136678" y="5638864"/>
                  <a:pt x="4116442" y="5604715"/>
                </a:cubicBezTo>
                <a:cubicBezTo>
                  <a:pt x="4099747" y="5576537"/>
                  <a:pt x="4089985" y="5570530"/>
                  <a:pt x="4060884" y="5570530"/>
                </a:cubicBezTo>
                <a:cubicBezTo>
                  <a:pt x="4025914" y="5570530"/>
                  <a:pt x="4025652" y="5570148"/>
                  <a:pt x="4033145" y="5530130"/>
                </a:cubicBezTo>
                <a:cubicBezTo>
                  <a:pt x="4041777" y="5484033"/>
                  <a:pt x="4021520" y="5461534"/>
                  <a:pt x="3980722" y="5471904"/>
                </a:cubicBezTo>
                <a:cubicBezTo>
                  <a:pt x="3958349" y="5477591"/>
                  <a:pt x="3887068" y="5447386"/>
                  <a:pt x="3876715" y="5427831"/>
                </a:cubicBezTo>
                <a:cubicBezTo>
                  <a:pt x="3874567" y="5423776"/>
                  <a:pt x="3865344" y="5420457"/>
                  <a:pt x="3856219" y="5420457"/>
                </a:cubicBezTo>
                <a:cubicBezTo>
                  <a:pt x="3829029" y="5420457"/>
                  <a:pt x="3837390" y="5401915"/>
                  <a:pt x="3868906" y="5392319"/>
                </a:cubicBezTo>
                <a:cubicBezTo>
                  <a:pt x="3885010" y="5387416"/>
                  <a:pt x="3898186" y="5376718"/>
                  <a:pt x="3898186" y="5368548"/>
                </a:cubicBezTo>
                <a:cubicBezTo>
                  <a:pt x="3898186" y="5359779"/>
                  <a:pt x="3904183" y="5356104"/>
                  <a:pt x="3912825" y="5359579"/>
                </a:cubicBezTo>
                <a:cubicBezTo>
                  <a:pt x="3920878" y="5362816"/>
                  <a:pt x="3911087" y="5353568"/>
                  <a:pt x="3891068" y="5339029"/>
                </a:cubicBezTo>
                <a:cubicBezTo>
                  <a:pt x="3864529" y="5319754"/>
                  <a:pt x="3852887" y="5301510"/>
                  <a:pt x="3848088" y="5271683"/>
                </a:cubicBezTo>
                <a:cubicBezTo>
                  <a:pt x="3838136" y="5209834"/>
                  <a:pt x="3760481" y="5151456"/>
                  <a:pt x="3741330" y="5191426"/>
                </a:cubicBezTo>
                <a:cubicBezTo>
                  <a:pt x="3729135" y="5216876"/>
                  <a:pt x="3733381" y="5232193"/>
                  <a:pt x="3758120" y="5252006"/>
                </a:cubicBezTo>
                <a:cubicBezTo>
                  <a:pt x="3776502" y="5266728"/>
                  <a:pt x="3782712" y="5285383"/>
                  <a:pt x="3785017" y="5332808"/>
                </a:cubicBezTo>
                <a:cubicBezTo>
                  <a:pt x="3787218" y="5378074"/>
                  <a:pt x="3793319" y="5397576"/>
                  <a:pt x="3807965" y="5406153"/>
                </a:cubicBezTo>
                <a:cubicBezTo>
                  <a:pt x="3829234" y="5418608"/>
                  <a:pt x="3835000" y="5439216"/>
                  <a:pt x="3817216" y="5439216"/>
                </a:cubicBezTo>
                <a:cubicBezTo>
                  <a:pt x="3811277" y="5439216"/>
                  <a:pt x="3810326" y="5450693"/>
                  <a:pt x="3815077" y="5465010"/>
                </a:cubicBezTo>
                <a:cubicBezTo>
                  <a:pt x="3820571" y="5481568"/>
                  <a:pt x="3832790" y="5491878"/>
                  <a:pt x="3849199" y="5493802"/>
                </a:cubicBezTo>
                <a:cubicBezTo>
                  <a:pt x="3869680" y="5496203"/>
                  <a:pt x="3874762" y="5503085"/>
                  <a:pt x="3874762" y="5528421"/>
                </a:cubicBezTo>
                <a:cubicBezTo>
                  <a:pt x="3874762" y="5545813"/>
                  <a:pt x="3880653" y="5562959"/>
                  <a:pt x="3887855" y="5566524"/>
                </a:cubicBezTo>
                <a:cubicBezTo>
                  <a:pt x="3896120" y="5570615"/>
                  <a:pt x="3898359" y="5588117"/>
                  <a:pt x="3893929" y="5614005"/>
                </a:cubicBezTo>
                <a:cubicBezTo>
                  <a:pt x="3888052" y="5648350"/>
                  <a:pt x="3890679" y="5656890"/>
                  <a:pt x="3910117" y="5666612"/>
                </a:cubicBezTo>
                <a:cubicBezTo>
                  <a:pt x="3922879" y="5672995"/>
                  <a:pt x="3933321" y="5683017"/>
                  <a:pt x="3933321" y="5688883"/>
                </a:cubicBezTo>
                <a:cubicBezTo>
                  <a:pt x="3933321" y="5694748"/>
                  <a:pt x="3941593" y="5705045"/>
                  <a:pt x="3951704" y="5711765"/>
                </a:cubicBezTo>
                <a:cubicBezTo>
                  <a:pt x="3961813" y="5718484"/>
                  <a:pt x="3967881" y="5730733"/>
                  <a:pt x="3965186" y="5738984"/>
                </a:cubicBezTo>
                <a:cubicBezTo>
                  <a:pt x="3960051" y="5754712"/>
                  <a:pt x="3982228" y="5776880"/>
                  <a:pt x="4003098" y="5776880"/>
                </a:cubicBezTo>
                <a:cubicBezTo>
                  <a:pt x="4009811" y="5776880"/>
                  <a:pt x="4015304" y="5791556"/>
                  <a:pt x="4015304" y="5809492"/>
                </a:cubicBezTo>
                <a:cubicBezTo>
                  <a:pt x="4015304" y="5833472"/>
                  <a:pt x="4022668" y="5845969"/>
                  <a:pt x="4043119" y="5856701"/>
                </a:cubicBezTo>
                <a:cubicBezTo>
                  <a:pt x="4070766" y="5871208"/>
                  <a:pt x="4081728" y="5912574"/>
                  <a:pt x="4060687" y="5922989"/>
                </a:cubicBezTo>
                <a:cubicBezTo>
                  <a:pt x="4055052" y="5925778"/>
                  <a:pt x="4050439" y="5923590"/>
                  <a:pt x="4050439" y="5918127"/>
                </a:cubicBezTo>
                <a:cubicBezTo>
                  <a:pt x="4050439" y="5912664"/>
                  <a:pt x="4043105" y="5908194"/>
                  <a:pt x="4034141" y="5908194"/>
                </a:cubicBezTo>
                <a:cubicBezTo>
                  <a:pt x="4025177" y="5908194"/>
                  <a:pt x="4014810" y="5898516"/>
                  <a:pt x="4011102" y="5886686"/>
                </a:cubicBezTo>
                <a:cubicBezTo>
                  <a:pt x="4006926" y="5873357"/>
                  <a:pt x="3987133" y="5859090"/>
                  <a:pt x="3959050" y="5849168"/>
                </a:cubicBezTo>
                <a:cubicBezTo>
                  <a:pt x="3900357" y="5828430"/>
                  <a:pt x="3889709" y="5828977"/>
                  <a:pt x="3880097" y="5853231"/>
                </a:cubicBezTo>
                <a:cubicBezTo>
                  <a:pt x="3873933" y="5868783"/>
                  <a:pt x="3881816" y="5880402"/>
                  <a:pt x="3915095" y="5904818"/>
                </a:cubicBezTo>
                <a:cubicBezTo>
                  <a:pt x="3938719" y="5922151"/>
                  <a:pt x="3962380" y="5936333"/>
                  <a:pt x="3967675" y="5936333"/>
                </a:cubicBezTo>
                <a:cubicBezTo>
                  <a:pt x="3983132" y="5936333"/>
                  <a:pt x="3999773" y="5957615"/>
                  <a:pt x="4008013" y="5987921"/>
                </a:cubicBezTo>
                <a:cubicBezTo>
                  <a:pt x="4014880" y="6013177"/>
                  <a:pt x="4013998" y="6014361"/>
                  <a:pt x="3999404" y="5999482"/>
                </a:cubicBezTo>
                <a:cubicBezTo>
                  <a:pt x="3969245" y="5968732"/>
                  <a:pt x="3945033" y="5989091"/>
                  <a:pt x="3945033" y="6045201"/>
                </a:cubicBezTo>
                <a:cubicBezTo>
                  <a:pt x="3945033" y="6099809"/>
                  <a:pt x="3942212" y="6101570"/>
                  <a:pt x="3862322" y="6096836"/>
                </a:cubicBezTo>
                <a:cubicBezTo>
                  <a:pt x="3843982" y="6095749"/>
                  <a:pt x="3819615" y="6104484"/>
                  <a:pt x="3799647" y="6119305"/>
                </a:cubicBezTo>
                <a:lnTo>
                  <a:pt x="3766976" y="6143553"/>
                </a:lnTo>
                <a:lnTo>
                  <a:pt x="3797446" y="6164521"/>
                </a:lnTo>
                <a:cubicBezTo>
                  <a:pt x="3814204" y="6176053"/>
                  <a:pt x="3827915" y="6189614"/>
                  <a:pt x="3827915" y="6194658"/>
                </a:cubicBezTo>
                <a:cubicBezTo>
                  <a:pt x="3827915" y="6199701"/>
                  <a:pt x="3838455" y="6209100"/>
                  <a:pt x="3851339" y="6215543"/>
                </a:cubicBezTo>
                <a:cubicBezTo>
                  <a:pt x="3877209" y="6228482"/>
                  <a:pt x="3883170" y="6255320"/>
                  <a:pt x="3860122" y="6255094"/>
                </a:cubicBezTo>
                <a:cubicBezTo>
                  <a:pt x="3836844" y="6254865"/>
                  <a:pt x="3820005" y="6242825"/>
                  <a:pt x="3811136" y="6220064"/>
                </a:cubicBezTo>
                <a:cubicBezTo>
                  <a:pt x="3806331" y="6207731"/>
                  <a:pt x="3793506" y="6198960"/>
                  <a:pt x="3780278" y="6198960"/>
                </a:cubicBezTo>
                <a:cubicBezTo>
                  <a:pt x="3766395" y="6198960"/>
                  <a:pt x="3757644" y="6192513"/>
                  <a:pt x="3757644" y="6182286"/>
                </a:cubicBezTo>
                <a:cubicBezTo>
                  <a:pt x="3757644" y="6165213"/>
                  <a:pt x="3711966" y="6127208"/>
                  <a:pt x="3696157" y="6131126"/>
                </a:cubicBezTo>
                <a:cubicBezTo>
                  <a:pt x="3691326" y="6132323"/>
                  <a:pt x="3687373" y="6126972"/>
                  <a:pt x="3687373" y="6119234"/>
                </a:cubicBezTo>
                <a:cubicBezTo>
                  <a:pt x="3687373" y="6111495"/>
                  <a:pt x="3677723" y="6105165"/>
                  <a:pt x="3665928" y="6105165"/>
                </a:cubicBezTo>
                <a:cubicBezTo>
                  <a:pt x="3632711" y="6105165"/>
                  <a:pt x="3611580" y="6065688"/>
                  <a:pt x="3626479" y="6031460"/>
                </a:cubicBezTo>
                <a:cubicBezTo>
                  <a:pt x="3636039" y="6009498"/>
                  <a:pt x="3635182" y="6000735"/>
                  <a:pt x="3622661" y="5992413"/>
                </a:cubicBezTo>
                <a:cubicBezTo>
                  <a:pt x="3596047" y="5974723"/>
                  <a:pt x="3564769" y="5985515"/>
                  <a:pt x="3560694" y="6013794"/>
                </a:cubicBezTo>
                <a:cubicBezTo>
                  <a:pt x="3557452" y="6036283"/>
                  <a:pt x="3547784" y="6043237"/>
                  <a:pt x="3522612" y="6041188"/>
                </a:cubicBezTo>
                <a:cubicBezTo>
                  <a:pt x="3509532" y="6040123"/>
                  <a:pt x="3526275" y="6095394"/>
                  <a:pt x="3542250" y="6106011"/>
                </a:cubicBezTo>
                <a:cubicBezTo>
                  <a:pt x="3551211" y="6111968"/>
                  <a:pt x="3558543" y="6124250"/>
                  <a:pt x="3558543" y="6133303"/>
                </a:cubicBezTo>
                <a:cubicBezTo>
                  <a:pt x="3558543" y="6142358"/>
                  <a:pt x="3566448" y="6155019"/>
                  <a:pt x="3576110" y="6161442"/>
                </a:cubicBezTo>
                <a:cubicBezTo>
                  <a:pt x="3585774" y="6167864"/>
                  <a:pt x="3593679" y="6183154"/>
                  <a:pt x="3593679" y="6195419"/>
                </a:cubicBezTo>
                <a:cubicBezTo>
                  <a:pt x="3593679" y="6207684"/>
                  <a:pt x="3598948" y="6217719"/>
                  <a:pt x="3605390" y="6217719"/>
                </a:cubicBezTo>
                <a:cubicBezTo>
                  <a:pt x="3611832" y="6217719"/>
                  <a:pt x="3617102" y="6224050"/>
                  <a:pt x="3617102" y="6231789"/>
                </a:cubicBezTo>
                <a:cubicBezTo>
                  <a:pt x="3617102" y="6239527"/>
                  <a:pt x="3621647" y="6245858"/>
                  <a:pt x="3627202" y="6245858"/>
                </a:cubicBezTo>
                <a:cubicBezTo>
                  <a:pt x="3642338" y="6245858"/>
                  <a:pt x="3655044" y="6350538"/>
                  <a:pt x="3641247" y="6361586"/>
                </a:cubicBezTo>
                <a:cubicBezTo>
                  <a:pt x="3633501" y="6367790"/>
                  <a:pt x="3626799" y="6364887"/>
                  <a:pt x="3621297" y="6352946"/>
                </a:cubicBezTo>
                <a:cubicBezTo>
                  <a:pt x="3616741" y="6343056"/>
                  <a:pt x="3606027" y="6331588"/>
                  <a:pt x="3597489" y="6327463"/>
                </a:cubicBezTo>
                <a:cubicBezTo>
                  <a:pt x="3588952" y="6323337"/>
                  <a:pt x="3581967" y="6311980"/>
                  <a:pt x="3581967" y="6302223"/>
                </a:cubicBezTo>
                <a:cubicBezTo>
                  <a:pt x="3581967" y="6292466"/>
                  <a:pt x="3576697" y="6281874"/>
                  <a:pt x="3570255" y="6278687"/>
                </a:cubicBezTo>
                <a:cubicBezTo>
                  <a:pt x="3563813" y="6275498"/>
                  <a:pt x="3558543" y="6265287"/>
                  <a:pt x="3558543" y="6255993"/>
                </a:cubicBezTo>
                <a:cubicBezTo>
                  <a:pt x="3558543" y="6246700"/>
                  <a:pt x="3545064" y="6223190"/>
                  <a:pt x="3528590" y="6203749"/>
                </a:cubicBezTo>
                <a:cubicBezTo>
                  <a:pt x="3512116" y="6184307"/>
                  <a:pt x="3501410" y="6162614"/>
                  <a:pt x="3504799" y="6155541"/>
                </a:cubicBezTo>
                <a:cubicBezTo>
                  <a:pt x="3508188" y="6148469"/>
                  <a:pt x="3506237" y="6142683"/>
                  <a:pt x="3500464" y="6142683"/>
                </a:cubicBezTo>
                <a:cubicBezTo>
                  <a:pt x="3494691" y="6142683"/>
                  <a:pt x="3480666" y="6125800"/>
                  <a:pt x="3469299" y="6105165"/>
                </a:cubicBezTo>
                <a:cubicBezTo>
                  <a:pt x="3457930" y="6084530"/>
                  <a:pt x="3444372" y="6067646"/>
                  <a:pt x="3439171" y="6067646"/>
                </a:cubicBezTo>
                <a:cubicBezTo>
                  <a:pt x="3433969" y="6067646"/>
                  <a:pt x="3429713" y="6061832"/>
                  <a:pt x="3429713" y="6054726"/>
                </a:cubicBezTo>
                <a:cubicBezTo>
                  <a:pt x="3429713" y="6047619"/>
                  <a:pt x="3421808" y="6036551"/>
                  <a:pt x="3412145" y="6030128"/>
                </a:cubicBezTo>
                <a:cubicBezTo>
                  <a:pt x="3402483" y="6023706"/>
                  <a:pt x="3394487" y="6007361"/>
                  <a:pt x="3394375" y="5993806"/>
                </a:cubicBezTo>
                <a:cubicBezTo>
                  <a:pt x="3394171" y="5968886"/>
                  <a:pt x="3358991" y="5935353"/>
                  <a:pt x="3321379" y="5924226"/>
                </a:cubicBezTo>
                <a:cubicBezTo>
                  <a:pt x="3310106" y="5920891"/>
                  <a:pt x="3300883" y="5909890"/>
                  <a:pt x="3300883" y="5899779"/>
                </a:cubicBezTo>
                <a:cubicBezTo>
                  <a:pt x="3300883" y="5870678"/>
                  <a:pt x="3268420" y="5851917"/>
                  <a:pt x="3218064" y="5851917"/>
                </a:cubicBezTo>
                <a:cubicBezTo>
                  <a:pt x="3168763" y="5851917"/>
                  <a:pt x="3160173" y="5840458"/>
                  <a:pt x="3189811" y="5814230"/>
                </a:cubicBezTo>
                <a:cubicBezTo>
                  <a:pt x="3203243" y="5802343"/>
                  <a:pt x="3205271" y="5789598"/>
                  <a:pt x="3198135" y="5761904"/>
                </a:cubicBezTo>
                <a:cubicBezTo>
                  <a:pt x="3190268" y="5731375"/>
                  <a:pt x="3183427" y="5724800"/>
                  <a:pt x="3156954" y="5722325"/>
                </a:cubicBezTo>
                <a:cubicBezTo>
                  <a:pt x="3127781" y="5719597"/>
                  <a:pt x="3125206" y="5722015"/>
                  <a:pt x="3125206" y="5752139"/>
                </a:cubicBezTo>
                <a:cubicBezTo>
                  <a:pt x="3125206" y="5770168"/>
                  <a:pt x="3133111" y="5791251"/>
                  <a:pt x="3142773" y="5798989"/>
                </a:cubicBezTo>
                <a:cubicBezTo>
                  <a:pt x="3165465" y="5817162"/>
                  <a:pt x="3165035" y="5820019"/>
                  <a:pt x="3136135" y="5843164"/>
                </a:cubicBezTo>
                <a:cubicBezTo>
                  <a:pt x="3116892" y="5858575"/>
                  <a:pt x="3114783" y="5865308"/>
                  <a:pt x="3125856" y="5875993"/>
                </a:cubicBezTo>
                <a:cubicBezTo>
                  <a:pt x="3133518" y="5883386"/>
                  <a:pt x="3149419" y="5889435"/>
                  <a:pt x="3161194" y="5889435"/>
                </a:cubicBezTo>
                <a:cubicBezTo>
                  <a:pt x="3172968" y="5889435"/>
                  <a:pt x="3186816" y="5894718"/>
                  <a:pt x="3191966" y="5901175"/>
                </a:cubicBezTo>
                <a:cubicBezTo>
                  <a:pt x="3197118" y="5907632"/>
                  <a:pt x="3214989" y="5918539"/>
                  <a:pt x="3231680" y="5925411"/>
                </a:cubicBezTo>
                <a:cubicBezTo>
                  <a:pt x="3255343" y="5935156"/>
                  <a:pt x="3262381" y="5945466"/>
                  <a:pt x="3263638" y="5972227"/>
                </a:cubicBezTo>
                <a:cubicBezTo>
                  <a:pt x="3264523" y="5991102"/>
                  <a:pt x="3270725" y="6008008"/>
                  <a:pt x="3277419" y="6009795"/>
                </a:cubicBezTo>
                <a:cubicBezTo>
                  <a:pt x="3284113" y="6011582"/>
                  <a:pt x="3297401" y="6019300"/>
                  <a:pt x="3306948" y="6026945"/>
                </a:cubicBezTo>
                <a:cubicBezTo>
                  <a:pt x="3322456" y="6039366"/>
                  <a:pt x="3325561" y="6051268"/>
                  <a:pt x="3329187" y="6112188"/>
                </a:cubicBezTo>
                <a:cubicBezTo>
                  <a:pt x="3329787" y="6122282"/>
                  <a:pt x="3321662" y="6128593"/>
                  <a:pt x="3308055" y="6128601"/>
                </a:cubicBezTo>
                <a:cubicBezTo>
                  <a:pt x="3277525" y="6128620"/>
                  <a:pt x="3254166" y="6159115"/>
                  <a:pt x="3276239" y="6170142"/>
                </a:cubicBezTo>
                <a:cubicBezTo>
                  <a:pt x="3302488" y="6183255"/>
                  <a:pt x="3282506" y="6210887"/>
                  <a:pt x="3252322" y="6203214"/>
                </a:cubicBezTo>
                <a:cubicBezTo>
                  <a:pt x="3231978" y="6198043"/>
                  <a:pt x="3228526" y="6199836"/>
                  <a:pt x="3234562" y="6212434"/>
                </a:cubicBezTo>
                <a:cubicBezTo>
                  <a:pt x="3238971" y="6221635"/>
                  <a:pt x="3237289" y="6225714"/>
                  <a:pt x="3230478" y="6222342"/>
                </a:cubicBezTo>
                <a:cubicBezTo>
                  <a:pt x="3224110" y="6219191"/>
                  <a:pt x="3218901" y="6223610"/>
                  <a:pt x="3218901" y="6232162"/>
                </a:cubicBezTo>
                <a:cubicBezTo>
                  <a:pt x="3218901" y="6250781"/>
                  <a:pt x="3284650" y="6302135"/>
                  <a:pt x="3308491" y="6302135"/>
                </a:cubicBezTo>
                <a:cubicBezTo>
                  <a:pt x="3317754" y="6302135"/>
                  <a:pt x="3324478" y="6307411"/>
                  <a:pt x="3323432" y="6313859"/>
                </a:cubicBezTo>
                <a:cubicBezTo>
                  <a:pt x="3319032" y="6340999"/>
                  <a:pt x="3325920" y="6349033"/>
                  <a:pt x="3353586" y="6349033"/>
                </a:cubicBezTo>
                <a:cubicBezTo>
                  <a:pt x="3372146" y="6349033"/>
                  <a:pt x="3382866" y="6354323"/>
                  <a:pt x="3382866" y="6363483"/>
                </a:cubicBezTo>
                <a:cubicBezTo>
                  <a:pt x="3382866" y="6374559"/>
                  <a:pt x="3371248" y="6377440"/>
                  <a:pt x="3333091" y="6375825"/>
                </a:cubicBezTo>
                <a:cubicBezTo>
                  <a:pt x="3277413" y="6373470"/>
                  <a:pt x="3242324" y="6360168"/>
                  <a:pt x="3242324" y="6341417"/>
                </a:cubicBezTo>
                <a:cubicBezTo>
                  <a:pt x="3242324" y="6334551"/>
                  <a:pt x="3234370" y="6322564"/>
                  <a:pt x="3224649" y="6314778"/>
                </a:cubicBezTo>
                <a:cubicBezTo>
                  <a:pt x="3214928" y="6306993"/>
                  <a:pt x="3209505" y="6297341"/>
                  <a:pt x="3212600" y="6293331"/>
                </a:cubicBezTo>
                <a:cubicBezTo>
                  <a:pt x="3215696" y="6289320"/>
                  <a:pt x="3195134" y="6265894"/>
                  <a:pt x="3166907" y="6241272"/>
                </a:cubicBezTo>
                <a:cubicBezTo>
                  <a:pt x="3121696" y="6201834"/>
                  <a:pt x="3111645" y="6197298"/>
                  <a:pt x="3082451" y="6203166"/>
                </a:cubicBezTo>
                <a:cubicBezTo>
                  <a:pt x="3064226" y="6206830"/>
                  <a:pt x="3045389" y="6214769"/>
                  <a:pt x="3040592" y="6220808"/>
                </a:cubicBezTo>
                <a:cubicBezTo>
                  <a:pt x="3023938" y="6241774"/>
                  <a:pt x="3031366" y="6282231"/>
                  <a:pt x="3054223" y="6295053"/>
                </a:cubicBezTo>
                <a:cubicBezTo>
                  <a:pt x="3066715" y="6302059"/>
                  <a:pt x="3078862" y="6319316"/>
                  <a:pt x="3081216" y="6333399"/>
                </a:cubicBezTo>
                <a:cubicBezTo>
                  <a:pt x="3083572" y="6347483"/>
                  <a:pt x="3094433" y="6367363"/>
                  <a:pt x="3105352" y="6377575"/>
                </a:cubicBezTo>
                <a:cubicBezTo>
                  <a:pt x="3116272" y="6387789"/>
                  <a:pt x="3125206" y="6402053"/>
                  <a:pt x="3125206" y="6409274"/>
                </a:cubicBezTo>
                <a:cubicBezTo>
                  <a:pt x="3125206" y="6416495"/>
                  <a:pt x="3141017" y="6433057"/>
                  <a:pt x="3160341" y="6446079"/>
                </a:cubicBezTo>
                <a:cubicBezTo>
                  <a:pt x="3179666" y="6459101"/>
                  <a:pt x="3195477" y="6472963"/>
                  <a:pt x="3195477" y="6476883"/>
                </a:cubicBezTo>
                <a:cubicBezTo>
                  <a:pt x="3195477" y="6480803"/>
                  <a:pt x="3209228" y="6495506"/>
                  <a:pt x="3226036" y="6509555"/>
                </a:cubicBezTo>
                <a:cubicBezTo>
                  <a:pt x="3256453" y="6534982"/>
                  <a:pt x="3254915" y="6561260"/>
                  <a:pt x="3223572" y="6551627"/>
                </a:cubicBezTo>
                <a:cubicBezTo>
                  <a:pt x="3214561" y="6548858"/>
                  <a:pt x="3207189" y="6550681"/>
                  <a:pt x="3207189" y="6555678"/>
                </a:cubicBezTo>
                <a:cubicBezTo>
                  <a:pt x="3207189" y="6566313"/>
                  <a:pt x="3164145" y="6568057"/>
                  <a:pt x="3156554" y="6557728"/>
                </a:cubicBezTo>
                <a:cubicBezTo>
                  <a:pt x="3153710" y="6553860"/>
                  <a:pt x="3147711" y="6536977"/>
                  <a:pt x="3143221" y="6520210"/>
                </a:cubicBezTo>
                <a:cubicBezTo>
                  <a:pt x="3138730" y="6503444"/>
                  <a:pt x="3131404" y="6489726"/>
                  <a:pt x="3126938" y="6489726"/>
                </a:cubicBezTo>
                <a:cubicBezTo>
                  <a:pt x="3122474" y="6489726"/>
                  <a:pt x="3108969" y="6475074"/>
                  <a:pt x="3096927" y="6457167"/>
                </a:cubicBezTo>
                <a:cubicBezTo>
                  <a:pt x="3084885" y="6439260"/>
                  <a:pt x="3070510" y="6426846"/>
                  <a:pt x="3064985" y="6429583"/>
                </a:cubicBezTo>
                <a:cubicBezTo>
                  <a:pt x="3059458" y="6432317"/>
                  <a:pt x="3054935" y="6430342"/>
                  <a:pt x="3054935" y="6425192"/>
                </a:cubicBezTo>
                <a:cubicBezTo>
                  <a:pt x="3054935" y="6420042"/>
                  <a:pt x="3032537" y="6416627"/>
                  <a:pt x="3005160" y="6417604"/>
                </a:cubicBezTo>
                <a:cubicBezTo>
                  <a:pt x="2967738" y="6418939"/>
                  <a:pt x="2955385" y="6415888"/>
                  <a:pt x="2955385" y="6405310"/>
                </a:cubicBezTo>
                <a:cubicBezTo>
                  <a:pt x="2955385" y="6397070"/>
                  <a:pt x="2968234" y="6390050"/>
                  <a:pt x="2986399" y="6388365"/>
                </a:cubicBezTo>
                <a:cubicBezTo>
                  <a:pt x="3022063" y="6385058"/>
                  <a:pt x="3037785" y="6355500"/>
                  <a:pt x="3012734" y="6338850"/>
                </a:cubicBezTo>
                <a:cubicBezTo>
                  <a:pt x="3003738" y="6332871"/>
                  <a:pt x="2996376" y="6322163"/>
                  <a:pt x="2996376" y="6315056"/>
                </a:cubicBezTo>
                <a:cubicBezTo>
                  <a:pt x="2996376" y="6307950"/>
                  <a:pt x="2991106" y="6302135"/>
                  <a:pt x="2984664" y="6302135"/>
                </a:cubicBezTo>
                <a:cubicBezTo>
                  <a:pt x="2978222" y="6302135"/>
                  <a:pt x="2972952" y="6296256"/>
                  <a:pt x="2972952" y="6289070"/>
                </a:cubicBezTo>
                <a:cubicBezTo>
                  <a:pt x="2972952" y="6281883"/>
                  <a:pt x="2964773" y="6273490"/>
                  <a:pt x="2954777" y="6270418"/>
                </a:cubicBezTo>
                <a:cubicBezTo>
                  <a:pt x="2942994" y="6266796"/>
                  <a:pt x="2939519" y="6268612"/>
                  <a:pt x="2944896" y="6275582"/>
                </a:cubicBezTo>
                <a:cubicBezTo>
                  <a:pt x="2950589" y="6282959"/>
                  <a:pt x="2944905" y="6284595"/>
                  <a:pt x="2926779" y="6280799"/>
                </a:cubicBezTo>
                <a:cubicBezTo>
                  <a:pt x="2903920" y="6276012"/>
                  <a:pt x="2901422" y="6278022"/>
                  <a:pt x="2908227" y="6295736"/>
                </a:cubicBezTo>
                <a:cubicBezTo>
                  <a:pt x="2917359" y="6319509"/>
                  <a:pt x="2917299" y="6324578"/>
                  <a:pt x="2907404" y="6365447"/>
                </a:cubicBezTo>
                <a:cubicBezTo>
                  <a:pt x="2903344" y="6382213"/>
                  <a:pt x="2895953" y="6395931"/>
                  <a:pt x="2890980" y="6395931"/>
                </a:cubicBezTo>
                <a:cubicBezTo>
                  <a:pt x="2856305" y="6395931"/>
                  <a:pt x="2750428" y="6329036"/>
                  <a:pt x="2750428" y="6307129"/>
                </a:cubicBezTo>
                <a:cubicBezTo>
                  <a:pt x="2750428" y="6298891"/>
                  <a:pt x="2741205" y="6289122"/>
                  <a:pt x="2729932" y="6285418"/>
                </a:cubicBezTo>
                <a:cubicBezTo>
                  <a:pt x="2718660" y="6281716"/>
                  <a:pt x="2708697" y="6274465"/>
                  <a:pt x="2707792" y="6269307"/>
                </a:cubicBezTo>
                <a:cubicBezTo>
                  <a:pt x="2706888" y="6264148"/>
                  <a:pt x="2702516" y="6246210"/>
                  <a:pt x="2698078" y="6229443"/>
                </a:cubicBezTo>
                <a:cubicBezTo>
                  <a:pt x="2693333" y="6211519"/>
                  <a:pt x="2694701" y="6198960"/>
                  <a:pt x="2701397" y="6198960"/>
                </a:cubicBezTo>
                <a:cubicBezTo>
                  <a:pt x="2726439" y="6198960"/>
                  <a:pt x="2726060" y="6167952"/>
                  <a:pt x="2700727" y="6144108"/>
                </a:cubicBezTo>
                <a:cubicBezTo>
                  <a:pt x="2682151" y="6126624"/>
                  <a:pt x="2665173" y="6120082"/>
                  <a:pt x="2643578" y="6122087"/>
                </a:cubicBezTo>
                <a:cubicBezTo>
                  <a:pt x="2614670" y="6124772"/>
                  <a:pt x="2612929" y="6122669"/>
                  <a:pt x="2614115" y="6086480"/>
                </a:cubicBezTo>
                <a:cubicBezTo>
                  <a:pt x="2614807" y="6065328"/>
                  <a:pt x="2609286" y="6045008"/>
                  <a:pt x="2601846" y="6041325"/>
                </a:cubicBezTo>
                <a:cubicBezTo>
                  <a:pt x="2594407" y="6037644"/>
                  <a:pt x="2584696" y="6023066"/>
                  <a:pt x="2580265" y="6008931"/>
                </a:cubicBezTo>
                <a:cubicBezTo>
                  <a:pt x="2575836" y="5994796"/>
                  <a:pt x="2568799" y="5983230"/>
                  <a:pt x="2564628" y="5983230"/>
                </a:cubicBezTo>
                <a:cubicBezTo>
                  <a:pt x="2560458" y="5983230"/>
                  <a:pt x="2549886" y="5970277"/>
                  <a:pt x="2541136" y="5954446"/>
                </a:cubicBezTo>
                <a:cubicBezTo>
                  <a:pt x="2532385" y="5938615"/>
                  <a:pt x="2512653" y="5915592"/>
                  <a:pt x="2497285" y="5903285"/>
                </a:cubicBezTo>
                <a:cubicBezTo>
                  <a:pt x="2481918" y="5890978"/>
                  <a:pt x="2469425" y="5875440"/>
                  <a:pt x="2469524" y="5868757"/>
                </a:cubicBezTo>
                <a:cubicBezTo>
                  <a:pt x="2469652" y="5860090"/>
                  <a:pt x="2472958" y="5860639"/>
                  <a:pt x="2481056" y="5870676"/>
                </a:cubicBezTo>
                <a:cubicBezTo>
                  <a:pt x="2487300" y="5878414"/>
                  <a:pt x="2492490" y="5879986"/>
                  <a:pt x="2492588" y="5874170"/>
                </a:cubicBezTo>
                <a:cubicBezTo>
                  <a:pt x="2492683" y="5868353"/>
                  <a:pt x="2484863" y="5858339"/>
                  <a:pt x="2475201" y="5851917"/>
                </a:cubicBezTo>
                <a:cubicBezTo>
                  <a:pt x="2465539" y="5845494"/>
                  <a:pt x="2457633" y="5832969"/>
                  <a:pt x="2457633" y="5824083"/>
                </a:cubicBezTo>
                <a:cubicBezTo>
                  <a:pt x="2457633" y="5815197"/>
                  <a:pt x="2447092" y="5800287"/>
                  <a:pt x="2434209" y="5790950"/>
                </a:cubicBezTo>
                <a:cubicBezTo>
                  <a:pt x="2419488" y="5780280"/>
                  <a:pt x="2410785" y="5762061"/>
                  <a:pt x="2410785" y="5741911"/>
                </a:cubicBezTo>
                <a:cubicBezTo>
                  <a:pt x="2410785" y="5716374"/>
                  <a:pt x="2401253" y="5702999"/>
                  <a:pt x="2363938" y="5676170"/>
                </a:cubicBezTo>
                <a:cubicBezTo>
                  <a:pt x="2325176" y="5648303"/>
                  <a:pt x="2317091" y="5636452"/>
                  <a:pt x="2317091" y="5607514"/>
                </a:cubicBezTo>
                <a:cubicBezTo>
                  <a:pt x="2317091" y="5585076"/>
                  <a:pt x="2310793" y="5570602"/>
                  <a:pt x="2299524" y="5567139"/>
                </a:cubicBezTo>
                <a:cubicBezTo>
                  <a:pt x="2286697" y="5563197"/>
                  <a:pt x="2281955" y="5547032"/>
                  <a:pt x="2281955" y="5507252"/>
                </a:cubicBezTo>
                <a:cubicBezTo>
                  <a:pt x="2281955" y="5464372"/>
                  <a:pt x="2276966" y="5449343"/>
                  <a:pt x="2258532" y="5436703"/>
                </a:cubicBezTo>
                <a:cubicBezTo>
                  <a:pt x="2245649" y="5427869"/>
                  <a:pt x="2235108" y="5414019"/>
                  <a:pt x="2235108" y="5405926"/>
                </a:cubicBezTo>
                <a:cubicBezTo>
                  <a:pt x="2235108" y="5397833"/>
                  <a:pt x="2230599" y="5393443"/>
                  <a:pt x="2225088" y="5396171"/>
                </a:cubicBezTo>
                <a:cubicBezTo>
                  <a:pt x="2219577" y="5398898"/>
                  <a:pt x="2217537" y="5390784"/>
                  <a:pt x="2220556" y="5378138"/>
                </a:cubicBezTo>
                <a:cubicBezTo>
                  <a:pt x="2234592" y="5319338"/>
                  <a:pt x="2183339" y="5281451"/>
                  <a:pt x="2152396" y="5327754"/>
                </a:cubicBezTo>
                <a:cubicBezTo>
                  <a:pt x="2139591" y="5346916"/>
                  <a:pt x="2137137" y="5346032"/>
                  <a:pt x="2081713" y="5302312"/>
                </a:cubicBezTo>
                <a:cubicBezTo>
                  <a:pt x="2050134" y="5277402"/>
                  <a:pt x="2024295" y="5251586"/>
                  <a:pt x="2024295" y="5244943"/>
                </a:cubicBezTo>
                <a:cubicBezTo>
                  <a:pt x="2024295" y="5238301"/>
                  <a:pt x="2019025" y="5232866"/>
                  <a:pt x="2012583" y="5232866"/>
                </a:cubicBezTo>
                <a:cubicBezTo>
                  <a:pt x="2006142" y="5232866"/>
                  <a:pt x="2000872" y="5222314"/>
                  <a:pt x="2000872" y="5209418"/>
                </a:cubicBezTo>
                <a:cubicBezTo>
                  <a:pt x="2000872" y="5181870"/>
                  <a:pt x="2004244" y="5181160"/>
                  <a:pt x="2041701" y="5200816"/>
                </a:cubicBezTo>
                <a:cubicBezTo>
                  <a:pt x="2085006" y="5223540"/>
                  <a:pt x="2120220" y="5210519"/>
                  <a:pt x="2115730" y="5173443"/>
                </a:cubicBezTo>
                <a:cubicBezTo>
                  <a:pt x="2112778" y="5149074"/>
                  <a:pt x="2105320" y="5142154"/>
                  <a:pt x="2074070" y="5134786"/>
                </a:cubicBezTo>
                <a:cubicBezTo>
                  <a:pt x="2045450" y="5128039"/>
                  <a:pt x="2036007" y="5120475"/>
                  <a:pt x="2036007" y="5104303"/>
                </a:cubicBezTo>
                <a:cubicBezTo>
                  <a:pt x="2036007" y="5092472"/>
                  <a:pt x="2043022" y="5082793"/>
                  <a:pt x="2051596" y="5082793"/>
                </a:cubicBezTo>
                <a:cubicBezTo>
                  <a:pt x="2060170" y="5082793"/>
                  <a:pt x="2074376" y="5072031"/>
                  <a:pt x="2083168" y="5058875"/>
                </a:cubicBezTo>
                <a:cubicBezTo>
                  <a:pt x="2097959" y="5036742"/>
                  <a:pt x="2096677" y="5033255"/>
                  <a:pt x="2065983" y="5012134"/>
                </a:cubicBezTo>
                <a:cubicBezTo>
                  <a:pt x="2038956" y="4993533"/>
                  <a:pt x="2035445" y="4986772"/>
                  <a:pt x="2047023" y="4975600"/>
                </a:cubicBezTo>
                <a:cubicBezTo>
                  <a:pt x="2054836" y="4968061"/>
                  <a:pt x="2059507" y="4952163"/>
                  <a:pt x="2057402" y="4940271"/>
                </a:cubicBezTo>
                <a:cubicBezTo>
                  <a:pt x="2051719" y="4908161"/>
                  <a:pt x="1996588" y="4909678"/>
                  <a:pt x="1990907" y="4942100"/>
                </a:cubicBezTo>
                <a:cubicBezTo>
                  <a:pt x="1985979" y="4970224"/>
                  <a:pt x="1970652" y="4979282"/>
                  <a:pt x="1927673" y="4979474"/>
                </a:cubicBezTo>
                <a:cubicBezTo>
                  <a:pt x="1901427" y="4979592"/>
                  <a:pt x="1895465" y="4983835"/>
                  <a:pt x="1895465" y="5002397"/>
                </a:cubicBezTo>
                <a:cubicBezTo>
                  <a:pt x="1895465" y="5028207"/>
                  <a:pt x="1923303" y="5054655"/>
                  <a:pt x="1950470" y="5054655"/>
                </a:cubicBezTo>
                <a:cubicBezTo>
                  <a:pt x="1964601" y="5054655"/>
                  <a:pt x="1967030" y="5061200"/>
                  <a:pt x="1961344" y="5083966"/>
                </a:cubicBezTo>
                <a:cubicBezTo>
                  <a:pt x="1957318" y="5100087"/>
                  <a:pt x="1954024" y="5116970"/>
                  <a:pt x="1954024" y="5121484"/>
                </a:cubicBezTo>
                <a:cubicBezTo>
                  <a:pt x="1954024" y="5125998"/>
                  <a:pt x="1943902" y="5129691"/>
                  <a:pt x="1931531" y="5129691"/>
                </a:cubicBezTo>
                <a:cubicBezTo>
                  <a:pt x="1916062" y="5129691"/>
                  <a:pt x="1906629" y="5120904"/>
                  <a:pt x="1901322" y="5101552"/>
                </a:cubicBezTo>
                <a:cubicBezTo>
                  <a:pt x="1897077" y="5086076"/>
                  <a:pt x="1889325" y="5073414"/>
                  <a:pt x="1884093" y="5073414"/>
                </a:cubicBezTo>
                <a:cubicBezTo>
                  <a:pt x="1878861" y="5073414"/>
                  <a:pt x="1871501" y="5063585"/>
                  <a:pt x="1867736" y="5051573"/>
                </a:cubicBezTo>
                <a:cubicBezTo>
                  <a:pt x="1861022" y="5030151"/>
                  <a:pt x="1807107" y="5002006"/>
                  <a:pt x="1797953" y="5015145"/>
                </a:cubicBezTo>
                <a:cubicBezTo>
                  <a:pt x="1786274" y="5031906"/>
                  <a:pt x="1778887" y="5073414"/>
                  <a:pt x="1787583" y="5073414"/>
                </a:cubicBezTo>
                <a:cubicBezTo>
                  <a:pt x="1792907" y="5073414"/>
                  <a:pt x="1806564" y="5090297"/>
                  <a:pt x="1817932" y="5110932"/>
                </a:cubicBezTo>
                <a:cubicBezTo>
                  <a:pt x="1829300" y="5131567"/>
                  <a:pt x="1842883" y="5148450"/>
                  <a:pt x="1848116" y="5148450"/>
                </a:cubicBezTo>
                <a:cubicBezTo>
                  <a:pt x="1853349" y="5148450"/>
                  <a:pt x="1861207" y="5171370"/>
                  <a:pt x="1865576" y="5199381"/>
                </a:cubicBezTo>
                <a:cubicBezTo>
                  <a:pt x="1869946" y="5227394"/>
                  <a:pt x="1881095" y="5255346"/>
                  <a:pt x="1890350" y="5261497"/>
                </a:cubicBezTo>
                <a:cubicBezTo>
                  <a:pt x="1918149" y="5279974"/>
                  <a:pt x="1909762" y="5291903"/>
                  <a:pt x="1873101" y="5286031"/>
                </a:cubicBezTo>
                <a:cubicBezTo>
                  <a:pt x="1849286" y="5282216"/>
                  <a:pt x="1837054" y="5284687"/>
                  <a:pt x="1832477" y="5294237"/>
                </a:cubicBezTo>
                <a:cubicBezTo>
                  <a:pt x="1828876" y="5301754"/>
                  <a:pt x="1812944" y="5307903"/>
                  <a:pt x="1797071" y="5307903"/>
                </a:cubicBezTo>
                <a:cubicBezTo>
                  <a:pt x="1755216" y="5307903"/>
                  <a:pt x="1745378" y="5275041"/>
                  <a:pt x="1778723" y="5246615"/>
                </a:cubicBezTo>
                <a:cubicBezTo>
                  <a:pt x="1793030" y="5234419"/>
                  <a:pt x="1801878" y="5218481"/>
                  <a:pt x="1798388" y="5211196"/>
                </a:cubicBezTo>
                <a:cubicBezTo>
                  <a:pt x="1791143" y="5196077"/>
                  <a:pt x="1743212" y="5183220"/>
                  <a:pt x="1743212" y="5196397"/>
                </a:cubicBezTo>
                <a:cubicBezTo>
                  <a:pt x="1743212" y="5201166"/>
                  <a:pt x="1720813" y="5203937"/>
                  <a:pt x="1693437" y="5202553"/>
                </a:cubicBezTo>
                <a:cubicBezTo>
                  <a:pt x="1649115" y="5200314"/>
                  <a:pt x="1643238" y="5202435"/>
                  <a:pt x="1639792" y="5221915"/>
                </a:cubicBezTo>
                <a:cubicBezTo>
                  <a:pt x="1637664" y="5233948"/>
                  <a:pt x="1643233" y="5250832"/>
                  <a:pt x="1652167" y="5259433"/>
                </a:cubicBezTo>
                <a:cubicBezTo>
                  <a:pt x="1717216" y="5322065"/>
                  <a:pt x="1688465" y="5364642"/>
                  <a:pt x="1619262" y="5308163"/>
                </a:cubicBezTo>
                <a:cubicBezTo>
                  <a:pt x="1597025" y="5290015"/>
                  <a:pt x="1572840" y="5280090"/>
                  <a:pt x="1549967" y="5279726"/>
                </a:cubicBezTo>
                <a:cubicBezTo>
                  <a:pt x="1492847" y="5278818"/>
                  <a:pt x="1473840" y="5260671"/>
                  <a:pt x="1473840" y="5207043"/>
                </a:cubicBezTo>
                <a:cubicBezTo>
                  <a:pt x="1473840" y="5173734"/>
                  <a:pt x="1468668" y="5158247"/>
                  <a:pt x="1456273" y="5154438"/>
                </a:cubicBezTo>
                <a:cubicBezTo>
                  <a:pt x="1446610" y="5151468"/>
                  <a:pt x="1438704" y="5138355"/>
                  <a:pt x="1438704" y="5125295"/>
                </a:cubicBezTo>
                <a:cubicBezTo>
                  <a:pt x="1438704" y="5112238"/>
                  <a:pt x="1433434" y="5101552"/>
                  <a:pt x="1426993" y="5101552"/>
                </a:cubicBezTo>
                <a:cubicBezTo>
                  <a:pt x="1420551" y="5101552"/>
                  <a:pt x="1415281" y="5094070"/>
                  <a:pt x="1415281" y="5084926"/>
                </a:cubicBezTo>
                <a:cubicBezTo>
                  <a:pt x="1415281" y="5075782"/>
                  <a:pt x="1394200" y="5053718"/>
                  <a:pt x="1368433" y="5035895"/>
                </a:cubicBezTo>
                <a:cubicBezTo>
                  <a:pt x="1342667" y="5018073"/>
                  <a:pt x="1321586" y="4996527"/>
                  <a:pt x="1321586" y="4988014"/>
                </a:cubicBezTo>
                <a:cubicBezTo>
                  <a:pt x="1321586" y="4979501"/>
                  <a:pt x="1313791" y="4967354"/>
                  <a:pt x="1304261" y="4961021"/>
                </a:cubicBezTo>
                <a:cubicBezTo>
                  <a:pt x="1281734" y="4946048"/>
                  <a:pt x="1251315" y="4896947"/>
                  <a:pt x="1251315" y="4875556"/>
                </a:cubicBezTo>
                <a:cubicBezTo>
                  <a:pt x="1251315" y="4866336"/>
                  <a:pt x="1245959" y="4856140"/>
                  <a:pt x="1239413" y="4852900"/>
                </a:cubicBezTo>
                <a:cubicBezTo>
                  <a:pt x="1232867" y="4849659"/>
                  <a:pt x="1230106" y="4843644"/>
                  <a:pt x="1233281" y="4839530"/>
                </a:cubicBezTo>
                <a:cubicBezTo>
                  <a:pt x="1236455" y="4835418"/>
                  <a:pt x="1228554" y="4824445"/>
                  <a:pt x="1215726" y="4815148"/>
                </a:cubicBezTo>
                <a:cubicBezTo>
                  <a:pt x="1202898" y="4805849"/>
                  <a:pt x="1189116" y="4781785"/>
                  <a:pt x="1185098" y="4761671"/>
                </a:cubicBezTo>
                <a:cubicBezTo>
                  <a:pt x="1180342" y="4737847"/>
                  <a:pt x="1168156" y="4720039"/>
                  <a:pt x="1150141" y="4710586"/>
                </a:cubicBezTo>
                <a:cubicBezTo>
                  <a:pt x="1125899" y="4697865"/>
                  <a:pt x="1122485" y="4688751"/>
                  <a:pt x="1122485" y="4636739"/>
                </a:cubicBezTo>
                <a:cubicBezTo>
                  <a:pt x="1122485" y="4604105"/>
                  <a:pt x="1117215" y="4574796"/>
                  <a:pt x="1110774" y="4571608"/>
                </a:cubicBezTo>
                <a:cubicBezTo>
                  <a:pt x="1094667" y="4563636"/>
                  <a:pt x="1095998" y="4531781"/>
                  <a:pt x="1112623" y="4527343"/>
                </a:cubicBezTo>
                <a:cubicBezTo>
                  <a:pt x="1141490" y="4519637"/>
                  <a:pt x="1110116" y="4477066"/>
                  <a:pt x="1052574" y="4445861"/>
                </a:cubicBezTo>
                <a:cubicBezTo>
                  <a:pt x="994441" y="4414336"/>
                  <a:pt x="993655" y="4413256"/>
                  <a:pt x="993655" y="4364938"/>
                </a:cubicBezTo>
                <a:cubicBezTo>
                  <a:pt x="993655" y="4332851"/>
                  <a:pt x="987599" y="4311942"/>
                  <a:pt x="976088" y="4304290"/>
                </a:cubicBezTo>
                <a:cubicBezTo>
                  <a:pt x="966425" y="4297868"/>
                  <a:pt x="958520" y="4280469"/>
                  <a:pt x="958520" y="4265624"/>
                </a:cubicBezTo>
                <a:cubicBezTo>
                  <a:pt x="958520" y="4250779"/>
                  <a:pt x="952900" y="4238633"/>
                  <a:pt x="946030" y="4238633"/>
                </a:cubicBezTo>
                <a:cubicBezTo>
                  <a:pt x="939161" y="4238633"/>
                  <a:pt x="935208" y="4227026"/>
                  <a:pt x="937247" y="4212839"/>
                </a:cubicBezTo>
                <a:cubicBezTo>
                  <a:pt x="939844" y="4194762"/>
                  <a:pt x="932251" y="4180782"/>
                  <a:pt x="911866" y="4166106"/>
                </a:cubicBezTo>
                <a:cubicBezTo>
                  <a:pt x="888913" y="4149582"/>
                  <a:pt x="883069" y="4136726"/>
                  <a:pt x="884156" y="4105139"/>
                </a:cubicBezTo>
                <a:cubicBezTo>
                  <a:pt x="884913" y="4083124"/>
                  <a:pt x="882191" y="4063002"/>
                  <a:pt x="878107" y="4060422"/>
                </a:cubicBezTo>
                <a:cubicBezTo>
                  <a:pt x="861690" y="4050054"/>
                  <a:pt x="817978" y="3964639"/>
                  <a:pt x="817978" y="3942927"/>
                </a:cubicBezTo>
                <a:cubicBezTo>
                  <a:pt x="817978" y="3930168"/>
                  <a:pt x="812708" y="3919729"/>
                  <a:pt x="806266" y="3919729"/>
                </a:cubicBezTo>
                <a:cubicBezTo>
                  <a:pt x="799825" y="3919729"/>
                  <a:pt x="794555" y="3897310"/>
                  <a:pt x="794555" y="3869910"/>
                </a:cubicBezTo>
                <a:cubicBezTo>
                  <a:pt x="794555" y="3831202"/>
                  <a:pt x="788677" y="3815045"/>
                  <a:pt x="768203" y="3797465"/>
                </a:cubicBezTo>
                <a:cubicBezTo>
                  <a:pt x="753710" y="3785021"/>
                  <a:pt x="740882" y="3768398"/>
                  <a:pt x="739696" y="3760523"/>
                </a:cubicBezTo>
                <a:cubicBezTo>
                  <a:pt x="726583" y="3673406"/>
                  <a:pt x="717939" y="3641300"/>
                  <a:pt x="704753" y="3630740"/>
                </a:cubicBezTo>
                <a:cubicBezTo>
                  <a:pt x="696170" y="3623866"/>
                  <a:pt x="689148" y="3612213"/>
                  <a:pt x="689148" y="3604843"/>
                </a:cubicBezTo>
                <a:cubicBezTo>
                  <a:pt x="689148" y="3597474"/>
                  <a:pt x="683878" y="3591444"/>
                  <a:pt x="677436" y="3591444"/>
                </a:cubicBezTo>
                <a:cubicBezTo>
                  <a:pt x="670995" y="3591444"/>
                  <a:pt x="665725" y="3572451"/>
                  <a:pt x="665725" y="3549236"/>
                </a:cubicBezTo>
                <a:cubicBezTo>
                  <a:pt x="665725" y="3524631"/>
                  <a:pt x="660318" y="3507028"/>
                  <a:pt x="652760" y="3507028"/>
                </a:cubicBezTo>
                <a:cubicBezTo>
                  <a:pt x="645629" y="3507028"/>
                  <a:pt x="642639" y="3501093"/>
                  <a:pt x="646114" y="3493840"/>
                </a:cubicBezTo>
                <a:cubicBezTo>
                  <a:pt x="649590" y="3486587"/>
                  <a:pt x="642248" y="3473271"/>
                  <a:pt x="629800" y="3464248"/>
                </a:cubicBezTo>
                <a:cubicBezTo>
                  <a:pt x="616635" y="3454707"/>
                  <a:pt x="607165" y="3435591"/>
                  <a:pt x="607165" y="3418556"/>
                </a:cubicBezTo>
                <a:cubicBezTo>
                  <a:pt x="607165" y="3402448"/>
                  <a:pt x="599696" y="3380727"/>
                  <a:pt x="590566" y="3370288"/>
                </a:cubicBezTo>
                <a:cubicBezTo>
                  <a:pt x="581435" y="3359849"/>
                  <a:pt x="570382" y="3334640"/>
                  <a:pt x="566003" y="3314268"/>
                </a:cubicBezTo>
                <a:cubicBezTo>
                  <a:pt x="556119" y="3268293"/>
                  <a:pt x="534482" y="3225642"/>
                  <a:pt x="521043" y="3225642"/>
                </a:cubicBezTo>
                <a:cubicBezTo>
                  <a:pt x="515469" y="3225642"/>
                  <a:pt x="513062" y="3210869"/>
                  <a:pt x="515694" y="3192813"/>
                </a:cubicBezTo>
                <a:cubicBezTo>
                  <a:pt x="518325" y="3174758"/>
                  <a:pt x="516268" y="3159985"/>
                  <a:pt x="511119" y="3159985"/>
                </a:cubicBezTo>
                <a:cubicBezTo>
                  <a:pt x="505972" y="3159985"/>
                  <a:pt x="501759" y="3151544"/>
                  <a:pt x="501759" y="3141226"/>
                </a:cubicBezTo>
                <a:cubicBezTo>
                  <a:pt x="501759" y="3130909"/>
                  <a:pt x="496728" y="3122467"/>
                  <a:pt x="490578" y="3122467"/>
                </a:cubicBezTo>
                <a:cubicBezTo>
                  <a:pt x="484428" y="3122467"/>
                  <a:pt x="475937" y="3107694"/>
                  <a:pt x="471707" y="3089638"/>
                </a:cubicBezTo>
                <a:cubicBezTo>
                  <a:pt x="467477" y="3071583"/>
                  <a:pt x="459333" y="3056810"/>
                  <a:pt x="453608" y="3056810"/>
                </a:cubicBezTo>
                <a:cubicBezTo>
                  <a:pt x="447884" y="3056810"/>
                  <a:pt x="443200" y="3048236"/>
                  <a:pt x="443200" y="3037756"/>
                </a:cubicBezTo>
                <a:cubicBezTo>
                  <a:pt x="443200" y="3027277"/>
                  <a:pt x="435295" y="3016273"/>
                  <a:pt x="425633" y="3013304"/>
                </a:cubicBezTo>
                <a:cubicBezTo>
                  <a:pt x="415917" y="3010318"/>
                  <a:pt x="408065" y="2996390"/>
                  <a:pt x="408065" y="2982140"/>
                </a:cubicBezTo>
                <a:cubicBezTo>
                  <a:pt x="408065" y="2951139"/>
                  <a:pt x="360117" y="2906737"/>
                  <a:pt x="326641" y="2906737"/>
                </a:cubicBezTo>
                <a:cubicBezTo>
                  <a:pt x="313450" y="2906737"/>
                  <a:pt x="302658" y="2900758"/>
                  <a:pt x="302658" y="2893449"/>
                </a:cubicBezTo>
                <a:cubicBezTo>
                  <a:pt x="302658" y="2886141"/>
                  <a:pt x="296440" y="2878502"/>
                  <a:pt x="288839" y="2876472"/>
                </a:cubicBezTo>
                <a:cubicBezTo>
                  <a:pt x="281239" y="2874444"/>
                  <a:pt x="278365" y="2865804"/>
                  <a:pt x="282453" y="2857272"/>
                </a:cubicBezTo>
                <a:cubicBezTo>
                  <a:pt x="288711" y="2844212"/>
                  <a:pt x="295684" y="2843378"/>
                  <a:pt x="326563" y="2852000"/>
                </a:cubicBezTo>
                <a:cubicBezTo>
                  <a:pt x="356704" y="2860414"/>
                  <a:pt x="366672" y="2859491"/>
                  <a:pt x="382495" y="2846818"/>
                </a:cubicBezTo>
                <a:cubicBezTo>
                  <a:pt x="398344" y="2834126"/>
                  <a:pt x="399200" y="2828127"/>
                  <a:pt x="387340" y="2812917"/>
                </a:cubicBezTo>
                <a:cubicBezTo>
                  <a:pt x="379414" y="2802753"/>
                  <a:pt x="372929" y="2784672"/>
                  <a:pt x="372929" y="2772737"/>
                </a:cubicBezTo>
                <a:cubicBezTo>
                  <a:pt x="372929" y="2760802"/>
                  <a:pt x="368065" y="2747027"/>
                  <a:pt x="362120" y="2742125"/>
                </a:cubicBezTo>
                <a:cubicBezTo>
                  <a:pt x="356175" y="2737225"/>
                  <a:pt x="345878" y="2693117"/>
                  <a:pt x="339238" y="2644109"/>
                </a:cubicBezTo>
                <a:cubicBezTo>
                  <a:pt x="327567" y="2557956"/>
                  <a:pt x="304816" y="2475560"/>
                  <a:pt x="290033" y="2465898"/>
                </a:cubicBezTo>
                <a:cubicBezTo>
                  <a:pt x="286086" y="2463319"/>
                  <a:pt x="279661" y="2445004"/>
                  <a:pt x="275756" y="2425198"/>
                </a:cubicBezTo>
                <a:cubicBezTo>
                  <a:pt x="271851" y="2405392"/>
                  <a:pt x="261896" y="2382665"/>
                  <a:pt x="253633" y="2374691"/>
                </a:cubicBezTo>
                <a:cubicBezTo>
                  <a:pt x="232005" y="2353820"/>
                  <a:pt x="239879" y="2164032"/>
                  <a:pt x="262809" y="2153562"/>
                </a:cubicBezTo>
                <a:cubicBezTo>
                  <a:pt x="271842" y="2149436"/>
                  <a:pt x="279235" y="2131949"/>
                  <a:pt x="279235" y="2114702"/>
                </a:cubicBezTo>
                <a:cubicBezTo>
                  <a:pt x="279235" y="2095480"/>
                  <a:pt x="286034" y="2081254"/>
                  <a:pt x="296803" y="2077945"/>
                </a:cubicBezTo>
                <a:cubicBezTo>
                  <a:pt x="306465" y="2074975"/>
                  <a:pt x="314370" y="2064489"/>
                  <a:pt x="314370" y="2054640"/>
                </a:cubicBezTo>
                <a:cubicBezTo>
                  <a:pt x="314370" y="2044793"/>
                  <a:pt x="322275" y="2031481"/>
                  <a:pt x="331938" y="2025059"/>
                </a:cubicBezTo>
                <a:cubicBezTo>
                  <a:pt x="341600" y="2018636"/>
                  <a:pt x="349505" y="2001753"/>
                  <a:pt x="349505" y="1987541"/>
                </a:cubicBezTo>
                <a:cubicBezTo>
                  <a:pt x="349505" y="1952805"/>
                  <a:pt x="368723" y="1942198"/>
                  <a:pt x="437778" y="1938816"/>
                </a:cubicBezTo>
                <a:cubicBezTo>
                  <a:pt x="521269" y="1934727"/>
                  <a:pt x="542146" y="1916615"/>
                  <a:pt x="532248" y="1856857"/>
                </a:cubicBezTo>
                <a:cubicBezTo>
                  <a:pt x="525549" y="1816412"/>
                  <a:pt x="527835" y="1807326"/>
                  <a:pt x="548230" y="1793341"/>
                </a:cubicBezTo>
                <a:cubicBezTo>
                  <a:pt x="561320" y="1784365"/>
                  <a:pt x="572030" y="1772364"/>
                  <a:pt x="572030" y="1766672"/>
                </a:cubicBezTo>
                <a:cubicBezTo>
                  <a:pt x="572030" y="1760979"/>
                  <a:pt x="585206" y="1746409"/>
                  <a:pt x="601310" y="1734293"/>
                </a:cubicBezTo>
                <a:cubicBezTo>
                  <a:pt x="617413" y="1722177"/>
                  <a:pt x="630589" y="1705075"/>
                  <a:pt x="630589" y="1696288"/>
                </a:cubicBezTo>
                <a:cubicBezTo>
                  <a:pt x="630589" y="1687501"/>
                  <a:pt x="638494" y="1675058"/>
                  <a:pt x="648158" y="1668636"/>
                </a:cubicBezTo>
                <a:cubicBezTo>
                  <a:pt x="657819" y="1662213"/>
                  <a:pt x="665725" y="1651145"/>
                  <a:pt x="665725" y="1644038"/>
                </a:cubicBezTo>
                <a:cubicBezTo>
                  <a:pt x="665725" y="1636933"/>
                  <a:pt x="670521" y="1631118"/>
                  <a:pt x="676385" y="1631118"/>
                </a:cubicBezTo>
                <a:cubicBezTo>
                  <a:pt x="682248" y="1631118"/>
                  <a:pt x="690777" y="1595241"/>
                  <a:pt x="695338" y="1551392"/>
                </a:cubicBezTo>
                <a:cubicBezTo>
                  <a:pt x="699898" y="1507542"/>
                  <a:pt x="708278" y="1471665"/>
                  <a:pt x="713958" y="1471665"/>
                </a:cubicBezTo>
                <a:cubicBezTo>
                  <a:pt x="719637" y="1471665"/>
                  <a:pt x="724284" y="1466274"/>
                  <a:pt x="724284" y="1459685"/>
                </a:cubicBezTo>
                <a:cubicBezTo>
                  <a:pt x="724284" y="1446692"/>
                  <a:pt x="790330" y="1396629"/>
                  <a:pt x="807471" y="1396629"/>
                </a:cubicBezTo>
                <a:cubicBezTo>
                  <a:pt x="813250" y="1396629"/>
                  <a:pt x="817978" y="1392227"/>
                  <a:pt x="817978" y="1386848"/>
                </a:cubicBezTo>
                <a:cubicBezTo>
                  <a:pt x="817978" y="1381468"/>
                  <a:pt x="841695" y="1356760"/>
                  <a:pt x="870682" y="1331942"/>
                </a:cubicBezTo>
                <a:cubicBezTo>
                  <a:pt x="899668" y="1307124"/>
                  <a:pt x="923384" y="1283881"/>
                  <a:pt x="923384" y="1280292"/>
                </a:cubicBezTo>
                <a:cubicBezTo>
                  <a:pt x="923384" y="1272536"/>
                  <a:pt x="999034" y="1209038"/>
                  <a:pt x="1008274" y="1209038"/>
                </a:cubicBezTo>
                <a:cubicBezTo>
                  <a:pt x="1017659" y="1209038"/>
                  <a:pt x="1087350" y="1158957"/>
                  <a:pt x="1087350" y="1152214"/>
                </a:cubicBezTo>
                <a:cubicBezTo>
                  <a:pt x="1087350" y="1136189"/>
                  <a:pt x="1228863" y="1030826"/>
                  <a:pt x="1250385" y="1030826"/>
                </a:cubicBezTo>
                <a:cubicBezTo>
                  <a:pt x="1263780" y="1030826"/>
                  <a:pt x="1274739" y="1026890"/>
                  <a:pt x="1274739" y="1022079"/>
                </a:cubicBezTo>
                <a:cubicBezTo>
                  <a:pt x="1274739" y="1017267"/>
                  <a:pt x="1286351" y="1010379"/>
                  <a:pt x="1300544" y="1006772"/>
                </a:cubicBezTo>
                <a:cubicBezTo>
                  <a:pt x="1314738" y="1003164"/>
                  <a:pt x="1333560" y="994438"/>
                  <a:pt x="1342373" y="987381"/>
                </a:cubicBezTo>
                <a:cubicBezTo>
                  <a:pt x="1351185" y="980323"/>
                  <a:pt x="1376464" y="974549"/>
                  <a:pt x="1398550" y="974549"/>
                </a:cubicBezTo>
                <a:cubicBezTo>
                  <a:pt x="1420634" y="974549"/>
                  <a:pt x="1438704" y="970328"/>
                  <a:pt x="1438704" y="965169"/>
                </a:cubicBezTo>
                <a:cubicBezTo>
                  <a:pt x="1438704" y="960010"/>
                  <a:pt x="1451142" y="955790"/>
                  <a:pt x="1466343" y="955790"/>
                </a:cubicBezTo>
                <a:cubicBezTo>
                  <a:pt x="1482154" y="955790"/>
                  <a:pt x="1503393" y="945754"/>
                  <a:pt x="1515970" y="932341"/>
                </a:cubicBezTo>
                <a:cubicBezTo>
                  <a:pt x="1528063" y="919444"/>
                  <a:pt x="1546872" y="908892"/>
                  <a:pt x="1557767" y="908892"/>
                </a:cubicBezTo>
                <a:cubicBezTo>
                  <a:pt x="1568659" y="908892"/>
                  <a:pt x="1585479" y="902561"/>
                  <a:pt x="1595141" y="894823"/>
                </a:cubicBezTo>
                <a:cubicBezTo>
                  <a:pt x="1604803" y="887084"/>
                  <a:pt x="1616242" y="880753"/>
                  <a:pt x="1620559" y="880753"/>
                </a:cubicBezTo>
                <a:cubicBezTo>
                  <a:pt x="1624877" y="880753"/>
                  <a:pt x="1645017" y="874510"/>
                  <a:pt x="1665315" y="866879"/>
                </a:cubicBezTo>
                <a:cubicBezTo>
                  <a:pt x="1710050" y="850060"/>
                  <a:pt x="1855946" y="833641"/>
                  <a:pt x="2031343" y="825684"/>
                </a:cubicBezTo>
                <a:cubicBezTo>
                  <a:pt x="2158449" y="819919"/>
                  <a:pt x="2189398" y="812215"/>
                  <a:pt x="2215195" y="779923"/>
                </a:cubicBezTo>
                <a:cubicBezTo>
                  <a:pt x="2220346" y="773475"/>
                  <a:pt x="2231217" y="768199"/>
                  <a:pt x="2239355" y="768199"/>
                </a:cubicBezTo>
                <a:cubicBezTo>
                  <a:pt x="2247492" y="768199"/>
                  <a:pt x="2269298" y="755536"/>
                  <a:pt x="2287812" y="740060"/>
                </a:cubicBezTo>
                <a:cubicBezTo>
                  <a:pt x="2306326" y="724584"/>
                  <a:pt x="2330717" y="711921"/>
                  <a:pt x="2342014" y="711921"/>
                </a:cubicBezTo>
                <a:cubicBezTo>
                  <a:pt x="2353312" y="711921"/>
                  <a:pt x="2365813" y="707701"/>
                  <a:pt x="2369795" y="702542"/>
                </a:cubicBezTo>
                <a:cubicBezTo>
                  <a:pt x="2373775" y="697383"/>
                  <a:pt x="2386822" y="693162"/>
                  <a:pt x="2398788" y="693162"/>
                </a:cubicBezTo>
                <a:cubicBezTo>
                  <a:pt x="2410753" y="693162"/>
                  <a:pt x="2431171" y="681555"/>
                  <a:pt x="2444159" y="667368"/>
                </a:cubicBezTo>
                <a:cubicBezTo>
                  <a:pt x="2463104" y="646675"/>
                  <a:pt x="2470707" y="643893"/>
                  <a:pt x="2482613" y="653299"/>
                </a:cubicBezTo>
                <a:cubicBezTo>
                  <a:pt x="2490775" y="659747"/>
                  <a:pt x="2506293" y="665024"/>
                  <a:pt x="2517100" y="665024"/>
                </a:cubicBezTo>
                <a:cubicBezTo>
                  <a:pt x="2527906" y="665024"/>
                  <a:pt x="2543181" y="671231"/>
                  <a:pt x="2551043" y="678819"/>
                </a:cubicBezTo>
                <a:cubicBezTo>
                  <a:pt x="2562063" y="689453"/>
                  <a:pt x="2590323" y="692139"/>
                  <a:pt x="2674351" y="690543"/>
                </a:cubicBezTo>
                <a:cubicBezTo>
                  <a:pt x="2734307" y="689405"/>
                  <a:pt x="2780912" y="691638"/>
                  <a:pt x="2777915" y="695507"/>
                </a:cubicBezTo>
                <a:cubicBezTo>
                  <a:pt x="2774920" y="699376"/>
                  <a:pt x="2780997" y="702542"/>
                  <a:pt x="2791420" y="702542"/>
                </a:cubicBezTo>
                <a:cubicBezTo>
                  <a:pt x="2801842" y="702542"/>
                  <a:pt x="2807112" y="698321"/>
                  <a:pt x="2803131" y="693162"/>
                </a:cubicBezTo>
                <a:cubicBezTo>
                  <a:pt x="2788404" y="674078"/>
                  <a:pt x="2817324" y="684565"/>
                  <a:pt x="2841933" y="707232"/>
                </a:cubicBezTo>
                <a:cubicBezTo>
                  <a:pt x="2872608" y="735485"/>
                  <a:pt x="2902640" y="737524"/>
                  <a:pt x="2911000" y="711921"/>
                </a:cubicBezTo>
                <a:cubicBezTo>
                  <a:pt x="2920390" y="683163"/>
                  <a:pt x="2957086" y="688881"/>
                  <a:pt x="2971198" y="721301"/>
                </a:cubicBezTo>
                <a:cubicBezTo>
                  <a:pt x="2977935" y="736777"/>
                  <a:pt x="2988990" y="749440"/>
                  <a:pt x="2995767" y="749440"/>
                </a:cubicBezTo>
                <a:cubicBezTo>
                  <a:pt x="3002544" y="749440"/>
                  <a:pt x="3008088" y="755963"/>
                  <a:pt x="3008088" y="763935"/>
                </a:cubicBezTo>
                <a:cubicBezTo>
                  <a:pt x="3008088" y="771908"/>
                  <a:pt x="3021264" y="788983"/>
                  <a:pt x="3037368" y="801879"/>
                </a:cubicBezTo>
                <a:cubicBezTo>
                  <a:pt x="3053472" y="814776"/>
                  <a:pt x="3066647" y="831468"/>
                  <a:pt x="3066647" y="838971"/>
                </a:cubicBezTo>
                <a:cubicBezTo>
                  <a:pt x="3066647" y="846475"/>
                  <a:pt x="3071918" y="852615"/>
                  <a:pt x="3078358" y="852615"/>
                </a:cubicBezTo>
                <a:cubicBezTo>
                  <a:pt x="3084800" y="852615"/>
                  <a:pt x="3090071" y="858547"/>
                  <a:pt x="3090071" y="865796"/>
                </a:cubicBezTo>
                <a:cubicBezTo>
                  <a:pt x="3090071" y="876890"/>
                  <a:pt x="3151845" y="945682"/>
                  <a:pt x="3180853" y="966891"/>
                </a:cubicBezTo>
                <a:cubicBezTo>
                  <a:pt x="3263884" y="1027597"/>
                  <a:pt x="3359442" y="1104416"/>
                  <a:pt x="3359442" y="1110455"/>
                </a:cubicBezTo>
                <a:cubicBezTo>
                  <a:pt x="3359442" y="1121795"/>
                  <a:pt x="3429689" y="1170249"/>
                  <a:pt x="3455720" y="1176866"/>
                </a:cubicBezTo>
                <a:cubicBezTo>
                  <a:pt x="3470024" y="1180501"/>
                  <a:pt x="3485325" y="1175676"/>
                  <a:pt x="3498723" y="1163305"/>
                </a:cubicBezTo>
                <a:cubicBezTo>
                  <a:pt x="3510161" y="1152743"/>
                  <a:pt x="3540365" y="1141431"/>
                  <a:pt x="3565843" y="1138168"/>
                </a:cubicBezTo>
                <a:cubicBezTo>
                  <a:pt x="3606472" y="1132965"/>
                  <a:pt x="3614970" y="1135226"/>
                  <a:pt x="3634982" y="1156567"/>
                </a:cubicBezTo>
                <a:cubicBezTo>
                  <a:pt x="3647531" y="1169950"/>
                  <a:pt x="3664452" y="1180899"/>
                  <a:pt x="3672585" y="1180899"/>
                </a:cubicBezTo>
                <a:cubicBezTo>
                  <a:pt x="3680719" y="1180899"/>
                  <a:pt x="3687373" y="1188686"/>
                  <a:pt x="3687373" y="1198205"/>
                </a:cubicBezTo>
                <a:cubicBezTo>
                  <a:pt x="3687373" y="1217029"/>
                  <a:pt x="3721909" y="1246556"/>
                  <a:pt x="3743927" y="1246556"/>
                </a:cubicBezTo>
                <a:cubicBezTo>
                  <a:pt x="3751472" y="1246556"/>
                  <a:pt x="3758303" y="1254998"/>
                  <a:pt x="3759108" y="1265315"/>
                </a:cubicBezTo>
                <a:cubicBezTo>
                  <a:pt x="3761992" y="1302271"/>
                  <a:pt x="3763798" y="1305614"/>
                  <a:pt x="3786428" y="1315880"/>
                </a:cubicBezTo>
                <a:cubicBezTo>
                  <a:pt x="3824494" y="1333148"/>
                  <a:pt x="3837304" y="1345579"/>
                  <a:pt x="3841491" y="1369313"/>
                </a:cubicBezTo>
                <a:cubicBezTo>
                  <a:pt x="3846026" y="1395017"/>
                  <a:pt x="3884558" y="1400849"/>
                  <a:pt x="3898017" y="1377870"/>
                </a:cubicBezTo>
                <a:cubicBezTo>
                  <a:pt x="3902550" y="1370132"/>
                  <a:pt x="3912763" y="1353828"/>
                  <a:pt x="3920714" y="1341637"/>
                </a:cubicBezTo>
                <a:cubicBezTo>
                  <a:pt x="3933441" y="1322128"/>
                  <a:pt x="3931554" y="1316452"/>
                  <a:pt x="3904967" y="1294227"/>
                </a:cubicBezTo>
                <a:cubicBezTo>
                  <a:pt x="3888354" y="1280340"/>
                  <a:pt x="3874762" y="1261823"/>
                  <a:pt x="3874762" y="1253078"/>
                </a:cubicBezTo>
                <a:cubicBezTo>
                  <a:pt x="3874762" y="1244331"/>
                  <a:pt x="3869843" y="1237176"/>
                  <a:pt x="3863829" y="1237176"/>
                </a:cubicBezTo>
                <a:cubicBezTo>
                  <a:pt x="3857815" y="1237176"/>
                  <a:pt x="3851227" y="1225569"/>
                  <a:pt x="3849188" y="1211382"/>
                </a:cubicBezTo>
                <a:cubicBezTo>
                  <a:pt x="3846504" y="1192692"/>
                  <a:pt x="3838037" y="1184744"/>
                  <a:pt x="3818447" y="1182520"/>
                </a:cubicBezTo>
                <a:cubicBezTo>
                  <a:pt x="3781705" y="1178349"/>
                  <a:pt x="3789409" y="1153683"/>
                  <a:pt x="3833575" y="1134084"/>
                </a:cubicBezTo>
                <a:cubicBezTo>
                  <a:pt x="3854672" y="1124722"/>
                  <a:pt x="3872743" y="1106771"/>
                  <a:pt x="3879189" y="1088773"/>
                </a:cubicBezTo>
                <a:cubicBezTo>
                  <a:pt x="3886933" y="1067146"/>
                  <a:pt x="3896791" y="1058965"/>
                  <a:pt x="3915106" y="1058965"/>
                </a:cubicBezTo>
                <a:cubicBezTo>
                  <a:pt x="3928989" y="1058965"/>
                  <a:pt x="3945355" y="1055072"/>
                  <a:pt x="3951475" y="1050315"/>
                </a:cubicBezTo>
                <a:cubicBezTo>
                  <a:pt x="3957595" y="1045558"/>
                  <a:pt x="3981115" y="1038944"/>
                  <a:pt x="4003743" y="1035619"/>
                </a:cubicBezTo>
                <a:cubicBezTo>
                  <a:pt x="4038242" y="1030550"/>
                  <a:pt x="4049447" y="1033460"/>
                  <a:pt x="4073128" y="1053648"/>
                </a:cubicBezTo>
                <a:cubicBezTo>
                  <a:pt x="4101666" y="1077976"/>
                  <a:pt x="4132422" y="1085600"/>
                  <a:pt x="4132422" y="1068344"/>
                </a:cubicBezTo>
                <a:cubicBezTo>
                  <a:pt x="4132422" y="1063185"/>
                  <a:pt x="4138721" y="1058965"/>
                  <a:pt x="4146421" y="1058965"/>
                </a:cubicBezTo>
                <a:cubicBezTo>
                  <a:pt x="4154121" y="1058965"/>
                  <a:pt x="4175046" y="1047743"/>
                  <a:pt x="4192923" y="1034027"/>
                </a:cubicBezTo>
                <a:cubicBezTo>
                  <a:pt x="4221767" y="1011895"/>
                  <a:pt x="4226296" y="1010906"/>
                  <a:pt x="4233166" y="1025245"/>
                </a:cubicBezTo>
                <a:cubicBezTo>
                  <a:pt x="4237424" y="1034132"/>
                  <a:pt x="4235634" y="1050674"/>
                  <a:pt x="4229187" y="1062005"/>
                </a:cubicBezTo>
                <a:cubicBezTo>
                  <a:pt x="4215495" y="1086071"/>
                  <a:pt x="4239504" y="1110954"/>
                  <a:pt x="4267974" y="1102204"/>
                </a:cubicBezTo>
                <a:cubicBezTo>
                  <a:pt x="4290916" y="1095155"/>
                  <a:pt x="4304353" y="1065781"/>
                  <a:pt x="4286783" y="1061091"/>
                </a:cubicBezTo>
                <a:cubicBezTo>
                  <a:pt x="4265347" y="1055368"/>
                  <a:pt x="4270469" y="1023445"/>
                  <a:pt x="4296122" y="1002900"/>
                </a:cubicBezTo>
                <a:cubicBezTo>
                  <a:pt x="4308859" y="992699"/>
                  <a:pt x="4316405" y="978354"/>
                  <a:pt x="4312891" y="971021"/>
                </a:cubicBezTo>
                <a:cubicBezTo>
                  <a:pt x="4301924" y="948132"/>
                  <a:pt x="4329965" y="944517"/>
                  <a:pt x="4357723" y="965241"/>
                </a:cubicBezTo>
                <a:cubicBezTo>
                  <a:pt x="4380039" y="981902"/>
                  <a:pt x="4393010" y="984063"/>
                  <a:pt x="4439806" y="978914"/>
                </a:cubicBezTo>
                <a:cubicBezTo>
                  <a:pt x="4482865" y="974178"/>
                  <a:pt x="4496864" y="975886"/>
                  <a:pt x="4501951" y="986503"/>
                </a:cubicBezTo>
                <a:cubicBezTo>
                  <a:pt x="4506300" y="995579"/>
                  <a:pt x="4534299" y="1002320"/>
                  <a:pt x="4584880" y="1006471"/>
                </a:cubicBezTo>
                <a:cubicBezTo>
                  <a:pt x="4635425" y="1010618"/>
                  <a:pt x="4676702" y="1020552"/>
                  <a:pt x="4706964" y="1035850"/>
                </a:cubicBezTo>
                <a:cubicBezTo>
                  <a:pt x="4732109" y="1048563"/>
                  <a:pt x="4760693" y="1058965"/>
                  <a:pt x="4770483" y="1058965"/>
                </a:cubicBezTo>
                <a:cubicBezTo>
                  <a:pt x="4780274" y="1058965"/>
                  <a:pt x="4788284" y="1062772"/>
                  <a:pt x="4788284" y="1067425"/>
                </a:cubicBezTo>
                <a:cubicBezTo>
                  <a:pt x="4788284" y="1072078"/>
                  <a:pt x="4807924" y="1084048"/>
                  <a:pt x="4831929" y="1094024"/>
                </a:cubicBezTo>
                <a:cubicBezTo>
                  <a:pt x="4863900" y="1107311"/>
                  <a:pt x="4877591" y="1120064"/>
                  <a:pt x="4883117" y="1141700"/>
                </a:cubicBezTo>
                <a:cubicBezTo>
                  <a:pt x="4893089" y="1180747"/>
                  <a:pt x="4938261" y="1210674"/>
                  <a:pt x="4967992" y="1197931"/>
                </a:cubicBezTo>
                <a:cubicBezTo>
                  <a:pt x="4985116" y="1190591"/>
                  <a:pt x="4996529" y="1193785"/>
                  <a:pt x="5021424" y="1212887"/>
                </a:cubicBezTo>
                <a:cubicBezTo>
                  <a:pt x="5038836" y="1226246"/>
                  <a:pt x="5057073" y="1237176"/>
                  <a:pt x="5061950" y="1237176"/>
                </a:cubicBezTo>
                <a:cubicBezTo>
                  <a:pt x="5066828" y="1237176"/>
                  <a:pt x="5107819" y="1267043"/>
                  <a:pt x="5153041" y="1303548"/>
                </a:cubicBezTo>
                <a:cubicBezTo>
                  <a:pt x="5217015" y="1355191"/>
                  <a:pt x="5244794" y="1371091"/>
                  <a:pt x="5278216" y="1375196"/>
                </a:cubicBezTo>
                <a:cubicBezTo>
                  <a:pt x="5301842" y="1378098"/>
                  <a:pt x="5327692" y="1384580"/>
                  <a:pt x="5335663" y="1389600"/>
                </a:cubicBezTo>
                <a:cubicBezTo>
                  <a:pt x="5343632" y="1394620"/>
                  <a:pt x="5358495" y="1396164"/>
                  <a:pt x="5368692" y="1393031"/>
                </a:cubicBezTo>
                <a:cubicBezTo>
                  <a:pt x="5394377" y="1385137"/>
                  <a:pt x="5385581" y="1346127"/>
                  <a:pt x="5357135" y="1341780"/>
                </a:cubicBezTo>
                <a:cubicBezTo>
                  <a:pt x="5331084" y="1337800"/>
                  <a:pt x="5303604" y="1318151"/>
                  <a:pt x="5303604" y="1303503"/>
                </a:cubicBezTo>
                <a:cubicBezTo>
                  <a:pt x="5303604" y="1290738"/>
                  <a:pt x="5310656" y="1290890"/>
                  <a:pt x="5358281" y="1304683"/>
                </a:cubicBezTo>
                <a:cubicBezTo>
                  <a:pt x="5394239" y="1315095"/>
                  <a:pt x="5399612" y="1313947"/>
                  <a:pt x="5432312" y="1288858"/>
                </a:cubicBezTo>
                <a:cubicBezTo>
                  <a:pt x="5451704" y="1273979"/>
                  <a:pt x="5467569" y="1252043"/>
                  <a:pt x="5467569" y="1240112"/>
                </a:cubicBezTo>
                <a:cubicBezTo>
                  <a:pt x="5467569" y="1227081"/>
                  <a:pt x="5474585" y="1218417"/>
                  <a:pt x="5485137" y="1218417"/>
                </a:cubicBezTo>
                <a:cubicBezTo>
                  <a:pt x="5494799" y="1218417"/>
                  <a:pt x="5502704" y="1222666"/>
                  <a:pt x="5502704" y="1227859"/>
                </a:cubicBezTo>
                <a:cubicBezTo>
                  <a:pt x="5502704" y="1233051"/>
                  <a:pt x="5515561" y="1246253"/>
                  <a:pt x="5531275" y="1257195"/>
                </a:cubicBezTo>
                <a:cubicBezTo>
                  <a:pt x="5557545" y="1275487"/>
                  <a:pt x="5558458" y="1278784"/>
                  <a:pt x="5542627" y="1298135"/>
                </a:cubicBezTo>
                <a:cubicBezTo>
                  <a:pt x="5526277" y="1318117"/>
                  <a:pt x="5527497" y="1319975"/>
                  <a:pt x="5566760" y="1334896"/>
                </a:cubicBezTo>
                <a:cubicBezTo>
                  <a:pt x="5589502" y="1343539"/>
                  <a:pt x="5608111" y="1354634"/>
                  <a:pt x="5608111" y="1359551"/>
                </a:cubicBezTo>
                <a:cubicBezTo>
                  <a:pt x="5608111" y="1364468"/>
                  <a:pt x="5616017" y="1368490"/>
                  <a:pt x="5625679" y="1368490"/>
                </a:cubicBezTo>
                <a:cubicBezTo>
                  <a:pt x="5644323" y="1368490"/>
                  <a:pt x="5648580" y="1385159"/>
                  <a:pt x="5634284" y="1402189"/>
                </a:cubicBezTo>
                <a:cubicBezTo>
                  <a:pt x="5629551" y="1407826"/>
                  <a:pt x="5608245" y="1415156"/>
                  <a:pt x="5586936" y="1418477"/>
                </a:cubicBezTo>
                <a:cubicBezTo>
                  <a:pt x="5538398" y="1426043"/>
                  <a:pt x="5512790" y="1445116"/>
                  <a:pt x="5527012" y="1463109"/>
                </a:cubicBezTo>
                <a:cubicBezTo>
                  <a:pt x="5532770" y="1470395"/>
                  <a:pt x="5537562" y="1497576"/>
                  <a:pt x="5537660" y="1523513"/>
                </a:cubicBezTo>
                <a:cubicBezTo>
                  <a:pt x="5537806" y="1561744"/>
                  <a:pt x="5552078" y="1587328"/>
                  <a:pt x="5578224" y="1597731"/>
                </a:cubicBezTo>
                <a:lnTo>
                  <a:pt x="5587470" y="1599347"/>
                </a:lnTo>
                <a:lnTo>
                  <a:pt x="5375957" y="1599347"/>
                </a:lnTo>
                <a:lnTo>
                  <a:pt x="5375957" y="2085939"/>
                </a:lnTo>
                <a:cubicBezTo>
                  <a:pt x="5375957" y="2130157"/>
                  <a:pt x="5363895" y="2164318"/>
                  <a:pt x="5339771" y="2188422"/>
                </a:cubicBezTo>
                <a:cubicBezTo>
                  <a:pt x="5315647" y="2212527"/>
                  <a:pt x="5282363" y="2224579"/>
                  <a:pt x="5239919" y="2224579"/>
                </a:cubicBezTo>
                <a:cubicBezTo>
                  <a:pt x="5197112" y="2224579"/>
                  <a:pt x="5163647" y="2212347"/>
                  <a:pt x="5139523" y="2187882"/>
                </a:cubicBezTo>
                <a:cubicBezTo>
                  <a:pt x="5115398" y="2163418"/>
                  <a:pt x="5103336" y="2129437"/>
                  <a:pt x="5103336" y="2085939"/>
                </a:cubicBezTo>
                <a:lnTo>
                  <a:pt x="5103336" y="1599347"/>
                </a:lnTo>
                <a:lnTo>
                  <a:pt x="4857379" y="1599347"/>
                </a:lnTo>
                <a:lnTo>
                  <a:pt x="4857379" y="2074622"/>
                </a:lnTo>
                <a:cubicBezTo>
                  <a:pt x="4857379" y="2113773"/>
                  <a:pt x="4864998" y="2158725"/>
                  <a:pt x="4880235" y="2209478"/>
                </a:cubicBezTo>
                <a:cubicBezTo>
                  <a:pt x="4889666" y="2241017"/>
                  <a:pt x="4907169" y="2271650"/>
                  <a:pt x="4932745" y="2301377"/>
                </a:cubicBezTo>
                <a:cubicBezTo>
                  <a:pt x="4958320" y="2331104"/>
                  <a:pt x="4986525" y="2354033"/>
                  <a:pt x="5017360" y="2370165"/>
                </a:cubicBezTo>
                <a:cubicBezTo>
                  <a:pt x="5048196" y="2386297"/>
                  <a:pt x="5086558" y="2397082"/>
                  <a:pt x="5132449" y="2402521"/>
                </a:cubicBezTo>
                <a:cubicBezTo>
                  <a:pt x="5178339" y="2407960"/>
                  <a:pt x="5220692" y="2410679"/>
                  <a:pt x="5259508" y="2410679"/>
                </a:cubicBezTo>
                <a:cubicBezTo>
                  <a:pt x="5326621" y="2410679"/>
                  <a:pt x="5384119" y="2401797"/>
                  <a:pt x="5432005" y="2384033"/>
                </a:cubicBezTo>
                <a:cubicBezTo>
                  <a:pt x="5466468" y="2371347"/>
                  <a:pt x="5499389" y="2349325"/>
                  <a:pt x="5530768" y="2317965"/>
                </a:cubicBezTo>
                <a:cubicBezTo>
                  <a:pt x="5562148" y="2286605"/>
                  <a:pt x="5585184" y="2249990"/>
                  <a:pt x="5599876" y="2208118"/>
                </a:cubicBezTo>
                <a:cubicBezTo>
                  <a:pt x="5614568" y="2166247"/>
                  <a:pt x="5621914" y="2121748"/>
                  <a:pt x="5621914" y="2074622"/>
                </a:cubicBezTo>
                <a:lnTo>
                  <a:pt x="5621914" y="1607256"/>
                </a:lnTo>
                <a:lnTo>
                  <a:pt x="5626584" y="1608717"/>
                </a:lnTo>
                <a:cubicBezTo>
                  <a:pt x="5630175" y="1612879"/>
                  <a:pt x="5631534" y="1619627"/>
                  <a:pt x="5631534" y="1629969"/>
                </a:cubicBezTo>
                <a:cubicBezTo>
                  <a:pt x="5631534" y="1667852"/>
                  <a:pt x="5661222" y="1686410"/>
                  <a:pt x="5687754" y="1665114"/>
                </a:cubicBezTo>
                <a:cubicBezTo>
                  <a:pt x="5703230" y="1652691"/>
                  <a:pt x="5706994" y="1635212"/>
                  <a:pt x="5704663" y="1586606"/>
                </a:cubicBezTo>
                <a:cubicBezTo>
                  <a:pt x="5703014" y="1552215"/>
                  <a:pt x="5696426" y="1519883"/>
                  <a:pt x="5690023" y="1514755"/>
                </a:cubicBezTo>
                <a:cubicBezTo>
                  <a:pt x="5672648" y="1500840"/>
                  <a:pt x="5675968" y="1466187"/>
                  <a:pt x="5695950" y="1452906"/>
                </a:cubicBezTo>
                <a:cubicBezTo>
                  <a:pt x="5716114" y="1439504"/>
                  <a:pt x="5719251" y="1409953"/>
                  <a:pt x="5701446" y="1401141"/>
                </a:cubicBezTo>
                <a:cubicBezTo>
                  <a:pt x="5694534" y="1397720"/>
                  <a:pt x="5692507" y="1381797"/>
                  <a:pt x="5696703" y="1363885"/>
                </a:cubicBezTo>
                <a:cubicBezTo>
                  <a:pt x="5700733" y="1346679"/>
                  <a:pt x="5700364" y="1323352"/>
                  <a:pt x="5695882" y="1312044"/>
                </a:cubicBezTo>
                <a:cubicBezTo>
                  <a:pt x="5689236" y="1295273"/>
                  <a:pt x="5681565" y="1292475"/>
                  <a:pt x="5654234" y="1296853"/>
                </a:cubicBezTo>
                <a:cubicBezTo>
                  <a:pt x="5620637" y="1302235"/>
                  <a:pt x="5597315" y="1290525"/>
                  <a:pt x="5619632" y="1279478"/>
                </a:cubicBezTo>
                <a:cubicBezTo>
                  <a:pt x="5635028" y="1271859"/>
                  <a:pt x="5635195" y="1218417"/>
                  <a:pt x="5619823" y="1218417"/>
                </a:cubicBezTo>
                <a:cubicBezTo>
                  <a:pt x="5613381" y="1218417"/>
                  <a:pt x="5608111" y="1205755"/>
                  <a:pt x="5608111" y="1190279"/>
                </a:cubicBezTo>
                <a:cubicBezTo>
                  <a:pt x="5608111" y="1174803"/>
                  <a:pt x="5613801" y="1162140"/>
                  <a:pt x="5620753" y="1162140"/>
                </a:cubicBezTo>
                <a:cubicBezTo>
                  <a:pt x="5628518" y="1162140"/>
                  <a:pt x="5630606" y="1151969"/>
                  <a:pt x="5626165" y="1135777"/>
                </a:cubicBezTo>
                <a:cubicBezTo>
                  <a:pt x="5620325" y="1114483"/>
                  <a:pt x="5624088" y="1107343"/>
                  <a:pt x="5645731" y="1098648"/>
                </a:cubicBezTo>
                <a:cubicBezTo>
                  <a:pt x="5660468" y="1092728"/>
                  <a:pt x="5685702" y="1086654"/>
                  <a:pt x="5701806" y="1085149"/>
                </a:cubicBezTo>
                <a:cubicBezTo>
                  <a:pt x="5723986" y="1083077"/>
                  <a:pt x="5731984" y="1076160"/>
                  <a:pt x="5734791" y="1056620"/>
                </a:cubicBezTo>
                <a:cubicBezTo>
                  <a:pt x="5737731" y="1036154"/>
                  <a:pt x="5744542" y="1030826"/>
                  <a:pt x="5767768" y="1030826"/>
                </a:cubicBezTo>
                <a:cubicBezTo>
                  <a:pt x="5783868" y="1030826"/>
                  <a:pt x="5806201" y="1026900"/>
                  <a:pt x="5817396" y="1022101"/>
                </a:cubicBezTo>
                <a:cubicBezTo>
                  <a:pt x="5829418" y="1016948"/>
                  <a:pt x="5844665" y="1016797"/>
                  <a:pt x="5854633" y="1021730"/>
                </a:cubicBezTo>
                <a:cubicBezTo>
                  <a:pt x="5868728" y="1028707"/>
                  <a:pt x="5867658" y="1032418"/>
                  <a:pt x="5848146" y="1044226"/>
                </a:cubicBezTo>
                <a:cubicBezTo>
                  <a:pt x="5830477" y="1054921"/>
                  <a:pt x="5829090" y="1058441"/>
                  <a:pt x="5842458" y="1058667"/>
                </a:cubicBezTo>
                <a:cubicBezTo>
                  <a:pt x="5852181" y="1058831"/>
                  <a:pt x="5866438" y="1050883"/>
                  <a:pt x="5874141" y="1041005"/>
                </a:cubicBezTo>
                <a:cubicBezTo>
                  <a:pt x="5890017" y="1020646"/>
                  <a:pt x="5877304" y="1007237"/>
                  <a:pt x="5836492" y="1001297"/>
                </a:cubicBezTo>
                <a:cubicBezTo>
                  <a:pt x="5823608" y="999422"/>
                  <a:pt x="5807865" y="988416"/>
                  <a:pt x="5801506" y="976839"/>
                </a:cubicBezTo>
                <a:cubicBezTo>
                  <a:pt x="5795148" y="965262"/>
                  <a:pt x="5785925" y="955790"/>
                  <a:pt x="5781010" y="955790"/>
                </a:cubicBezTo>
                <a:cubicBezTo>
                  <a:pt x="5776097" y="955790"/>
                  <a:pt x="5772076" y="949459"/>
                  <a:pt x="5772076" y="941721"/>
                </a:cubicBezTo>
                <a:cubicBezTo>
                  <a:pt x="5772076" y="918870"/>
                  <a:pt x="5817598" y="925539"/>
                  <a:pt x="5849439" y="953055"/>
                </a:cubicBezTo>
                <a:cubicBezTo>
                  <a:pt x="5872811" y="973252"/>
                  <a:pt x="5882899" y="976420"/>
                  <a:pt x="5898656" y="968511"/>
                </a:cubicBezTo>
                <a:cubicBezTo>
                  <a:pt x="5927598" y="953984"/>
                  <a:pt x="5928754" y="925228"/>
                  <a:pt x="5901410" y="899977"/>
                </a:cubicBezTo>
                <a:cubicBezTo>
                  <a:pt x="5873447" y="874157"/>
                  <a:pt x="5871010" y="861994"/>
                  <a:pt x="5893797" y="861994"/>
                </a:cubicBezTo>
                <a:cubicBezTo>
                  <a:pt x="5902770" y="861994"/>
                  <a:pt x="5913311" y="855318"/>
                  <a:pt x="5917220" y="847158"/>
                </a:cubicBezTo>
                <a:cubicBezTo>
                  <a:pt x="5928178" y="824290"/>
                  <a:pt x="5925647" y="796337"/>
                  <a:pt x="5912618" y="796337"/>
                </a:cubicBezTo>
                <a:cubicBezTo>
                  <a:pt x="5892734" y="796337"/>
                  <a:pt x="5899683" y="773047"/>
                  <a:pt x="5923703" y="759182"/>
                </a:cubicBezTo>
                <a:cubicBezTo>
                  <a:pt x="5936241" y="751944"/>
                  <a:pt x="5944270" y="743134"/>
                  <a:pt x="5941546" y="739605"/>
                </a:cubicBezTo>
                <a:cubicBezTo>
                  <a:pt x="5933218" y="728813"/>
                  <a:pt x="5974922" y="704989"/>
                  <a:pt x="6013672" y="698401"/>
                </a:cubicBezTo>
                <a:cubicBezTo>
                  <a:pt x="6046050" y="692897"/>
                  <a:pt x="6051178" y="694940"/>
                  <a:pt x="6057769" y="715974"/>
                </a:cubicBezTo>
                <a:cubicBezTo>
                  <a:pt x="6067295" y="746368"/>
                  <a:pt x="6120339" y="759582"/>
                  <a:pt x="6141183" y="736753"/>
                </a:cubicBezTo>
                <a:cubicBezTo>
                  <a:pt x="6164001" y="711763"/>
                  <a:pt x="6243360" y="723032"/>
                  <a:pt x="6223726" y="748475"/>
                </a:cubicBezTo>
                <a:cubicBezTo>
                  <a:pt x="6210827" y="765188"/>
                  <a:pt x="6228455" y="796337"/>
                  <a:pt x="6250812" y="796337"/>
                </a:cubicBezTo>
                <a:cubicBezTo>
                  <a:pt x="6262030" y="796337"/>
                  <a:pt x="6281437" y="790141"/>
                  <a:pt x="6293942" y="782566"/>
                </a:cubicBezTo>
                <a:cubicBezTo>
                  <a:pt x="6306446" y="774992"/>
                  <a:pt x="6328534" y="768662"/>
                  <a:pt x="6343028" y="768497"/>
                </a:cubicBezTo>
                <a:cubicBezTo>
                  <a:pt x="6357521" y="768333"/>
                  <a:pt x="6369379" y="763978"/>
                  <a:pt x="6369379" y="758819"/>
                </a:cubicBezTo>
                <a:cubicBezTo>
                  <a:pt x="6369379" y="753660"/>
                  <a:pt x="6377284" y="749440"/>
                  <a:pt x="6386947" y="749440"/>
                </a:cubicBezTo>
                <a:cubicBezTo>
                  <a:pt x="6396609" y="749440"/>
                  <a:pt x="6404514" y="745219"/>
                  <a:pt x="6404514" y="740060"/>
                </a:cubicBezTo>
                <a:cubicBezTo>
                  <a:pt x="6404514" y="734901"/>
                  <a:pt x="6412419" y="730680"/>
                  <a:pt x="6422083" y="730680"/>
                </a:cubicBezTo>
                <a:cubicBezTo>
                  <a:pt x="6431745" y="730680"/>
                  <a:pt x="6439650" y="738873"/>
                  <a:pt x="6439650" y="748886"/>
                </a:cubicBezTo>
                <a:cubicBezTo>
                  <a:pt x="6439650" y="771825"/>
                  <a:pt x="6456609" y="780485"/>
                  <a:pt x="6486601" y="772861"/>
                </a:cubicBezTo>
                <a:cubicBezTo>
                  <a:pt x="6501467" y="769083"/>
                  <a:pt x="6509921" y="758663"/>
                  <a:pt x="6509921" y="744118"/>
                </a:cubicBezTo>
                <a:cubicBezTo>
                  <a:pt x="6509921" y="720736"/>
                  <a:pt x="6539094" y="711664"/>
                  <a:pt x="6547711" y="732368"/>
                </a:cubicBezTo>
                <a:cubicBezTo>
                  <a:pt x="6554027" y="747544"/>
                  <a:pt x="6590650" y="735019"/>
                  <a:pt x="6600019" y="714479"/>
                </a:cubicBezTo>
                <a:cubicBezTo>
                  <a:pt x="6604189" y="705335"/>
                  <a:pt x="6617245" y="687786"/>
                  <a:pt x="6629032" y="675483"/>
                </a:cubicBezTo>
                <a:cubicBezTo>
                  <a:pt x="6655004" y="648373"/>
                  <a:pt x="6656766" y="619474"/>
                  <a:pt x="6632895" y="612139"/>
                </a:cubicBezTo>
                <a:cubicBezTo>
                  <a:pt x="6622011" y="608794"/>
                  <a:pt x="6615327" y="594518"/>
                  <a:pt x="6615327" y="574619"/>
                </a:cubicBezTo>
                <a:cubicBezTo>
                  <a:pt x="6615327" y="554722"/>
                  <a:pt x="6608643" y="540446"/>
                  <a:pt x="6597760" y="537101"/>
                </a:cubicBezTo>
                <a:cubicBezTo>
                  <a:pt x="6588096" y="534132"/>
                  <a:pt x="6580233" y="520547"/>
                  <a:pt x="6580282" y="506912"/>
                </a:cubicBezTo>
                <a:cubicBezTo>
                  <a:pt x="6580388" y="478961"/>
                  <a:pt x="6620733" y="458673"/>
                  <a:pt x="6676221" y="458673"/>
                </a:cubicBezTo>
                <a:cubicBezTo>
                  <a:pt x="6694261" y="458673"/>
                  <a:pt x="6709021" y="454453"/>
                  <a:pt x="6709021" y="449294"/>
                </a:cubicBezTo>
                <a:cubicBezTo>
                  <a:pt x="6709021" y="433236"/>
                  <a:pt x="6737818" y="439011"/>
                  <a:pt x="6752661" y="458046"/>
                </a:cubicBezTo>
                <a:cubicBezTo>
                  <a:pt x="6764475" y="473194"/>
                  <a:pt x="6763493" y="476734"/>
                  <a:pt x="6746695" y="479564"/>
                </a:cubicBezTo>
                <a:cubicBezTo>
                  <a:pt x="6735637" y="481428"/>
                  <a:pt x="6754633" y="483588"/>
                  <a:pt x="6788910" y="484366"/>
                </a:cubicBezTo>
                <a:cubicBezTo>
                  <a:pt x="6848003" y="485706"/>
                  <a:pt x="6851854" y="484349"/>
                  <a:pt x="6863255" y="458157"/>
                </a:cubicBezTo>
                <a:cubicBezTo>
                  <a:pt x="6877209" y="426101"/>
                  <a:pt x="6901596" y="423086"/>
                  <a:pt x="6953947" y="446949"/>
                </a:cubicBezTo>
                <a:cubicBezTo>
                  <a:pt x="6976896" y="457409"/>
                  <a:pt x="6989985" y="470817"/>
                  <a:pt x="6990031" y="483914"/>
                </a:cubicBezTo>
                <a:cubicBezTo>
                  <a:pt x="6990125" y="509984"/>
                  <a:pt x="7004630" y="517096"/>
                  <a:pt x="7042270" y="509531"/>
                </a:cubicBezTo>
                <a:cubicBezTo>
                  <a:pt x="7068511" y="504257"/>
                  <a:pt x="7072088" y="498636"/>
                  <a:pt x="7072088" y="462676"/>
                </a:cubicBezTo>
                <a:cubicBezTo>
                  <a:pt x="7072088" y="431415"/>
                  <a:pt x="7077590" y="419457"/>
                  <a:pt x="7095511" y="411776"/>
                </a:cubicBezTo>
                <a:cubicBezTo>
                  <a:pt x="7109613" y="405731"/>
                  <a:pt x="7118935" y="392136"/>
                  <a:pt x="7118935" y="377614"/>
                </a:cubicBezTo>
                <a:cubicBezTo>
                  <a:pt x="7118935" y="359190"/>
                  <a:pt x="7123435" y="354874"/>
                  <a:pt x="7137987" y="359347"/>
                </a:cubicBezTo>
                <a:cubicBezTo>
                  <a:pt x="7148466" y="362567"/>
                  <a:pt x="7164277" y="360391"/>
                  <a:pt x="7173123" y="354512"/>
                </a:cubicBezTo>
                <a:cubicBezTo>
                  <a:pt x="7191616" y="342220"/>
                  <a:pt x="7195016" y="299221"/>
                  <a:pt x="7177494" y="299221"/>
                </a:cubicBezTo>
                <a:cubicBezTo>
                  <a:pt x="7159393" y="299221"/>
                  <a:pt x="7163650" y="269756"/>
                  <a:pt x="7184406" y="251389"/>
                </a:cubicBezTo>
                <a:cubicBezTo>
                  <a:pt x="7212729" y="226323"/>
                  <a:pt x="7195702" y="196046"/>
                  <a:pt x="7153281" y="196046"/>
                </a:cubicBezTo>
                <a:cubicBezTo>
                  <a:pt x="7107877" y="196046"/>
                  <a:pt x="7108348" y="173696"/>
                  <a:pt x="7154070" y="158528"/>
                </a:cubicBezTo>
                <a:cubicBezTo>
                  <a:pt x="7174398" y="151784"/>
                  <a:pt x="7189206" y="139874"/>
                  <a:pt x="7189206" y="130268"/>
                </a:cubicBezTo>
                <a:cubicBezTo>
                  <a:pt x="7189206" y="120379"/>
                  <a:pt x="7201048" y="111283"/>
                  <a:pt x="7218486" y="107779"/>
                </a:cubicBezTo>
                <a:cubicBezTo>
                  <a:pt x="7234589" y="104541"/>
                  <a:pt x="7247765" y="98338"/>
                  <a:pt x="7247765" y="93993"/>
                </a:cubicBezTo>
                <a:cubicBezTo>
                  <a:pt x="7247765" y="82103"/>
                  <a:pt x="7303650" y="93058"/>
                  <a:pt x="7319113" y="107979"/>
                </a:cubicBezTo>
                <a:cubicBezTo>
                  <a:pt x="7326540" y="115145"/>
                  <a:pt x="7344583" y="121010"/>
                  <a:pt x="7359209" y="121010"/>
                </a:cubicBezTo>
                <a:cubicBezTo>
                  <a:pt x="7373835" y="121010"/>
                  <a:pt x="7388834" y="127340"/>
                  <a:pt x="7392543" y="135078"/>
                </a:cubicBezTo>
                <a:cubicBezTo>
                  <a:pt x="7396250" y="142817"/>
                  <a:pt x="7412624" y="149148"/>
                  <a:pt x="7428931" y="149148"/>
                </a:cubicBezTo>
                <a:cubicBezTo>
                  <a:pt x="7450922" y="149148"/>
                  <a:pt x="7458578" y="154068"/>
                  <a:pt x="7458578" y="168202"/>
                </a:cubicBezTo>
                <a:cubicBezTo>
                  <a:pt x="7458578" y="191082"/>
                  <a:pt x="7489635" y="202700"/>
                  <a:pt x="7515658" y="189555"/>
                </a:cubicBezTo>
                <a:cubicBezTo>
                  <a:pt x="7528601" y="183015"/>
                  <a:pt x="7533276" y="169468"/>
                  <a:pt x="7530736" y="145853"/>
                </a:cubicBezTo>
                <a:cubicBezTo>
                  <a:pt x="7528460" y="124700"/>
                  <a:pt x="7532171" y="111630"/>
                  <a:pt x="7540452" y="111630"/>
                </a:cubicBezTo>
                <a:cubicBezTo>
                  <a:pt x="7547974" y="111630"/>
                  <a:pt x="7550945" y="104300"/>
                  <a:pt x="7547228" y="94920"/>
                </a:cubicBezTo>
                <a:cubicBezTo>
                  <a:pt x="7542397" y="82729"/>
                  <a:pt x="7549581" y="75498"/>
                  <a:pt x="7573790" y="68180"/>
                </a:cubicBezTo>
                <a:cubicBezTo>
                  <a:pt x="7615807" y="55478"/>
                  <a:pt x="7681102" y="62588"/>
                  <a:pt x="7681102" y="79867"/>
                </a:cubicBezTo>
                <a:cubicBezTo>
                  <a:pt x="7681102" y="87019"/>
                  <a:pt x="7686372" y="92871"/>
                  <a:pt x="7692814" y="92871"/>
                </a:cubicBezTo>
                <a:cubicBezTo>
                  <a:pt x="7699256" y="92871"/>
                  <a:pt x="7704526" y="99070"/>
                  <a:pt x="7704526" y="106646"/>
                </a:cubicBezTo>
                <a:cubicBezTo>
                  <a:pt x="7704526" y="114931"/>
                  <a:pt x="7711408" y="118306"/>
                  <a:pt x="7721795" y="115114"/>
                </a:cubicBezTo>
                <a:cubicBezTo>
                  <a:pt x="7743225" y="108528"/>
                  <a:pt x="7808404" y="148483"/>
                  <a:pt x="7809284" y="168746"/>
                </a:cubicBezTo>
                <a:cubicBezTo>
                  <a:pt x="7809641" y="176946"/>
                  <a:pt x="7796509" y="188553"/>
                  <a:pt x="7780101" y="194540"/>
                </a:cubicBezTo>
                <a:cubicBezTo>
                  <a:pt x="7742403" y="208297"/>
                  <a:pt x="7739661" y="208178"/>
                  <a:pt x="7739661" y="192791"/>
                </a:cubicBezTo>
                <a:cubicBezTo>
                  <a:pt x="7739661" y="174975"/>
                  <a:pt x="7696259" y="136956"/>
                  <a:pt x="7683263" y="143390"/>
                </a:cubicBezTo>
                <a:cubicBezTo>
                  <a:pt x="7677325" y="146328"/>
                  <a:pt x="7669169" y="165249"/>
                  <a:pt x="7665140" y="185435"/>
                </a:cubicBezTo>
                <a:cubicBezTo>
                  <a:pt x="7661108" y="205621"/>
                  <a:pt x="7649876" y="224576"/>
                  <a:pt x="7640178" y="227556"/>
                </a:cubicBezTo>
                <a:cubicBezTo>
                  <a:pt x="7608228" y="237375"/>
                  <a:pt x="7625462" y="299858"/>
                  <a:pt x="7671790" y="342174"/>
                </a:cubicBezTo>
                <a:cubicBezTo>
                  <a:pt x="7683535" y="352902"/>
                  <a:pt x="7699787" y="380051"/>
                  <a:pt x="7707905" y="402504"/>
                </a:cubicBezTo>
                <a:cubicBezTo>
                  <a:pt x="7718127" y="430785"/>
                  <a:pt x="7733373" y="448359"/>
                  <a:pt x="7757514" y="459696"/>
                </a:cubicBezTo>
                <a:cubicBezTo>
                  <a:pt x="7805273" y="482123"/>
                  <a:pt x="7823894" y="480809"/>
                  <a:pt x="7848965" y="453241"/>
                </a:cubicBezTo>
                <a:cubicBezTo>
                  <a:pt x="7874321" y="425359"/>
                  <a:pt x="7859306" y="402396"/>
                  <a:pt x="7815720" y="402396"/>
                </a:cubicBezTo>
                <a:cubicBezTo>
                  <a:pt x="7798160" y="402396"/>
                  <a:pt x="7786861" y="395287"/>
                  <a:pt x="7782179" y="381292"/>
                </a:cubicBezTo>
                <a:cubicBezTo>
                  <a:pt x="7771253" y="348644"/>
                  <a:pt x="7772796" y="346119"/>
                  <a:pt x="7803665" y="346119"/>
                </a:cubicBezTo>
                <a:cubicBezTo>
                  <a:pt x="7839388" y="346119"/>
                  <a:pt x="7855781" y="322811"/>
                  <a:pt x="7848192" y="282807"/>
                </a:cubicBezTo>
                <a:cubicBezTo>
                  <a:pt x="7843838" y="259855"/>
                  <a:pt x="7846769" y="252323"/>
                  <a:pt x="7860054" y="252323"/>
                </a:cubicBezTo>
                <a:cubicBezTo>
                  <a:pt x="7882567" y="252323"/>
                  <a:pt x="7893877" y="275139"/>
                  <a:pt x="7877762" y="288044"/>
                </a:cubicBezTo>
                <a:cubicBezTo>
                  <a:pt x="7869140" y="294949"/>
                  <a:pt x="7878350" y="299852"/>
                  <a:pt x="7908426" y="304371"/>
                </a:cubicBezTo>
                <a:cubicBezTo>
                  <a:pt x="7941254" y="309303"/>
                  <a:pt x="7956835" y="306898"/>
                  <a:pt x="7974366" y="294192"/>
                </a:cubicBezTo>
                <a:cubicBezTo>
                  <a:pt x="8011018" y="267628"/>
                  <a:pt x="8002919" y="236952"/>
                  <a:pt x="7948665" y="196831"/>
                </a:cubicBezTo>
                <a:cubicBezTo>
                  <a:pt x="7899456" y="160441"/>
                  <a:pt x="7892637" y="130389"/>
                  <a:pt x="7933589" y="130389"/>
                </a:cubicBezTo>
                <a:cubicBezTo>
                  <a:pt x="7954584" y="130389"/>
                  <a:pt x="7996320" y="94853"/>
                  <a:pt x="7996931" y="76456"/>
                </a:cubicBezTo>
                <a:cubicBezTo>
                  <a:pt x="7997164" y="69483"/>
                  <a:pt x="8013151" y="64732"/>
                  <a:pt x="8036391" y="64732"/>
                </a:cubicBezTo>
                <a:cubicBezTo>
                  <a:pt x="8067277" y="64732"/>
                  <a:pt x="8084439" y="72741"/>
                  <a:pt x="8118317" y="102965"/>
                </a:cubicBezTo>
                <a:cubicBezTo>
                  <a:pt x="8156474" y="137004"/>
                  <a:pt x="8163108" y="139649"/>
                  <a:pt x="8178798" y="127084"/>
                </a:cubicBezTo>
                <a:cubicBezTo>
                  <a:pt x="8200052" y="110063"/>
                  <a:pt x="8201369" y="91205"/>
                  <a:pt x="8182368" y="75988"/>
                </a:cubicBezTo>
                <a:cubicBezTo>
                  <a:pt x="8171437" y="67234"/>
                  <a:pt x="8171599" y="62127"/>
                  <a:pt x="8183097" y="53008"/>
                </a:cubicBezTo>
                <a:cubicBezTo>
                  <a:pt x="8194935" y="43620"/>
                  <a:pt x="8199977" y="44256"/>
                  <a:pt x="8208397" y="56197"/>
                </a:cubicBezTo>
                <a:cubicBezTo>
                  <a:pt x="8232022" y="89704"/>
                  <a:pt x="8262437" y="111661"/>
                  <a:pt x="8289519" y="114760"/>
                </a:cubicBezTo>
                <a:cubicBezTo>
                  <a:pt x="8331354" y="119548"/>
                  <a:pt x="8346692" y="143753"/>
                  <a:pt x="8321833" y="165752"/>
                </a:cubicBezTo>
                <a:cubicBezTo>
                  <a:pt x="8299945" y="185120"/>
                  <a:pt x="8294928" y="214805"/>
                  <a:pt x="8313540" y="214805"/>
                </a:cubicBezTo>
                <a:cubicBezTo>
                  <a:pt x="8319982" y="214805"/>
                  <a:pt x="8325252" y="225108"/>
                  <a:pt x="8325252" y="237700"/>
                </a:cubicBezTo>
                <a:cubicBezTo>
                  <a:pt x="8325252" y="250293"/>
                  <a:pt x="8330522" y="263205"/>
                  <a:pt x="8336964" y="266392"/>
                </a:cubicBezTo>
                <a:cubicBezTo>
                  <a:pt x="8343406" y="269581"/>
                  <a:pt x="8348676" y="286923"/>
                  <a:pt x="8348676" y="304930"/>
                </a:cubicBezTo>
                <a:cubicBezTo>
                  <a:pt x="8348676" y="329377"/>
                  <a:pt x="8358616" y="345866"/>
                  <a:pt x="8387921" y="370033"/>
                </a:cubicBezTo>
                <a:cubicBezTo>
                  <a:pt x="8409508" y="387833"/>
                  <a:pt x="8433845" y="402396"/>
                  <a:pt x="8442007" y="402396"/>
                </a:cubicBezTo>
                <a:cubicBezTo>
                  <a:pt x="8450168" y="402396"/>
                  <a:pt x="8474853" y="415059"/>
                  <a:pt x="8496863" y="430535"/>
                </a:cubicBezTo>
                <a:cubicBezTo>
                  <a:pt x="8539836" y="460752"/>
                  <a:pt x="8591108" y="467545"/>
                  <a:pt x="8602157" y="444484"/>
                </a:cubicBezTo>
                <a:cubicBezTo>
                  <a:pt x="8605896" y="436680"/>
                  <a:pt x="8602263" y="423840"/>
                  <a:pt x="8594089" y="415948"/>
                </a:cubicBezTo>
                <a:cubicBezTo>
                  <a:pt x="8574094" y="396655"/>
                  <a:pt x="8598515" y="373622"/>
                  <a:pt x="8620389" y="391141"/>
                </a:cubicBezTo>
                <a:cubicBezTo>
                  <a:pt x="8637005" y="404447"/>
                  <a:pt x="8702268" y="406146"/>
                  <a:pt x="8718183" y="393685"/>
                </a:cubicBezTo>
                <a:cubicBezTo>
                  <a:pt x="8724303" y="388895"/>
                  <a:pt x="8747756" y="383618"/>
                  <a:pt x="8770301" y="381961"/>
                </a:cubicBezTo>
                <a:cubicBezTo>
                  <a:pt x="8805191" y="379396"/>
                  <a:pt x="8811844" y="375108"/>
                  <a:pt x="8814997" y="353154"/>
                </a:cubicBezTo>
                <a:cubicBezTo>
                  <a:pt x="8817639" y="334773"/>
                  <a:pt x="8825317" y="327360"/>
                  <a:pt x="8841718" y="327360"/>
                </a:cubicBezTo>
                <a:cubicBezTo>
                  <a:pt x="8870350" y="327360"/>
                  <a:pt x="8883644" y="302173"/>
                  <a:pt x="8866568" y="280276"/>
                </a:cubicBezTo>
                <a:cubicBezTo>
                  <a:pt x="8855589" y="266195"/>
                  <a:pt x="8858918" y="262985"/>
                  <a:pt x="8889608" y="258069"/>
                </a:cubicBezTo>
                <a:cubicBezTo>
                  <a:pt x="8974452" y="244480"/>
                  <a:pt x="9039672" y="264162"/>
                  <a:pt x="9039672" y="303355"/>
                </a:cubicBezTo>
                <a:cubicBezTo>
                  <a:pt x="9039672" y="314759"/>
                  <a:pt x="9052849" y="334003"/>
                  <a:pt x="9068953" y="346119"/>
                </a:cubicBezTo>
                <a:cubicBezTo>
                  <a:pt x="9085055" y="358235"/>
                  <a:pt x="9098232" y="375151"/>
                  <a:pt x="9098232" y="383709"/>
                </a:cubicBezTo>
                <a:cubicBezTo>
                  <a:pt x="9098232" y="407270"/>
                  <a:pt x="9110757" y="412464"/>
                  <a:pt x="9130139" y="396942"/>
                </a:cubicBezTo>
                <a:cubicBezTo>
                  <a:pt x="9147678" y="382895"/>
                  <a:pt x="9193809" y="387211"/>
                  <a:pt x="9201685" y="403636"/>
                </a:cubicBezTo>
                <a:cubicBezTo>
                  <a:pt x="9203833" y="408113"/>
                  <a:pt x="9218015" y="411776"/>
                  <a:pt x="9233202" y="411776"/>
                </a:cubicBezTo>
                <a:cubicBezTo>
                  <a:pt x="9248389" y="411776"/>
                  <a:pt x="9264072" y="415996"/>
                  <a:pt x="9268054" y="421155"/>
                </a:cubicBezTo>
                <a:cubicBezTo>
                  <a:pt x="9272034" y="426314"/>
                  <a:pt x="9288172" y="430535"/>
                  <a:pt x="9303914" y="430535"/>
                </a:cubicBezTo>
                <a:cubicBezTo>
                  <a:pt x="9326117" y="430535"/>
                  <a:pt x="9337090" y="422119"/>
                  <a:pt x="9352834" y="393017"/>
                </a:cubicBezTo>
                <a:cubicBezTo>
                  <a:pt x="9363996" y="372382"/>
                  <a:pt x="9377043" y="355498"/>
                  <a:pt x="9381827" y="355498"/>
                </a:cubicBezTo>
                <a:cubicBezTo>
                  <a:pt x="9386610" y="355498"/>
                  <a:pt x="9384350" y="344644"/>
                  <a:pt x="9376802" y="331377"/>
                </a:cubicBezTo>
                <a:cubicBezTo>
                  <a:pt x="9367255" y="314597"/>
                  <a:pt x="9366851" y="305321"/>
                  <a:pt x="9375474" y="300894"/>
                </a:cubicBezTo>
                <a:cubicBezTo>
                  <a:pt x="9398795" y="288923"/>
                  <a:pt x="9405805" y="252677"/>
                  <a:pt x="9385978" y="246583"/>
                </a:cubicBezTo>
                <a:cubicBezTo>
                  <a:pt x="9375872" y="243477"/>
                  <a:pt x="9367603" y="231353"/>
                  <a:pt x="9367603" y="219640"/>
                </a:cubicBezTo>
                <a:cubicBezTo>
                  <a:pt x="9367603" y="207927"/>
                  <a:pt x="9359698" y="193089"/>
                  <a:pt x="9350036" y="186666"/>
                </a:cubicBezTo>
                <a:cubicBezTo>
                  <a:pt x="9340373" y="180244"/>
                  <a:pt x="9332468" y="165204"/>
                  <a:pt x="9332468" y="153243"/>
                </a:cubicBezTo>
                <a:cubicBezTo>
                  <a:pt x="9332468" y="141282"/>
                  <a:pt x="9327198" y="128887"/>
                  <a:pt x="9320756" y="125699"/>
                </a:cubicBezTo>
                <a:cubicBezTo>
                  <a:pt x="9314314" y="122511"/>
                  <a:pt x="9309044" y="97389"/>
                  <a:pt x="9309044" y="69872"/>
                </a:cubicBezTo>
                <a:cubicBezTo>
                  <a:pt x="9309044" y="32903"/>
                  <a:pt x="9313881" y="18355"/>
                  <a:pt x="9327570" y="14149"/>
                </a:cubicBezTo>
                <a:cubicBezTo>
                  <a:pt x="9339735" y="10410"/>
                  <a:pt x="9344969" y="8326"/>
                  <a:pt x="9351013" y="9852"/>
                </a:cubicBezTo>
                <a:close/>
                <a:moveTo>
                  <a:pt x="8642479" y="2684"/>
                </a:moveTo>
                <a:cubicBezTo>
                  <a:pt x="8676671" y="-1845"/>
                  <a:pt x="8690276" y="1424"/>
                  <a:pt x="8715678" y="20278"/>
                </a:cubicBezTo>
                <a:cubicBezTo>
                  <a:pt x="8732838" y="33014"/>
                  <a:pt x="8746877" y="46259"/>
                  <a:pt x="8746877" y="49709"/>
                </a:cubicBezTo>
                <a:cubicBezTo>
                  <a:pt x="8746877" y="53161"/>
                  <a:pt x="8731686" y="67878"/>
                  <a:pt x="8713118" y="82415"/>
                </a:cubicBezTo>
                <a:cubicBezTo>
                  <a:pt x="8671797" y="114762"/>
                  <a:pt x="8608947" y="127342"/>
                  <a:pt x="8590081" y="107042"/>
                </a:cubicBezTo>
                <a:cubicBezTo>
                  <a:pt x="8577103" y="93077"/>
                  <a:pt x="8473015" y="83961"/>
                  <a:pt x="8458576" y="95526"/>
                </a:cubicBezTo>
                <a:cubicBezTo>
                  <a:pt x="8454662" y="98660"/>
                  <a:pt x="8450099" y="115173"/>
                  <a:pt x="8448435" y="132221"/>
                </a:cubicBezTo>
                <a:cubicBezTo>
                  <a:pt x="8445573" y="161570"/>
                  <a:pt x="8422448" y="176964"/>
                  <a:pt x="8403736" y="161978"/>
                </a:cubicBezTo>
                <a:cubicBezTo>
                  <a:pt x="8391166" y="151912"/>
                  <a:pt x="8393975" y="121010"/>
                  <a:pt x="8407458" y="121010"/>
                </a:cubicBezTo>
                <a:cubicBezTo>
                  <a:pt x="8414328" y="121010"/>
                  <a:pt x="8416287" y="111096"/>
                  <a:pt x="8412072" y="97648"/>
                </a:cubicBezTo>
                <a:cubicBezTo>
                  <a:pt x="8406523" y="79940"/>
                  <a:pt x="8410012" y="72965"/>
                  <a:pt x="8426489" y="68825"/>
                </a:cubicBezTo>
                <a:cubicBezTo>
                  <a:pt x="8438444" y="65820"/>
                  <a:pt x="8457378" y="59450"/>
                  <a:pt x="8468563" y="54668"/>
                </a:cubicBezTo>
                <a:cubicBezTo>
                  <a:pt x="8479748" y="49885"/>
                  <a:pt x="8496876" y="45973"/>
                  <a:pt x="8506626" y="45973"/>
                </a:cubicBezTo>
                <a:cubicBezTo>
                  <a:pt x="8516545" y="45973"/>
                  <a:pt x="8524353" y="37710"/>
                  <a:pt x="8524353" y="27214"/>
                </a:cubicBezTo>
                <a:cubicBezTo>
                  <a:pt x="8524353" y="12324"/>
                  <a:pt x="8532204" y="8433"/>
                  <a:pt x="8562416" y="8351"/>
                </a:cubicBezTo>
                <a:cubicBezTo>
                  <a:pt x="8583352" y="8294"/>
                  <a:pt x="8619379" y="5745"/>
                  <a:pt x="8642479" y="2684"/>
                </a:cubicBezTo>
                <a:close/>
                <a:moveTo>
                  <a:pt x="8981542" y="1546"/>
                </a:moveTo>
                <a:cubicBezTo>
                  <a:pt x="9013170" y="-5386"/>
                  <a:pt x="9013997" y="10024"/>
                  <a:pt x="9011610" y="67576"/>
                </a:cubicBezTo>
                <a:cubicBezTo>
                  <a:pt x="9010047" y="105252"/>
                  <a:pt x="9004870" y="141129"/>
                  <a:pt x="9000106" y="147303"/>
                </a:cubicBezTo>
                <a:cubicBezTo>
                  <a:pt x="8989575" y="160948"/>
                  <a:pt x="8961761" y="162012"/>
                  <a:pt x="8951834" y="149148"/>
                </a:cubicBezTo>
                <a:cubicBezTo>
                  <a:pt x="8947853" y="143989"/>
                  <a:pt x="8932376" y="139769"/>
                  <a:pt x="8917442" y="139769"/>
                </a:cubicBezTo>
                <a:cubicBezTo>
                  <a:pt x="8902507" y="139769"/>
                  <a:pt x="8883726" y="133438"/>
                  <a:pt x="8875707" y="125699"/>
                </a:cubicBezTo>
                <a:cubicBezTo>
                  <a:pt x="8867688" y="117961"/>
                  <a:pt x="8851232" y="111630"/>
                  <a:pt x="8839138" y="111630"/>
                </a:cubicBezTo>
                <a:cubicBezTo>
                  <a:pt x="8827044" y="111630"/>
                  <a:pt x="8817148" y="108410"/>
                  <a:pt x="8817148" y="104475"/>
                </a:cubicBezTo>
                <a:cubicBezTo>
                  <a:pt x="8817148" y="100539"/>
                  <a:pt x="8805290" y="93153"/>
                  <a:pt x="8790797" y="88061"/>
                </a:cubicBezTo>
                <a:cubicBezTo>
                  <a:pt x="8743160" y="71323"/>
                  <a:pt x="8759232" y="51446"/>
                  <a:pt x="8828860" y="40984"/>
                </a:cubicBezTo>
                <a:cubicBezTo>
                  <a:pt x="8864288" y="35662"/>
                  <a:pt x="8913683" y="24055"/>
                  <a:pt x="8938625" y="15191"/>
                </a:cubicBezTo>
                <a:cubicBezTo>
                  <a:pt x="8957034" y="8649"/>
                  <a:pt x="8970999" y="3856"/>
                  <a:pt x="8981542" y="154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025" cap="flat">
            <a:noFill/>
            <a:prstDash val="solid"/>
            <a:miter/>
          </a:ln>
          <a:effectLst>
            <a:outerShdw blurRad="50800" dist="50800" dir="5400000" algn="ctr" rotWithShape="0">
              <a:srgbClr val="F867C8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1016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10933" y="444263"/>
            <a:ext cx="2344951" cy="657504"/>
          </a:xfrm>
          <a:custGeom>
            <a:avLst/>
            <a:gdLst/>
            <a:ahLst/>
            <a:cxnLst/>
            <a:rect l="l" t="t" r="r" b="b"/>
            <a:pathLst>
              <a:path w="2344951" h="657504">
                <a:moveTo>
                  <a:pt x="876350" y="650558"/>
                </a:moveTo>
                <a:cubicBezTo>
                  <a:pt x="877142" y="650558"/>
                  <a:pt x="877789" y="652121"/>
                  <a:pt x="877789" y="654031"/>
                </a:cubicBezTo>
                <a:cubicBezTo>
                  <a:pt x="877789" y="656192"/>
                  <a:pt x="876309" y="657504"/>
                  <a:pt x="873870" y="657504"/>
                </a:cubicBezTo>
                <a:cubicBezTo>
                  <a:pt x="871715" y="657504"/>
                  <a:pt x="869952" y="656573"/>
                  <a:pt x="869952" y="655436"/>
                </a:cubicBezTo>
                <a:cubicBezTo>
                  <a:pt x="869952" y="653368"/>
                  <a:pt x="873638" y="650558"/>
                  <a:pt x="876350" y="650558"/>
                </a:cubicBezTo>
                <a:close/>
                <a:moveTo>
                  <a:pt x="896691" y="645927"/>
                </a:moveTo>
                <a:cubicBezTo>
                  <a:pt x="895778" y="645927"/>
                  <a:pt x="895031" y="646969"/>
                  <a:pt x="895031" y="648243"/>
                </a:cubicBezTo>
                <a:cubicBezTo>
                  <a:pt x="895031" y="649516"/>
                  <a:pt x="895342" y="650558"/>
                  <a:pt x="895723" y="650558"/>
                </a:cubicBezTo>
                <a:cubicBezTo>
                  <a:pt x="896103" y="650558"/>
                  <a:pt x="896850" y="649516"/>
                  <a:pt x="897383" y="648243"/>
                </a:cubicBezTo>
                <a:cubicBezTo>
                  <a:pt x="897915" y="646969"/>
                  <a:pt x="897604" y="645927"/>
                  <a:pt x="896691" y="645927"/>
                </a:cubicBezTo>
                <a:close/>
                <a:moveTo>
                  <a:pt x="1915461" y="583415"/>
                </a:moveTo>
                <a:cubicBezTo>
                  <a:pt x="1917203" y="583415"/>
                  <a:pt x="1918596" y="584959"/>
                  <a:pt x="1918596" y="586888"/>
                </a:cubicBezTo>
                <a:cubicBezTo>
                  <a:pt x="1918596" y="588817"/>
                  <a:pt x="1917203" y="590361"/>
                  <a:pt x="1915461" y="590361"/>
                </a:cubicBezTo>
                <a:cubicBezTo>
                  <a:pt x="1913719" y="590361"/>
                  <a:pt x="1912326" y="588817"/>
                  <a:pt x="1912326" y="586888"/>
                </a:cubicBezTo>
                <a:cubicBezTo>
                  <a:pt x="1912326" y="584959"/>
                  <a:pt x="1913719" y="583415"/>
                  <a:pt x="1915461" y="583415"/>
                </a:cubicBezTo>
                <a:close/>
                <a:moveTo>
                  <a:pt x="1856795" y="532479"/>
                </a:moveTo>
                <a:cubicBezTo>
                  <a:pt x="1861283" y="532479"/>
                  <a:pt x="1862293" y="533284"/>
                  <a:pt x="1861876" y="536531"/>
                </a:cubicBezTo>
                <a:cubicBezTo>
                  <a:pt x="1861347" y="540655"/>
                  <a:pt x="1854403" y="543393"/>
                  <a:pt x="1852311" y="540303"/>
                </a:cubicBezTo>
                <a:cubicBezTo>
                  <a:pt x="1849427" y="536043"/>
                  <a:pt x="1851470" y="532479"/>
                  <a:pt x="1856795" y="532479"/>
                </a:cubicBezTo>
                <a:close/>
                <a:moveTo>
                  <a:pt x="1495627" y="336631"/>
                </a:moveTo>
                <a:cubicBezTo>
                  <a:pt x="1499493" y="336631"/>
                  <a:pt x="1501860" y="337664"/>
                  <a:pt x="1502727" y="339731"/>
                </a:cubicBezTo>
                <a:cubicBezTo>
                  <a:pt x="1503593" y="341797"/>
                  <a:pt x="1504026" y="347097"/>
                  <a:pt x="1504026" y="355630"/>
                </a:cubicBezTo>
                <a:lnTo>
                  <a:pt x="1504026" y="438425"/>
                </a:lnTo>
                <a:cubicBezTo>
                  <a:pt x="1504026" y="446424"/>
                  <a:pt x="1503560" y="451457"/>
                  <a:pt x="1502627" y="453524"/>
                </a:cubicBezTo>
                <a:cubicBezTo>
                  <a:pt x="1501693" y="455590"/>
                  <a:pt x="1499427" y="456624"/>
                  <a:pt x="1495827" y="456624"/>
                </a:cubicBezTo>
                <a:cubicBezTo>
                  <a:pt x="1491961" y="456624"/>
                  <a:pt x="1489561" y="455690"/>
                  <a:pt x="1488627" y="453824"/>
                </a:cubicBezTo>
                <a:cubicBezTo>
                  <a:pt x="1487694" y="451957"/>
                  <a:pt x="1487227" y="446424"/>
                  <a:pt x="1487227" y="437225"/>
                </a:cubicBezTo>
                <a:lnTo>
                  <a:pt x="1487227" y="355630"/>
                </a:lnTo>
                <a:cubicBezTo>
                  <a:pt x="1487227" y="347230"/>
                  <a:pt x="1487727" y="341964"/>
                  <a:pt x="1488727" y="339831"/>
                </a:cubicBezTo>
                <a:cubicBezTo>
                  <a:pt x="1489727" y="337698"/>
                  <a:pt x="1492027" y="336631"/>
                  <a:pt x="1495627" y="336631"/>
                </a:cubicBezTo>
                <a:close/>
                <a:moveTo>
                  <a:pt x="1494427" y="308233"/>
                </a:moveTo>
                <a:cubicBezTo>
                  <a:pt x="1480695" y="308233"/>
                  <a:pt x="1469162" y="310666"/>
                  <a:pt x="1459829" y="315532"/>
                </a:cubicBezTo>
                <a:cubicBezTo>
                  <a:pt x="1450496" y="320399"/>
                  <a:pt x="1444197" y="326665"/>
                  <a:pt x="1440930" y="334331"/>
                </a:cubicBezTo>
                <a:cubicBezTo>
                  <a:pt x="1437664" y="341997"/>
                  <a:pt x="1436031" y="353763"/>
                  <a:pt x="1436031" y="369629"/>
                </a:cubicBezTo>
                <a:lnTo>
                  <a:pt x="1436031" y="428025"/>
                </a:lnTo>
                <a:cubicBezTo>
                  <a:pt x="1436031" y="441358"/>
                  <a:pt x="1437597" y="451624"/>
                  <a:pt x="1440730" y="458823"/>
                </a:cubicBezTo>
                <a:cubicBezTo>
                  <a:pt x="1443863" y="466023"/>
                  <a:pt x="1449930" y="472223"/>
                  <a:pt x="1458929" y="477422"/>
                </a:cubicBezTo>
                <a:cubicBezTo>
                  <a:pt x="1467929" y="482622"/>
                  <a:pt x="1480895" y="485222"/>
                  <a:pt x="1497827" y="485222"/>
                </a:cubicBezTo>
                <a:cubicBezTo>
                  <a:pt x="1512626" y="485222"/>
                  <a:pt x="1524525" y="482522"/>
                  <a:pt x="1533525" y="477122"/>
                </a:cubicBezTo>
                <a:cubicBezTo>
                  <a:pt x="1542524" y="471723"/>
                  <a:pt x="1548390" y="465356"/>
                  <a:pt x="1551124" y="458024"/>
                </a:cubicBezTo>
                <a:cubicBezTo>
                  <a:pt x="1553857" y="450691"/>
                  <a:pt x="1555223" y="439825"/>
                  <a:pt x="1555223" y="425426"/>
                </a:cubicBezTo>
                <a:lnTo>
                  <a:pt x="1555223" y="369629"/>
                </a:lnTo>
                <a:cubicBezTo>
                  <a:pt x="1555223" y="354297"/>
                  <a:pt x="1553657" y="342897"/>
                  <a:pt x="1550524" y="335431"/>
                </a:cubicBezTo>
                <a:cubicBezTo>
                  <a:pt x="1547391" y="327965"/>
                  <a:pt x="1541091" y="321565"/>
                  <a:pt x="1531625" y="316232"/>
                </a:cubicBezTo>
                <a:cubicBezTo>
                  <a:pt x="1522159" y="310899"/>
                  <a:pt x="1509759" y="308233"/>
                  <a:pt x="1494427" y="308233"/>
                </a:cubicBezTo>
                <a:close/>
                <a:moveTo>
                  <a:pt x="1102884" y="201639"/>
                </a:moveTo>
                <a:cubicBezTo>
                  <a:pt x="1109016" y="201639"/>
                  <a:pt x="1112916" y="203806"/>
                  <a:pt x="1114583" y="208139"/>
                </a:cubicBezTo>
                <a:cubicBezTo>
                  <a:pt x="1116249" y="212472"/>
                  <a:pt x="1117083" y="223238"/>
                  <a:pt x="1117083" y="240437"/>
                </a:cubicBezTo>
                <a:lnTo>
                  <a:pt x="1117083" y="400827"/>
                </a:lnTo>
                <a:cubicBezTo>
                  <a:pt x="1117083" y="416693"/>
                  <a:pt x="1116149" y="426892"/>
                  <a:pt x="1114283" y="431425"/>
                </a:cubicBezTo>
                <a:cubicBezTo>
                  <a:pt x="1112416" y="435958"/>
                  <a:pt x="1108483" y="438225"/>
                  <a:pt x="1102484" y="438225"/>
                </a:cubicBezTo>
                <a:cubicBezTo>
                  <a:pt x="1096484" y="438225"/>
                  <a:pt x="1092584" y="436292"/>
                  <a:pt x="1090784" y="432425"/>
                </a:cubicBezTo>
                <a:cubicBezTo>
                  <a:pt x="1088984" y="428559"/>
                  <a:pt x="1088084" y="417226"/>
                  <a:pt x="1088084" y="398427"/>
                </a:cubicBezTo>
                <a:lnTo>
                  <a:pt x="1088084" y="240437"/>
                </a:lnTo>
                <a:cubicBezTo>
                  <a:pt x="1088084" y="223771"/>
                  <a:pt x="1089051" y="213138"/>
                  <a:pt x="1090984" y="208539"/>
                </a:cubicBezTo>
                <a:cubicBezTo>
                  <a:pt x="1092917" y="203939"/>
                  <a:pt x="1096884" y="201639"/>
                  <a:pt x="1102884" y="201639"/>
                </a:cubicBezTo>
                <a:close/>
                <a:moveTo>
                  <a:pt x="2279508" y="190250"/>
                </a:moveTo>
                <a:cubicBezTo>
                  <a:pt x="2285703" y="191132"/>
                  <a:pt x="2286565" y="197584"/>
                  <a:pt x="2280625" y="198607"/>
                </a:cubicBezTo>
                <a:cubicBezTo>
                  <a:pt x="2278438" y="198984"/>
                  <a:pt x="2276145" y="198550"/>
                  <a:pt x="2275531" y="197642"/>
                </a:cubicBezTo>
                <a:cubicBezTo>
                  <a:pt x="2272584" y="193290"/>
                  <a:pt x="2274597" y="189551"/>
                  <a:pt x="2279508" y="190250"/>
                </a:cubicBezTo>
                <a:close/>
                <a:moveTo>
                  <a:pt x="1345436" y="180240"/>
                </a:moveTo>
                <a:cubicBezTo>
                  <a:pt x="1349303" y="180240"/>
                  <a:pt x="1351669" y="181240"/>
                  <a:pt x="1352536" y="183240"/>
                </a:cubicBezTo>
                <a:cubicBezTo>
                  <a:pt x="1353402" y="185240"/>
                  <a:pt x="1353836" y="190507"/>
                  <a:pt x="1353836" y="199039"/>
                </a:cubicBezTo>
                <a:lnTo>
                  <a:pt x="1353836" y="282034"/>
                </a:lnTo>
                <a:cubicBezTo>
                  <a:pt x="1353836" y="289900"/>
                  <a:pt x="1353336" y="294900"/>
                  <a:pt x="1352336" y="297033"/>
                </a:cubicBezTo>
                <a:cubicBezTo>
                  <a:pt x="1351336" y="299167"/>
                  <a:pt x="1349103" y="300233"/>
                  <a:pt x="1345636" y="300233"/>
                </a:cubicBezTo>
                <a:cubicBezTo>
                  <a:pt x="1341636" y="300233"/>
                  <a:pt x="1339170" y="299300"/>
                  <a:pt x="1338237" y="297433"/>
                </a:cubicBezTo>
                <a:cubicBezTo>
                  <a:pt x="1337303" y="295567"/>
                  <a:pt x="1336837" y="289967"/>
                  <a:pt x="1336837" y="280634"/>
                </a:cubicBezTo>
                <a:lnTo>
                  <a:pt x="1336837" y="199039"/>
                </a:lnTo>
                <a:cubicBezTo>
                  <a:pt x="1336837" y="190773"/>
                  <a:pt x="1337370" y="185573"/>
                  <a:pt x="1338437" y="183440"/>
                </a:cubicBezTo>
                <a:cubicBezTo>
                  <a:pt x="1339503" y="181307"/>
                  <a:pt x="1341836" y="180240"/>
                  <a:pt x="1345436" y="180240"/>
                </a:cubicBezTo>
                <a:close/>
                <a:moveTo>
                  <a:pt x="791214" y="158042"/>
                </a:moveTo>
                <a:lnTo>
                  <a:pt x="787814" y="321232"/>
                </a:lnTo>
                <a:lnTo>
                  <a:pt x="867810" y="321232"/>
                </a:lnTo>
                <a:cubicBezTo>
                  <a:pt x="867810" y="311766"/>
                  <a:pt x="868176" y="305733"/>
                  <a:pt x="868909" y="303133"/>
                </a:cubicBezTo>
                <a:cubicBezTo>
                  <a:pt x="869643" y="300533"/>
                  <a:pt x="871276" y="298100"/>
                  <a:pt x="873809" y="295833"/>
                </a:cubicBezTo>
                <a:cubicBezTo>
                  <a:pt x="876342" y="293567"/>
                  <a:pt x="879475" y="292434"/>
                  <a:pt x="883209" y="292434"/>
                </a:cubicBezTo>
                <a:cubicBezTo>
                  <a:pt x="889075" y="292434"/>
                  <a:pt x="893275" y="294633"/>
                  <a:pt x="895808" y="299033"/>
                </a:cubicBezTo>
                <a:cubicBezTo>
                  <a:pt x="898341" y="303433"/>
                  <a:pt x="899608" y="311699"/>
                  <a:pt x="899608" y="323832"/>
                </a:cubicBezTo>
                <a:lnTo>
                  <a:pt x="899608" y="388028"/>
                </a:lnTo>
                <a:cubicBezTo>
                  <a:pt x="899341" y="410560"/>
                  <a:pt x="899108" y="423292"/>
                  <a:pt x="898908" y="426225"/>
                </a:cubicBezTo>
                <a:cubicBezTo>
                  <a:pt x="898708" y="429159"/>
                  <a:pt x="897374" y="431892"/>
                  <a:pt x="894908" y="434425"/>
                </a:cubicBezTo>
                <a:cubicBezTo>
                  <a:pt x="892441" y="436958"/>
                  <a:pt x="889208" y="438225"/>
                  <a:pt x="885208" y="438225"/>
                </a:cubicBezTo>
                <a:cubicBezTo>
                  <a:pt x="876542" y="438225"/>
                  <a:pt x="871476" y="433825"/>
                  <a:pt x="870009" y="425026"/>
                </a:cubicBezTo>
                <a:cubicBezTo>
                  <a:pt x="868543" y="416226"/>
                  <a:pt x="867810" y="401360"/>
                  <a:pt x="867810" y="380428"/>
                </a:cubicBezTo>
                <a:lnTo>
                  <a:pt x="867810" y="360229"/>
                </a:lnTo>
                <a:lnTo>
                  <a:pt x="787014" y="360229"/>
                </a:lnTo>
                <a:lnTo>
                  <a:pt x="787014" y="377828"/>
                </a:lnTo>
                <a:cubicBezTo>
                  <a:pt x="787014" y="407960"/>
                  <a:pt x="790348" y="430225"/>
                  <a:pt x="797014" y="444624"/>
                </a:cubicBezTo>
                <a:cubicBezTo>
                  <a:pt x="803680" y="459023"/>
                  <a:pt x="814946" y="469856"/>
                  <a:pt x="830812" y="477122"/>
                </a:cubicBezTo>
                <a:cubicBezTo>
                  <a:pt x="846677" y="484389"/>
                  <a:pt x="865010" y="488022"/>
                  <a:pt x="885808" y="488022"/>
                </a:cubicBezTo>
                <a:cubicBezTo>
                  <a:pt x="904341" y="488022"/>
                  <a:pt x="920040" y="485589"/>
                  <a:pt x="932906" y="480722"/>
                </a:cubicBezTo>
                <a:cubicBezTo>
                  <a:pt x="945771" y="475856"/>
                  <a:pt x="955804" y="468856"/>
                  <a:pt x="963004" y="459723"/>
                </a:cubicBezTo>
                <a:cubicBezTo>
                  <a:pt x="970203" y="450591"/>
                  <a:pt x="974903" y="440658"/>
                  <a:pt x="977103" y="429925"/>
                </a:cubicBezTo>
                <a:cubicBezTo>
                  <a:pt x="979303" y="419193"/>
                  <a:pt x="980403" y="402360"/>
                  <a:pt x="980403" y="379428"/>
                </a:cubicBezTo>
                <a:lnTo>
                  <a:pt x="980403" y="333231"/>
                </a:lnTo>
                <a:cubicBezTo>
                  <a:pt x="980403" y="297767"/>
                  <a:pt x="974703" y="273801"/>
                  <a:pt x="963304" y="261336"/>
                </a:cubicBezTo>
                <a:cubicBezTo>
                  <a:pt x="951904" y="248870"/>
                  <a:pt x="935072" y="242637"/>
                  <a:pt x="912807" y="242637"/>
                </a:cubicBezTo>
                <a:cubicBezTo>
                  <a:pt x="893075" y="242637"/>
                  <a:pt x="876942" y="250036"/>
                  <a:pt x="864410" y="264835"/>
                </a:cubicBezTo>
                <a:lnTo>
                  <a:pt x="864410" y="209839"/>
                </a:lnTo>
                <a:lnTo>
                  <a:pt x="964604" y="209839"/>
                </a:lnTo>
                <a:lnTo>
                  <a:pt x="964604" y="158042"/>
                </a:lnTo>
                <a:close/>
                <a:moveTo>
                  <a:pt x="1468860" y="151842"/>
                </a:moveTo>
                <a:lnTo>
                  <a:pt x="1341836" y="488022"/>
                </a:lnTo>
                <a:lnTo>
                  <a:pt x="1372634" y="488022"/>
                </a:lnTo>
                <a:lnTo>
                  <a:pt x="1499227" y="151842"/>
                </a:lnTo>
                <a:close/>
                <a:moveTo>
                  <a:pt x="1344236" y="151842"/>
                </a:moveTo>
                <a:cubicBezTo>
                  <a:pt x="1330504" y="151842"/>
                  <a:pt x="1318971" y="154242"/>
                  <a:pt x="1309638" y="159042"/>
                </a:cubicBezTo>
                <a:cubicBezTo>
                  <a:pt x="1300306" y="163841"/>
                  <a:pt x="1294006" y="170074"/>
                  <a:pt x="1290739" y="177741"/>
                </a:cubicBezTo>
                <a:cubicBezTo>
                  <a:pt x="1287473" y="185407"/>
                  <a:pt x="1285840" y="197239"/>
                  <a:pt x="1285840" y="213238"/>
                </a:cubicBezTo>
                <a:lnTo>
                  <a:pt x="1285840" y="271435"/>
                </a:lnTo>
                <a:cubicBezTo>
                  <a:pt x="1285840" y="284901"/>
                  <a:pt x="1287406" y="295233"/>
                  <a:pt x="1290539" y="302433"/>
                </a:cubicBezTo>
                <a:cubicBezTo>
                  <a:pt x="1293673" y="309633"/>
                  <a:pt x="1299706" y="315799"/>
                  <a:pt x="1308638" y="320932"/>
                </a:cubicBezTo>
                <a:cubicBezTo>
                  <a:pt x="1317571" y="326065"/>
                  <a:pt x="1330570" y="328631"/>
                  <a:pt x="1347636" y="328631"/>
                </a:cubicBezTo>
                <a:cubicBezTo>
                  <a:pt x="1362435" y="328631"/>
                  <a:pt x="1374334" y="325932"/>
                  <a:pt x="1383334" y="320532"/>
                </a:cubicBezTo>
                <a:cubicBezTo>
                  <a:pt x="1392333" y="315132"/>
                  <a:pt x="1398200" y="308799"/>
                  <a:pt x="1400933" y="301533"/>
                </a:cubicBezTo>
                <a:cubicBezTo>
                  <a:pt x="1403666" y="294267"/>
                  <a:pt x="1405032" y="283368"/>
                  <a:pt x="1405032" y="268835"/>
                </a:cubicBezTo>
                <a:lnTo>
                  <a:pt x="1405032" y="213238"/>
                </a:lnTo>
                <a:cubicBezTo>
                  <a:pt x="1405032" y="197773"/>
                  <a:pt x="1403433" y="186307"/>
                  <a:pt x="1400233" y="178841"/>
                </a:cubicBezTo>
                <a:cubicBezTo>
                  <a:pt x="1397033" y="171374"/>
                  <a:pt x="1390700" y="165008"/>
                  <a:pt x="1381234" y="159742"/>
                </a:cubicBezTo>
                <a:cubicBezTo>
                  <a:pt x="1371768" y="154475"/>
                  <a:pt x="1359435" y="151842"/>
                  <a:pt x="1344236" y="151842"/>
                </a:cubicBezTo>
                <a:close/>
                <a:moveTo>
                  <a:pt x="1101084" y="151842"/>
                </a:moveTo>
                <a:cubicBezTo>
                  <a:pt x="1079352" y="151842"/>
                  <a:pt x="1060853" y="156309"/>
                  <a:pt x="1045587" y="165241"/>
                </a:cubicBezTo>
                <a:cubicBezTo>
                  <a:pt x="1030321" y="174174"/>
                  <a:pt x="1020122" y="186040"/>
                  <a:pt x="1014989" y="200839"/>
                </a:cubicBezTo>
                <a:cubicBezTo>
                  <a:pt x="1009856" y="215638"/>
                  <a:pt x="1007289" y="237904"/>
                  <a:pt x="1007289" y="267635"/>
                </a:cubicBezTo>
                <a:lnTo>
                  <a:pt x="1007289" y="380628"/>
                </a:lnTo>
                <a:cubicBezTo>
                  <a:pt x="1007289" y="403427"/>
                  <a:pt x="1008889" y="420059"/>
                  <a:pt x="1012089" y="430525"/>
                </a:cubicBezTo>
                <a:cubicBezTo>
                  <a:pt x="1015289" y="440991"/>
                  <a:pt x="1020689" y="450957"/>
                  <a:pt x="1028288" y="460423"/>
                </a:cubicBezTo>
                <a:cubicBezTo>
                  <a:pt x="1035888" y="469889"/>
                  <a:pt x="1046087" y="476856"/>
                  <a:pt x="1058886" y="481322"/>
                </a:cubicBezTo>
                <a:cubicBezTo>
                  <a:pt x="1071685" y="485789"/>
                  <a:pt x="1087751" y="488022"/>
                  <a:pt x="1107083" y="488022"/>
                </a:cubicBezTo>
                <a:cubicBezTo>
                  <a:pt x="1121749" y="488022"/>
                  <a:pt x="1135015" y="485889"/>
                  <a:pt x="1146881" y="481622"/>
                </a:cubicBezTo>
                <a:cubicBezTo>
                  <a:pt x="1158747" y="477356"/>
                  <a:pt x="1168879" y="470356"/>
                  <a:pt x="1177279" y="460623"/>
                </a:cubicBezTo>
                <a:cubicBezTo>
                  <a:pt x="1185678" y="450891"/>
                  <a:pt x="1191211" y="440425"/>
                  <a:pt x="1193878" y="429225"/>
                </a:cubicBezTo>
                <a:cubicBezTo>
                  <a:pt x="1196544" y="418026"/>
                  <a:pt x="1197878" y="400160"/>
                  <a:pt x="1197878" y="375629"/>
                </a:cubicBezTo>
                <a:lnTo>
                  <a:pt x="1197878" y="267635"/>
                </a:lnTo>
                <a:cubicBezTo>
                  <a:pt x="1197878" y="243103"/>
                  <a:pt x="1196644" y="225238"/>
                  <a:pt x="1194178" y="214038"/>
                </a:cubicBezTo>
                <a:cubicBezTo>
                  <a:pt x="1191711" y="202839"/>
                  <a:pt x="1187012" y="192773"/>
                  <a:pt x="1180079" y="183840"/>
                </a:cubicBezTo>
                <a:cubicBezTo>
                  <a:pt x="1173146" y="174907"/>
                  <a:pt x="1162680" y="167341"/>
                  <a:pt x="1148681" y="161142"/>
                </a:cubicBezTo>
                <a:cubicBezTo>
                  <a:pt x="1134682" y="154942"/>
                  <a:pt x="1118816" y="151842"/>
                  <a:pt x="1101084" y="151842"/>
                </a:cubicBezTo>
                <a:close/>
                <a:moveTo>
                  <a:pt x="2340248" y="118045"/>
                </a:moveTo>
                <a:cubicBezTo>
                  <a:pt x="2343383" y="118045"/>
                  <a:pt x="2344951" y="119202"/>
                  <a:pt x="2344951" y="121518"/>
                </a:cubicBezTo>
                <a:cubicBezTo>
                  <a:pt x="2344951" y="123833"/>
                  <a:pt x="2343383" y="124990"/>
                  <a:pt x="2340248" y="124990"/>
                </a:cubicBezTo>
                <a:cubicBezTo>
                  <a:pt x="2337113" y="124990"/>
                  <a:pt x="2335546" y="123833"/>
                  <a:pt x="2335546" y="121518"/>
                </a:cubicBezTo>
                <a:cubicBezTo>
                  <a:pt x="2335546" y="119202"/>
                  <a:pt x="2337113" y="118045"/>
                  <a:pt x="2340248" y="118045"/>
                </a:cubicBezTo>
                <a:close/>
                <a:moveTo>
                  <a:pt x="2319087" y="118045"/>
                </a:moveTo>
                <a:cubicBezTo>
                  <a:pt x="2320380" y="118045"/>
                  <a:pt x="2321438" y="119607"/>
                  <a:pt x="2321438" y="121518"/>
                </a:cubicBezTo>
                <a:cubicBezTo>
                  <a:pt x="2321438" y="123428"/>
                  <a:pt x="2320380" y="124990"/>
                  <a:pt x="2319087" y="124990"/>
                </a:cubicBezTo>
                <a:cubicBezTo>
                  <a:pt x="2317794" y="124990"/>
                  <a:pt x="2316736" y="123428"/>
                  <a:pt x="2316736" y="121518"/>
                </a:cubicBezTo>
                <a:cubicBezTo>
                  <a:pt x="2316736" y="119607"/>
                  <a:pt x="2317794" y="118045"/>
                  <a:pt x="2319087" y="118045"/>
                </a:cubicBezTo>
                <a:close/>
                <a:moveTo>
                  <a:pt x="1891857" y="115729"/>
                </a:moveTo>
                <a:cubicBezTo>
                  <a:pt x="1890943" y="115729"/>
                  <a:pt x="1890633" y="116771"/>
                  <a:pt x="1891165" y="118045"/>
                </a:cubicBezTo>
                <a:cubicBezTo>
                  <a:pt x="1891698" y="119318"/>
                  <a:pt x="1892445" y="120360"/>
                  <a:pt x="1892825" y="120360"/>
                </a:cubicBezTo>
                <a:cubicBezTo>
                  <a:pt x="1893205" y="120360"/>
                  <a:pt x="1893516" y="119318"/>
                  <a:pt x="1893516" y="118045"/>
                </a:cubicBezTo>
                <a:cubicBezTo>
                  <a:pt x="1893516" y="116771"/>
                  <a:pt x="1892769" y="115729"/>
                  <a:pt x="1891857" y="115729"/>
                </a:cubicBezTo>
                <a:close/>
                <a:moveTo>
                  <a:pt x="2280647" y="111363"/>
                </a:moveTo>
                <a:cubicBezTo>
                  <a:pt x="2283614" y="110779"/>
                  <a:pt x="2286894" y="111676"/>
                  <a:pt x="2288456" y="114455"/>
                </a:cubicBezTo>
                <a:cubicBezTo>
                  <a:pt x="2289565" y="116429"/>
                  <a:pt x="2292333" y="118045"/>
                  <a:pt x="2294606" y="118045"/>
                </a:cubicBezTo>
                <a:cubicBezTo>
                  <a:pt x="2298599" y="118045"/>
                  <a:pt x="2303488" y="125265"/>
                  <a:pt x="2301492" y="128214"/>
                </a:cubicBezTo>
                <a:cubicBezTo>
                  <a:pt x="2300967" y="128988"/>
                  <a:pt x="2294349" y="129621"/>
                  <a:pt x="2286785" y="129621"/>
                </a:cubicBezTo>
                <a:cubicBezTo>
                  <a:pt x="2279221" y="129621"/>
                  <a:pt x="2272596" y="130663"/>
                  <a:pt x="2272063" y="131936"/>
                </a:cubicBezTo>
                <a:cubicBezTo>
                  <a:pt x="2270994" y="134491"/>
                  <a:pt x="2250480" y="135172"/>
                  <a:pt x="2248812" y="132708"/>
                </a:cubicBezTo>
                <a:cubicBezTo>
                  <a:pt x="2246116" y="128726"/>
                  <a:pt x="2248071" y="124989"/>
                  <a:pt x="2252861" y="124971"/>
                </a:cubicBezTo>
                <a:cubicBezTo>
                  <a:pt x="2255663" y="124959"/>
                  <a:pt x="2261622" y="124300"/>
                  <a:pt x="2266103" y="123505"/>
                </a:cubicBezTo>
                <a:cubicBezTo>
                  <a:pt x="2272827" y="122311"/>
                  <a:pt x="2274333" y="121203"/>
                  <a:pt x="2274724" y="117158"/>
                </a:cubicBezTo>
                <a:cubicBezTo>
                  <a:pt x="2275028" y="114012"/>
                  <a:pt x="2277681" y="111947"/>
                  <a:pt x="2280647" y="111363"/>
                </a:cubicBezTo>
                <a:close/>
                <a:moveTo>
                  <a:pt x="44006" y="104655"/>
                </a:moveTo>
                <a:cubicBezTo>
                  <a:pt x="60587" y="103646"/>
                  <a:pt x="62699" y="103946"/>
                  <a:pt x="62699" y="107308"/>
                </a:cubicBezTo>
                <a:cubicBezTo>
                  <a:pt x="62699" y="110305"/>
                  <a:pt x="61085" y="111099"/>
                  <a:pt x="54992" y="111099"/>
                </a:cubicBezTo>
                <a:cubicBezTo>
                  <a:pt x="50753" y="111099"/>
                  <a:pt x="47050" y="111982"/>
                  <a:pt x="46763" y="113062"/>
                </a:cubicBezTo>
                <a:cubicBezTo>
                  <a:pt x="45967" y="116051"/>
                  <a:pt x="20377" y="118408"/>
                  <a:pt x="20377" y="115492"/>
                </a:cubicBezTo>
                <a:cubicBezTo>
                  <a:pt x="20377" y="108133"/>
                  <a:pt x="25509" y="105780"/>
                  <a:pt x="44006" y="104655"/>
                </a:cubicBezTo>
                <a:close/>
                <a:moveTo>
                  <a:pt x="1901060" y="102572"/>
                </a:moveTo>
                <a:cubicBezTo>
                  <a:pt x="1899809" y="103311"/>
                  <a:pt x="1900181" y="103859"/>
                  <a:pt x="1902007" y="103970"/>
                </a:cubicBezTo>
                <a:cubicBezTo>
                  <a:pt x="1903659" y="104071"/>
                  <a:pt x="1904585" y="103524"/>
                  <a:pt x="1904064" y="102754"/>
                </a:cubicBezTo>
                <a:cubicBezTo>
                  <a:pt x="1903543" y="101985"/>
                  <a:pt x="1902191" y="101903"/>
                  <a:pt x="1901060" y="102572"/>
                </a:cubicBezTo>
                <a:close/>
                <a:moveTo>
                  <a:pt x="1992464" y="49923"/>
                </a:moveTo>
                <a:cubicBezTo>
                  <a:pt x="1991709" y="49234"/>
                  <a:pt x="1991092" y="51257"/>
                  <a:pt x="1991092" y="54417"/>
                </a:cubicBezTo>
                <a:cubicBezTo>
                  <a:pt x="1991092" y="57577"/>
                  <a:pt x="1991709" y="60163"/>
                  <a:pt x="1992464" y="60163"/>
                </a:cubicBezTo>
                <a:cubicBezTo>
                  <a:pt x="1993218" y="60163"/>
                  <a:pt x="1993835" y="58141"/>
                  <a:pt x="1993835" y="55669"/>
                </a:cubicBezTo>
                <a:cubicBezTo>
                  <a:pt x="1993835" y="53197"/>
                  <a:pt x="1993218" y="50612"/>
                  <a:pt x="1992464" y="49923"/>
                </a:cubicBezTo>
                <a:close/>
                <a:moveTo>
                  <a:pt x="1261430" y="37792"/>
                </a:moveTo>
                <a:cubicBezTo>
                  <a:pt x="1260352" y="38434"/>
                  <a:pt x="1261234" y="38960"/>
                  <a:pt x="1263389" y="38960"/>
                </a:cubicBezTo>
                <a:cubicBezTo>
                  <a:pt x="1265545" y="38960"/>
                  <a:pt x="1266426" y="38434"/>
                  <a:pt x="1265349" y="37792"/>
                </a:cubicBezTo>
                <a:cubicBezTo>
                  <a:pt x="1264271" y="37150"/>
                  <a:pt x="1262508" y="37150"/>
                  <a:pt x="1261430" y="37792"/>
                </a:cubicBezTo>
                <a:close/>
                <a:moveTo>
                  <a:pt x="1455797" y="33161"/>
                </a:moveTo>
                <a:cubicBezTo>
                  <a:pt x="1454720" y="33804"/>
                  <a:pt x="1455601" y="34329"/>
                  <a:pt x="1457757" y="34329"/>
                </a:cubicBezTo>
                <a:cubicBezTo>
                  <a:pt x="1459912" y="34329"/>
                  <a:pt x="1460794" y="33804"/>
                  <a:pt x="1459716" y="33161"/>
                </a:cubicBezTo>
                <a:cubicBezTo>
                  <a:pt x="1458639" y="32519"/>
                  <a:pt x="1456875" y="32519"/>
                  <a:pt x="1455797" y="33161"/>
                </a:cubicBezTo>
                <a:close/>
                <a:moveTo>
                  <a:pt x="1430718" y="33161"/>
                </a:moveTo>
                <a:cubicBezTo>
                  <a:pt x="1429640" y="33804"/>
                  <a:pt x="1430522" y="34329"/>
                  <a:pt x="1432677" y="34329"/>
                </a:cubicBezTo>
                <a:cubicBezTo>
                  <a:pt x="1434833" y="34329"/>
                  <a:pt x="1435714" y="33804"/>
                  <a:pt x="1434637" y="33161"/>
                </a:cubicBezTo>
                <a:cubicBezTo>
                  <a:pt x="1433559" y="32519"/>
                  <a:pt x="1431795" y="32519"/>
                  <a:pt x="1430718" y="33161"/>
                </a:cubicBezTo>
                <a:close/>
                <a:moveTo>
                  <a:pt x="1482145" y="30064"/>
                </a:moveTo>
                <a:cubicBezTo>
                  <a:pt x="1481765" y="30064"/>
                  <a:pt x="1481018" y="31106"/>
                  <a:pt x="1480485" y="32379"/>
                </a:cubicBezTo>
                <a:cubicBezTo>
                  <a:pt x="1479952" y="33653"/>
                  <a:pt x="1480263" y="34695"/>
                  <a:pt x="1481176" y="34695"/>
                </a:cubicBezTo>
                <a:cubicBezTo>
                  <a:pt x="1482090" y="34695"/>
                  <a:pt x="1482837" y="33653"/>
                  <a:pt x="1482837" y="32379"/>
                </a:cubicBezTo>
                <a:cubicBezTo>
                  <a:pt x="1482837" y="31106"/>
                  <a:pt x="1482526" y="30064"/>
                  <a:pt x="1482145" y="30064"/>
                </a:cubicBezTo>
                <a:close/>
                <a:moveTo>
                  <a:pt x="1770959" y="19221"/>
                </a:moveTo>
                <a:cubicBezTo>
                  <a:pt x="1769709" y="19961"/>
                  <a:pt x="1770080" y="20509"/>
                  <a:pt x="1771906" y="20620"/>
                </a:cubicBezTo>
                <a:cubicBezTo>
                  <a:pt x="1773558" y="20721"/>
                  <a:pt x="1774484" y="20174"/>
                  <a:pt x="1773964" y="19404"/>
                </a:cubicBezTo>
                <a:cubicBezTo>
                  <a:pt x="1773443" y="18635"/>
                  <a:pt x="1772091" y="18553"/>
                  <a:pt x="1770959" y="19221"/>
                </a:cubicBezTo>
                <a:close/>
                <a:moveTo>
                  <a:pt x="1759105" y="19207"/>
                </a:moveTo>
                <a:cubicBezTo>
                  <a:pt x="1757596" y="19789"/>
                  <a:pt x="1758831" y="20266"/>
                  <a:pt x="1761848" y="20266"/>
                </a:cubicBezTo>
                <a:cubicBezTo>
                  <a:pt x="1764866" y="20266"/>
                  <a:pt x="1766100" y="19789"/>
                  <a:pt x="1764591" y="19207"/>
                </a:cubicBezTo>
                <a:cubicBezTo>
                  <a:pt x="1763082" y="18625"/>
                  <a:pt x="1760614" y="18625"/>
                  <a:pt x="1759105" y="19207"/>
                </a:cubicBezTo>
                <a:close/>
                <a:moveTo>
                  <a:pt x="1780284" y="19165"/>
                </a:moveTo>
                <a:cubicBezTo>
                  <a:pt x="1778334" y="19719"/>
                  <a:pt x="1779561" y="20194"/>
                  <a:pt x="1783009" y="20219"/>
                </a:cubicBezTo>
                <a:cubicBezTo>
                  <a:pt x="1786457" y="20245"/>
                  <a:pt x="1788053" y="19792"/>
                  <a:pt x="1786554" y="19212"/>
                </a:cubicBezTo>
                <a:cubicBezTo>
                  <a:pt x="1785055" y="18633"/>
                  <a:pt x="1782234" y="18612"/>
                  <a:pt x="1780284" y="19165"/>
                </a:cubicBezTo>
                <a:close/>
                <a:moveTo>
                  <a:pt x="1799076" y="19128"/>
                </a:moveTo>
                <a:cubicBezTo>
                  <a:pt x="1796274" y="19642"/>
                  <a:pt x="1798566" y="20062"/>
                  <a:pt x="1804170" y="20062"/>
                </a:cubicBezTo>
                <a:cubicBezTo>
                  <a:pt x="1809774" y="20062"/>
                  <a:pt x="1812066" y="19642"/>
                  <a:pt x="1809264" y="19128"/>
                </a:cubicBezTo>
                <a:cubicBezTo>
                  <a:pt x="1806462" y="18615"/>
                  <a:pt x="1801878" y="18615"/>
                  <a:pt x="1799076" y="19128"/>
                </a:cubicBezTo>
                <a:close/>
                <a:moveTo>
                  <a:pt x="1822083" y="18217"/>
                </a:moveTo>
                <a:cubicBezTo>
                  <a:pt x="1821595" y="17052"/>
                  <a:pt x="1819904" y="17202"/>
                  <a:pt x="1818182" y="18563"/>
                </a:cubicBezTo>
                <a:cubicBezTo>
                  <a:pt x="1814083" y="21803"/>
                  <a:pt x="1814357" y="22698"/>
                  <a:pt x="1819043" y="21375"/>
                </a:cubicBezTo>
                <a:cubicBezTo>
                  <a:pt x="1821188" y="20769"/>
                  <a:pt x="1822556" y="19348"/>
                  <a:pt x="1822083" y="18217"/>
                </a:cubicBezTo>
                <a:close/>
                <a:moveTo>
                  <a:pt x="1924866" y="6911"/>
                </a:moveTo>
                <a:cubicBezTo>
                  <a:pt x="1930788" y="6911"/>
                  <a:pt x="1932703" y="7760"/>
                  <a:pt x="1932703" y="10384"/>
                </a:cubicBezTo>
                <a:cubicBezTo>
                  <a:pt x="1932703" y="13008"/>
                  <a:pt x="1930788" y="13857"/>
                  <a:pt x="1924866" y="13857"/>
                </a:cubicBezTo>
                <a:cubicBezTo>
                  <a:pt x="1918944" y="13857"/>
                  <a:pt x="1917029" y="13008"/>
                  <a:pt x="1917029" y="10384"/>
                </a:cubicBezTo>
                <a:cubicBezTo>
                  <a:pt x="1917029" y="7760"/>
                  <a:pt x="1918944" y="6911"/>
                  <a:pt x="1924866" y="6911"/>
                </a:cubicBezTo>
                <a:close/>
                <a:moveTo>
                  <a:pt x="1619699" y="3"/>
                </a:moveTo>
                <a:cubicBezTo>
                  <a:pt x="1780630" y="89"/>
                  <a:pt x="1894059" y="1928"/>
                  <a:pt x="1894823" y="4887"/>
                </a:cubicBezTo>
                <a:cubicBezTo>
                  <a:pt x="1895110" y="6000"/>
                  <a:pt x="1897050" y="6911"/>
                  <a:pt x="1899133" y="6911"/>
                </a:cubicBezTo>
                <a:cubicBezTo>
                  <a:pt x="1901459" y="6911"/>
                  <a:pt x="1902921" y="8255"/>
                  <a:pt x="1902921" y="10391"/>
                </a:cubicBezTo>
                <a:cubicBezTo>
                  <a:pt x="1902921" y="13407"/>
                  <a:pt x="1898376" y="13755"/>
                  <a:pt x="1868828" y="13006"/>
                </a:cubicBezTo>
                <a:cubicBezTo>
                  <a:pt x="1830065" y="12024"/>
                  <a:pt x="1826115" y="12558"/>
                  <a:pt x="1826115" y="18777"/>
                </a:cubicBezTo>
                <a:cubicBezTo>
                  <a:pt x="1826115" y="21575"/>
                  <a:pt x="1825000" y="23118"/>
                  <a:pt x="1822980" y="23118"/>
                </a:cubicBezTo>
                <a:cubicBezTo>
                  <a:pt x="1821255" y="23118"/>
                  <a:pt x="1819845" y="24154"/>
                  <a:pt x="1819845" y="25419"/>
                </a:cubicBezTo>
                <a:cubicBezTo>
                  <a:pt x="1819845" y="27919"/>
                  <a:pt x="1815498" y="27508"/>
                  <a:pt x="1812478" y="24723"/>
                </a:cubicBezTo>
                <a:cubicBezTo>
                  <a:pt x="1810137" y="22564"/>
                  <a:pt x="1797906" y="23646"/>
                  <a:pt x="1797902" y="26012"/>
                </a:cubicBezTo>
                <a:cubicBezTo>
                  <a:pt x="1797902" y="28384"/>
                  <a:pt x="1788879" y="28223"/>
                  <a:pt x="1787879" y="25833"/>
                </a:cubicBezTo>
                <a:cubicBezTo>
                  <a:pt x="1787438" y="24780"/>
                  <a:pt x="1779669" y="24060"/>
                  <a:pt x="1770614" y="24233"/>
                </a:cubicBezTo>
                <a:cubicBezTo>
                  <a:pt x="1755224" y="24529"/>
                  <a:pt x="1754120" y="24245"/>
                  <a:pt x="1753689" y="19884"/>
                </a:cubicBezTo>
                <a:cubicBezTo>
                  <a:pt x="1753338" y="16344"/>
                  <a:pt x="1751809" y="15017"/>
                  <a:pt x="1747349" y="14382"/>
                </a:cubicBezTo>
                <a:cubicBezTo>
                  <a:pt x="1743946" y="13898"/>
                  <a:pt x="1741388" y="14586"/>
                  <a:pt x="1741275" y="16017"/>
                </a:cubicBezTo>
                <a:cubicBezTo>
                  <a:pt x="1741167" y="17376"/>
                  <a:pt x="1740991" y="19790"/>
                  <a:pt x="1740883" y="21382"/>
                </a:cubicBezTo>
                <a:cubicBezTo>
                  <a:pt x="1740525" y="26675"/>
                  <a:pt x="1734454" y="24658"/>
                  <a:pt x="1733916" y="19067"/>
                </a:cubicBezTo>
                <a:cubicBezTo>
                  <a:pt x="1733508" y="14821"/>
                  <a:pt x="1732421" y="13857"/>
                  <a:pt x="1728038" y="13857"/>
                </a:cubicBezTo>
                <a:cubicBezTo>
                  <a:pt x="1724304" y="13857"/>
                  <a:pt x="1722661" y="14918"/>
                  <a:pt x="1722661" y="17330"/>
                </a:cubicBezTo>
                <a:cubicBezTo>
                  <a:pt x="1722661" y="19240"/>
                  <a:pt x="1721309" y="20803"/>
                  <a:pt x="1719657" y="20803"/>
                </a:cubicBezTo>
                <a:cubicBezTo>
                  <a:pt x="1718004" y="20803"/>
                  <a:pt x="1716376" y="22028"/>
                  <a:pt x="1716038" y="23525"/>
                </a:cubicBezTo>
                <a:cubicBezTo>
                  <a:pt x="1715596" y="25486"/>
                  <a:pt x="1705904" y="26339"/>
                  <a:pt x="1681394" y="26577"/>
                </a:cubicBezTo>
                <a:cubicBezTo>
                  <a:pt x="1660786" y="26778"/>
                  <a:pt x="1646737" y="27834"/>
                  <a:pt x="1645774" y="29257"/>
                </a:cubicBezTo>
                <a:cubicBezTo>
                  <a:pt x="1644900" y="30548"/>
                  <a:pt x="1644635" y="33342"/>
                  <a:pt x="1645187" y="35465"/>
                </a:cubicBezTo>
                <a:cubicBezTo>
                  <a:pt x="1646095" y="38961"/>
                  <a:pt x="1651242" y="39337"/>
                  <a:pt x="1699709" y="39445"/>
                </a:cubicBezTo>
                <a:cubicBezTo>
                  <a:pt x="1776166" y="39615"/>
                  <a:pt x="1831974" y="40992"/>
                  <a:pt x="1833906" y="42756"/>
                </a:cubicBezTo>
                <a:cubicBezTo>
                  <a:pt x="1834821" y="43592"/>
                  <a:pt x="1835165" y="45246"/>
                  <a:pt x="1834669" y="46431"/>
                </a:cubicBezTo>
                <a:cubicBezTo>
                  <a:pt x="1834173" y="47617"/>
                  <a:pt x="1835219" y="48586"/>
                  <a:pt x="1836995" y="48586"/>
                </a:cubicBezTo>
                <a:cubicBezTo>
                  <a:pt x="1838770" y="48586"/>
                  <a:pt x="1840046" y="47284"/>
                  <a:pt x="1839830" y="45692"/>
                </a:cubicBezTo>
                <a:cubicBezTo>
                  <a:pt x="1839251" y="41415"/>
                  <a:pt x="1961617" y="40252"/>
                  <a:pt x="1967052" y="44484"/>
                </a:cubicBezTo>
                <a:cubicBezTo>
                  <a:pt x="1970069" y="46832"/>
                  <a:pt x="1970969" y="46842"/>
                  <a:pt x="1971494" y="44535"/>
                </a:cubicBezTo>
                <a:cubicBezTo>
                  <a:pt x="1972342" y="40801"/>
                  <a:pt x="1980375" y="40801"/>
                  <a:pt x="1984656" y="44535"/>
                </a:cubicBezTo>
                <a:cubicBezTo>
                  <a:pt x="1987311" y="46850"/>
                  <a:pt x="1988117" y="46850"/>
                  <a:pt x="1988684" y="44535"/>
                </a:cubicBezTo>
                <a:cubicBezTo>
                  <a:pt x="1989187" y="42484"/>
                  <a:pt x="1993926" y="41641"/>
                  <a:pt x="2004938" y="41641"/>
                </a:cubicBezTo>
                <a:cubicBezTo>
                  <a:pt x="2019144" y="41641"/>
                  <a:pt x="2020482" y="42018"/>
                  <a:pt x="2020482" y="46023"/>
                </a:cubicBezTo>
                <a:cubicBezTo>
                  <a:pt x="2020482" y="50645"/>
                  <a:pt x="2017594" y="53217"/>
                  <a:pt x="2012405" y="53217"/>
                </a:cubicBezTo>
                <a:cubicBezTo>
                  <a:pt x="2010689" y="53217"/>
                  <a:pt x="2008228" y="54780"/>
                  <a:pt x="2006935" y="56690"/>
                </a:cubicBezTo>
                <a:cubicBezTo>
                  <a:pt x="2005641" y="58600"/>
                  <a:pt x="2003265" y="60163"/>
                  <a:pt x="2001653" y="60163"/>
                </a:cubicBezTo>
                <a:cubicBezTo>
                  <a:pt x="1996092" y="60163"/>
                  <a:pt x="1993982" y="70775"/>
                  <a:pt x="1999077" y="73122"/>
                </a:cubicBezTo>
                <a:cubicBezTo>
                  <a:pt x="2000935" y="73978"/>
                  <a:pt x="2002891" y="75678"/>
                  <a:pt x="2003424" y="76900"/>
                </a:cubicBezTo>
                <a:cubicBezTo>
                  <a:pt x="2003956" y="78121"/>
                  <a:pt x="2008011" y="79283"/>
                  <a:pt x="2012435" y="79482"/>
                </a:cubicBezTo>
                <a:cubicBezTo>
                  <a:pt x="2017694" y="79718"/>
                  <a:pt x="2020479" y="80845"/>
                  <a:pt x="2020481" y="82737"/>
                </a:cubicBezTo>
                <a:cubicBezTo>
                  <a:pt x="2020481" y="84329"/>
                  <a:pt x="2022246" y="85631"/>
                  <a:pt x="2024401" y="85631"/>
                </a:cubicBezTo>
                <a:cubicBezTo>
                  <a:pt x="2027425" y="85631"/>
                  <a:pt x="2028320" y="86826"/>
                  <a:pt x="2028320" y="90862"/>
                </a:cubicBezTo>
                <a:cubicBezTo>
                  <a:pt x="2028320" y="96585"/>
                  <a:pt x="2022833" y="103266"/>
                  <a:pt x="2021246" y="99475"/>
                </a:cubicBezTo>
                <a:cubicBezTo>
                  <a:pt x="2019953" y="96385"/>
                  <a:pt x="1989600" y="96533"/>
                  <a:pt x="1988302" y="99635"/>
                </a:cubicBezTo>
                <a:cubicBezTo>
                  <a:pt x="1987602" y="101307"/>
                  <a:pt x="1986625" y="101253"/>
                  <a:pt x="1985164" y="99461"/>
                </a:cubicBezTo>
                <a:cubicBezTo>
                  <a:pt x="1982979" y="96783"/>
                  <a:pt x="1939579" y="97280"/>
                  <a:pt x="1936548" y="100018"/>
                </a:cubicBezTo>
                <a:cubicBezTo>
                  <a:pt x="1935727" y="100760"/>
                  <a:pt x="1930117" y="102120"/>
                  <a:pt x="1924082" y="103041"/>
                </a:cubicBezTo>
                <a:cubicBezTo>
                  <a:pt x="1918047" y="103962"/>
                  <a:pt x="1912363" y="105594"/>
                  <a:pt x="1911449" y="106667"/>
                </a:cubicBezTo>
                <a:cubicBezTo>
                  <a:pt x="1910536" y="107740"/>
                  <a:pt x="1907757" y="108395"/>
                  <a:pt x="1905273" y="108122"/>
                </a:cubicBezTo>
                <a:cubicBezTo>
                  <a:pt x="1901852" y="107746"/>
                  <a:pt x="1900275" y="109022"/>
                  <a:pt x="1898765" y="113388"/>
                </a:cubicBezTo>
                <a:cubicBezTo>
                  <a:pt x="1897512" y="117013"/>
                  <a:pt x="1897323" y="119963"/>
                  <a:pt x="1898257" y="121342"/>
                </a:cubicBezTo>
                <a:cubicBezTo>
                  <a:pt x="1899073" y="122548"/>
                  <a:pt x="1910508" y="123953"/>
                  <a:pt x="1923668" y="124465"/>
                </a:cubicBezTo>
                <a:cubicBezTo>
                  <a:pt x="1936827" y="124976"/>
                  <a:pt x="1948264" y="126346"/>
                  <a:pt x="1949083" y="127508"/>
                </a:cubicBezTo>
                <a:cubicBezTo>
                  <a:pt x="1951104" y="130375"/>
                  <a:pt x="1962486" y="130203"/>
                  <a:pt x="1962486" y="127306"/>
                </a:cubicBezTo>
                <a:cubicBezTo>
                  <a:pt x="1962486" y="125819"/>
                  <a:pt x="1978898" y="124923"/>
                  <a:pt x="2008334" y="124802"/>
                </a:cubicBezTo>
                <a:cubicBezTo>
                  <a:pt x="2033551" y="124698"/>
                  <a:pt x="2063000" y="123584"/>
                  <a:pt x="2073777" y="122327"/>
                </a:cubicBezTo>
                <a:cubicBezTo>
                  <a:pt x="2084553" y="121069"/>
                  <a:pt x="2099362" y="119508"/>
                  <a:pt x="2106685" y="118857"/>
                </a:cubicBezTo>
                <a:cubicBezTo>
                  <a:pt x="2114008" y="118205"/>
                  <a:pt x="2120822" y="116664"/>
                  <a:pt x="2121828" y="115431"/>
                </a:cubicBezTo>
                <a:cubicBezTo>
                  <a:pt x="2123018" y="113972"/>
                  <a:pt x="2124012" y="114037"/>
                  <a:pt x="2124673" y="115617"/>
                </a:cubicBezTo>
                <a:cubicBezTo>
                  <a:pt x="2125921" y="118600"/>
                  <a:pt x="2131317" y="118832"/>
                  <a:pt x="2132035" y="115933"/>
                </a:cubicBezTo>
                <a:cubicBezTo>
                  <a:pt x="2132899" y="112441"/>
                  <a:pt x="2204899" y="111692"/>
                  <a:pt x="2207244" y="115151"/>
                </a:cubicBezTo>
                <a:cubicBezTo>
                  <a:pt x="2209974" y="119176"/>
                  <a:pt x="2220318" y="118789"/>
                  <a:pt x="2222687" y="114572"/>
                </a:cubicBezTo>
                <a:cubicBezTo>
                  <a:pt x="2224076" y="112101"/>
                  <a:pt x="2227749" y="111099"/>
                  <a:pt x="2235419" y="111099"/>
                </a:cubicBezTo>
                <a:cubicBezTo>
                  <a:pt x="2243957" y="111099"/>
                  <a:pt x="2246199" y="111821"/>
                  <a:pt x="2246199" y="114572"/>
                </a:cubicBezTo>
                <a:cubicBezTo>
                  <a:pt x="2246199" y="116482"/>
                  <a:pt x="2245494" y="118045"/>
                  <a:pt x="2244632" y="118045"/>
                </a:cubicBezTo>
                <a:cubicBezTo>
                  <a:pt x="2243770" y="118045"/>
                  <a:pt x="2243064" y="120203"/>
                  <a:pt x="2243064" y="122841"/>
                </a:cubicBezTo>
                <a:cubicBezTo>
                  <a:pt x="2243064" y="130784"/>
                  <a:pt x="2239673" y="133418"/>
                  <a:pt x="2227504" y="134925"/>
                </a:cubicBezTo>
                <a:cubicBezTo>
                  <a:pt x="2220658" y="135772"/>
                  <a:pt x="2215387" y="137589"/>
                  <a:pt x="2214641" y="139358"/>
                </a:cubicBezTo>
                <a:cubicBezTo>
                  <a:pt x="2213624" y="141771"/>
                  <a:pt x="2212762" y="141791"/>
                  <a:pt x="2210216" y="139461"/>
                </a:cubicBezTo>
                <a:cubicBezTo>
                  <a:pt x="2206646" y="136192"/>
                  <a:pt x="2191338" y="135483"/>
                  <a:pt x="2191338" y="138587"/>
                </a:cubicBezTo>
                <a:cubicBezTo>
                  <a:pt x="2191338" y="139697"/>
                  <a:pt x="2178641" y="141365"/>
                  <a:pt x="2163123" y="142292"/>
                </a:cubicBezTo>
                <a:cubicBezTo>
                  <a:pt x="2147605" y="143219"/>
                  <a:pt x="2134908" y="144915"/>
                  <a:pt x="2134908" y="146060"/>
                </a:cubicBezTo>
                <a:cubicBezTo>
                  <a:pt x="2134908" y="147206"/>
                  <a:pt x="2131821" y="148143"/>
                  <a:pt x="2128047" y="148143"/>
                </a:cubicBezTo>
                <a:cubicBezTo>
                  <a:pt x="2123996" y="148143"/>
                  <a:pt x="2120420" y="149505"/>
                  <a:pt x="2119317" y="151467"/>
                </a:cubicBezTo>
                <a:cubicBezTo>
                  <a:pt x="2118290" y="153296"/>
                  <a:pt x="2115229" y="155512"/>
                  <a:pt x="2112515" y="156392"/>
                </a:cubicBezTo>
                <a:cubicBezTo>
                  <a:pt x="2107204" y="158115"/>
                  <a:pt x="2102600" y="161466"/>
                  <a:pt x="2099197" y="166087"/>
                </a:cubicBezTo>
                <a:cubicBezTo>
                  <a:pt x="2098024" y="167678"/>
                  <a:pt x="2095393" y="168981"/>
                  <a:pt x="2093351" y="168981"/>
                </a:cubicBezTo>
                <a:cubicBezTo>
                  <a:pt x="2091308" y="168981"/>
                  <a:pt x="2089259" y="169882"/>
                  <a:pt x="2088798" y="170984"/>
                </a:cubicBezTo>
                <a:cubicBezTo>
                  <a:pt x="2088337" y="172085"/>
                  <a:pt x="2085199" y="173534"/>
                  <a:pt x="2081824" y="174202"/>
                </a:cubicBezTo>
                <a:cubicBezTo>
                  <a:pt x="2078450" y="174871"/>
                  <a:pt x="2074200" y="177616"/>
                  <a:pt x="2072381" y="180303"/>
                </a:cubicBezTo>
                <a:cubicBezTo>
                  <a:pt x="2068553" y="185957"/>
                  <a:pt x="2067979" y="194449"/>
                  <a:pt x="2071425" y="194449"/>
                </a:cubicBezTo>
                <a:cubicBezTo>
                  <a:pt x="2072719" y="194449"/>
                  <a:pt x="2073777" y="195875"/>
                  <a:pt x="2073777" y="197619"/>
                </a:cubicBezTo>
                <a:cubicBezTo>
                  <a:pt x="2073777" y="201186"/>
                  <a:pt x="2081561" y="203645"/>
                  <a:pt x="2092978" y="203685"/>
                </a:cubicBezTo>
                <a:cubicBezTo>
                  <a:pt x="2097073" y="203698"/>
                  <a:pt x="2100424" y="204752"/>
                  <a:pt x="2100424" y="206025"/>
                </a:cubicBezTo>
                <a:cubicBezTo>
                  <a:pt x="2100424" y="209768"/>
                  <a:pt x="2122933" y="208837"/>
                  <a:pt x="2128067" y="204882"/>
                </a:cubicBezTo>
                <a:cubicBezTo>
                  <a:pt x="2130537" y="202979"/>
                  <a:pt x="2135866" y="201417"/>
                  <a:pt x="2139910" y="201409"/>
                </a:cubicBezTo>
                <a:cubicBezTo>
                  <a:pt x="2143954" y="201401"/>
                  <a:pt x="2147660" y="200447"/>
                  <a:pt x="2148144" y="199289"/>
                </a:cubicBezTo>
                <a:cubicBezTo>
                  <a:pt x="2148629" y="198131"/>
                  <a:pt x="2158193" y="196434"/>
                  <a:pt x="2169398" y="195519"/>
                </a:cubicBezTo>
                <a:cubicBezTo>
                  <a:pt x="2180602" y="194604"/>
                  <a:pt x="2189770" y="192946"/>
                  <a:pt x="2189770" y="191836"/>
                </a:cubicBezTo>
                <a:cubicBezTo>
                  <a:pt x="2189770" y="189043"/>
                  <a:pt x="2195634" y="189290"/>
                  <a:pt x="2196824" y="192134"/>
                </a:cubicBezTo>
                <a:cubicBezTo>
                  <a:pt x="2198125" y="195243"/>
                  <a:pt x="2250384" y="195243"/>
                  <a:pt x="2251686" y="192134"/>
                </a:cubicBezTo>
                <a:cubicBezTo>
                  <a:pt x="2252218" y="190860"/>
                  <a:pt x="2256492" y="189818"/>
                  <a:pt x="2261183" y="189818"/>
                </a:cubicBezTo>
                <a:cubicBezTo>
                  <a:pt x="2268468" y="189818"/>
                  <a:pt x="2269712" y="190450"/>
                  <a:pt x="2269712" y="194146"/>
                </a:cubicBezTo>
                <a:cubicBezTo>
                  <a:pt x="2269712" y="199688"/>
                  <a:pt x="2263367" y="201335"/>
                  <a:pt x="2241889" y="201369"/>
                </a:cubicBezTo>
                <a:cubicBezTo>
                  <a:pt x="2233052" y="201383"/>
                  <a:pt x="2225822" y="202272"/>
                  <a:pt x="2225822" y="203344"/>
                </a:cubicBezTo>
                <a:cubicBezTo>
                  <a:pt x="2225822" y="204417"/>
                  <a:pt x="2210886" y="206004"/>
                  <a:pt x="2192631" y="206870"/>
                </a:cubicBezTo>
                <a:cubicBezTo>
                  <a:pt x="2174376" y="207737"/>
                  <a:pt x="2158646" y="209418"/>
                  <a:pt x="2157677" y="210607"/>
                </a:cubicBezTo>
                <a:cubicBezTo>
                  <a:pt x="2156707" y="211795"/>
                  <a:pt x="2152775" y="213505"/>
                  <a:pt x="2148938" y="214405"/>
                </a:cubicBezTo>
                <a:cubicBezTo>
                  <a:pt x="2145101" y="215306"/>
                  <a:pt x="2139745" y="217875"/>
                  <a:pt x="2137036" y="220116"/>
                </a:cubicBezTo>
                <a:cubicBezTo>
                  <a:pt x="2134327" y="222356"/>
                  <a:pt x="2128684" y="224910"/>
                  <a:pt x="2124496" y="225792"/>
                </a:cubicBezTo>
                <a:cubicBezTo>
                  <a:pt x="2115662" y="227651"/>
                  <a:pt x="2106694" y="238334"/>
                  <a:pt x="2106694" y="246997"/>
                </a:cubicBezTo>
                <a:cubicBezTo>
                  <a:pt x="2106694" y="249930"/>
                  <a:pt x="2106058" y="252331"/>
                  <a:pt x="2105280" y="252331"/>
                </a:cubicBezTo>
                <a:cubicBezTo>
                  <a:pt x="2104502" y="252331"/>
                  <a:pt x="2103369" y="258842"/>
                  <a:pt x="2102761" y="266801"/>
                </a:cubicBezTo>
                <a:cubicBezTo>
                  <a:pt x="2101567" y="282431"/>
                  <a:pt x="2098717" y="289375"/>
                  <a:pt x="2093496" y="289375"/>
                </a:cubicBezTo>
                <a:cubicBezTo>
                  <a:pt x="2091677" y="289375"/>
                  <a:pt x="2087556" y="291460"/>
                  <a:pt x="2084337" y="294007"/>
                </a:cubicBezTo>
                <a:cubicBezTo>
                  <a:pt x="2081119" y="296555"/>
                  <a:pt x="2077955" y="298515"/>
                  <a:pt x="2077307" y="298364"/>
                </a:cubicBezTo>
                <a:cubicBezTo>
                  <a:pt x="2074072" y="297607"/>
                  <a:pt x="2072209" y="298975"/>
                  <a:pt x="2072209" y="302109"/>
                </a:cubicBezTo>
                <a:cubicBezTo>
                  <a:pt x="2072209" y="304019"/>
                  <a:pt x="2071504" y="305582"/>
                  <a:pt x="2070642" y="305582"/>
                </a:cubicBezTo>
                <a:cubicBezTo>
                  <a:pt x="2069779" y="305582"/>
                  <a:pt x="2069074" y="307145"/>
                  <a:pt x="2069074" y="309055"/>
                </a:cubicBezTo>
                <a:cubicBezTo>
                  <a:pt x="2069074" y="311370"/>
                  <a:pt x="2067507" y="312528"/>
                  <a:pt x="2064372" y="312528"/>
                </a:cubicBezTo>
                <a:cubicBezTo>
                  <a:pt x="2061785" y="312528"/>
                  <a:pt x="2059669" y="313570"/>
                  <a:pt x="2059669" y="314843"/>
                </a:cubicBezTo>
                <a:cubicBezTo>
                  <a:pt x="2059669" y="316117"/>
                  <a:pt x="2058283" y="317158"/>
                  <a:pt x="2056589" y="317158"/>
                </a:cubicBezTo>
                <a:cubicBezTo>
                  <a:pt x="2054894" y="317158"/>
                  <a:pt x="2051343" y="320284"/>
                  <a:pt x="2048697" y="324104"/>
                </a:cubicBezTo>
                <a:cubicBezTo>
                  <a:pt x="2046051" y="327924"/>
                  <a:pt x="2042672" y="331050"/>
                  <a:pt x="2041188" y="331050"/>
                </a:cubicBezTo>
                <a:cubicBezTo>
                  <a:pt x="2039698" y="331050"/>
                  <a:pt x="2037558" y="334159"/>
                  <a:pt x="2036408" y="337996"/>
                </a:cubicBezTo>
                <a:cubicBezTo>
                  <a:pt x="2035264" y="341816"/>
                  <a:pt x="2033328" y="344942"/>
                  <a:pt x="2032107" y="344942"/>
                </a:cubicBezTo>
                <a:cubicBezTo>
                  <a:pt x="2030886" y="344942"/>
                  <a:pt x="2029887" y="345983"/>
                  <a:pt x="2029887" y="347257"/>
                </a:cubicBezTo>
                <a:cubicBezTo>
                  <a:pt x="2029887" y="348530"/>
                  <a:pt x="2028945" y="349572"/>
                  <a:pt x="2027793" y="349572"/>
                </a:cubicBezTo>
                <a:cubicBezTo>
                  <a:pt x="2026641" y="349572"/>
                  <a:pt x="2023166" y="353740"/>
                  <a:pt x="2020070" y="358833"/>
                </a:cubicBezTo>
                <a:cubicBezTo>
                  <a:pt x="2016975" y="363927"/>
                  <a:pt x="2013685" y="368094"/>
                  <a:pt x="2012760" y="368094"/>
                </a:cubicBezTo>
                <a:cubicBezTo>
                  <a:pt x="2011834" y="368094"/>
                  <a:pt x="2011077" y="369657"/>
                  <a:pt x="2011077" y="371567"/>
                </a:cubicBezTo>
                <a:cubicBezTo>
                  <a:pt x="2011077" y="373477"/>
                  <a:pt x="2010419" y="375040"/>
                  <a:pt x="2009616" y="375040"/>
                </a:cubicBezTo>
                <a:cubicBezTo>
                  <a:pt x="2008812" y="375040"/>
                  <a:pt x="2007692" y="377188"/>
                  <a:pt x="2007128" y="379812"/>
                </a:cubicBezTo>
                <a:cubicBezTo>
                  <a:pt x="2006564" y="382436"/>
                  <a:pt x="2004401" y="385729"/>
                  <a:pt x="2002320" y="387129"/>
                </a:cubicBezTo>
                <a:cubicBezTo>
                  <a:pt x="2000240" y="388530"/>
                  <a:pt x="1998538" y="391071"/>
                  <a:pt x="1998538" y="392776"/>
                </a:cubicBezTo>
                <a:cubicBezTo>
                  <a:pt x="1998538" y="394482"/>
                  <a:pt x="1997479" y="395878"/>
                  <a:pt x="1996186" y="395878"/>
                </a:cubicBezTo>
                <a:cubicBezTo>
                  <a:pt x="1994893" y="395878"/>
                  <a:pt x="1993835" y="396849"/>
                  <a:pt x="1993835" y="398037"/>
                </a:cubicBezTo>
                <a:cubicBezTo>
                  <a:pt x="1993835" y="399225"/>
                  <a:pt x="1992248" y="400871"/>
                  <a:pt x="1990308" y="401697"/>
                </a:cubicBezTo>
                <a:cubicBezTo>
                  <a:pt x="1982753" y="404911"/>
                  <a:pt x="1973481" y="412231"/>
                  <a:pt x="1973852" y="414689"/>
                </a:cubicBezTo>
                <a:cubicBezTo>
                  <a:pt x="1974435" y="418550"/>
                  <a:pt x="1965542" y="425614"/>
                  <a:pt x="1959854" y="425807"/>
                </a:cubicBezTo>
                <a:cubicBezTo>
                  <a:pt x="1957114" y="425900"/>
                  <a:pt x="1953756" y="427625"/>
                  <a:pt x="1952392" y="429640"/>
                </a:cubicBezTo>
                <a:cubicBezTo>
                  <a:pt x="1950515" y="432412"/>
                  <a:pt x="1946000" y="433451"/>
                  <a:pt x="1933842" y="433907"/>
                </a:cubicBezTo>
                <a:cubicBezTo>
                  <a:pt x="1925005" y="434239"/>
                  <a:pt x="1916371" y="435604"/>
                  <a:pt x="1914658" y="436940"/>
                </a:cubicBezTo>
                <a:cubicBezTo>
                  <a:pt x="1912944" y="438276"/>
                  <a:pt x="1909603" y="440501"/>
                  <a:pt x="1907232" y="441884"/>
                </a:cubicBezTo>
                <a:cubicBezTo>
                  <a:pt x="1904861" y="443268"/>
                  <a:pt x="1902921" y="445984"/>
                  <a:pt x="1902921" y="447922"/>
                </a:cubicBezTo>
                <a:cubicBezTo>
                  <a:pt x="1902921" y="449859"/>
                  <a:pt x="1901568" y="451444"/>
                  <a:pt x="1899914" y="451444"/>
                </a:cubicBezTo>
                <a:cubicBezTo>
                  <a:pt x="1895699" y="451444"/>
                  <a:pt x="1891949" y="453838"/>
                  <a:pt x="1891949" y="456530"/>
                </a:cubicBezTo>
                <a:cubicBezTo>
                  <a:pt x="1891949" y="461665"/>
                  <a:pt x="1899194" y="467499"/>
                  <a:pt x="1905664" y="467574"/>
                </a:cubicBezTo>
                <a:cubicBezTo>
                  <a:pt x="1910518" y="467630"/>
                  <a:pt x="1912326" y="468594"/>
                  <a:pt x="1912326" y="471124"/>
                </a:cubicBezTo>
                <a:cubicBezTo>
                  <a:pt x="1912326" y="473034"/>
                  <a:pt x="1913127" y="474597"/>
                  <a:pt x="1914106" y="474597"/>
                </a:cubicBezTo>
                <a:cubicBezTo>
                  <a:pt x="1915084" y="474597"/>
                  <a:pt x="1917520" y="477202"/>
                  <a:pt x="1919517" y="480385"/>
                </a:cubicBezTo>
                <a:cubicBezTo>
                  <a:pt x="1923345" y="486486"/>
                  <a:pt x="1927122" y="487831"/>
                  <a:pt x="1928848" y="483707"/>
                </a:cubicBezTo>
                <a:cubicBezTo>
                  <a:pt x="1929538" y="482058"/>
                  <a:pt x="1930737" y="482378"/>
                  <a:pt x="1932467" y="484671"/>
                </a:cubicBezTo>
                <a:cubicBezTo>
                  <a:pt x="1933890" y="486558"/>
                  <a:pt x="1937165" y="488449"/>
                  <a:pt x="1939744" y="488874"/>
                </a:cubicBezTo>
                <a:cubicBezTo>
                  <a:pt x="1947073" y="490081"/>
                  <a:pt x="1946832" y="496946"/>
                  <a:pt x="1939396" y="498802"/>
                </a:cubicBezTo>
                <a:cubicBezTo>
                  <a:pt x="1935299" y="499824"/>
                  <a:pt x="1932894" y="501930"/>
                  <a:pt x="1931865" y="505394"/>
                </a:cubicBezTo>
                <a:cubicBezTo>
                  <a:pt x="1930576" y="509731"/>
                  <a:pt x="1928903" y="510586"/>
                  <a:pt x="1920555" y="511173"/>
                </a:cubicBezTo>
                <a:cubicBezTo>
                  <a:pt x="1912557" y="511736"/>
                  <a:pt x="1910759" y="511205"/>
                  <a:pt x="1910759" y="508279"/>
                </a:cubicBezTo>
                <a:cubicBezTo>
                  <a:pt x="1910759" y="506000"/>
                  <a:pt x="1909332" y="504695"/>
                  <a:pt x="1906840" y="504695"/>
                </a:cubicBezTo>
                <a:cubicBezTo>
                  <a:pt x="1904459" y="504695"/>
                  <a:pt x="1902921" y="506015"/>
                  <a:pt x="1902921" y="508058"/>
                </a:cubicBezTo>
                <a:cubicBezTo>
                  <a:pt x="1902921" y="510776"/>
                  <a:pt x="1900190" y="511359"/>
                  <a:pt x="1888697" y="511094"/>
                </a:cubicBezTo>
                <a:cubicBezTo>
                  <a:pt x="1880295" y="510901"/>
                  <a:pt x="1874040" y="511756"/>
                  <a:pt x="1873414" y="513183"/>
                </a:cubicBezTo>
                <a:cubicBezTo>
                  <a:pt x="1872832" y="514512"/>
                  <a:pt x="1865028" y="516181"/>
                  <a:pt x="1856073" y="516892"/>
                </a:cubicBezTo>
                <a:cubicBezTo>
                  <a:pt x="1838630" y="518278"/>
                  <a:pt x="1836456" y="519866"/>
                  <a:pt x="1837909" y="530164"/>
                </a:cubicBezTo>
                <a:cubicBezTo>
                  <a:pt x="1838580" y="534919"/>
                  <a:pt x="1837881" y="536503"/>
                  <a:pt x="1833988" y="539040"/>
                </a:cubicBezTo>
                <a:cubicBezTo>
                  <a:pt x="1828976" y="542306"/>
                  <a:pt x="1827653" y="546371"/>
                  <a:pt x="1831601" y="546371"/>
                </a:cubicBezTo>
                <a:cubicBezTo>
                  <a:pt x="1832894" y="546371"/>
                  <a:pt x="1833952" y="547245"/>
                  <a:pt x="1833952" y="548313"/>
                </a:cubicBezTo>
                <a:cubicBezTo>
                  <a:pt x="1833952" y="549382"/>
                  <a:pt x="1836765" y="552247"/>
                  <a:pt x="1840204" y="554680"/>
                </a:cubicBezTo>
                <a:cubicBezTo>
                  <a:pt x="1843643" y="557114"/>
                  <a:pt x="1846464" y="559839"/>
                  <a:pt x="1846474" y="560736"/>
                </a:cubicBezTo>
                <a:cubicBezTo>
                  <a:pt x="1846490" y="561633"/>
                  <a:pt x="1849137" y="563086"/>
                  <a:pt x="1852370" y="563964"/>
                </a:cubicBezTo>
                <a:cubicBezTo>
                  <a:pt x="1855603" y="564842"/>
                  <a:pt x="1858712" y="566619"/>
                  <a:pt x="1859279" y="567913"/>
                </a:cubicBezTo>
                <a:cubicBezTo>
                  <a:pt x="1859847" y="569206"/>
                  <a:pt x="1864255" y="570748"/>
                  <a:pt x="1869076" y="571338"/>
                </a:cubicBezTo>
                <a:cubicBezTo>
                  <a:pt x="1873897" y="571929"/>
                  <a:pt x="1877841" y="573168"/>
                  <a:pt x="1877841" y="574091"/>
                </a:cubicBezTo>
                <a:cubicBezTo>
                  <a:pt x="1877841" y="575015"/>
                  <a:pt x="1884673" y="576434"/>
                  <a:pt x="1893023" y="577244"/>
                </a:cubicBezTo>
                <a:cubicBezTo>
                  <a:pt x="1901373" y="578054"/>
                  <a:pt x="1908920" y="579774"/>
                  <a:pt x="1909795" y="581066"/>
                </a:cubicBezTo>
                <a:cubicBezTo>
                  <a:pt x="1913951" y="587204"/>
                  <a:pt x="1907052" y="588478"/>
                  <a:pt x="1864301" y="589462"/>
                </a:cubicBezTo>
                <a:cubicBezTo>
                  <a:pt x="1837910" y="590070"/>
                  <a:pt x="1820422" y="591363"/>
                  <a:pt x="1820106" y="592729"/>
                </a:cubicBezTo>
                <a:cubicBezTo>
                  <a:pt x="1819819" y="593974"/>
                  <a:pt x="1817831" y="594991"/>
                  <a:pt x="1815690" y="594991"/>
                </a:cubicBezTo>
                <a:cubicBezTo>
                  <a:pt x="1812567" y="594991"/>
                  <a:pt x="1811985" y="595869"/>
                  <a:pt x="1812749" y="599427"/>
                </a:cubicBezTo>
                <a:cubicBezTo>
                  <a:pt x="1813881" y="604693"/>
                  <a:pt x="1810909" y="608186"/>
                  <a:pt x="1808422" y="604514"/>
                </a:cubicBezTo>
                <a:cubicBezTo>
                  <a:pt x="1807463" y="603097"/>
                  <a:pt x="1802276" y="601937"/>
                  <a:pt x="1796895" y="601937"/>
                </a:cubicBezTo>
                <a:cubicBezTo>
                  <a:pt x="1791515" y="601937"/>
                  <a:pt x="1786677" y="600895"/>
                  <a:pt x="1786144" y="599622"/>
                </a:cubicBezTo>
                <a:cubicBezTo>
                  <a:pt x="1784674" y="596108"/>
                  <a:pt x="1780658" y="596855"/>
                  <a:pt x="1780658" y="600643"/>
                </a:cubicBezTo>
                <a:cubicBezTo>
                  <a:pt x="1780658" y="605303"/>
                  <a:pt x="1777597" y="607603"/>
                  <a:pt x="1775505" y="604514"/>
                </a:cubicBezTo>
                <a:cubicBezTo>
                  <a:pt x="1774546" y="603097"/>
                  <a:pt x="1771509" y="601937"/>
                  <a:pt x="1768756" y="601937"/>
                </a:cubicBezTo>
                <a:cubicBezTo>
                  <a:pt x="1765753" y="601937"/>
                  <a:pt x="1763390" y="600548"/>
                  <a:pt x="1762849" y="598464"/>
                </a:cubicBezTo>
                <a:cubicBezTo>
                  <a:pt x="1762352" y="596554"/>
                  <a:pt x="1760536" y="594991"/>
                  <a:pt x="1758811" y="594991"/>
                </a:cubicBezTo>
                <a:cubicBezTo>
                  <a:pt x="1756669" y="594991"/>
                  <a:pt x="1755962" y="596091"/>
                  <a:pt x="1756579" y="598464"/>
                </a:cubicBezTo>
                <a:cubicBezTo>
                  <a:pt x="1757276" y="601149"/>
                  <a:pt x="1756219" y="601937"/>
                  <a:pt x="1751920" y="601937"/>
                </a:cubicBezTo>
                <a:cubicBezTo>
                  <a:pt x="1748861" y="601937"/>
                  <a:pt x="1745922" y="602979"/>
                  <a:pt x="1745389" y="604252"/>
                </a:cubicBezTo>
                <a:cubicBezTo>
                  <a:pt x="1744127" y="607271"/>
                  <a:pt x="1723140" y="607271"/>
                  <a:pt x="1721877" y="604252"/>
                </a:cubicBezTo>
                <a:cubicBezTo>
                  <a:pt x="1720590" y="601175"/>
                  <a:pt x="1706986" y="601261"/>
                  <a:pt x="1706986" y="604346"/>
                </a:cubicBezTo>
                <a:cubicBezTo>
                  <a:pt x="1706986" y="607453"/>
                  <a:pt x="1675633" y="606701"/>
                  <a:pt x="1672840" y="603527"/>
                </a:cubicBezTo>
                <a:cubicBezTo>
                  <a:pt x="1671480" y="601981"/>
                  <a:pt x="1669543" y="602254"/>
                  <a:pt x="1666865" y="604371"/>
                </a:cubicBezTo>
                <a:cubicBezTo>
                  <a:pt x="1663738" y="606844"/>
                  <a:pt x="1662268" y="606917"/>
                  <a:pt x="1659886" y="604720"/>
                </a:cubicBezTo>
                <a:cubicBezTo>
                  <a:pt x="1658227" y="603189"/>
                  <a:pt x="1654567" y="601904"/>
                  <a:pt x="1651754" y="601863"/>
                </a:cubicBezTo>
                <a:cubicBezTo>
                  <a:pt x="1648940" y="601823"/>
                  <a:pt x="1645269" y="600260"/>
                  <a:pt x="1643596" y="598390"/>
                </a:cubicBezTo>
                <a:cubicBezTo>
                  <a:pt x="1638799" y="593032"/>
                  <a:pt x="1633464" y="594108"/>
                  <a:pt x="1631747" y="600779"/>
                </a:cubicBezTo>
                <a:cubicBezTo>
                  <a:pt x="1630701" y="604844"/>
                  <a:pt x="1629079" y="606568"/>
                  <a:pt x="1626300" y="606568"/>
                </a:cubicBezTo>
                <a:cubicBezTo>
                  <a:pt x="1624123" y="606568"/>
                  <a:pt x="1622342" y="605460"/>
                  <a:pt x="1622342" y="604107"/>
                </a:cubicBezTo>
                <a:cubicBezTo>
                  <a:pt x="1622342" y="602450"/>
                  <a:pt x="1614110" y="601821"/>
                  <a:pt x="1597126" y="602181"/>
                </a:cubicBezTo>
                <a:cubicBezTo>
                  <a:pt x="1577153" y="602604"/>
                  <a:pt x="1571633" y="602054"/>
                  <a:pt x="1570581" y="599539"/>
                </a:cubicBezTo>
                <a:cubicBezTo>
                  <a:pt x="1569460" y="596861"/>
                  <a:pt x="1568561" y="596890"/>
                  <a:pt x="1564839" y="599725"/>
                </a:cubicBezTo>
                <a:cubicBezTo>
                  <a:pt x="1562413" y="601574"/>
                  <a:pt x="1559927" y="604122"/>
                  <a:pt x="1559317" y="605387"/>
                </a:cubicBezTo>
                <a:cubicBezTo>
                  <a:pt x="1558606" y="606858"/>
                  <a:pt x="1557505" y="606650"/>
                  <a:pt x="1556260" y="604812"/>
                </a:cubicBezTo>
                <a:cubicBezTo>
                  <a:pt x="1553971" y="601431"/>
                  <a:pt x="1541440" y="600930"/>
                  <a:pt x="1540086" y="604164"/>
                </a:cubicBezTo>
                <a:cubicBezTo>
                  <a:pt x="1538913" y="606968"/>
                  <a:pt x="1522023" y="606826"/>
                  <a:pt x="1522023" y="604013"/>
                </a:cubicBezTo>
                <a:cubicBezTo>
                  <a:pt x="1522023" y="601230"/>
                  <a:pt x="1509917" y="601343"/>
                  <a:pt x="1508748" y="604137"/>
                </a:cubicBezTo>
                <a:cubicBezTo>
                  <a:pt x="1507543" y="607019"/>
                  <a:pt x="1445575" y="606982"/>
                  <a:pt x="1444369" y="604099"/>
                </a:cubicBezTo>
                <a:cubicBezTo>
                  <a:pt x="1442970" y="600755"/>
                  <a:pt x="1437816" y="601547"/>
                  <a:pt x="1436854" y="605253"/>
                </a:cubicBezTo>
                <a:cubicBezTo>
                  <a:pt x="1436193" y="607795"/>
                  <a:pt x="1432819" y="608535"/>
                  <a:pt x="1422407" y="608421"/>
                </a:cubicBezTo>
                <a:cubicBezTo>
                  <a:pt x="1412677" y="608315"/>
                  <a:pt x="1408454" y="609150"/>
                  <a:pt x="1407528" y="611365"/>
                </a:cubicBezTo>
                <a:cubicBezTo>
                  <a:pt x="1406452" y="613936"/>
                  <a:pt x="1405551" y="613918"/>
                  <a:pt x="1402182" y="611254"/>
                </a:cubicBezTo>
                <a:cubicBezTo>
                  <a:pt x="1399068" y="608793"/>
                  <a:pt x="1397701" y="608684"/>
                  <a:pt x="1396280" y="610782"/>
                </a:cubicBezTo>
                <a:cubicBezTo>
                  <a:pt x="1394028" y="614108"/>
                  <a:pt x="1384645" y="614409"/>
                  <a:pt x="1383302" y="611198"/>
                </a:cubicBezTo>
                <a:cubicBezTo>
                  <a:pt x="1382022" y="608139"/>
                  <a:pt x="1354726" y="608165"/>
                  <a:pt x="1354036" y="611226"/>
                </a:cubicBezTo>
                <a:cubicBezTo>
                  <a:pt x="1353248" y="614717"/>
                  <a:pt x="1321752" y="614529"/>
                  <a:pt x="1318887" y="611017"/>
                </a:cubicBezTo>
                <a:cubicBezTo>
                  <a:pt x="1317077" y="608798"/>
                  <a:pt x="1315810" y="608791"/>
                  <a:pt x="1313039" y="610982"/>
                </a:cubicBezTo>
                <a:cubicBezTo>
                  <a:pt x="1310777" y="612770"/>
                  <a:pt x="1299715" y="614026"/>
                  <a:pt x="1282369" y="614464"/>
                </a:cubicBezTo>
                <a:cubicBezTo>
                  <a:pt x="1264358" y="614919"/>
                  <a:pt x="1254869" y="616030"/>
                  <a:pt x="1254142" y="617766"/>
                </a:cubicBezTo>
                <a:cubicBezTo>
                  <a:pt x="1253382" y="619584"/>
                  <a:pt x="1239801" y="620571"/>
                  <a:pt x="1209631" y="621000"/>
                </a:cubicBezTo>
                <a:lnTo>
                  <a:pt x="1166214" y="621617"/>
                </a:lnTo>
                <a:lnTo>
                  <a:pt x="1166210" y="627984"/>
                </a:lnTo>
                <a:cubicBezTo>
                  <a:pt x="1166206" y="633300"/>
                  <a:pt x="1165531" y="634351"/>
                  <a:pt x="1162119" y="634351"/>
                </a:cubicBezTo>
                <a:cubicBezTo>
                  <a:pt x="1159130" y="634351"/>
                  <a:pt x="1158275" y="635284"/>
                  <a:pt x="1158935" y="637824"/>
                </a:cubicBezTo>
                <a:cubicBezTo>
                  <a:pt x="1159527" y="640104"/>
                  <a:pt x="1158885" y="641297"/>
                  <a:pt x="1157065" y="641297"/>
                </a:cubicBezTo>
                <a:cubicBezTo>
                  <a:pt x="1155540" y="641297"/>
                  <a:pt x="1153358" y="642599"/>
                  <a:pt x="1152215" y="644191"/>
                </a:cubicBezTo>
                <a:cubicBezTo>
                  <a:pt x="1150595" y="646449"/>
                  <a:pt x="1149984" y="646464"/>
                  <a:pt x="1149437" y="644264"/>
                </a:cubicBezTo>
                <a:cubicBezTo>
                  <a:pt x="1148538" y="640652"/>
                  <a:pt x="1138862" y="637922"/>
                  <a:pt x="1135259" y="640264"/>
                </a:cubicBezTo>
                <a:cubicBezTo>
                  <a:pt x="1133744" y="641249"/>
                  <a:pt x="1132152" y="642161"/>
                  <a:pt x="1131721" y="642290"/>
                </a:cubicBezTo>
                <a:cubicBezTo>
                  <a:pt x="1131290" y="642420"/>
                  <a:pt x="1130232" y="643174"/>
                  <a:pt x="1129369" y="643966"/>
                </a:cubicBezTo>
                <a:cubicBezTo>
                  <a:pt x="1128507" y="644758"/>
                  <a:pt x="1114639" y="646093"/>
                  <a:pt x="1098552" y="646933"/>
                </a:cubicBezTo>
                <a:cubicBezTo>
                  <a:pt x="1071529" y="648344"/>
                  <a:pt x="1069142" y="648143"/>
                  <a:pt x="1067202" y="644300"/>
                </a:cubicBezTo>
                <a:cubicBezTo>
                  <a:pt x="1062364" y="634712"/>
                  <a:pt x="1060036" y="633529"/>
                  <a:pt x="1054140" y="637662"/>
                </a:cubicBezTo>
                <a:cubicBezTo>
                  <a:pt x="1051118" y="639781"/>
                  <a:pt x="1048644" y="642507"/>
                  <a:pt x="1048644" y="643721"/>
                </a:cubicBezTo>
                <a:cubicBezTo>
                  <a:pt x="1048644" y="646679"/>
                  <a:pt x="1020886" y="646575"/>
                  <a:pt x="1019646" y="643612"/>
                </a:cubicBezTo>
                <a:cubicBezTo>
                  <a:pt x="1018149" y="640035"/>
                  <a:pt x="1014160" y="640877"/>
                  <a:pt x="1014160" y="644770"/>
                </a:cubicBezTo>
                <a:cubicBezTo>
                  <a:pt x="1014160" y="646680"/>
                  <a:pt x="1012835" y="648243"/>
                  <a:pt x="1011216" y="648243"/>
                </a:cubicBezTo>
                <a:cubicBezTo>
                  <a:pt x="1009598" y="648243"/>
                  <a:pt x="1007529" y="649568"/>
                  <a:pt x="1006619" y="651188"/>
                </a:cubicBezTo>
                <a:cubicBezTo>
                  <a:pt x="1005383" y="653387"/>
                  <a:pt x="995714" y="654266"/>
                  <a:pt x="968416" y="654661"/>
                </a:cubicBezTo>
                <a:cubicBezTo>
                  <a:pt x="948314" y="654953"/>
                  <a:pt x="921110" y="655851"/>
                  <a:pt x="907963" y="656658"/>
                </a:cubicBezTo>
                <a:cubicBezTo>
                  <a:pt x="891442" y="657672"/>
                  <a:pt x="884059" y="657361"/>
                  <a:pt x="884059" y="655653"/>
                </a:cubicBezTo>
                <a:lnTo>
                  <a:pt x="884059" y="655653"/>
                </a:lnTo>
                <a:cubicBezTo>
                  <a:pt x="884059" y="654293"/>
                  <a:pt x="885944" y="652851"/>
                  <a:pt x="888249" y="652448"/>
                </a:cubicBezTo>
                <a:cubicBezTo>
                  <a:pt x="890553" y="652045"/>
                  <a:pt x="892715" y="650471"/>
                  <a:pt x="893053" y="648951"/>
                </a:cubicBezTo>
                <a:cubicBezTo>
                  <a:pt x="893924" y="645030"/>
                  <a:pt x="884359" y="641992"/>
                  <a:pt x="866160" y="640408"/>
                </a:cubicBezTo>
                <a:cubicBezTo>
                  <a:pt x="853261" y="639285"/>
                  <a:pt x="850011" y="638219"/>
                  <a:pt x="847079" y="634150"/>
                </a:cubicBezTo>
                <a:cubicBezTo>
                  <a:pt x="844239" y="630210"/>
                  <a:pt x="840985" y="629033"/>
                  <a:pt x="830517" y="628162"/>
                </a:cubicBezTo>
                <a:cubicBezTo>
                  <a:pt x="823352" y="627566"/>
                  <a:pt x="817126" y="626247"/>
                  <a:pt x="816682" y="625230"/>
                </a:cubicBezTo>
                <a:cubicBezTo>
                  <a:pt x="816237" y="624213"/>
                  <a:pt x="810407" y="622635"/>
                  <a:pt x="803726" y="621723"/>
                </a:cubicBezTo>
                <a:cubicBezTo>
                  <a:pt x="797044" y="620811"/>
                  <a:pt x="791578" y="619075"/>
                  <a:pt x="791578" y="617865"/>
                </a:cubicBezTo>
                <a:cubicBezTo>
                  <a:pt x="791578" y="616642"/>
                  <a:pt x="790035" y="616885"/>
                  <a:pt x="788100" y="618415"/>
                </a:cubicBezTo>
                <a:cubicBezTo>
                  <a:pt x="783698" y="621895"/>
                  <a:pt x="690758" y="621595"/>
                  <a:pt x="689953" y="618098"/>
                </a:cubicBezTo>
                <a:cubicBezTo>
                  <a:pt x="689665" y="616850"/>
                  <a:pt x="687020" y="615829"/>
                  <a:pt x="684075" y="615829"/>
                </a:cubicBezTo>
                <a:cubicBezTo>
                  <a:pt x="679764" y="615829"/>
                  <a:pt x="678719" y="614925"/>
                  <a:pt x="678719" y="611198"/>
                </a:cubicBezTo>
                <a:cubicBezTo>
                  <a:pt x="678719" y="607833"/>
                  <a:pt x="677674" y="606568"/>
                  <a:pt x="674893" y="606568"/>
                </a:cubicBezTo>
                <a:cubicBezTo>
                  <a:pt x="672788" y="606568"/>
                  <a:pt x="670630" y="605526"/>
                  <a:pt x="670098" y="604252"/>
                </a:cubicBezTo>
                <a:cubicBezTo>
                  <a:pt x="669565" y="602979"/>
                  <a:pt x="665333" y="601937"/>
                  <a:pt x="660693" y="601937"/>
                </a:cubicBezTo>
                <a:cubicBezTo>
                  <a:pt x="656053" y="601937"/>
                  <a:pt x="651821" y="600895"/>
                  <a:pt x="651288" y="599622"/>
                </a:cubicBezTo>
                <a:cubicBezTo>
                  <a:pt x="650755" y="598348"/>
                  <a:pt x="647917" y="597307"/>
                  <a:pt x="644981" y="597307"/>
                </a:cubicBezTo>
                <a:cubicBezTo>
                  <a:pt x="641246" y="597307"/>
                  <a:pt x="639138" y="595915"/>
                  <a:pt x="637964" y="592676"/>
                </a:cubicBezTo>
                <a:cubicBezTo>
                  <a:pt x="636782" y="589413"/>
                  <a:pt x="634682" y="588045"/>
                  <a:pt x="630855" y="588045"/>
                </a:cubicBezTo>
                <a:cubicBezTo>
                  <a:pt x="627868" y="588045"/>
                  <a:pt x="625424" y="586922"/>
                  <a:pt x="625424" y="585549"/>
                </a:cubicBezTo>
                <a:cubicBezTo>
                  <a:pt x="625424" y="584170"/>
                  <a:pt x="623144" y="583284"/>
                  <a:pt x="620330" y="583570"/>
                </a:cubicBezTo>
                <a:cubicBezTo>
                  <a:pt x="611568" y="584461"/>
                  <a:pt x="608182" y="583527"/>
                  <a:pt x="608182" y="580220"/>
                </a:cubicBezTo>
                <a:cubicBezTo>
                  <a:pt x="608182" y="577781"/>
                  <a:pt x="603840" y="576624"/>
                  <a:pt x="589857" y="575333"/>
                </a:cubicBezTo>
                <a:cubicBezTo>
                  <a:pt x="579779" y="574403"/>
                  <a:pt x="570080" y="572553"/>
                  <a:pt x="568304" y="571221"/>
                </a:cubicBezTo>
                <a:cubicBezTo>
                  <a:pt x="566529" y="569890"/>
                  <a:pt x="563788" y="567862"/>
                  <a:pt x="562214" y="566716"/>
                </a:cubicBezTo>
                <a:cubicBezTo>
                  <a:pt x="560639" y="565570"/>
                  <a:pt x="555701" y="564027"/>
                  <a:pt x="551241" y="563287"/>
                </a:cubicBezTo>
                <a:cubicBezTo>
                  <a:pt x="546781" y="562547"/>
                  <a:pt x="542426" y="561136"/>
                  <a:pt x="541564" y="560151"/>
                </a:cubicBezTo>
                <a:cubicBezTo>
                  <a:pt x="540702" y="559167"/>
                  <a:pt x="537352" y="557631"/>
                  <a:pt x="534119" y="556739"/>
                </a:cubicBezTo>
                <a:cubicBezTo>
                  <a:pt x="530886" y="555847"/>
                  <a:pt x="528241" y="554339"/>
                  <a:pt x="528241" y="553389"/>
                </a:cubicBezTo>
                <a:cubicBezTo>
                  <a:pt x="528241" y="552438"/>
                  <a:pt x="523873" y="550987"/>
                  <a:pt x="518535" y="550162"/>
                </a:cubicBezTo>
                <a:cubicBezTo>
                  <a:pt x="509995" y="548844"/>
                  <a:pt x="508306" y="547725"/>
                  <a:pt x="504463" y="540839"/>
                </a:cubicBezTo>
                <a:cubicBezTo>
                  <a:pt x="501634" y="535770"/>
                  <a:pt x="498151" y="532475"/>
                  <a:pt x="494575" y="531484"/>
                </a:cubicBezTo>
                <a:cubicBezTo>
                  <a:pt x="491538" y="530642"/>
                  <a:pt x="489053" y="528959"/>
                  <a:pt x="489053" y="527744"/>
                </a:cubicBezTo>
                <a:cubicBezTo>
                  <a:pt x="489053" y="526528"/>
                  <a:pt x="487725" y="525533"/>
                  <a:pt x="486101" y="525533"/>
                </a:cubicBezTo>
                <a:cubicBezTo>
                  <a:pt x="482782" y="525533"/>
                  <a:pt x="481270" y="519594"/>
                  <a:pt x="481238" y="506432"/>
                </a:cubicBezTo>
                <a:cubicBezTo>
                  <a:pt x="481225" y="501657"/>
                  <a:pt x="480601" y="497750"/>
                  <a:pt x="479849" y="497750"/>
                </a:cubicBezTo>
                <a:cubicBezTo>
                  <a:pt x="479097" y="497750"/>
                  <a:pt x="478041" y="493681"/>
                  <a:pt x="477503" y="488709"/>
                </a:cubicBezTo>
                <a:cubicBezTo>
                  <a:pt x="476606" y="480423"/>
                  <a:pt x="475912" y="479360"/>
                  <a:pt x="469186" y="475975"/>
                </a:cubicBezTo>
                <a:cubicBezTo>
                  <a:pt x="465150" y="473944"/>
                  <a:pt x="458447" y="472282"/>
                  <a:pt x="454290" y="472282"/>
                </a:cubicBezTo>
                <a:cubicBezTo>
                  <a:pt x="450133" y="472282"/>
                  <a:pt x="446732" y="471304"/>
                  <a:pt x="446732" y="470108"/>
                </a:cubicBezTo>
                <a:cubicBezTo>
                  <a:pt x="446732" y="468913"/>
                  <a:pt x="443381" y="467219"/>
                  <a:pt x="439286" y="466343"/>
                </a:cubicBezTo>
                <a:cubicBezTo>
                  <a:pt x="435191" y="465468"/>
                  <a:pt x="431033" y="463805"/>
                  <a:pt x="430047" y="462648"/>
                </a:cubicBezTo>
                <a:cubicBezTo>
                  <a:pt x="429061" y="461492"/>
                  <a:pt x="424476" y="459962"/>
                  <a:pt x="419859" y="459249"/>
                </a:cubicBezTo>
                <a:cubicBezTo>
                  <a:pt x="415241" y="458536"/>
                  <a:pt x="409240" y="456488"/>
                  <a:pt x="406524" y="454698"/>
                </a:cubicBezTo>
                <a:cubicBezTo>
                  <a:pt x="403807" y="452909"/>
                  <a:pt x="400809" y="451444"/>
                  <a:pt x="399862" y="451444"/>
                </a:cubicBezTo>
                <a:cubicBezTo>
                  <a:pt x="398915" y="451444"/>
                  <a:pt x="398140" y="450402"/>
                  <a:pt x="398140" y="449129"/>
                </a:cubicBezTo>
                <a:cubicBezTo>
                  <a:pt x="398140" y="447856"/>
                  <a:pt x="396376" y="446814"/>
                  <a:pt x="394221" y="446814"/>
                </a:cubicBezTo>
                <a:cubicBezTo>
                  <a:pt x="392066" y="446814"/>
                  <a:pt x="390302" y="445923"/>
                  <a:pt x="390302" y="444834"/>
                </a:cubicBezTo>
                <a:cubicBezTo>
                  <a:pt x="390302" y="443745"/>
                  <a:pt x="385366" y="442243"/>
                  <a:pt x="379334" y="441497"/>
                </a:cubicBezTo>
                <a:cubicBezTo>
                  <a:pt x="373301" y="440749"/>
                  <a:pt x="366796" y="438514"/>
                  <a:pt x="364878" y="436530"/>
                </a:cubicBezTo>
                <a:cubicBezTo>
                  <a:pt x="362901" y="434485"/>
                  <a:pt x="358146" y="432922"/>
                  <a:pt x="353901" y="432922"/>
                </a:cubicBezTo>
                <a:cubicBezTo>
                  <a:pt x="349783" y="432922"/>
                  <a:pt x="346413" y="431999"/>
                  <a:pt x="346413" y="430870"/>
                </a:cubicBezTo>
                <a:cubicBezTo>
                  <a:pt x="346413" y="429741"/>
                  <a:pt x="343239" y="428114"/>
                  <a:pt x="339359" y="427255"/>
                </a:cubicBezTo>
                <a:cubicBezTo>
                  <a:pt x="335480" y="426396"/>
                  <a:pt x="332305" y="424714"/>
                  <a:pt x="332305" y="423519"/>
                </a:cubicBezTo>
                <a:cubicBezTo>
                  <a:pt x="332305" y="422324"/>
                  <a:pt x="330240" y="421346"/>
                  <a:pt x="327715" y="421346"/>
                </a:cubicBezTo>
                <a:cubicBezTo>
                  <a:pt x="325190" y="421346"/>
                  <a:pt x="322066" y="419783"/>
                  <a:pt x="320773" y="417873"/>
                </a:cubicBezTo>
                <a:cubicBezTo>
                  <a:pt x="319480" y="415963"/>
                  <a:pt x="316785" y="414367"/>
                  <a:pt x="314783" y="414326"/>
                </a:cubicBezTo>
                <a:cubicBezTo>
                  <a:pt x="312782" y="414286"/>
                  <a:pt x="309775" y="412723"/>
                  <a:pt x="308102" y="410853"/>
                </a:cubicBezTo>
                <a:cubicBezTo>
                  <a:pt x="306428" y="408984"/>
                  <a:pt x="302373" y="407454"/>
                  <a:pt x="299089" y="407454"/>
                </a:cubicBezTo>
                <a:cubicBezTo>
                  <a:pt x="295805" y="407454"/>
                  <a:pt x="293119" y="406460"/>
                  <a:pt x="293119" y="405244"/>
                </a:cubicBezTo>
                <a:cubicBezTo>
                  <a:pt x="293119" y="404028"/>
                  <a:pt x="290473" y="402317"/>
                  <a:pt x="287240" y="401442"/>
                </a:cubicBezTo>
                <a:cubicBezTo>
                  <a:pt x="284008" y="400567"/>
                  <a:pt x="279971" y="398436"/>
                  <a:pt x="278270" y="396707"/>
                </a:cubicBezTo>
                <a:cubicBezTo>
                  <a:pt x="276570" y="394977"/>
                  <a:pt x="272514" y="393562"/>
                  <a:pt x="269258" y="393562"/>
                </a:cubicBezTo>
                <a:cubicBezTo>
                  <a:pt x="266001" y="393562"/>
                  <a:pt x="263336" y="392568"/>
                  <a:pt x="263336" y="391352"/>
                </a:cubicBezTo>
                <a:cubicBezTo>
                  <a:pt x="263336" y="390136"/>
                  <a:pt x="260860" y="388455"/>
                  <a:pt x="257833" y="387617"/>
                </a:cubicBezTo>
                <a:cubicBezTo>
                  <a:pt x="254806" y="386778"/>
                  <a:pt x="251943" y="385168"/>
                  <a:pt x="251470" y="384039"/>
                </a:cubicBezTo>
                <a:cubicBezTo>
                  <a:pt x="250998" y="382910"/>
                  <a:pt x="248594" y="381986"/>
                  <a:pt x="246129" y="381986"/>
                </a:cubicBezTo>
                <a:cubicBezTo>
                  <a:pt x="241656" y="381986"/>
                  <a:pt x="232015" y="375345"/>
                  <a:pt x="231997" y="372251"/>
                </a:cubicBezTo>
                <a:cubicBezTo>
                  <a:pt x="231992" y="371354"/>
                  <a:pt x="229342" y="369976"/>
                  <a:pt x="226109" y="369190"/>
                </a:cubicBezTo>
                <a:cubicBezTo>
                  <a:pt x="222876" y="368404"/>
                  <a:pt x="218820" y="366816"/>
                  <a:pt x="217096" y="365660"/>
                </a:cubicBezTo>
                <a:cubicBezTo>
                  <a:pt x="215371" y="364505"/>
                  <a:pt x="212021" y="362522"/>
                  <a:pt x="209650" y="361254"/>
                </a:cubicBezTo>
                <a:cubicBezTo>
                  <a:pt x="207279" y="359985"/>
                  <a:pt x="205340" y="357880"/>
                  <a:pt x="205340" y="356575"/>
                </a:cubicBezTo>
                <a:cubicBezTo>
                  <a:pt x="205340" y="355270"/>
                  <a:pt x="203567" y="354203"/>
                  <a:pt x="201400" y="354203"/>
                </a:cubicBezTo>
                <a:cubicBezTo>
                  <a:pt x="197944" y="354203"/>
                  <a:pt x="191975" y="350670"/>
                  <a:pt x="189665" y="347257"/>
                </a:cubicBezTo>
                <a:cubicBezTo>
                  <a:pt x="187304" y="343769"/>
                  <a:pt x="178586" y="335681"/>
                  <a:pt x="177188" y="335681"/>
                </a:cubicBezTo>
                <a:cubicBezTo>
                  <a:pt x="176291" y="335681"/>
                  <a:pt x="175557" y="334639"/>
                  <a:pt x="175557" y="333365"/>
                </a:cubicBezTo>
                <a:cubicBezTo>
                  <a:pt x="175557" y="332092"/>
                  <a:pt x="174769" y="331050"/>
                  <a:pt x="173805" y="331050"/>
                </a:cubicBezTo>
                <a:cubicBezTo>
                  <a:pt x="172841" y="331050"/>
                  <a:pt x="169744" y="328185"/>
                  <a:pt x="166921" y="324683"/>
                </a:cubicBezTo>
                <a:cubicBezTo>
                  <a:pt x="157519" y="313017"/>
                  <a:pt x="154565" y="310213"/>
                  <a:pt x="151677" y="310213"/>
                </a:cubicBezTo>
                <a:cubicBezTo>
                  <a:pt x="150101" y="310213"/>
                  <a:pt x="148406" y="308650"/>
                  <a:pt x="147910" y="306739"/>
                </a:cubicBezTo>
                <a:cubicBezTo>
                  <a:pt x="147413" y="304830"/>
                  <a:pt x="145991" y="303267"/>
                  <a:pt x="144749" y="303267"/>
                </a:cubicBezTo>
                <a:cubicBezTo>
                  <a:pt x="143507" y="303267"/>
                  <a:pt x="140932" y="300922"/>
                  <a:pt x="139027" y="298057"/>
                </a:cubicBezTo>
                <a:cubicBezTo>
                  <a:pt x="135086" y="292128"/>
                  <a:pt x="130528" y="287531"/>
                  <a:pt x="126682" y="285607"/>
                </a:cubicBezTo>
                <a:cubicBezTo>
                  <a:pt x="125233" y="284881"/>
                  <a:pt x="123668" y="282828"/>
                  <a:pt x="123204" y="281043"/>
                </a:cubicBezTo>
                <a:cubicBezTo>
                  <a:pt x="122741" y="279259"/>
                  <a:pt x="121368" y="277799"/>
                  <a:pt x="120153" y="277799"/>
                </a:cubicBezTo>
                <a:cubicBezTo>
                  <a:pt x="118938" y="277799"/>
                  <a:pt x="117066" y="276236"/>
                  <a:pt x="115993" y="274326"/>
                </a:cubicBezTo>
                <a:cubicBezTo>
                  <a:pt x="114920" y="272416"/>
                  <a:pt x="112054" y="270853"/>
                  <a:pt x="109624" y="270853"/>
                </a:cubicBezTo>
                <a:cubicBezTo>
                  <a:pt x="107194" y="270853"/>
                  <a:pt x="104783" y="269841"/>
                  <a:pt x="104265" y="268605"/>
                </a:cubicBezTo>
                <a:cubicBezTo>
                  <a:pt x="103748" y="267368"/>
                  <a:pt x="99827" y="265671"/>
                  <a:pt x="95552" y="264834"/>
                </a:cubicBezTo>
                <a:cubicBezTo>
                  <a:pt x="91276" y="263996"/>
                  <a:pt x="87779" y="262403"/>
                  <a:pt x="87779" y="261294"/>
                </a:cubicBezTo>
                <a:cubicBezTo>
                  <a:pt x="87779" y="258528"/>
                  <a:pt x="81920" y="258736"/>
                  <a:pt x="80745" y="261544"/>
                </a:cubicBezTo>
                <a:cubicBezTo>
                  <a:pt x="80159" y="262944"/>
                  <a:pt x="78774" y="263009"/>
                  <a:pt x="77125" y="261713"/>
                </a:cubicBezTo>
                <a:cubicBezTo>
                  <a:pt x="70252" y="256311"/>
                  <a:pt x="66678" y="255037"/>
                  <a:pt x="53294" y="253214"/>
                </a:cubicBezTo>
                <a:cubicBezTo>
                  <a:pt x="47690" y="252451"/>
                  <a:pt x="42435" y="250899"/>
                  <a:pt x="41616" y="249764"/>
                </a:cubicBezTo>
                <a:cubicBezTo>
                  <a:pt x="40797" y="248629"/>
                  <a:pt x="36918" y="247686"/>
                  <a:pt x="32995" y="247669"/>
                </a:cubicBezTo>
                <a:cubicBezTo>
                  <a:pt x="19062" y="247607"/>
                  <a:pt x="19014" y="247528"/>
                  <a:pt x="19944" y="226075"/>
                </a:cubicBezTo>
                <a:cubicBezTo>
                  <a:pt x="20395" y="215684"/>
                  <a:pt x="21382" y="206193"/>
                  <a:pt x="22137" y="204983"/>
                </a:cubicBezTo>
                <a:cubicBezTo>
                  <a:pt x="24029" y="201956"/>
                  <a:pt x="23875" y="189818"/>
                  <a:pt x="21944" y="189818"/>
                </a:cubicBezTo>
                <a:cubicBezTo>
                  <a:pt x="21082" y="189818"/>
                  <a:pt x="20377" y="188255"/>
                  <a:pt x="20377" y="186345"/>
                </a:cubicBezTo>
                <a:cubicBezTo>
                  <a:pt x="20377" y="184435"/>
                  <a:pt x="19807" y="182872"/>
                  <a:pt x="19112" y="182872"/>
                </a:cubicBezTo>
                <a:cubicBezTo>
                  <a:pt x="15987" y="182872"/>
                  <a:pt x="7837" y="170206"/>
                  <a:pt x="7837" y="165350"/>
                </a:cubicBezTo>
                <a:cubicBezTo>
                  <a:pt x="7837" y="162449"/>
                  <a:pt x="6074" y="156979"/>
                  <a:pt x="3918" y="153196"/>
                </a:cubicBezTo>
                <a:cubicBezTo>
                  <a:pt x="1579" y="149090"/>
                  <a:pt x="0" y="143419"/>
                  <a:pt x="0" y="139127"/>
                </a:cubicBezTo>
                <a:cubicBezTo>
                  <a:pt x="0" y="131964"/>
                  <a:pt x="33" y="131936"/>
                  <a:pt x="8528" y="131936"/>
                </a:cubicBezTo>
                <a:cubicBezTo>
                  <a:pt x="13219" y="131936"/>
                  <a:pt x="17493" y="132978"/>
                  <a:pt x="18026" y="134252"/>
                </a:cubicBezTo>
                <a:cubicBezTo>
                  <a:pt x="19286" y="137265"/>
                  <a:pt x="32440" y="137265"/>
                  <a:pt x="33700" y="134252"/>
                </a:cubicBezTo>
                <a:cubicBezTo>
                  <a:pt x="34237" y="132970"/>
                  <a:pt x="41451" y="131921"/>
                  <a:pt x="49860" y="131901"/>
                </a:cubicBezTo>
                <a:cubicBezTo>
                  <a:pt x="58214" y="131881"/>
                  <a:pt x="66027" y="130951"/>
                  <a:pt x="67222" y="129834"/>
                </a:cubicBezTo>
                <a:cubicBezTo>
                  <a:pt x="69638" y="127574"/>
                  <a:pt x="68448" y="115729"/>
                  <a:pt x="65804" y="115729"/>
                </a:cubicBezTo>
                <a:cubicBezTo>
                  <a:pt x="64958" y="115729"/>
                  <a:pt x="64266" y="113646"/>
                  <a:pt x="64266" y="111099"/>
                </a:cubicBezTo>
                <a:cubicBezTo>
                  <a:pt x="64266" y="107240"/>
                  <a:pt x="65311" y="106468"/>
                  <a:pt x="70536" y="106468"/>
                </a:cubicBezTo>
                <a:cubicBezTo>
                  <a:pt x="73985" y="106468"/>
                  <a:pt x="76806" y="107359"/>
                  <a:pt x="76806" y="108449"/>
                </a:cubicBezTo>
                <a:cubicBezTo>
                  <a:pt x="76806" y="109538"/>
                  <a:pt x="87210" y="111168"/>
                  <a:pt x="99926" y="112072"/>
                </a:cubicBezTo>
                <a:cubicBezTo>
                  <a:pt x="112643" y="112975"/>
                  <a:pt x="123717" y="114689"/>
                  <a:pt x="124536" y="115880"/>
                </a:cubicBezTo>
                <a:cubicBezTo>
                  <a:pt x="125355" y="117071"/>
                  <a:pt x="127859" y="118045"/>
                  <a:pt x="130101" y="118045"/>
                </a:cubicBezTo>
                <a:cubicBezTo>
                  <a:pt x="132342" y="118045"/>
                  <a:pt x="134846" y="119011"/>
                  <a:pt x="135665" y="120192"/>
                </a:cubicBezTo>
                <a:cubicBezTo>
                  <a:pt x="136484" y="121374"/>
                  <a:pt x="144913" y="123016"/>
                  <a:pt x="154396" y="123842"/>
                </a:cubicBezTo>
                <a:cubicBezTo>
                  <a:pt x="163880" y="124669"/>
                  <a:pt x="172697" y="125907"/>
                  <a:pt x="173990" y="126593"/>
                </a:cubicBezTo>
                <a:cubicBezTo>
                  <a:pt x="179148" y="129331"/>
                  <a:pt x="187505" y="129479"/>
                  <a:pt x="190872" y="126892"/>
                </a:cubicBezTo>
                <a:cubicBezTo>
                  <a:pt x="193606" y="124792"/>
                  <a:pt x="194859" y="124791"/>
                  <a:pt x="196280" y="126890"/>
                </a:cubicBezTo>
                <a:cubicBezTo>
                  <a:pt x="197297" y="128392"/>
                  <a:pt x="201162" y="129621"/>
                  <a:pt x="204869" y="129621"/>
                </a:cubicBezTo>
                <a:cubicBezTo>
                  <a:pt x="210817" y="129621"/>
                  <a:pt x="211608" y="129009"/>
                  <a:pt x="211600" y="124412"/>
                </a:cubicBezTo>
                <a:cubicBezTo>
                  <a:pt x="211589" y="118291"/>
                  <a:pt x="204131" y="111106"/>
                  <a:pt x="197767" y="111085"/>
                </a:cubicBezTo>
                <a:cubicBezTo>
                  <a:pt x="195466" y="111077"/>
                  <a:pt x="191563" y="109514"/>
                  <a:pt x="189094" y="107612"/>
                </a:cubicBezTo>
                <a:cubicBezTo>
                  <a:pt x="186624" y="105709"/>
                  <a:pt x="183360" y="104153"/>
                  <a:pt x="181840" y="104153"/>
                </a:cubicBezTo>
                <a:cubicBezTo>
                  <a:pt x="180320" y="104153"/>
                  <a:pt x="178198" y="102590"/>
                  <a:pt x="177125" y="100680"/>
                </a:cubicBezTo>
                <a:cubicBezTo>
                  <a:pt x="175741" y="98217"/>
                  <a:pt x="172078" y="97207"/>
                  <a:pt x="164524" y="97207"/>
                </a:cubicBezTo>
                <a:cubicBezTo>
                  <a:pt x="157774" y="97207"/>
                  <a:pt x="153650" y="96213"/>
                  <a:pt x="153261" y="94493"/>
                </a:cubicBezTo>
                <a:cubicBezTo>
                  <a:pt x="152913" y="92951"/>
                  <a:pt x="148289" y="91322"/>
                  <a:pt x="142550" y="90722"/>
                </a:cubicBezTo>
                <a:cubicBezTo>
                  <a:pt x="131854" y="89602"/>
                  <a:pt x="130156" y="87955"/>
                  <a:pt x="130137" y="78685"/>
                </a:cubicBezTo>
                <a:cubicBezTo>
                  <a:pt x="130129" y="74652"/>
                  <a:pt x="131404" y="72019"/>
                  <a:pt x="134344" y="70003"/>
                </a:cubicBezTo>
                <a:cubicBezTo>
                  <a:pt x="139562" y="66423"/>
                  <a:pt x="146885" y="66237"/>
                  <a:pt x="147658" y="69664"/>
                </a:cubicBezTo>
                <a:cubicBezTo>
                  <a:pt x="148038" y="71348"/>
                  <a:pt x="158491" y="72647"/>
                  <a:pt x="178355" y="73478"/>
                </a:cubicBezTo>
                <a:cubicBezTo>
                  <a:pt x="194921" y="74171"/>
                  <a:pt x="208474" y="75625"/>
                  <a:pt x="208474" y="76711"/>
                </a:cubicBezTo>
                <a:cubicBezTo>
                  <a:pt x="208474" y="79282"/>
                  <a:pt x="233115" y="79293"/>
                  <a:pt x="234190" y="76723"/>
                </a:cubicBezTo>
                <a:cubicBezTo>
                  <a:pt x="234642" y="75644"/>
                  <a:pt x="251619" y="74021"/>
                  <a:pt x="271918" y="73118"/>
                </a:cubicBezTo>
                <a:cubicBezTo>
                  <a:pt x="308262" y="71500"/>
                  <a:pt x="308889" y="71387"/>
                  <a:pt x="312998" y="65763"/>
                </a:cubicBezTo>
                <a:cubicBezTo>
                  <a:pt x="315292" y="62621"/>
                  <a:pt x="318812" y="59442"/>
                  <a:pt x="320819" y="58698"/>
                </a:cubicBezTo>
                <a:cubicBezTo>
                  <a:pt x="322826" y="57954"/>
                  <a:pt x="324468" y="56417"/>
                  <a:pt x="324468" y="55281"/>
                </a:cubicBezTo>
                <a:cubicBezTo>
                  <a:pt x="324468" y="54146"/>
                  <a:pt x="325837" y="53217"/>
                  <a:pt x="327511" y="53217"/>
                </a:cubicBezTo>
                <a:cubicBezTo>
                  <a:pt x="329184" y="53217"/>
                  <a:pt x="330989" y="52175"/>
                  <a:pt x="331522" y="50902"/>
                </a:cubicBezTo>
                <a:cubicBezTo>
                  <a:pt x="332055" y="49628"/>
                  <a:pt x="333860" y="48586"/>
                  <a:pt x="335533" y="48586"/>
                </a:cubicBezTo>
                <a:cubicBezTo>
                  <a:pt x="337206" y="48586"/>
                  <a:pt x="338575" y="47185"/>
                  <a:pt x="338575" y="45471"/>
                </a:cubicBezTo>
                <a:cubicBezTo>
                  <a:pt x="338575" y="40800"/>
                  <a:pt x="365337" y="39662"/>
                  <a:pt x="467501" y="39989"/>
                </a:cubicBezTo>
                <a:cubicBezTo>
                  <a:pt x="539174" y="40218"/>
                  <a:pt x="556455" y="40856"/>
                  <a:pt x="556455" y="43272"/>
                </a:cubicBezTo>
                <a:cubicBezTo>
                  <a:pt x="556455" y="46741"/>
                  <a:pt x="562206" y="47389"/>
                  <a:pt x="562986" y="44009"/>
                </a:cubicBezTo>
                <a:cubicBezTo>
                  <a:pt x="563274" y="42764"/>
                  <a:pt x="569705" y="41045"/>
                  <a:pt x="577277" y="40188"/>
                </a:cubicBezTo>
                <a:cubicBezTo>
                  <a:pt x="584850" y="39331"/>
                  <a:pt x="591416" y="37745"/>
                  <a:pt x="591869" y="36663"/>
                </a:cubicBezTo>
                <a:cubicBezTo>
                  <a:pt x="593017" y="33919"/>
                  <a:pt x="601517" y="34192"/>
                  <a:pt x="602696" y="37010"/>
                </a:cubicBezTo>
                <a:cubicBezTo>
                  <a:pt x="603957" y="40025"/>
                  <a:pt x="611317" y="40025"/>
                  <a:pt x="611317" y="37010"/>
                </a:cubicBezTo>
                <a:cubicBezTo>
                  <a:pt x="611317" y="35737"/>
                  <a:pt x="613039" y="34695"/>
                  <a:pt x="615143" y="34695"/>
                </a:cubicBezTo>
                <a:cubicBezTo>
                  <a:pt x="617248" y="34695"/>
                  <a:pt x="619405" y="35737"/>
                  <a:pt x="619938" y="37010"/>
                </a:cubicBezTo>
                <a:cubicBezTo>
                  <a:pt x="620471" y="38284"/>
                  <a:pt x="624745" y="39325"/>
                  <a:pt x="629436" y="39325"/>
                </a:cubicBezTo>
                <a:cubicBezTo>
                  <a:pt x="634126" y="39325"/>
                  <a:pt x="637964" y="38284"/>
                  <a:pt x="637964" y="37010"/>
                </a:cubicBezTo>
                <a:cubicBezTo>
                  <a:pt x="637964" y="33738"/>
                  <a:pt x="646799" y="34130"/>
                  <a:pt x="650525" y="37567"/>
                </a:cubicBezTo>
                <a:cubicBezTo>
                  <a:pt x="653047" y="39893"/>
                  <a:pt x="654310" y="39807"/>
                  <a:pt x="657166" y="37117"/>
                </a:cubicBezTo>
                <a:cubicBezTo>
                  <a:pt x="660057" y="34392"/>
                  <a:pt x="671978" y="33714"/>
                  <a:pt x="723333" y="33348"/>
                </a:cubicBezTo>
                <a:cubicBezTo>
                  <a:pt x="767698" y="33033"/>
                  <a:pt x="786143" y="32151"/>
                  <a:pt x="786555" y="30326"/>
                </a:cubicBezTo>
                <a:cubicBezTo>
                  <a:pt x="787278" y="27123"/>
                  <a:pt x="791578" y="26898"/>
                  <a:pt x="791578" y="30064"/>
                </a:cubicBezTo>
                <a:cubicBezTo>
                  <a:pt x="791578" y="33119"/>
                  <a:pt x="817731" y="33119"/>
                  <a:pt x="819009" y="30064"/>
                </a:cubicBezTo>
                <a:cubicBezTo>
                  <a:pt x="820429" y="26670"/>
                  <a:pt x="847400" y="27155"/>
                  <a:pt x="851211" y="30643"/>
                </a:cubicBezTo>
                <a:cubicBezTo>
                  <a:pt x="853611" y="32840"/>
                  <a:pt x="854648" y="32883"/>
                  <a:pt x="855518" y="30821"/>
                </a:cubicBezTo>
                <a:cubicBezTo>
                  <a:pt x="856765" y="27867"/>
                  <a:pt x="898798" y="23854"/>
                  <a:pt x="950677" y="21737"/>
                </a:cubicBezTo>
                <a:cubicBezTo>
                  <a:pt x="967057" y="21068"/>
                  <a:pt x="980694" y="19543"/>
                  <a:pt x="980982" y="18347"/>
                </a:cubicBezTo>
                <a:cubicBezTo>
                  <a:pt x="981648" y="15572"/>
                  <a:pt x="989080" y="15479"/>
                  <a:pt x="989080" y="18245"/>
                </a:cubicBezTo>
                <a:cubicBezTo>
                  <a:pt x="989080" y="19385"/>
                  <a:pt x="993313" y="20259"/>
                  <a:pt x="998485" y="20187"/>
                </a:cubicBezTo>
                <a:cubicBezTo>
                  <a:pt x="1003658" y="20115"/>
                  <a:pt x="1007890" y="19317"/>
                  <a:pt x="1007890" y="18413"/>
                </a:cubicBezTo>
                <a:cubicBezTo>
                  <a:pt x="1007890" y="17509"/>
                  <a:pt x="1014937" y="16031"/>
                  <a:pt x="1023549" y="15129"/>
                </a:cubicBezTo>
                <a:cubicBezTo>
                  <a:pt x="1032162" y="14227"/>
                  <a:pt x="1039610" y="12530"/>
                  <a:pt x="1040100" y="11358"/>
                </a:cubicBezTo>
                <a:cubicBezTo>
                  <a:pt x="1041300" y="8492"/>
                  <a:pt x="1049779" y="8635"/>
                  <a:pt x="1050996" y="11542"/>
                </a:cubicBezTo>
                <a:cubicBezTo>
                  <a:pt x="1052258" y="14559"/>
                  <a:pt x="1061184" y="14559"/>
                  <a:pt x="1061184" y="11542"/>
                </a:cubicBezTo>
                <a:cubicBezTo>
                  <a:pt x="1061184" y="10269"/>
                  <a:pt x="1063300" y="9227"/>
                  <a:pt x="1065887" y="9227"/>
                </a:cubicBezTo>
                <a:cubicBezTo>
                  <a:pt x="1068473" y="9227"/>
                  <a:pt x="1070589" y="10269"/>
                  <a:pt x="1070589" y="11542"/>
                </a:cubicBezTo>
                <a:cubicBezTo>
                  <a:pt x="1070589" y="12815"/>
                  <a:pt x="1074116" y="13857"/>
                  <a:pt x="1078427" y="13857"/>
                </a:cubicBezTo>
                <a:cubicBezTo>
                  <a:pt x="1082737" y="13857"/>
                  <a:pt x="1086264" y="12815"/>
                  <a:pt x="1086264" y="11542"/>
                </a:cubicBezTo>
                <a:cubicBezTo>
                  <a:pt x="1086264" y="10269"/>
                  <a:pt x="1088733" y="9227"/>
                  <a:pt x="1091750" y="9227"/>
                </a:cubicBezTo>
                <a:cubicBezTo>
                  <a:pt x="1094768" y="9227"/>
                  <a:pt x="1097236" y="10269"/>
                  <a:pt x="1097236" y="11542"/>
                </a:cubicBezTo>
                <a:cubicBezTo>
                  <a:pt x="1097236" y="14561"/>
                  <a:pt x="1109297" y="14561"/>
                  <a:pt x="1110560" y="11542"/>
                </a:cubicBezTo>
                <a:cubicBezTo>
                  <a:pt x="1111093" y="10269"/>
                  <a:pt x="1115210" y="9227"/>
                  <a:pt x="1119708" y="9227"/>
                </a:cubicBezTo>
                <a:cubicBezTo>
                  <a:pt x="1124847" y="9227"/>
                  <a:pt x="1129293" y="7774"/>
                  <a:pt x="1131666" y="5319"/>
                </a:cubicBezTo>
                <a:cubicBezTo>
                  <a:pt x="1134345" y="2547"/>
                  <a:pt x="1135624" y="2211"/>
                  <a:pt x="1136064" y="4161"/>
                </a:cubicBezTo>
                <a:cubicBezTo>
                  <a:pt x="1136932" y="8009"/>
                  <a:pt x="1172690" y="7984"/>
                  <a:pt x="1175297" y="4133"/>
                </a:cubicBezTo>
                <a:cubicBezTo>
                  <a:pt x="1176760" y="1972"/>
                  <a:pt x="1177596" y="1972"/>
                  <a:pt x="1179059" y="4133"/>
                </a:cubicBezTo>
                <a:cubicBezTo>
                  <a:pt x="1181425" y="7628"/>
                  <a:pt x="1204113" y="7875"/>
                  <a:pt x="1206445" y="4431"/>
                </a:cubicBezTo>
                <a:cubicBezTo>
                  <a:pt x="1208909" y="791"/>
                  <a:pt x="1235668" y="1256"/>
                  <a:pt x="1239767" y="5010"/>
                </a:cubicBezTo>
                <a:cubicBezTo>
                  <a:pt x="1242472" y="7486"/>
                  <a:pt x="1243346" y="7505"/>
                  <a:pt x="1244357" y="5106"/>
                </a:cubicBezTo>
                <a:cubicBezTo>
                  <a:pt x="1246160" y="830"/>
                  <a:pt x="1340405" y="-228"/>
                  <a:pt x="1341368" y="4017"/>
                </a:cubicBezTo>
                <a:cubicBezTo>
                  <a:pt x="1341729" y="5609"/>
                  <a:pt x="1343318" y="6911"/>
                  <a:pt x="1344898" y="6911"/>
                </a:cubicBezTo>
                <a:cubicBezTo>
                  <a:pt x="1346479" y="6911"/>
                  <a:pt x="1348066" y="5609"/>
                  <a:pt x="1348425" y="4017"/>
                </a:cubicBezTo>
                <a:cubicBezTo>
                  <a:pt x="1348936" y="1753"/>
                  <a:pt x="1370016" y="993"/>
                  <a:pt x="1445348" y="524"/>
                </a:cubicBezTo>
                <a:cubicBezTo>
                  <a:pt x="1507134" y="140"/>
                  <a:pt x="1566056" y="-26"/>
                  <a:pt x="1619699" y="3"/>
                </a:cubicBezTo>
                <a:close/>
              </a:path>
            </a:pathLst>
          </a:custGeom>
          <a:solidFill>
            <a:srgbClr val="F02120"/>
          </a:solidFill>
          <a:ln>
            <a:noFill/>
          </a:ln>
          <a:effectLst>
            <a:outerShdw blurRad="50800" dist="101600" dir="8400000" algn="ctr" rotWithShape="0">
              <a:srgbClr val="000000">
                <a:alpha val="7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99086" y="444263"/>
            <a:ext cx="4133801" cy="1781131"/>
          </a:xfrm>
          <a:custGeom>
            <a:avLst/>
            <a:gdLst/>
            <a:ahLst/>
            <a:cxnLst/>
            <a:rect l="l" t="t" r="r" b="b"/>
            <a:pathLst>
              <a:path w="2845606" h="1474760">
                <a:moveTo>
                  <a:pt x="789278" y="1470634"/>
                </a:moveTo>
                <a:cubicBezTo>
                  <a:pt x="791537" y="1470634"/>
                  <a:pt x="793384" y="1471563"/>
                  <a:pt x="793384" y="1472697"/>
                </a:cubicBezTo>
                <a:cubicBezTo>
                  <a:pt x="793384" y="1473832"/>
                  <a:pt x="791537" y="1474760"/>
                  <a:pt x="789278" y="1474760"/>
                </a:cubicBezTo>
                <a:cubicBezTo>
                  <a:pt x="787020" y="1474760"/>
                  <a:pt x="785172" y="1473832"/>
                  <a:pt x="785172" y="1472697"/>
                </a:cubicBezTo>
                <a:cubicBezTo>
                  <a:pt x="785172" y="1471563"/>
                  <a:pt x="787020" y="1470634"/>
                  <a:pt x="789278" y="1470634"/>
                </a:cubicBezTo>
                <a:close/>
                <a:moveTo>
                  <a:pt x="686629" y="1431440"/>
                </a:moveTo>
                <a:cubicBezTo>
                  <a:pt x="688135" y="1431440"/>
                  <a:pt x="689367" y="1432832"/>
                  <a:pt x="689367" y="1434534"/>
                </a:cubicBezTo>
                <a:cubicBezTo>
                  <a:pt x="689367" y="1436236"/>
                  <a:pt x="688135" y="1437628"/>
                  <a:pt x="686629" y="1437628"/>
                </a:cubicBezTo>
                <a:cubicBezTo>
                  <a:pt x="685124" y="1437628"/>
                  <a:pt x="683892" y="1436236"/>
                  <a:pt x="683892" y="1434534"/>
                </a:cubicBezTo>
                <a:cubicBezTo>
                  <a:pt x="683892" y="1432832"/>
                  <a:pt x="685124" y="1431440"/>
                  <a:pt x="686629" y="1431440"/>
                </a:cubicBezTo>
                <a:close/>
                <a:moveTo>
                  <a:pt x="2386494" y="1429377"/>
                </a:moveTo>
                <a:cubicBezTo>
                  <a:pt x="2388000" y="1429377"/>
                  <a:pt x="2389231" y="1430305"/>
                  <a:pt x="2389231" y="1431440"/>
                </a:cubicBezTo>
                <a:cubicBezTo>
                  <a:pt x="2389231" y="1432574"/>
                  <a:pt x="2388000" y="1433502"/>
                  <a:pt x="2386494" y="1433502"/>
                </a:cubicBezTo>
                <a:cubicBezTo>
                  <a:pt x="2384988" y="1433502"/>
                  <a:pt x="2383756" y="1432574"/>
                  <a:pt x="2383756" y="1431440"/>
                </a:cubicBezTo>
                <a:cubicBezTo>
                  <a:pt x="2383756" y="1430305"/>
                  <a:pt x="2384988" y="1429377"/>
                  <a:pt x="2386494" y="1429377"/>
                </a:cubicBezTo>
                <a:close/>
                <a:moveTo>
                  <a:pt x="608616" y="1419062"/>
                </a:moveTo>
                <a:cubicBezTo>
                  <a:pt x="610875" y="1419062"/>
                  <a:pt x="612722" y="1420455"/>
                  <a:pt x="612722" y="1422157"/>
                </a:cubicBezTo>
                <a:cubicBezTo>
                  <a:pt x="612722" y="1423859"/>
                  <a:pt x="610875" y="1425251"/>
                  <a:pt x="608616" y="1425251"/>
                </a:cubicBezTo>
                <a:cubicBezTo>
                  <a:pt x="606358" y="1425251"/>
                  <a:pt x="604510" y="1423859"/>
                  <a:pt x="604510" y="1422157"/>
                </a:cubicBezTo>
                <a:cubicBezTo>
                  <a:pt x="604510" y="1420455"/>
                  <a:pt x="606358" y="1419062"/>
                  <a:pt x="608616" y="1419062"/>
                </a:cubicBezTo>
                <a:close/>
                <a:moveTo>
                  <a:pt x="2313317" y="1396370"/>
                </a:moveTo>
                <a:cubicBezTo>
                  <a:pt x="2315575" y="1396370"/>
                  <a:pt x="2318166" y="1398459"/>
                  <a:pt x="2319074" y="1401012"/>
                </a:cubicBezTo>
                <a:cubicBezTo>
                  <a:pt x="2321538" y="1407941"/>
                  <a:pt x="2321134" y="1419062"/>
                  <a:pt x="2318420" y="1419062"/>
                </a:cubicBezTo>
                <a:cubicBezTo>
                  <a:pt x="2317111" y="1419062"/>
                  <a:pt x="2315311" y="1416045"/>
                  <a:pt x="2314420" y="1412358"/>
                </a:cubicBezTo>
                <a:cubicBezTo>
                  <a:pt x="2313529" y="1408670"/>
                  <a:pt x="2311992" y="1403565"/>
                  <a:pt x="2311005" y="1401012"/>
                </a:cubicBezTo>
                <a:cubicBezTo>
                  <a:pt x="2309710" y="1397660"/>
                  <a:pt x="2310352" y="1396370"/>
                  <a:pt x="2313317" y="1396370"/>
                </a:cubicBezTo>
                <a:close/>
                <a:moveTo>
                  <a:pt x="2371573" y="1384636"/>
                </a:moveTo>
                <a:cubicBezTo>
                  <a:pt x="2372023" y="1383506"/>
                  <a:pt x="2373956" y="1383975"/>
                  <a:pt x="2377215" y="1386431"/>
                </a:cubicBezTo>
                <a:cubicBezTo>
                  <a:pt x="2379567" y="1388203"/>
                  <a:pt x="2381066" y="1391861"/>
                  <a:pt x="2380544" y="1394559"/>
                </a:cubicBezTo>
                <a:cubicBezTo>
                  <a:pt x="2379652" y="1399182"/>
                  <a:pt x="2379322" y="1399059"/>
                  <a:pt x="2374822" y="1392426"/>
                </a:cubicBezTo>
                <a:cubicBezTo>
                  <a:pt x="2372153" y="1388492"/>
                  <a:pt x="2371122" y="1385765"/>
                  <a:pt x="2371573" y="1384636"/>
                </a:cubicBezTo>
                <a:close/>
                <a:moveTo>
                  <a:pt x="583981" y="1375742"/>
                </a:moveTo>
                <a:cubicBezTo>
                  <a:pt x="586262" y="1375742"/>
                  <a:pt x="588086" y="1377575"/>
                  <a:pt x="588086" y="1379867"/>
                </a:cubicBezTo>
                <a:cubicBezTo>
                  <a:pt x="588086" y="1382160"/>
                  <a:pt x="586262" y="1383993"/>
                  <a:pt x="583981" y="1383993"/>
                </a:cubicBezTo>
                <a:cubicBezTo>
                  <a:pt x="581699" y="1383993"/>
                  <a:pt x="579875" y="1382160"/>
                  <a:pt x="579875" y="1379867"/>
                </a:cubicBezTo>
                <a:cubicBezTo>
                  <a:pt x="579875" y="1377575"/>
                  <a:pt x="581699" y="1375742"/>
                  <a:pt x="583981" y="1375742"/>
                </a:cubicBezTo>
                <a:close/>
                <a:moveTo>
                  <a:pt x="787617" y="1372783"/>
                </a:moveTo>
                <a:cubicBezTo>
                  <a:pt x="791089" y="1371166"/>
                  <a:pt x="796121" y="1372989"/>
                  <a:pt x="796121" y="1375863"/>
                </a:cubicBezTo>
                <a:cubicBezTo>
                  <a:pt x="796121" y="1378262"/>
                  <a:pt x="793188" y="1378301"/>
                  <a:pt x="788302" y="1375968"/>
                </a:cubicBezTo>
                <a:cubicBezTo>
                  <a:pt x="785713" y="1374731"/>
                  <a:pt x="785505" y="1373767"/>
                  <a:pt x="787617" y="1372783"/>
                </a:cubicBezTo>
                <a:close/>
                <a:moveTo>
                  <a:pt x="2257841" y="1355113"/>
                </a:moveTo>
                <a:cubicBezTo>
                  <a:pt x="2259346" y="1355113"/>
                  <a:pt x="2260578" y="1356041"/>
                  <a:pt x="2260578" y="1357176"/>
                </a:cubicBezTo>
                <a:cubicBezTo>
                  <a:pt x="2260578" y="1358310"/>
                  <a:pt x="2259346" y="1359238"/>
                  <a:pt x="2257841" y="1359238"/>
                </a:cubicBezTo>
                <a:cubicBezTo>
                  <a:pt x="2256335" y="1359238"/>
                  <a:pt x="2255103" y="1358310"/>
                  <a:pt x="2255103" y="1357176"/>
                </a:cubicBezTo>
                <a:cubicBezTo>
                  <a:pt x="2255103" y="1356041"/>
                  <a:pt x="2256335" y="1355113"/>
                  <a:pt x="2257841" y="1355113"/>
                </a:cubicBezTo>
                <a:close/>
                <a:moveTo>
                  <a:pt x="787996" y="1354413"/>
                </a:moveTo>
                <a:cubicBezTo>
                  <a:pt x="789686" y="1355552"/>
                  <a:pt x="790647" y="1358285"/>
                  <a:pt x="790647" y="1362455"/>
                </a:cubicBezTo>
                <a:cubicBezTo>
                  <a:pt x="790647" y="1368042"/>
                  <a:pt x="789545" y="1369553"/>
                  <a:pt x="785469" y="1369553"/>
                </a:cubicBezTo>
                <a:cubicBezTo>
                  <a:pt x="782206" y="1369553"/>
                  <a:pt x="779645" y="1367614"/>
                  <a:pt x="778545" y="1364309"/>
                </a:cubicBezTo>
                <a:cubicBezTo>
                  <a:pt x="777407" y="1360892"/>
                  <a:pt x="778249" y="1357972"/>
                  <a:pt x="780964" y="1355926"/>
                </a:cubicBezTo>
                <a:cubicBezTo>
                  <a:pt x="783885" y="1353725"/>
                  <a:pt x="786305" y="1353273"/>
                  <a:pt x="787996" y="1354413"/>
                </a:cubicBezTo>
                <a:close/>
                <a:moveTo>
                  <a:pt x="1535354" y="1350987"/>
                </a:moveTo>
                <a:cubicBezTo>
                  <a:pt x="1536771" y="1350987"/>
                  <a:pt x="1537930" y="1352379"/>
                  <a:pt x="1537930" y="1354081"/>
                </a:cubicBezTo>
                <a:cubicBezTo>
                  <a:pt x="1537930" y="1357272"/>
                  <a:pt x="1534700" y="1358180"/>
                  <a:pt x="1531618" y="1355856"/>
                </a:cubicBezTo>
                <a:cubicBezTo>
                  <a:pt x="1529431" y="1354208"/>
                  <a:pt x="1531903" y="1350987"/>
                  <a:pt x="1535354" y="1350987"/>
                </a:cubicBezTo>
                <a:close/>
                <a:moveTo>
                  <a:pt x="2316693" y="1344798"/>
                </a:moveTo>
                <a:cubicBezTo>
                  <a:pt x="2318951" y="1344798"/>
                  <a:pt x="2320798" y="1346191"/>
                  <a:pt x="2320798" y="1347893"/>
                </a:cubicBezTo>
                <a:cubicBezTo>
                  <a:pt x="2320798" y="1351114"/>
                  <a:pt x="2317561" y="1351985"/>
                  <a:pt x="2314412" y="1349612"/>
                </a:cubicBezTo>
                <a:cubicBezTo>
                  <a:pt x="2311262" y="1347238"/>
                  <a:pt x="2312418" y="1344798"/>
                  <a:pt x="2316693" y="1344798"/>
                </a:cubicBezTo>
                <a:close/>
                <a:moveTo>
                  <a:pt x="545762" y="1342609"/>
                </a:moveTo>
                <a:cubicBezTo>
                  <a:pt x="548318" y="1339492"/>
                  <a:pt x="552090" y="1340364"/>
                  <a:pt x="555239" y="1344798"/>
                </a:cubicBezTo>
                <a:cubicBezTo>
                  <a:pt x="558458" y="1349332"/>
                  <a:pt x="556458" y="1349934"/>
                  <a:pt x="549023" y="1346672"/>
                </a:cubicBezTo>
                <a:cubicBezTo>
                  <a:pt x="546356" y="1345502"/>
                  <a:pt x="544889" y="1343674"/>
                  <a:pt x="545762" y="1342609"/>
                </a:cubicBezTo>
                <a:close/>
                <a:moveTo>
                  <a:pt x="1165657" y="1338610"/>
                </a:moveTo>
                <a:cubicBezTo>
                  <a:pt x="1167163" y="1338610"/>
                  <a:pt x="1168395" y="1339538"/>
                  <a:pt x="1168395" y="1340673"/>
                </a:cubicBezTo>
                <a:cubicBezTo>
                  <a:pt x="1168395" y="1341807"/>
                  <a:pt x="1167163" y="1342735"/>
                  <a:pt x="1165657" y="1342735"/>
                </a:cubicBezTo>
                <a:cubicBezTo>
                  <a:pt x="1164152" y="1342735"/>
                  <a:pt x="1162920" y="1341807"/>
                  <a:pt x="1162920" y="1340673"/>
                </a:cubicBezTo>
                <a:cubicBezTo>
                  <a:pt x="1162920" y="1339538"/>
                  <a:pt x="1164152" y="1338610"/>
                  <a:pt x="1165657" y="1338610"/>
                </a:cubicBezTo>
                <a:close/>
                <a:moveTo>
                  <a:pt x="741010" y="1332453"/>
                </a:moveTo>
                <a:cubicBezTo>
                  <a:pt x="735723" y="1332415"/>
                  <a:pt x="732634" y="1341512"/>
                  <a:pt x="736855" y="1344692"/>
                </a:cubicBezTo>
                <a:cubicBezTo>
                  <a:pt x="740768" y="1347641"/>
                  <a:pt x="740803" y="1347596"/>
                  <a:pt x="739252" y="1341484"/>
                </a:cubicBezTo>
                <a:cubicBezTo>
                  <a:pt x="738415" y="1338184"/>
                  <a:pt x="739354" y="1335408"/>
                  <a:pt x="741685" y="1334296"/>
                </a:cubicBezTo>
                <a:cubicBezTo>
                  <a:pt x="744765" y="1332826"/>
                  <a:pt x="744637" y="1332478"/>
                  <a:pt x="741010" y="1332453"/>
                </a:cubicBezTo>
                <a:close/>
                <a:moveTo>
                  <a:pt x="2353099" y="1330771"/>
                </a:moveTo>
                <a:cubicBezTo>
                  <a:pt x="2357990" y="1334457"/>
                  <a:pt x="2357071" y="1338610"/>
                  <a:pt x="2351365" y="1338610"/>
                </a:cubicBezTo>
                <a:cubicBezTo>
                  <a:pt x="2348605" y="1338610"/>
                  <a:pt x="2345526" y="1337991"/>
                  <a:pt x="2344522" y="1337234"/>
                </a:cubicBezTo>
                <a:cubicBezTo>
                  <a:pt x="2343518" y="1336478"/>
                  <a:pt x="2342697" y="1334157"/>
                  <a:pt x="2342697" y="1332077"/>
                </a:cubicBezTo>
                <a:cubicBezTo>
                  <a:pt x="2342697" y="1327777"/>
                  <a:pt x="2348208" y="1327085"/>
                  <a:pt x="2353099" y="1330771"/>
                </a:cubicBezTo>
                <a:close/>
                <a:moveTo>
                  <a:pt x="1163907" y="1329727"/>
                </a:moveTo>
                <a:cubicBezTo>
                  <a:pt x="1166509" y="1331688"/>
                  <a:pt x="1166024" y="1334484"/>
                  <a:pt x="1163082" y="1334484"/>
                </a:cubicBezTo>
                <a:cubicBezTo>
                  <a:pt x="1161665" y="1334484"/>
                  <a:pt x="1159797" y="1333620"/>
                  <a:pt x="1158931" y="1332563"/>
                </a:cubicBezTo>
                <a:cubicBezTo>
                  <a:pt x="1157061" y="1330284"/>
                  <a:pt x="1161379" y="1327822"/>
                  <a:pt x="1163907" y="1329727"/>
                </a:cubicBezTo>
                <a:close/>
                <a:moveTo>
                  <a:pt x="697610" y="1327089"/>
                </a:moveTo>
                <a:cubicBezTo>
                  <a:pt x="693148" y="1327332"/>
                  <a:pt x="690766" y="1333006"/>
                  <a:pt x="693155" y="1337699"/>
                </a:cubicBezTo>
                <a:cubicBezTo>
                  <a:pt x="693988" y="1339334"/>
                  <a:pt x="696864" y="1340565"/>
                  <a:pt x="699546" y="1340433"/>
                </a:cubicBezTo>
                <a:cubicBezTo>
                  <a:pt x="704116" y="1340209"/>
                  <a:pt x="704121" y="1340135"/>
                  <a:pt x="699632" y="1339250"/>
                </a:cubicBezTo>
                <a:cubicBezTo>
                  <a:pt x="694093" y="1338160"/>
                  <a:pt x="693012" y="1329061"/>
                  <a:pt x="698263" y="1327732"/>
                </a:cubicBezTo>
                <a:cubicBezTo>
                  <a:pt x="700262" y="1327226"/>
                  <a:pt x="699991" y="1326959"/>
                  <a:pt x="697610" y="1327089"/>
                </a:cubicBezTo>
                <a:close/>
                <a:moveTo>
                  <a:pt x="1474972" y="1317981"/>
                </a:moveTo>
                <a:cubicBezTo>
                  <a:pt x="1476478" y="1317981"/>
                  <a:pt x="1477710" y="1318854"/>
                  <a:pt x="1477710" y="1319922"/>
                </a:cubicBezTo>
                <a:cubicBezTo>
                  <a:pt x="1477710" y="1320990"/>
                  <a:pt x="1476478" y="1322437"/>
                  <a:pt x="1474972" y="1323138"/>
                </a:cubicBezTo>
                <a:cubicBezTo>
                  <a:pt x="1473467" y="1323839"/>
                  <a:pt x="1472235" y="1322966"/>
                  <a:pt x="1472235" y="1321197"/>
                </a:cubicBezTo>
                <a:cubicBezTo>
                  <a:pt x="1472235" y="1319428"/>
                  <a:pt x="1473467" y="1317981"/>
                  <a:pt x="1474972" y="1317981"/>
                </a:cubicBezTo>
                <a:close/>
                <a:moveTo>
                  <a:pt x="1183249" y="1315918"/>
                </a:moveTo>
                <a:cubicBezTo>
                  <a:pt x="1185398" y="1315918"/>
                  <a:pt x="1188998" y="1318703"/>
                  <a:pt x="1191252" y="1322107"/>
                </a:cubicBezTo>
                <a:cubicBezTo>
                  <a:pt x="1193504" y="1325510"/>
                  <a:pt x="1195134" y="1328210"/>
                  <a:pt x="1194874" y="1328107"/>
                </a:cubicBezTo>
                <a:cubicBezTo>
                  <a:pt x="1194613" y="1328003"/>
                  <a:pt x="1191014" y="1326378"/>
                  <a:pt x="1186876" y="1324496"/>
                </a:cubicBezTo>
                <a:cubicBezTo>
                  <a:pt x="1178859" y="1320850"/>
                  <a:pt x="1176774" y="1315918"/>
                  <a:pt x="1183249" y="1315918"/>
                </a:cubicBezTo>
                <a:close/>
                <a:moveTo>
                  <a:pt x="968571" y="1314487"/>
                </a:moveTo>
                <a:cubicBezTo>
                  <a:pt x="976038" y="1316610"/>
                  <a:pt x="980207" y="1322107"/>
                  <a:pt x="974350" y="1322107"/>
                </a:cubicBezTo>
                <a:cubicBezTo>
                  <a:pt x="971844" y="1322107"/>
                  <a:pt x="971608" y="1328521"/>
                  <a:pt x="974046" y="1330358"/>
                </a:cubicBezTo>
                <a:cubicBezTo>
                  <a:pt x="977163" y="1332707"/>
                  <a:pt x="982258" y="1340813"/>
                  <a:pt x="982258" y="1343423"/>
                </a:cubicBezTo>
                <a:cubicBezTo>
                  <a:pt x="982258" y="1344967"/>
                  <a:pt x="984722" y="1348370"/>
                  <a:pt x="987732" y="1350987"/>
                </a:cubicBezTo>
                <a:cubicBezTo>
                  <a:pt x="990744" y="1353603"/>
                  <a:pt x="993207" y="1356895"/>
                  <a:pt x="993207" y="1358302"/>
                </a:cubicBezTo>
                <a:cubicBezTo>
                  <a:pt x="993207" y="1359709"/>
                  <a:pt x="995055" y="1361394"/>
                  <a:pt x="997313" y="1362047"/>
                </a:cubicBezTo>
                <a:cubicBezTo>
                  <a:pt x="1001452" y="1363244"/>
                  <a:pt x="1003181" y="1369560"/>
                  <a:pt x="999366" y="1369545"/>
                </a:cubicBezTo>
                <a:cubicBezTo>
                  <a:pt x="998237" y="1369541"/>
                  <a:pt x="988318" y="1362810"/>
                  <a:pt x="977324" y="1354589"/>
                </a:cubicBezTo>
                <a:cubicBezTo>
                  <a:pt x="957740" y="1339944"/>
                  <a:pt x="952274" y="1335011"/>
                  <a:pt x="952190" y="1331905"/>
                </a:cubicBezTo>
                <a:cubicBezTo>
                  <a:pt x="952119" y="1329295"/>
                  <a:pt x="959829" y="1330192"/>
                  <a:pt x="961056" y="1332937"/>
                </a:cubicBezTo>
                <a:cubicBezTo>
                  <a:pt x="961690" y="1334355"/>
                  <a:pt x="963110" y="1331913"/>
                  <a:pt x="964212" y="1327511"/>
                </a:cubicBezTo>
                <a:cubicBezTo>
                  <a:pt x="965452" y="1322557"/>
                  <a:pt x="965100" y="1318665"/>
                  <a:pt x="963288" y="1317299"/>
                </a:cubicBezTo>
                <a:cubicBezTo>
                  <a:pt x="957987" y="1313304"/>
                  <a:pt x="960225" y="1312112"/>
                  <a:pt x="968571" y="1314487"/>
                </a:cubicBezTo>
                <a:close/>
                <a:moveTo>
                  <a:pt x="528071" y="1312188"/>
                </a:moveTo>
                <a:cubicBezTo>
                  <a:pt x="529690" y="1312594"/>
                  <a:pt x="531014" y="1313809"/>
                  <a:pt x="531014" y="1314887"/>
                </a:cubicBezTo>
                <a:cubicBezTo>
                  <a:pt x="531014" y="1315964"/>
                  <a:pt x="529690" y="1317179"/>
                  <a:pt x="528071" y="1317586"/>
                </a:cubicBezTo>
                <a:cubicBezTo>
                  <a:pt x="526453" y="1317992"/>
                  <a:pt x="525129" y="1316777"/>
                  <a:pt x="525129" y="1314887"/>
                </a:cubicBezTo>
                <a:cubicBezTo>
                  <a:pt x="525129" y="1312995"/>
                  <a:pt x="526453" y="1311781"/>
                  <a:pt x="528071" y="1312188"/>
                </a:cubicBezTo>
                <a:close/>
                <a:moveTo>
                  <a:pt x="1469498" y="1308526"/>
                </a:moveTo>
                <a:cubicBezTo>
                  <a:pt x="1469498" y="1310322"/>
                  <a:pt x="1467548" y="1311792"/>
                  <a:pt x="1465164" y="1311792"/>
                </a:cubicBezTo>
                <a:cubicBezTo>
                  <a:pt x="1462780" y="1311792"/>
                  <a:pt x="1461317" y="1310690"/>
                  <a:pt x="1461913" y="1309342"/>
                </a:cubicBezTo>
                <a:cubicBezTo>
                  <a:pt x="1463605" y="1305517"/>
                  <a:pt x="1469498" y="1304883"/>
                  <a:pt x="1469498" y="1308526"/>
                </a:cubicBezTo>
                <a:close/>
                <a:moveTo>
                  <a:pt x="2331684" y="1303570"/>
                </a:moveTo>
                <a:cubicBezTo>
                  <a:pt x="2335579" y="1301756"/>
                  <a:pt x="2342697" y="1305641"/>
                  <a:pt x="2342697" y="1309582"/>
                </a:cubicBezTo>
                <a:cubicBezTo>
                  <a:pt x="2342697" y="1312900"/>
                  <a:pt x="2335649" y="1312240"/>
                  <a:pt x="2331575" y="1308540"/>
                </a:cubicBezTo>
                <a:cubicBezTo>
                  <a:pt x="2328619" y="1305857"/>
                  <a:pt x="2328638" y="1304989"/>
                  <a:pt x="2331684" y="1303570"/>
                </a:cubicBezTo>
                <a:close/>
                <a:moveTo>
                  <a:pt x="855829" y="1283566"/>
                </a:moveTo>
                <a:lnTo>
                  <a:pt x="861075" y="1283728"/>
                </a:lnTo>
                <a:cubicBezTo>
                  <a:pt x="861985" y="1284414"/>
                  <a:pt x="860368" y="1284901"/>
                  <a:pt x="857483" y="1284812"/>
                </a:cubicBezTo>
                <a:close/>
                <a:moveTo>
                  <a:pt x="855829" y="1283565"/>
                </a:moveTo>
                <a:lnTo>
                  <a:pt x="855829" y="1283566"/>
                </a:lnTo>
                <a:lnTo>
                  <a:pt x="855829" y="1283566"/>
                </a:lnTo>
                <a:close/>
                <a:moveTo>
                  <a:pt x="1561985" y="1282977"/>
                </a:moveTo>
                <a:cubicBezTo>
                  <a:pt x="1563058" y="1283013"/>
                  <a:pt x="1566090" y="1284276"/>
                  <a:pt x="1568725" y="1285783"/>
                </a:cubicBezTo>
                <a:cubicBezTo>
                  <a:pt x="1573989" y="1288795"/>
                  <a:pt x="1575340" y="1299415"/>
                  <a:pt x="1570459" y="1299415"/>
                </a:cubicBezTo>
                <a:cubicBezTo>
                  <a:pt x="1568675" y="1299415"/>
                  <a:pt x="1567947" y="1301561"/>
                  <a:pt x="1568710" y="1304572"/>
                </a:cubicBezTo>
                <a:cubicBezTo>
                  <a:pt x="1569946" y="1309441"/>
                  <a:pt x="1564786" y="1312075"/>
                  <a:pt x="1561638" y="1308182"/>
                </a:cubicBezTo>
                <a:cubicBezTo>
                  <a:pt x="1559569" y="1305624"/>
                  <a:pt x="1559882" y="1282906"/>
                  <a:pt x="1561985" y="1282977"/>
                </a:cubicBezTo>
                <a:close/>
                <a:moveTo>
                  <a:pt x="2438711" y="1282355"/>
                </a:moveTo>
                <a:cubicBezTo>
                  <a:pt x="2440316" y="1282714"/>
                  <a:pt x="2441240" y="1285379"/>
                  <a:pt x="2441240" y="1290298"/>
                </a:cubicBezTo>
                <a:cubicBezTo>
                  <a:pt x="2441240" y="1296000"/>
                  <a:pt x="2442684" y="1297936"/>
                  <a:pt x="2448404" y="1299901"/>
                </a:cubicBezTo>
                <a:cubicBezTo>
                  <a:pt x="2454687" y="1302058"/>
                  <a:pt x="2456174" y="1301798"/>
                  <a:pt x="2460477" y="1297793"/>
                </a:cubicBezTo>
                <a:cubicBezTo>
                  <a:pt x="2466890" y="1291825"/>
                  <a:pt x="2470356" y="1292022"/>
                  <a:pt x="2472506" y="1298478"/>
                </a:cubicBezTo>
                <a:cubicBezTo>
                  <a:pt x="2474718" y="1305121"/>
                  <a:pt x="2472283" y="1308167"/>
                  <a:pt x="2465968" y="1306657"/>
                </a:cubicBezTo>
                <a:cubicBezTo>
                  <a:pt x="2462156" y="1305745"/>
                  <a:pt x="2460788" y="1306806"/>
                  <a:pt x="2459900" y="1311368"/>
                </a:cubicBezTo>
                <a:cubicBezTo>
                  <a:pt x="2459269" y="1314606"/>
                  <a:pt x="2460276" y="1318327"/>
                  <a:pt x="2462138" y="1319638"/>
                </a:cubicBezTo>
                <a:cubicBezTo>
                  <a:pt x="2466432" y="1322661"/>
                  <a:pt x="2470085" y="1340397"/>
                  <a:pt x="2466902" y="1342762"/>
                </a:cubicBezTo>
                <a:cubicBezTo>
                  <a:pt x="2465558" y="1343760"/>
                  <a:pt x="2462404" y="1343647"/>
                  <a:pt x="2459717" y="1342505"/>
                </a:cubicBezTo>
                <a:cubicBezTo>
                  <a:pt x="2456292" y="1341048"/>
                  <a:pt x="2454926" y="1337885"/>
                  <a:pt x="2454926" y="1331409"/>
                </a:cubicBezTo>
                <a:cubicBezTo>
                  <a:pt x="2454926" y="1326427"/>
                  <a:pt x="2453676" y="1321768"/>
                  <a:pt x="2452148" y="1321056"/>
                </a:cubicBezTo>
                <a:cubicBezTo>
                  <a:pt x="2450620" y="1320344"/>
                  <a:pt x="2447603" y="1316576"/>
                  <a:pt x="2445444" y="1312682"/>
                </a:cubicBezTo>
                <a:cubicBezTo>
                  <a:pt x="2442883" y="1308064"/>
                  <a:pt x="2439671" y="1305603"/>
                  <a:pt x="2436202" y="1305603"/>
                </a:cubicBezTo>
                <a:cubicBezTo>
                  <a:pt x="2428552" y="1305603"/>
                  <a:pt x="2426526" y="1297052"/>
                  <a:pt x="2432092" y="1288257"/>
                </a:cubicBezTo>
                <a:cubicBezTo>
                  <a:pt x="2434819" y="1283947"/>
                  <a:pt x="2437106" y="1281997"/>
                  <a:pt x="2438711" y="1282355"/>
                </a:cubicBezTo>
                <a:close/>
                <a:moveTo>
                  <a:pt x="1462998" y="1280849"/>
                </a:moveTo>
                <a:cubicBezTo>
                  <a:pt x="1465862" y="1280849"/>
                  <a:pt x="1466859" y="1282536"/>
                  <a:pt x="1466258" y="1286363"/>
                </a:cubicBezTo>
                <a:cubicBezTo>
                  <a:pt x="1465188" y="1293172"/>
                  <a:pt x="1459638" y="1294938"/>
                  <a:pt x="1457236" y="1289232"/>
                </a:cubicBezTo>
                <a:cubicBezTo>
                  <a:pt x="1455100" y="1284161"/>
                  <a:pt x="1457376" y="1280849"/>
                  <a:pt x="1462998" y="1280849"/>
                </a:cubicBezTo>
                <a:close/>
                <a:moveTo>
                  <a:pt x="1390008" y="1275954"/>
                </a:moveTo>
                <a:cubicBezTo>
                  <a:pt x="1391527" y="1274790"/>
                  <a:pt x="1393861" y="1274594"/>
                  <a:pt x="1395954" y="1276172"/>
                </a:cubicBezTo>
                <a:cubicBezTo>
                  <a:pt x="1399305" y="1278697"/>
                  <a:pt x="1397364" y="1284975"/>
                  <a:pt x="1393232" y="1284975"/>
                </a:cubicBezTo>
                <a:cubicBezTo>
                  <a:pt x="1391841" y="1284975"/>
                  <a:pt x="1389914" y="1283427"/>
                  <a:pt x="1388951" y="1281535"/>
                </a:cubicBezTo>
                <a:cubicBezTo>
                  <a:pt x="1387786" y="1279247"/>
                  <a:pt x="1388490" y="1277117"/>
                  <a:pt x="1390008" y="1275954"/>
                </a:cubicBezTo>
                <a:close/>
                <a:moveTo>
                  <a:pt x="874859" y="1275766"/>
                </a:moveTo>
                <a:cubicBezTo>
                  <a:pt x="869077" y="1272692"/>
                  <a:pt x="868354" y="1272752"/>
                  <a:pt x="864115" y="1276660"/>
                </a:cubicBezTo>
                <a:cubicBezTo>
                  <a:pt x="859231" y="1281162"/>
                  <a:pt x="853605" y="1282230"/>
                  <a:pt x="853605" y="1278655"/>
                </a:cubicBezTo>
                <a:cubicBezTo>
                  <a:pt x="853605" y="1277423"/>
                  <a:pt x="849706" y="1276745"/>
                  <a:pt x="844709" y="1277108"/>
                </a:cubicBezTo>
                <a:cubicBezTo>
                  <a:pt x="837321" y="1277645"/>
                  <a:pt x="835812" y="1278613"/>
                  <a:pt x="835812" y="1282819"/>
                </a:cubicBezTo>
                <a:cubicBezTo>
                  <a:pt x="835812" y="1286523"/>
                  <a:pt x="837650" y="1288207"/>
                  <a:pt x="842656" y="1289090"/>
                </a:cubicBezTo>
                <a:cubicBezTo>
                  <a:pt x="847740" y="1289987"/>
                  <a:pt x="850148" y="1292258"/>
                  <a:pt x="852026" y="1297925"/>
                </a:cubicBezTo>
                <a:cubicBezTo>
                  <a:pt x="855270" y="1307715"/>
                  <a:pt x="863442" y="1310121"/>
                  <a:pt x="870272" y="1303298"/>
                </a:cubicBezTo>
                <a:cubicBezTo>
                  <a:pt x="876238" y="1297337"/>
                  <a:pt x="879624" y="1299284"/>
                  <a:pt x="876806" y="1307054"/>
                </a:cubicBezTo>
                <a:cubicBezTo>
                  <a:pt x="873026" y="1317477"/>
                  <a:pt x="875290" y="1326932"/>
                  <a:pt x="882779" y="1331997"/>
                </a:cubicBezTo>
                <a:cubicBezTo>
                  <a:pt x="889254" y="1336376"/>
                  <a:pt x="890031" y="1336468"/>
                  <a:pt x="893172" y="1333231"/>
                </a:cubicBezTo>
                <a:cubicBezTo>
                  <a:pt x="895554" y="1330776"/>
                  <a:pt x="897147" y="1330442"/>
                  <a:pt x="898514" y="1332108"/>
                </a:cubicBezTo>
                <a:cubicBezTo>
                  <a:pt x="901363" y="1335583"/>
                  <a:pt x="910993" y="1335009"/>
                  <a:pt x="912906" y="1331251"/>
                </a:cubicBezTo>
                <a:cubicBezTo>
                  <a:pt x="913812" y="1329473"/>
                  <a:pt x="913157" y="1326966"/>
                  <a:pt x="911452" y="1325681"/>
                </a:cubicBezTo>
                <a:cubicBezTo>
                  <a:pt x="909746" y="1324396"/>
                  <a:pt x="908351" y="1321664"/>
                  <a:pt x="908351" y="1319611"/>
                </a:cubicBezTo>
                <a:cubicBezTo>
                  <a:pt x="908351" y="1317558"/>
                  <a:pt x="905887" y="1314288"/>
                  <a:pt x="902876" y="1312345"/>
                </a:cubicBezTo>
                <a:cubicBezTo>
                  <a:pt x="899865" y="1310402"/>
                  <a:pt x="897402" y="1307617"/>
                  <a:pt x="897402" y="1306156"/>
                </a:cubicBezTo>
                <a:cubicBezTo>
                  <a:pt x="897402" y="1304695"/>
                  <a:pt x="895001" y="1301951"/>
                  <a:pt x="892067" y="1300058"/>
                </a:cubicBezTo>
                <a:cubicBezTo>
                  <a:pt x="889133" y="1298165"/>
                  <a:pt x="887277" y="1295952"/>
                  <a:pt x="887943" y="1295140"/>
                </a:cubicBezTo>
                <a:cubicBezTo>
                  <a:pt x="890155" y="1292443"/>
                  <a:pt x="881152" y="1279112"/>
                  <a:pt x="874859" y="1275766"/>
                </a:cubicBezTo>
                <a:close/>
                <a:moveTo>
                  <a:pt x="327728" y="1270534"/>
                </a:moveTo>
                <a:cubicBezTo>
                  <a:pt x="333470" y="1270534"/>
                  <a:pt x="342883" y="1279836"/>
                  <a:pt x="340313" y="1282970"/>
                </a:cubicBezTo>
                <a:cubicBezTo>
                  <a:pt x="337504" y="1286395"/>
                  <a:pt x="331233" y="1285175"/>
                  <a:pt x="329412" y="1280849"/>
                </a:cubicBezTo>
                <a:cubicBezTo>
                  <a:pt x="328456" y="1278580"/>
                  <a:pt x="326525" y="1276723"/>
                  <a:pt x="325121" y="1276723"/>
                </a:cubicBezTo>
                <a:cubicBezTo>
                  <a:pt x="323717" y="1276723"/>
                  <a:pt x="322568" y="1275331"/>
                  <a:pt x="322568" y="1273629"/>
                </a:cubicBezTo>
                <a:cubicBezTo>
                  <a:pt x="322568" y="1271927"/>
                  <a:pt x="324890" y="1270534"/>
                  <a:pt x="327728" y="1270534"/>
                </a:cubicBezTo>
                <a:close/>
                <a:moveTo>
                  <a:pt x="2569893" y="1268471"/>
                </a:moveTo>
                <a:cubicBezTo>
                  <a:pt x="2571399" y="1268471"/>
                  <a:pt x="2572630" y="1269400"/>
                  <a:pt x="2572630" y="1270534"/>
                </a:cubicBezTo>
                <a:cubicBezTo>
                  <a:pt x="2572630" y="1271669"/>
                  <a:pt x="2571399" y="1272597"/>
                  <a:pt x="2569893" y="1272597"/>
                </a:cubicBezTo>
                <a:cubicBezTo>
                  <a:pt x="2568388" y="1272597"/>
                  <a:pt x="2567156" y="1271669"/>
                  <a:pt x="2567156" y="1270534"/>
                </a:cubicBezTo>
                <a:cubicBezTo>
                  <a:pt x="2567156" y="1269400"/>
                  <a:pt x="2568388" y="1268471"/>
                  <a:pt x="2569893" y="1268471"/>
                </a:cubicBezTo>
                <a:close/>
                <a:moveTo>
                  <a:pt x="1821241" y="1268471"/>
                </a:moveTo>
                <a:cubicBezTo>
                  <a:pt x="1823796" y="1268471"/>
                  <a:pt x="1825347" y="1270420"/>
                  <a:pt x="1825347" y="1273629"/>
                </a:cubicBezTo>
                <a:cubicBezTo>
                  <a:pt x="1825347" y="1276838"/>
                  <a:pt x="1823796" y="1278786"/>
                  <a:pt x="1821241" y="1278786"/>
                </a:cubicBezTo>
                <a:cubicBezTo>
                  <a:pt x="1818686" y="1278786"/>
                  <a:pt x="1817135" y="1276838"/>
                  <a:pt x="1817135" y="1273629"/>
                </a:cubicBezTo>
                <a:cubicBezTo>
                  <a:pt x="1817135" y="1270420"/>
                  <a:pt x="1818686" y="1268471"/>
                  <a:pt x="1821241" y="1268471"/>
                </a:cubicBezTo>
                <a:close/>
                <a:moveTo>
                  <a:pt x="1662478" y="1268471"/>
                </a:moveTo>
                <a:cubicBezTo>
                  <a:pt x="1664736" y="1268471"/>
                  <a:pt x="1666584" y="1269345"/>
                  <a:pt x="1666584" y="1270413"/>
                </a:cubicBezTo>
                <a:cubicBezTo>
                  <a:pt x="1666584" y="1273014"/>
                  <a:pt x="1662309" y="1274877"/>
                  <a:pt x="1660122" y="1273229"/>
                </a:cubicBezTo>
                <a:cubicBezTo>
                  <a:pt x="1657039" y="1270906"/>
                  <a:pt x="1658245" y="1268471"/>
                  <a:pt x="1662478" y="1268471"/>
                </a:cubicBezTo>
                <a:close/>
                <a:moveTo>
                  <a:pt x="1261398" y="1267695"/>
                </a:moveTo>
                <a:cubicBezTo>
                  <a:pt x="1263309" y="1266255"/>
                  <a:pt x="1265244" y="1266371"/>
                  <a:pt x="1267485" y="1268059"/>
                </a:cubicBezTo>
                <a:cubicBezTo>
                  <a:pt x="1269292" y="1269421"/>
                  <a:pt x="1274219" y="1270534"/>
                  <a:pt x="1278434" y="1270534"/>
                </a:cubicBezTo>
                <a:cubicBezTo>
                  <a:pt x="1283633" y="1270534"/>
                  <a:pt x="1286099" y="1271596"/>
                  <a:pt x="1286099" y="1273833"/>
                </a:cubicBezTo>
                <a:cubicBezTo>
                  <a:pt x="1286099" y="1277090"/>
                  <a:pt x="1293976" y="1291227"/>
                  <a:pt x="1296905" y="1293226"/>
                </a:cubicBezTo>
                <a:cubicBezTo>
                  <a:pt x="1299465" y="1294973"/>
                  <a:pt x="1304978" y="1302173"/>
                  <a:pt x="1309289" y="1309400"/>
                </a:cubicBezTo>
                <a:cubicBezTo>
                  <a:pt x="1312286" y="1314425"/>
                  <a:pt x="1312636" y="1317366"/>
                  <a:pt x="1310580" y="1320261"/>
                </a:cubicBezTo>
                <a:cubicBezTo>
                  <a:pt x="1308378" y="1323362"/>
                  <a:pt x="1308758" y="1324519"/>
                  <a:pt x="1312313" y="1325547"/>
                </a:cubicBezTo>
                <a:cubicBezTo>
                  <a:pt x="1316108" y="1326645"/>
                  <a:pt x="1316571" y="1328743"/>
                  <a:pt x="1315100" y="1338179"/>
                </a:cubicBezTo>
                <a:cubicBezTo>
                  <a:pt x="1313557" y="1348069"/>
                  <a:pt x="1314034" y="1349864"/>
                  <a:pt x="1318878" y="1352421"/>
                </a:cubicBezTo>
                <a:cubicBezTo>
                  <a:pt x="1321927" y="1354030"/>
                  <a:pt x="1324421" y="1356965"/>
                  <a:pt x="1324421" y="1358943"/>
                </a:cubicBezTo>
                <a:cubicBezTo>
                  <a:pt x="1324421" y="1360921"/>
                  <a:pt x="1325807" y="1363584"/>
                  <a:pt x="1327501" y="1364861"/>
                </a:cubicBezTo>
                <a:cubicBezTo>
                  <a:pt x="1330727" y="1367292"/>
                  <a:pt x="1328533" y="1382040"/>
                  <a:pt x="1324981" y="1381800"/>
                </a:cubicBezTo>
                <a:cubicBezTo>
                  <a:pt x="1323920" y="1381728"/>
                  <a:pt x="1320281" y="1380829"/>
                  <a:pt x="1316894" y="1379803"/>
                </a:cubicBezTo>
                <a:cubicBezTo>
                  <a:pt x="1313506" y="1378777"/>
                  <a:pt x="1310524" y="1376283"/>
                  <a:pt x="1310266" y="1374261"/>
                </a:cubicBezTo>
                <a:cubicBezTo>
                  <a:pt x="1310009" y="1372239"/>
                  <a:pt x="1309659" y="1369102"/>
                  <a:pt x="1309490" y="1367289"/>
                </a:cubicBezTo>
                <a:cubicBezTo>
                  <a:pt x="1309190" y="1364093"/>
                  <a:pt x="1296545" y="1353955"/>
                  <a:pt x="1291175" y="1352606"/>
                </a:cubicBezTo>
                <a:cubicBezTo>
                  <a:pt x="1289524" y="1352191"/>
                  <a:pt x="1289803" y="1348321"/>
                  <a:pt x="1291914" y="1342374"/>
                </a:cubicBezTo>
                <a:cubicBezTo>
                  <a:pt x="1294630" y="1334722"/>
                  <a:pt x="1294613" y="1330397"/>
                  <a:pt x="1291831" y="1320753"/>
                </a:cubicBezTo>
                <a:cubicBezTo>
                  <a:pt x="1289918" y="1314123"/>
                  <a:pt x="1287386" y="1307275"/>
                  <a:pt x="1286205" y="1305536"/>
                </a:cubicBezTo>
                <a:cubicBezTo>
                  <a:pt x="1285024" y="1303797"/>
                  <a:pt x="1283215" y="1299483"/>
                  <a:pt x="1282186" y="1295951"/>
                </a:cubicBezTo>
                <a:cubicBezTo>
                  <a:pt x="1281156" y="1292418"/>
                  <a:pt x="1277920" y="1287896"/>
                  <a:pt x="1274994" y="1285900"/>
                </a:cubicBezTo>
                <a:cubicBezTo>
                  <a:pt x="1272069" y="1283905"/>
                  <a:pt x="1269675" y="1281168"/>
                  <a:pt x="1269675" y="1279817"/>
                </a:cubicBezTo>
                <a:cubicBezTo>
                  <a:pt x="1269675" y="1278467"/>
                  <a:pt x="1267182" y="1275662"/>
                  <a:pt x="1264136" y="1273585"/>
                </a:cubicBezTo>
                <a:cubicBezTo>
                  <a:pt x="1260357" y="1271008"/>
                  <a:pt x="1259487" y="1269135"/>
                  <a:pt x="1261398" y="1267695"/>
                </a:cubicBezTo>
                <a:close/>
                <a:moveTo>
                  <a:pt x="2355106" y="1265235"/>
                </a:moveTo>
                <a:cubicBezTo>
                  <a:pt x="2356839" y="1264906"/>
                  <a:pt x="2358915" y="1266270"/>
                  <a:pt x="2360852" y="1269419"/>
                </a:cubicBezTo>
                <a:cubicBezTo>
                  <a:pt x="2364359" y="1275116"/>
                  <a:pt x="2363235" y="1276723"/>
                  <a:pt x="2355746" y="1276723"/>
                </a:cubicBezTo>
                <a:cubicBezTo>
                  <a:pt x="2351718" y="1276723"/>
                  <a:pt x="2350741" y="1275480"/>
                  <a:pt x="2351412" y="1271209"/>
                </a:cubicBezTo>
                <a:cubicBezTo>
                  <a:pt x="2351981" y="1267585"/>
                  <a:pt x="2353372" y="1265563"/>
                  <a:pt x="2355106" y="1265235"/>
                </a:cubicBezTo>
                <a:close/>
                <a:moveTo>
                  <a:pt x="2537730" y="1260592"/>
                </a:moveTo>
                <a:cubicBezTo>
                  <a:pt x="2542975" y="1261154"/>
                  <a:pt x="2543926" y="1262564"/>
                  <a:pt x="2544142" y="1270098"/>
                </a:cubicBezTo>
                <a:cubicBezTo>
                  <a:pt x="2544281" y="1274963"/>
                  <a:pt x="2543652" y="1279291"/>
                  <a:pt x="2542742" y="1279714"/>
                </a:cubicBezTo>
                <a:cubicBezTo>
                  <a:pt x="2541833" y="1280137"/>
                  <a:pt x="2537716" y="1278632"/>
                  <a:pt x="2533592" y="1276368"/>
                </a:cubicBezTo>
                <a:cubicBezTo>
                  <a:pt x="2526249" y="1272337"/>
                  <a:pt x="2523416" y="1266409"/>
                  <a:pt x="2528834" y="1266409"/>
                </a:cubicBezTo>
                <a:cubicBezTo>
                  <a:pt x="2530339" y="1266409"/>
                  <a:pt x="2531571" y="1264952"/>
                  <a:pt x="2531571" y="1263171"/>
                </a:cubicBezTo>
                <a:cubicBezTo>
                  <a:pt x="2531571" y="1260993"/>
                  <a:pt x="2533587" y="1260149"/>
                  <a:pt x="2537730" y="1260592"/>
                </a:cubicBezTo>
                <a:close/>
                <a:moveTo>
                  <a:pt x="1388455" y="1260220"/>
                </a:moveTo>
                <a:cubicBezTo>
                  <a:pt x="1390552" y="1260220"/>
                  <a:pt x="1392977" y="1261612"/>
                  <a:pt x="1393843" y="1263314"/>
                </a:cubicBezTo>
                <a:cubicBezTo>
                  <a:pt x="1394915" y="1265419"/>
                  <a:pt x="1393695" y="1266409"/>
                  <a:pt x="1390030" y="1266409"/>
                </a:cubicBezTo>
                <a:cubicBezTo>
                  <a:pt x="1387065" y="1266409"/>
                  <a:pt x="1384642" y="1265017"/>
                  <a:pt x="1384642" y="1263314"/>
                </a:cubicBezTo>
                <a:cubicBezTo>
                  <a:pt x="1384642" y="1261612"/>
                  <a:pt x="1386357" y="1260220"/>
                  <a:pt x="1388455" y="1260220"/>
                </a:cubicBezTo>
                <a:close/>
                <a:moveTo>
                  <a:pt x="1234207" y="1257071"/>
                </a:moveTo>
                <a:cubicBezTo>
                  <a:pt x="1237633" y="1255475"/>
                  <a:pt x="1244920" y="1269402"/>
                  <a:pt x="1243221" y="1274298"/>
                </a:cubicBezTo>
                <a:cubicBezTo>
                  <a:pt x="1242453" y="1276510"/>
                  <a:pt x="1243164" y="1278944"/>
                  <a:pt x="1244800" y="1279706"/>
                </a:cubicBezTo>
                <a:cubicBezTo>
                  <a:pt x="1246438" y="1280468"/>
                  <a:pt x="1247776" y="1284173"/>
                  <a:pt x="1247776" y="1287938"/>
                </a:cubicBezTo>
                <a:cubicBezTo>
                  <a:pt x="1247776" y="1291703"/>
                  <a:pt x="1249501" y="1295862"/>
                  <a:pt x="1251609" y="1297181"/>
                </a:cubicBezTo>
                <a:cubicBezTo>
                  <a:pt x="1253716" y="1298499"/>
                  <a:pt x="1255441" y="1302910"/>
                  <a:pt x="1255441" y="1306983"/>
                </a:cubicBezTo>
                <a:cubicBezTo>
                  <a:pt x="1255441" y="1311056"/>
                  <a:pt x="1256602" y="1314964"/>
                  <a:pt x="1258022" y="1315669"/>
                </a:cubicBezTo>
                <a:cubicBezTo>
                  <a:pt x="1259441" y="1316373"/>
                  <a:pt x="1261381" y="1319966"/>
                  <a:pt x="1262333" y="1323654"/>
                </a:cubicBezTo>
                <a:cubicBezTo>
                  <a:pt x="1264350" y="1331467"/>
                  <a:pt x="1258196" y="1333195"/>
                  <a:pt x="1253235" y="1326209"/>
                </a:cubicBezTo>
                <a:cubicBezTo>
                  <a:pt x="1251614" y="1323927"/>
                  <a:pt x="1250597" y="1320910"/>
                  <a:pt x="1250975" y="1319505"/>
                </a:cubicBezTo>
                <a:cubicBezTo>
                  <a:pt x="1252181" y="1315019"/>
                  <a:pt x="1245035" y="1307666"/>
                  <a:pt x="1239468" y="1307666"/>
                </a:cubicBezTo>
                <a:cubicBezTo>
                  <a:pt x="1236510" y="1307666"/>
                  <a:pt x="1234090" y="1306274"/>
                  <a:pt x="1234090" y="1304572"/>
                </a:cubicBezTo>
                <a:cubicBezTo>
                  <a:pt x="1234090" y="1302870"/>
                  <a:pt x="1235322" y="1301478"/>
                  <a:pt x="1236827" y="1301478"/>
                </a:cubicBezTo>
                <a:cubicBezTo>
                  <a:pt x="1240306" y="1301478"/>
                  <a:pt x="1240440" y="1293803"/>
                  <a:pt x="1236977" y="1292882"/>
                </a:cubicBezTo>
                <a:cubicBezTo>
                  <a:pt x="1233594" y="1291983"/>
                  <a:pt x="1231009" y="1258561"/>
                  <a:pt x="1234207" y="1257071"/>
                </a:cubicBezTo>
                <a:close/>
                <a:moveTo>
                  <a:pt x="314356" y="1255063"/>
                </a:moveTo>
                <a:cubicBezTo>
                  <a:pt x="315862" y="1254362"/>
                  <a:pt x="317094" y="1255235"/>
                  <a:pt x="317094" y="1257004"/>
                </a:cubicBezTo>
                <a:cubicBezTo>
                  <a:pt x="317094" y="1258773"/>
                  <a:pt x="315862" y="1260220"/>
                  <a:pt x="314356" y="1260220"/>
                </a:cubicBezTo>
                <a:cubicBezTo>
                  <a:pt x="312851" y="1260220"/>
                  <a:pt x="311619" y="1259346"/>
                  <a:pt x="311619" y="1258279"/>
                </a:cubicBezTo>
                <a:cubicBezTo>
                  <a:pt x="311619" y="1257211"/>
                  <a:pt x="312851" y="1255764"/>
                  <a:pt x="314356" y="1255063"/>
                </a:cubicBezTo>
                <a:close/>
                <a:moveTo>
                  <a:pt x="1411867" y="1254276"/>
                </a:moveTo>
                <a:cubicBezTo>
                  <a:pt x="1413642" y="1254723"/>
                  <a:pt x="1414752" y="1256701"/>
                  <a:pt x="1414752" y="1260098"/>
                </a:cubicBezTo>
                <a:cubicBezTo>
                  <a:pt x="1414752" y="1267658"/>
                  <a:pt x="1411309" y="1269460"/>
                  <a:pt x="1405746" y="1264813"/>
                </a:cubicBezTo>
                <a:cubicBezTo>
                  <a:pt x="1402219" y="1261866"/>
                  <a:pt x="1402090" y="1260629"/>
                  <a:pt x="1404998" y="1257641"/>
                </a:cubicBezTo>
                <a:cubicBezTo>
                  <a:pt x="1407654" y="1254913"/>
                  <a:pt x="1410093" y="1253829"/>
                  <a:pt x="1411867" y="1254276"/>
                </a:cubicBezTo>
                <a:close/>
                <a:moveTo>
                  <a:pt x="2138930" y="1247843"/>
                </a:moveTo>
                <a:cubicBezTo>
                  <a:pt x="2141099" y="1247843"/>
                  <a:pt x="2142874" y="1249235"/>
                  <a:pt x="2142874" y="1250937"/>
                </a:cubicBezTo>
                <a:cubicBezTo>
                  <a:pt x="2142874" y="1254044"/>
                  <a:pt x="2137096" y="1255178"/>
                  <a:pt x="2133824" y="1252712"/>
                </a:cubicBezTo>
                <a:cubicBezTo>
                  <a:pt x="2131270" y="1250787"/>
                  <a:pt x="2134356" y="1247843"/>
                  <a:pt x="2138930" y="1247843"/>
                </a:cubicBezTo>
                <a:close/>
                <a:moveTo>
                  <a:pt x="830093" y="1247545"/>
                </a:moveTo>
                <a:cubicBezTo>
                  <a:pt x="827688" y="1244611"/>
                  <a:pt x="817958" y="1245565"/>
                  <a:pt x="816259" y="1248900"/>
                </a:cubicBezTo>
                <a:cubicBezTo>
                  <a:pt x="815385" y="1250617"/>
                  <a:pt x="816215" y="1253424"/>
                  <a:pt x="818104" y="1255139"/>
                </a:cubicBezTo>
                <a:cubicBezTo>
                  <a:pt x="822913" y="1259506"/>
                  <a:pt x="824593" y="1257370"/>
                  <a:pt x="820682" y="1251862"/>
                </a:cubicBezTo>
                <a:cubicBezTo>
                  <a:pt x="817655" y="1247600"/>
                  <a:pt x="817924" y="1247348"/>
                  <a:pt x="824483" y="1248293"/>
                </a:cubicBezTo>
                <a:cubicBezTo>
                  <a:pt x="828365" y="1248852"/>
                  <a:pt x="830889" y="1248515"/>
                  <a:pt x="830093" y="1247545"/>
                </a:cubicBezTo>
                <a:close/>
                <a:moveTo>
                  <a:pt x="1721603" y="1246820"/>
                </a:moveTo>
                <a:cubicBezTo>
                  <a:pt x="1726722" y="1247648"/>
                  <a:pt x="1731051" y="1248448"/>
                  <a:pt x="1731224" y="1248599"/>
                </a:cubicBezTo>
                <a:cubicBezTo>
                  <a:pt x="1731396" y="1248750"/>
                  <a:pt x="1732343" y="1253636"/>
                  <a:pt x="1733327" y="1259456"/>
                </a:cubicBezTo>
                <a:cubicBezTo>
                  <a:pt x="1735052" y="1269654"/>
                  <a:pt x="1734859" y="1270076"/>
                  <a:pt x="1728008" y="1271063"/>
                </a:cubicBezTo>
                <a:cubicBezTo>
                  <a:pt x="1724000" y="1271640"/>
                  <a:pt x="1720477" y="1271073"/>
                  <a:pt x="1719933" y="1269764"/>
                </a:cubicBezTo>
                <a:cubicBezTo>
                  <a:pt x="1719402" y="1268486"/>
                  <a:pt x="1718454" y="1264191"/>
                  <a:pt x="1717828" y="1260220"/>
                </a:cubicBezTo>
                <a:cubicBezTo>
                  <a:pt x="1717202" y="1256249"/>
                  <a:pt x="1715701" y="1251271"/>
                  <a:pt x="1714492" y="1249158"/>
                </a:cubicBezTo>
                <a:cubicBezTo>
                  <a:pt x="1712514" y="1245698"/>
                  <a:pt x="1713221" y="1245465"/>
                  <a:pt x="1721603" y="1246820"/>
                </a:cubicBezTo>
                <a:close/>
                <a:moveTo>
                  <a:pt x="2436359" y="1244701"/>
                </a:moveTo>
                <a:cubicBezTo>
                  <a:pt x="2438944" y="1243946"/>
                  <a:pt x="2444326" y="1244148"/>
                  <a:pt x="2448318" y="1245151"/>
                </a:cubicBezTo>
                <a:cubicBezTo>
                  <a:pt x="2454366" y="1246670"/>
                  <a:pt x="2455750" y="1248424"/>
                  <a:pt x="2456615" y="1255660"/>
                </a:cubicBezTo>
                <a:cubicBezTo>
                  <a:pt x="2457520" y="1263229"/>
                  <a:pt x="2456950" y="1264346"/>
                  <a:pt x="2452184" y="1264346"/>
                </a:cubicBezTo>
                <a:cubicBezTo>
                  <a:pt x="2448225" y="1264346"/>
                  <a:pt x="2446714" y="1262969"/>
                  <a:pt x="2446714" y="1259361"/>
                </a:cubicBezTo>
                <a:cubicBezTo>
                  <a:pt x="2446714" y="1256304"/>
                  <a:pt x="2443803" y="1252770"/>
                  <a:pt x="2439187" y="1250225"/>
                </a:cubicBezTo>
                <a:cubicBezTo>
                  <a:pt x="2432674" y="1246633"/>
                  <a:pt x="2432292" y="1245889"/>
                  <a:pt x="2436359" y="1244701"/>
                </a:cubicBezTo>
                <a:close/>
                <a:moveTo>
                  <a:pt x="1223141" y="1244576"/>
                </a:moveTo>
                <a:cubicBezTo>
                  <a:pt x="1223141" y="1240615"/>
                  <a:pt x="1228516" y="1241644"/>
                  <a:pt x="1232464" y="1246361"/>
                </a:cubicBezTo>
                <a:cubicBezTo>
                  <a:pt x="1234528" y="1248827"/>
                  <a:pt x="1234390" y="1250504"/>
                  <a:pt x="1231975" y="1252324"/>
                </a:cubicBezTo>
                <a:cubicBezTo>
                  <a:pt x="1230128" y="1253717"/>
                  <a:pt x="1228470" y="1253975"/>
                  <a:pt x="1228291" y="1252897"/>
                </a:cubicBezTo>
                <a:cubicBezTo>
                  <a:pt x="1228113" y="1251819"/>
                  <a:pt x="1228113" y="1250241"/>
                  <a:pt x="1228291" y="1249390"/>
                </a:cubicBezTo>
                <a:cubicBezTo>
                  <a:pt x="1228469" y="1248539"/>
                  <a:pt x="1227384" y="1247843"/>
                  <a:pt x="1225878" y="1247843"/>
                </a:cubicBezTo>
                <a:cubicBezTo>
                  <a:pt x="1224373" y="1247843"/>
                  <a:pt x="1223141" y="1246373"/>
                  <a:pt x="1223141" y="1244576"/>
                </a:cubicBezTo>
                <a:close/>
                <a:moveTo>
                  <a:pt x="304776" y="1241654"/>
                </a:moveTo>
                <a:cubicBezTo>
                  <a:pt x="307034" y="1241654"/>
                  <a:pt x="308882" y="1243046"/>
                  <a:pt x="308882" y="1244748"/>
                </a:cubicBezTo>
                <a:cubicBezTo>
                  <a:pt x="308882" y="1246450"/>
                  <a:pt x="307034" y="1247843"/>
                  <a:pt x="304776" y="1247843"/>
                </a:cubicBezTo>
                <a:cubicBezTo>
                  <a:pt x="302517" y="1247843"/>
                  <a:pt x="300670" y="1246450"/>
                  <a:pt x="300670" y="1244748"/>
                </a:cubicBezTo>
                <a:cubicBezTo>
                  <a:pt x="300670" y="1243046"/>
                  <a:pt x="302517" y="1241654"/>
                  <a:pt x="304776" y="1241654"/>
                </a:cubicBezTo>
                <a:close/>
                <a:moveTo>
                  <a:pt x="2574786" y="1241164"/>
                </a:moveTo>
                <a:cubicBezTo>
                  <a:pt x="2580047" y="1242486"/>
                  <a:pt x="2578640" y="1245780"/>
                  <a:pt x="2572815" y="1245780"/>
                </a:cubicBezTo>
                <a:cubicBezTo>
                  <a:pt x="2569905" y="1245780"/>
                  <a:pt x="2566743" y="1247636"/>
                  <a:pt x="2565787" y="1249906"/>
                </a:cubicBezTo>
                <a:cubicBezTo>
                  <a:pt x="2563206" y="1256034"/>
                  <a:pt x="2558944" y="1254899"/>
                  <a:pt x="2558944" y="1248083"/>
                </a:cubicBezTo>
                <a:cubicBezTo>
                  <a:pt x="2558944" y="1243524"/>
                  <a:pt x="2560406" y="1241924"/>
                  <a:pt x="2565206" y="1241233"/>
                </a:cubicBezTo>
                <a:cubicBezTo>
                  <a:pt x="2568650" y="1240737"/>
                  <a:pt x="2572962" y="1240706"/>
                  <a:pt x="2574786" y="1241164"/>
                </a:cubicBezTo>
                <a:close/>
                <a:moveTo>
                  <a:pt x="1283361" y="1238007"/>
                </a:moveTo>
                <a:cubicBezTo>
                  <a:pt x="1278761" y="1235842"/>
                  <a:pt x="1277887" y="1235947"/>
                  <a:pt x="1277887" y="1238664"/>
                </a:cubicBezTo>
                <a:cubicBezTo>
                  <a:pt x="1277887" y="1240442"/>
                  <a:pt x="1279119" y="1241324"/>
                  <a:pt x="1280624" y="1240623"/>
                </a:cubicBezTo>
                <a:cubicBezTo>
                  <a:pt x="1282130" y="1239921"/>
                  <a:pt x="1283361" y="1240331"/>
                  <a:pt x="1283361" y="1241532"/>
                </a:cubicBezTo>
                <a:cubicBezTo>
                  <a:pt x="1283361" y="1242734"/>
                  <a:pt x="1284593" y="1243717"/>
                  <a:pt x="1286099" y="1243717"/>
                </a:cubicBezTo>
                <a:cubicBezTo>
                  <a:pt x="1287604" y="1243717"/>
                  <a:pt x="1288836" y="1243012"/>
                  <a:pt x="1288836" y="1242150"/>
                </a:cubicBezTo>
                <a:cubicBezTo>
                  <a:pt x="1288836" y="1241289"/>
                  <a:pt x="1286372" y="1239424"/>
                  <a:pt x="1283361" y="1238007"/>
                </a:cubicBezTo>
                <a:close/>
                <a:moveTo>
                  <a:pt x="1120088" y="1236886"/>
                </a:moveTo>
                <a:cubicBezTo>
                  <a:pt x="1119372" y="1239369"/>
                  <a:pt x="1116707" y="1241868"/>
                  <a:pt x="1114165" y="1242440"/>
                </a:cubicBezTo>
                <a:cubicBezTo>
                  <a:pt x="1110838" y="1243189"/>
                  <a:pt x="1111077" y="1243363"/>
                  <a:pt x="1115017" y="1243062"/>
                </a:cubicBezTo>
                <a:cubicBezTo>
                  <a:pt x="1118734" y="1242778"/>
                  <a:pt x="1120636" y="1240994"/>
                  <a:pt x="1120940" y="1237507"/>
                </a:cubicBezTo>
                <a:cubicBezTo>
                  <a:pt x="1121316" y="1233202"/>
                  <a:pt x="1121178" y="1233102"/>
                  <a:pt x="1120088" y="1236886"/>
                </a:cubicBezTo>
                <a:close/>
                <a:moveTo>
                  <a:pt x="1263127" y="1235980"/>
                </a:moveTo>
                <a:cubicBezTo>
                  <a:pt x="1257868" y="1239943"/>
                  <a:pt x="1257415" y="1242327"/>
                  <a:pt x="1262147" y="1241139"/>
                </a:cubicBezTo>
                <a:cubicBezTo>
                  <a:pt x="1264029" y="1240667"/>
                  <a:pt x="1266010" y="1238567"/>
                  <a:pt x="1266548" y="1236472"/>
                </a:cubicBezTo>
                <a:cubicBezTo>
                  <a:pt x="1267448" y="1232972"/>
                  <a:pt x="1267170" y="1232932"/>
                  <a:pt x="1263127" y="1235980"/>
                </a:cubicBezTo>
                <a:close/>
                <a:moveTo>
                  <a:pt x="1260126" y="1229935"/>
                </a:moveTo>
                <a:cubicBezTo>
                  <a:pt x="1257132" y="1230166"/>
                  <a:pt x="1254550" y="1231737"/>
                  <a:pt x="1254388" y="1233426"/>
                </a:cubicBezTo>
                <a:cubicBezTo>
                  <a:pt x="1254225" y="1235115"/>
                  <a:pt x="1254595" y="1235394"/>
                  <a:pt x="1255209" y="1234045"/>
                </a:cubicBezTo>
                <a:cubicBezTo>
                  <a:pt x="1255823" y="1232697"/>
                  <a:pt x="1258405" y="1231125"/>
                  <a:pt x="1260947" y="1230553"/>
                </a:cubicBezTo>
                <a:cubicBezTo>
                  <a:pt x="1264299" y="1229799"/>
                  <a:pt x="1264073" y="1229629"/>
                  <a:pt x="1260126" y="1229935"/>
                </a:cubicBezTo>
                <a:close/>
                <a:moveTo>
                  <a:pt x="1648791" y="1225151"/>
                </a:moveTo>
                <a:cubicBezTo>
                  <a:pt x="1651050" y="1225151"/>
                  <a:pt x="1652897" y="1226543"/>
                  <a:pt x="1652897" y="1228245"/>
                </a:cubicBezTo>
                <a:cubicBezTo>
                  <a:pt x="1652897" y="1229947"/>
                  <a:pt x="1651050" y="1231340"/>
                  <a:pt x="1648791" y="1231340"/>
                </a:cubicBezTo>
                <a:cubicBezTo>
                  <a:pt x="1646533" y="1231340"/>
                  <a:pt x="1644685" y="1229947"/>
                  <a:pt x="1644685" y="1228245"/>
                </a:cubicBezTo>
                <a:cubicBezTo>
                  <a:pt x="1644685" y="1226543"/>
                  <a:pt x="1646533" y="1225151"/>
                  <a:pt x="1648791" y="1225151"/>
                </a:cubicBezTo>
                <a:close/>
                <a:moveTo>
                  <a:pt x="2571262" y="1222342"/>
                </a:moveTo>
                <a:cubicBezTo>
                  <a:pt x="2575946" y="1223697"/>
                  <a:pt x="2575941" y="1223687"/>
                  <a:pt x="2573706" y="1228077"/>
                </a:cubicBezTo>
                <a:cubicBezTo>
                  <a:pt x="2571161" y="1233074"/>
                  <a:pt x="2567156" y="1231955"/>
                  <a:pt x="2567156" y="1226247"/>
                </a:cubicBezTo>
                <a:cubicBezTo>
                  <a:pt x="2567156" y="1222568"/>
                  <a:pt x="2568295" y="1221484"/>
                  <a:pt x="2571262" y="1222342"/>
                </a:cubicBezTo>
                <a:close/>
                <a:moveTo>
                  <a:pt x="1107626" y="1218962"/>
                </a:moveTo>
                <a:cubicBezTo>
                  <a:pt x="1102119" y="1218962"/>
                  <a:pt x="1101245" y="1223374"/>
                  <a:pt x="1105552" y="1229439"/>
                </a:cubicBezTo>
                <a:cubicBezTo>
                  <a:pt x="1107843" y="1232665"/>
                  <a:pt x="1109458" y="1233030"/>
                  <a:pt x="1113764" y="1231293"/>
                </a:cubicBezTo>
                <a:cubicBezTo>
                  <a:pt x="1116712" y="1230104"/>
                  <a:pt x="1119123" y="1227957"/>
                  <a:pt x="1119123" y="1226522"/>
                </a:cubicBezTo>
                <a:cubicBezTo>
                  <a:pt x="1119123" y="1222760"/>
                  <a:pt x="1113348" y="1218962"/>
                  <a:pt x="1107626" y="1218962"/>
                </a:cubicBezTo>
                <a:close/>
                <a:moveTo>
                  <a:pt x="1422932" y="1217946"/>
                </a:moveTo>
                <a:cubicBezTo>
                  <a:pt x="1421444" y="1218639"/>
                  <a:pt x="1420226" y="1220079"/>
                  <a:pt x="1420226" y="1221147"/>
                </a:cubicBezTo>
                <a:cubicBezTo>
                  <a:pt x="1420226" y="1224114"/>
                  <a:pt x="1422189" y="1223460"/>
                  <a:pt x="1424008" y="1219887"/>
                </a:cubicBezTo>
                <a:cubicBezTo>
                  <a:pt x="1424943" y="1218051"/>
                  <a:pt x="1424484" y="1217223"/>
                  <a:pt x="1422932" y="1217946"/>
                </a:cubicBezTo>
                <a:close/>
                <a:moveTo>
                  <a:pt x="1297595" y="1216363"/>
                </a:moveTo>
                <a:cubicBezTo>
                  <a:pt x="1295003" y="1214758"/>
                  <a:pt x="1292881" y="1215030"/>
                  <a:pt x="1289786" y="1217362"/>
                </a:cubicBezTo>
                <a:cubicBezTo>
                  <a:pt x="1284277" y="1221514"/>
                  <a:pt x="1287345" y="1229277"/>
                  <a:pt x="1294495" y="1229277"/>
                </a:cubicBezTo>
                <a:cubicBezTo>
                  <a:pt x="1297405" y="1229277"/>
                  <a:pt x="1299785" y="1230205"/>
                  <a:pt x="1299785" y="1231340"/>
                </a:cubicBezTo>
                <a:cubicBezTo>
                  <a:pt x="1299785" y="1233968"/>
                  <a:pt x="1300725" y="1233931"/>
                  <a:pt x="1309362" y="1230965"/>
                </a:cubicBezTo>
                <a:cubicBezTo>
                  <a:pt x="1318652" y="1227776"/>
                  <a:pt x="1317779" y="1220300"/>
                  <a:pt x="1307997" y="1219280"/>
                </a:cubicBezTo>
                <a:cubicBezTo>
                  <a:pt x="1304233" y="1218888"/>
                  <a:pt x="1299552" y="1217575"/>
                  <a:pt x="1297595" y="1216363"/>
                </a:cubicBezTo>
                <a:close/>
                <a:moveTo>
                  <a:pt x="926143" y="1214836"/>
                </a:moveTo>
                <a:cubicBezTo>
                  <a:pt x="928402" y="1214836"/>
                  <a:pt x="930249" y="1216229"/>
                  <a:pt x="930249" y="1217931"/>
                </a:cubicBezTo>
                <a:cubicBezTo>
                  <a:pt x="930249" y="1219633"/>
                  <a:pt x="928402" y="1221025"/>
                  <a:pt x="926143" y="1221025"/>
                </a:cubicBezTo>
                <a:cubicBezTo>
                  <a:pt x="923885" y="1221025"/>
                  <a:pt x="922037" y="1219633"/>
                  <a:pt x="922037" y="1217931"/>
                </a:cubicBezTo>
                <a:cubicBezTo>
                  <a:pt x="922037" y="1216229"/>
                  <a:pt x="923885" y="1214836"/>
                  <a:pt x="926143" y="1214836"/>
                </a:cubicBezTo>
                <a:close/>
                <a:moveTo>
                  <a:pt x="1627055" y="1214044"/>
                </a:moveTo>
                <a:cubicBezTo>
                  <a:pt x="1632693" y="1212413"/>
                  <a:pt x="1635790" y="1214114"/>
                  <a:pt x="1632162" y="1216848"/>
                </a:cubicBezTo>
                <a:cubicBezTo>
                  <a:pt x="1630744" y="1217916"/>
                  <a:pt x="1627952" y="1218030"/>
                  <a:pt x="1625956" y="1217100"/>
                </a:cubicBezTo>
                <a:cubicBezTo>
                  <a:pt x="1623105" y="1215773"/>
                  <a:pt x="1623340" y="1215118"/>
                  <a:pt x="1627055" y="1214044"/>
                </a:cubicBezTo>
                <a:close/>
                <a:moveTo>
                  <a:pt x="1615944" y="1210401"/>
                </a:moveTo>
                <a:cubicBezTo>
                  <a:pt x="1617374" y="1210401"/>
                  <a:pt x="1618985" y="1211399"/>
                  <a:pt x="1619525" y="1212619"/>
                </a:cubicBezTo>
                <a:cubicBezTo>
                  <a:pt x="1620064" y="1213838"/>
                  <a:pt x="1618453" y="1214836"/>
                  <a:pt x="1615944" y="1214836"/>
                </a:cubicBezTo>
                <a:cubicBezTo>
                  <a:pt x="1613434" y="1214836"/>
                  <a:pt x="1611823" y="1213838"/>
                  <a:pt x="1612362" y="1212619"/>
                </a:cubicBezTo>
                <a:cubicBezTo>
                  <a:pt x="1612902" y="1211399"/>
                  <a:pt x="1614513" y="1210401"/>
                  <a:pt x="1615944" y="1210401"/>
                </a:cubicBezTo>
                <a:close/>
                <a:moveTo>
                  <a:pt x="1024649" y="1207913"/>
                </a:moveTo>
                <a:cubicBezTo>
                  <a:pt x="1027231" y="1207166"/>
                  <a:pt x="1028378" y="1207484"/>
                  <a:pt x="1027401" y="1208675"/>
                </a:cubicBezTo>
                <a:cubicBezTo>
                  <a:pt x="1026479" y="1209799"/>
                  <a:pt x="1028820" y="1211605"/>
                  <a:pt x="1032602" y="1212689"/>
                </a:cubicBezTo>
                <a:cubicBezTo>
                  <a:pt x="1036385" y="1213773"/>
                  <a:pt x="1041260" y="1217254"/>
                  <a:pt x="1043436" y="1220426"/>
                </a:cubicBezTo>
                <a:cubicBezTo>
                  <a:pt x="1045612" y="1223597"/>
                  <a:pt x="1049982" y="1227958"/>
                  <a:pt x="1053148" y="1230117"/>
                </a:cubicBezTo>
                <a:cubicBezTo>
                  <a:pt x="1056313" y="1232276"/>
                  <a:pt x="1058902" y="1235679"/>
                  <a:pt x="1058902" y="1237679"/>
                </a:cubicBezTo>
                <a:cubicBezTo>
                  <a:pt x="1058902" y="1244449"/>
                  <a:pt x="1062199" y="1247843"/>
                  <a:pt x="1068776" y="1247843"/>
                </a:cubicBezTo>
                <a:cubicBezTo>
                  <a:pt x="1078034" y="1247843"/>
                  <a:pt x="1077177" y="1253597"/>
                  <a:pt x="1067799" y="1254410"/>
                </a:cubicBezTo>
                <a:cubicBezTo>
                  <a:pt x="1062409" y="1254877"/>
                  <a:pt x="1060023" y="1256381"/>
                  <a:pt x="1059397" y="1259704"/>
                </a:cubicBezTo>
                <a:cubicBezTo>
                  <a:pt x="1058404" y="1264967"/>
                  <a:pt x="1058079" y="1264989"/>
                  <a:pt x="1045900" y="1260611"/>
                </a:cubicBezTo>
                <a:cubicBezTo>
                  <a:pt x="1041007" y="1258852"/>
                  <a:pt x="1037004" y="1256234"/>
                  <a:pt x="1037004" y="1254793"/>
                </a:cubicBezTo>
                <a:cubicBezTo>
                  <a:pt x="1037004" y="1253352"/>
                  <a:pt x="1034848" y="1251145"/>
                  <a:pt x="1032214" y="1249888"/>
                </a:cubicBezTo>
                <a:cubicBezTo>
                  <a:pt x="1028783" y="1248252"/>
                  <a:pt x="1028395" y="1247296"/>
                  <a:pt x="1030845" y="1246520"/>
                </a:cubicBezTo>
                <a:cubicBezTo>
                  <a:pt x="1032727" y="1245924"/>
                  <a:pt x="1034267" y="1243770"/>
                  <a:pt x="1034267" y="1241735"/>
                </a:cubicBezTo>
                <a:cubicBezTo>
                  <a:pt x="1034267" y="1236509"/>
                  <a:pt x="1028451" y="1233600"/>
                  <a:pt x="1021949" y="1235575"/>
                </a:cubicBezTo>
                <a:cubicBezTo>
                  <a:pt x="1013906" y="1238018"/>
                  <a:pt x="1012368" y="1237854"/>
                  <a:pt x="1012368" y="1234551"/>
                </a:cubicBezTo>
                <a:cubicBezTo>
                  <a:pt x="1012368" y="1232913"/>
                  <a:pt x="1014958" y="1230207"/>
                  <a:pt x="1018122" y="1228536"/>
                </a:cubicBezTo>
                <a:cubicBezTo>
                  <a:pt x="1022963" y="1225981"/>
                  <a:pt x="1023586" y="1224204"/>
                  <a:pt x="1022049" y="1217346"/>
                </a:cubicBezTo>
                <a:cubicBezTo>
                  <a:pt x="1020601" y="1210885"/>
                  <a:pt x="1021140" y="1208927"/>
                  <a:pt x="1024649" y="1207913"/>
                </a:cubicBezTo>
                <a:close/>
                <a:moveTo>
                  <a:pt x="486806" y="1206585"/>
                </a:moveTo>
                <a:cubicBezTo>
                  <a:pt x="490456" y="1206585"/>
                  <a:pt x="492281" y="1207960"/>
                  <a:pt x="492281" y="1210711"/>
                </a:cubicBezTo>
                <a:cubicBezTo>
                  <a:pt x="492281" y="1215387"/>
                  <a:pt x="489442" y="1215998"/>
                  <a:pt x="484616" y="1212361"/>
                </a:cubicBezTo>
                <a:cubicBezTo>
                  <a:pt x="479791" y="1208724"/>
                  <a:pt x="480602" y="1206585"/>
                  <a:pt x="486806" y="1206585"/>
                </a:cubicBezTo>
                <a:close/>
                <a:moveTo>
                  <a:pt x="1418260" y="1202525"/>
                </a:moveTo>
                <a:cubicBezTo>
                  <a:pt x="1413626" y="1202587"/>
                  <a:pt x="1413621" y="1202727"/>
                  <a:pt x="1418173" y="1205331"/>
                </a:cubicBezTo>
                <a:cubicBezTo>
                  <a:pt x="1420808" y="1206838"/>
                  <a:pt x="1423061" y="1209361"/>
                  <a:pt x="1423180" y="1210938"/>
                </a:cubicBezTo>
                <a:cubicBezTo>
                  <a:pt x="1423344" y="1213122"/>
                  <a:pt x="1423732" y="1213174"/>
                  <a:pt x="1424807" y="1211158"/>
                </a:cubicBezTo>
                <a:cubicBezTo>
                  <a:pt x="1425583" y="1209703"/>
                  <a:pt x="1425524" y="1207150"/>
                  <a:pt x="1424676" y="1205486"/>
                </a:cubicBezTo>
                <a:cubicBezTo>
                  <a:pt x="1423829" y="1203821"/>
                  <a:pt x="1420941" y="1202489"/>
                  <a:pt x="1418260" y="1202525"/>
                </a:cubicBezTo>
                <a:close/>
                <a:moveTo>
                  <a:pt x="2750205" y="1200870"/>
                </a:moveTo>
                <a:cubicBezTo>
                  <a:pt x="2758634" y="1200361"/>
                  <a:pt x="2759278" y="1200718"/>
                  <a:pt x="2757626" y="1204996"/>
                </a:cubicBezTo>
                <a:cubicBezTo>
                  <a:pt x="2752359" y="1218629"/>
                  <a:pt x="2752557" y="1222646"/>
                  <a:pt x="2758612" y="1225088"/>
                </a:cubicBezTo>
                <a:cubicBezTo>
                  <a:pt x="2763122" y="1226907"/>
                  <a:pt x="2764357" y="1229038"/>
                  <a:pt x="2763717" y="1233896"/>
                </a:cubicBezTo>
                <a:cubicBezTo>
                  <a:pt x="2762891" y="1240166"/>
                  <a:pt x="2758925" y="1243149"/>
                  <a:pt x="2755174" y="1240322"/>
                </a:cubicBezTo>
                <a:cubicBezTo>
                  <a:pt x="2754139" y="1239542"/>
                  <a:pt x="2753292" y="1236340"/>
                  <a:pt x="2753292" y="1233206"/>
                </a:cubicBezTo>
                <a:cubicBezTo>
                  <a:pt x="2753292" y="1230072"/>
                  <a:pt x="2751445" y="1226116"/>
                  <a:pt x="2749186" y="1224414"/>
                </a:cubicBezTo>
                <a:cubicBezTo>
                  <a:pt x="2746928" y="1222712"/>
                  <a:pt x="2745080" y="1218469"/>
                  <a:pt x="2745080" y="1214984"/>
                </a:cubicBezTo>
                <a:cubicBezTo>
                  <a:pt x="2745080" y="1210727"/>
                  <a:pt x="2743733" y="1208648"/>
                  <a:pt x="2740974" y="1208648"/>
                </a:cubicBezTo>
                <a:cubicBezTo>
                  <a:pt x="2738716" y="1208648"/>
                  <a:pt x="2736888" y="1207952"/>
                  <a:pt x="2736910" y="1207101"/>
                </a:cubicBezTo>
                <a:cubicBezTo>
                  <a:pt x="2737006" y="1203519"/>
                  <a:pt x="2741542" y="1201393"/>
                  <a:pt x="2750205" y="1200870"/>
                </a:cubicBezTo>
                <a:close/>
                <a:moveTo>
                  <a:pt x="283699" y="1200809"/>
                </a:moveTo>
                <a:cubicBezTo>
                  <a:pt x="288736" y="1204605"/>
                  <a:pt x="287606" y="1208648"/>
                  <a:pt x="281509" y="1208648"/>
                </a:cubicBezTo>
                <a:cubicBezTo>
                  <a:pt x="277494" y="1208648"/>
                  <a:pt x="276034" y="1207272"/>
                  <a:pt x="276034" y="1203491"/>
                </a:cubicBezTo>
                <a:cubicBezTo>
                  <a:pt x="276034" y="1197860"/>
                  <a:pt x="278596" y="1196963"/>
                  <a:pt x="283699" y="1200809"/>
                </a:cubicBezTo>
                <a:close/>
                <a:moveTo>
                  <a:pt x="2798619" y="1196270"/>
                </a:moveTo>
                <a:cubicBezTo>
                  <a:pt x="2799283" y="1196270"/>
                  <a:pt x="2799826" y="1197199"/>
                  <a:pt x="2799826" y="1198333"/>
                </a:cubicBezTo>
                <a:cubicBezTo>
                  <a:pt x="2799826" y="1199468"/>
                  <a:pt x="2798522" y="1200396"/>
                  <a:pt x="2796928" y="1200396"/>
                </a:cubicBezTo>
                <a:cubicBezTo>
                  <a:pt x="2795333" y="1200396"/>
                  <a:pt x="2794790" y="1199468"/>
                  <a:pt x="2795720" y="1198333"/>
                </a:cubicBezTo>
                <a:cubicBezTo>
                  <a:pt x="2796651" y="1197199"/>
                  <a:pt x="2797956" y="1196270"/>
                  <a:pt x="2798619" y="1196270"/>
                </a:cubicBezTo>
                <a:close/>
                <a:moveTo>
                  <a:pt x="2611357" y="1195752"/>
                </a:moveTo>
                <a:cubicBezTo>
                  <a:pt x="2617880" y="1197038"/>
                  <a:pt x="2624748" y="1205367"/>
                  <a:pt x="2625440" y="1212831"/>
                </a:cubicBezTo>
                <a:cubicBezTo>
                  <a:pt x="2625752" y="1216199"/>
                  <a:pt x="2626932" y="1218956"/>
                  <a:pt x="2628061" y="1218958"/>
                </a:cubicBezTo>
                <a:cubicBezTo>
                  <a:pt x="2629190" y="1218960"/>
                  <a:pt x="2630114" y="1220355"/>
                  <a:pt x="2630114" y="1222057"/>
                </a:cubicBezTo>
                <a:cubicBezTo>
                  <a:pt x="2630114" y="1223758"/>
                  <a:pt x="2628266" y="1225151"/>
                  <a:pt x="2626008" y="1225151"/>
                </a:cubicBezTo>
                <a:cubicBezTo>
                  <a:pt x="2623750" y="1225151"/>
                  <a:pt x="2621902" y="1223758"/>
                  <a:pt x="2621902" y="1222057"/>
                </a:cubicBezTo>
                <a:cubicBezTo>
                  <a:pt x="2621902" y="1220355"/>
                  <a:pt x="2620536" y="1218962"/>
                  <a:pt x="2618868" y="1218962"/>
                </a:cubicBezTo>
                <a:cubicBezTo>
                  <a:pt x="2616972" y="1218962"/>
                  <a:pt x="2616500" y="1216963"/>
                  <a:pt x="2617608" y="1213633"/>
                </a:cubicBezTo>
                <a:cubicBezTo>
                  <a:pt x="2619004" y="1209444"/>
                  <a:pt x="2618248" y="1208081"/>
                  <a:pt x="2614074" y="1207258"/>
                </a:cubicBezTo>
                <a:cubicBezTo>
                  <a:pt x="2610850" y="1206623"/>
                  <a:pt x="2608328" y="1203971"/>
                  <a:pt x="2607653" y="1200508"/>
                </a:cubicBezTo>
                <a:cubicBezTo>
                  <a:pt x="2606751" y="1195876"/>
                  <a:pt x="2607448" y="1194982"/>
                  <a:pt x="2611357" y="1195752"/>
                </a:cubicBezTo>
                <a:close/>
                <a:moveTo>
                  <a:pt x="2372092" y="1195459"/>
                </a:moveTo>
                <a:cubicBezTo>
                  <a:pt x="2368400" y="1193705"/>
                  <a:pt x="2366106" y="1194215"/>
                  <a:pt x="2361257" y="1197869"/>
                </a:cubicBezTo>
                <a:cubicBezTo>
                  <a:pt x="2355964" y="1201858"/>
                  <a:pt x="2355590" y="1203090"/>
                  <a:pt x="2358574" y="1206692"/>
                </a:cubicBezTo>
                <a:cubicBezTo>
                  <a:pt x="2360482" y="1208995"/>
                  <a:pt x="2361313" y="1211769"/>
                  <a:pt x="2360421" y="1212858"/>
                </a:cubicBezTo>
                <a:cubicBezTo>
                  <a:pt x="2359528" y="1213946"/>
                  <a:pt x="2360102" y="1214836"/>
                  <a:pt x="2361697" y="1214836"/>
                </a:cubicBezTo>
                <a:cubicBezTo>
                  <a:pt x="2363291" y="1214836"/>
                  <a:pt x="2364596" y="1215919"/>
                  <a:pt x="2364596" y="1217242"/>
                </a:cubicBezTo>
                <a:cubicBezTo>
                  <a:pt x="2364596" y="1220473"/>
                  <a:pt x="2373486" y="1227089"/>
                  <a:pt x="2376914" y="1226408"/>
                </a:cubicBezTo>
                <a:cubicBezTo>
                  <a:pt x="2378419" y="1226109"/>
                  <a:pt x="2380008" y="1223151"/>
                  <a:pt x="2380446" y="1219835"/>
                </a:cubicBezTo>
                <a:cubicBezTo>
                  <a:pt x="2381662" y="1210617"/>
                  <a:pt x="2377319" y="1197944"/>
                  <a:pt x="2372092" y="1195459"/>
                </a:cubicBezTo>
                <a:close/>
                <a:moveTo>
                  <a:pt x="276034" y="1190082"/>
                </a:moveTo>
                <a:cubicBezTo>
                  <a:pt x="277540" y="1190082"/>
                  <a:pt x="278771" y="1190955"/>
                  <a:pt x="278771" y="1192023"/>
                </a:cubicBezTo>
                <a:cubicBezTo>
                  <a:pt x="278771" y="1193091"/>
                  <a:pt x="277540" y="1194538"/>
                  <a:pt x="276034" y="1195239"/>
                </a:cubicBezTo>
                <a:cubicBezTo>
                  <a:pt x="274528" y="1195940"/>
                  <a:pt x="273297" y="1195067"/>
                  <a:pt x="273297" y="1193298"/>
                </a:cubicBezTo>
                <a:cubicBezTo>
                  <a:pt x="273297" y="1191529"/>
                  <a:pt x="274528" y="1190082"/>
                  <a:pt x="276034" y="1190082"/>
                </a:cubicBezTo>
                <a:close/>
                <a:moveTo>
                  <a:pt x="1981612" y="1186876"/>
                </a:moveTo>
                <a:cubicBezTo>
                  <a:pt x="1986870" y="1184427"/>
                  <a:pt x="1990069" y="1189344"/>
                  <a:pt x="1991200" y="1201614"/>
                </a:cubicBezTo>
                <a:cubicBezTo>
                  <a:pt x="1991807" y="1208197"/>
                  <a:pt x="1993540" y="1214516"/>
                  <a:pt x="1995050" y="1215654"/>
                </a:cubicBezTo>
                <a:cubicBezTo>
                  <a:pt x="1999724" y="1219177"/>
                  <a:pt x="1998223" y="1225151"/>
                  <a:pt x="1992665" y="1225151"/>
                </a:cubicBezTo>
                <a:cubicBezTo>
                  <a:pt x="1989106" y="1225151"/>
                  <a:pt x="1987008" y="1223174"/>
                  <a:pt x="1985821" y="1218704"/>
                </a:cubicBezTo>
                <a:cubicBezTo>
                  <a:pt x="1984880" y="1215159"/>
                  <a:pt x="1984110" y="1209589"/>
                  <a:pt x="1984110" y="1206327"/>
                </a:cubicBezTo>
                <a:cubicBezTo>
                  <a:pt x="1984110" y="1203065"/>
                  <a:pt x="1982879" y="1200396"/>
                  <a:pt x="1981373" y="1200396"/>
                </a:cubicBezTo>
                <a:cubicBezTo>
                  <a:pt x="1977667" y="1200396"/>
                  <a:pt x="1977876" y="1188617"/>
                  <a:pt x="1981612" y="1186876"/>
                </a:cubicBezTo>
                <a:close/>
                <a:moveTo>
                  <a:pt x="2712526" y="1185956"/>
                </a:moveTo>
                <a:cubicBezTo>
                  <a:pt x="2713870" y="1185956"/>
                  <a:pt x="2714970" y="1188277"/>
                  <a:pt x="2714970" y="1191113"/>
                </a:cubicBezTo>
                <a:cubicBezTo>
                  <a:pt x="2714970" y="1196211"/>
                  <a:pt x="2711261" y="1198029"/>
                  <a:pt x="2708280" y="1194394"/>
                </a:cubicBezTo>
                <a:cubicBezTo>
                  <a:pt x="2706301" y="1191981"/>
                  <a:pt x="2709333" y="1185956"/>
                  <a:pt x="2712526" y="1185956"/>
                </a:cubicBezTo>
                <a:close/>
                <a:moveTo>
                  <a:pt x="1996590" y="1185956"/>
                </a:moveTo>
                <a:cubicBezTo>
                  <a:pt x="1997254" y="1185956"/>
                  <a:pt x="1997797" y="1186884"/>
                  <a:pt x="1997797" y="1188019"/>
                </a:cubicBezTo>
                <a:cubicBezTo>
                  <a:pt x="1997797" y="1189154"/>
                  <a:pt x="1996493" y="1190082"/>
                  <a:pt x="1994898" y="1190082"/>
                </a:cubicBezTo>
                <a:cubicBezTo>
                  <a:pt x="1993304" y="1190082"/>
                  <a:pt x="1992761" y="1189154"/>
                  <a:pt x="1993691" y="1188019"/>
                </a:cubicBezTo>
                <a:cubicBezTo>
                  <a:pt x="1994622" y="1186884"/>
                  <a:pt x="1995926" y="1185956"/>
                  <a:pt x="1996590" y="1185956"/>
                </a:cubicBezTo>
                <a:close/>
                <a:moveTo>
                  <a:pt x="427001" y="1185076"/>
                </a:moveTo>
                <a:cubicBezTo>
                  <a:pt x="427525" y="1184747"/>
                  <a:pt x="432640" y="1184919"/>
                  <a:pt x="438368" y="1185456"/>
                </a:cubicBezTo>
                <a:cubicBezTo>
                  <a:pt x="447122" y="1186278"/>
                  <a:pt x="448649" y="1187135"/>
                  <a:pt x="447949" y="1190836"/>
                </a:cubicBezTo>
                <a:cubicBezTo>
                  <a:pt x="446736" y="1197245"/>
                  <a:pt x="437186" y="1197316"/>
                  <a:pt x="431107" y="1190962"/>
                </a:cubicBezTo>
                <a:cubicBezTo>
                  <a:pt x="428324" y="1188054"/>
                  <a:pt x="426477" y="1185405"/>
                  <a:pt x="427001" y="1185076"/>
                </a:cubicBezTo>
                <a:close/>
                <a:moveTo>
                  <a:pt x="995836" y="1184975"/>
                </a:moveTo>
                <a:cubicBezTo>
                  <a:pt x="999046" y="1183480"/>
                  <a:pt x="1004013" y="1186853"/>
                  <a:pt x="1004114" y="1190597"/>
                </a:cubicBezTo>
                <a:cubicBezTo>
                  <a:pt x="1004172" y="1192737"/>
                  <a:pt x="1003222" y="1192562"/>
                  <a:pt x="997422" y="1189365"/>
                </a:cubicBezTo>
                <a:cubicBezTo>
                  <a:pt x="993595" y="1187257"/>
                  <a:pt x="993213" y="1186197"/>
                  <a:pt x="995836" y="1184975"/>
                </a:cubicBezTo>
                <a:close/>
                <a:moveTo>
                  <a:pt x="2725069" y="1182346"/>
                </a:moveTo>
                <a:cubicBezTo>
                  <a:pt x="2725757" y="1184332"/>
                  <a:pt x="2728550" y="1185956"/>
                  <a:pt x="2731276" y="1185956"/>
                </a:cubicBezTo>
                <a:cubicBezTo>
                  <a:pt x="2736476" y="1185956"/>
                  <a:pt x="2741100" y="1194169"/>
                  <a:pt x="2737206" y="1196493"/>
                </a:cubicBezTo>
                <a:cubicBezTo>
                  <a:pt x="2735986" y="1197222"/>
                  <a:pt x="2735279" y="1197413"/>
                  <a:pt x="2735637" y="1196919"/>
                </a:cubicBezTo>
                <a:cubicBezTo>
                  <a:pt x="2735995" y="1196425"/>
                  <a:pt x="2733339" y="1193798"/>
                  <a:pt x="2729735" y="1191082"/>
                </a:cubicBezTo>
                <a:cubicBezTo>
                  <a:pt x="2726131" y="1188366"/>
                  <a:pt x="2723325" y="1184477"/>
                  <a:pt x="2723500" y="1182440"/>
                </a:cubicBezTo>
                <a:cubicBezTo>
                  <a:pt x="2723795" y="1178993"/>
                  <a:pt x="2723904" y="1178987"/>
                  <a:pt x="2725069" y="1182346"/>
                </a:cubicBezTo>
                <a:close/>
                <a:moveTo>
                  <a:pt x="1087309" y="1177704"/>
                </a:moveTo>
                <a:cubicBezTo>
                  <a:pt x="1082316" y="1177704"/>
                  <a:pt x="1080801" y="1178825"/>
                  <a:pt x="1080801" y="1182518"/>
                </a:cubicBezTo>
                <a:cubicBezTo>
                  <a:pt x="1080801" y="1190612"/>
                  <a:pt x="1088525" y="1192807"/>
                  <a:pt x="1096324" y="1186930"/>
                </a:cubicBezTo>
                <a:cubicBezTo>
                  <a:pt x="1101739" y="1182849"/>
                  <a:pt x="1096712" y="1177704"/>
                  <a:pt x="1087309" y="1177704"/>
                </a:cubicBezTo>
                <a:close/>
                <a:moveTo>
                  <a:pt x="500630" y="1176609"/>
                </a:moveTo>
                <a:cubicBezTo>
                  <a:pt x="504839" y="1174649"/>
                  <a:pt x="507554" y="1177334"/>
                  <a:pt x="504041" y="1179982"/>
                </a:cubicBezTo>
                <a:cubicBezTo>
                  <a:pt x="502075" y="1181463"/>
                  <a:pt x="500544" y="1181499"/>
                  <a:pt x="499388" y="1180090"/>
                </a:cubicBezTo>
                <a:cubicBezTo>
                  <a:pt x="498441" y="1178935"/>
                  <a:pt x="499000" y="1177368"/>
                  <a:pt x="500630" y="1176609"/>
                </a:cubicBezTo>
                <a:close/>
                <a:moveTo>
                  <a:pt x="1380536" y="1173579"/>
                </a:moveTo>
                <a:cubicBezTo>
                  <a:pt x="1378277" y="1173579"/>
                  <a:pt x="1376430" y="1174507"/>
                  <a:pt x="1376430" y="1175642"/>
                </a:cubicBezTo>
                <a:cubicBezTo>
                  <a:pt x="1376430" y="1176776"/>
                  <a:pt x="1378277" y="1177704"/>
                  <a:pt x="1380536" y="1177704"/>
                </a:cubicBezTo>
                <a:cubicBezTo>
                  <a:pt x="1382794" y="1177704"/>
                  <a:pt x="1384642" y="1176776"/>
                  <a:pt x="1384642" y="1175642"/>
                </a:cubicBezTo>
                <a:cubicBezTo>
                  <a:pt x="1384642" y="1174507"/>
                  <a:pt x="1382794" y="1173579"/>
                  <a:pt x="1380536" y="1173579"/>
                </a:cubicBezTo>
                <a:close/>
                <a:moveTo>
                  <a:pt x="1284948" y="1167808"/>
                </a:moveTo>
                <a:cubicBezTo>
                  <a:pt x="1276377" y="1168731"/>
                  <a:pt x="1275569" y="1180737"/>
                  <a:pt x="1283643" y="1187213"/>
                </a:cubicBezTo>
                <a:cubicBezTo>
                  <a:pt x="1290662" y="1192844"/>
                  <a:pt x="1297048" y="1193662"/>
                  <a:pt x="1297048" y="1188928"/>
                </a:cubicBezTo>
                <a:cubicBezTo>
                  <a:pt x="1297048" y="1187064"/>
                  <a:pt x="1298347" y="1186318"/>
                  <a:pt x="1300140" y="1187153"/>
                </a:cubicBezTo>
                <a:cubicBezTo>
                  <a:pt x="1301841" y="1187945"/>
                  <a:pt x="1302677" y="1187768"/>
                  <a:pt x="1301998" y="1186759"/>
                </a:cubicBezTo>
                <a:cubicBezTo>
                  <a:pt x="1301319" y="1185750"/>
                  <a:pt x="1298485" y="1180935"/>
                  <a:pt x="1295702" y="1176060"/>
                </a:cubicBezTo>
                <a:cubicBezTo>
                  <a:pt x="1291774" y="1169179"/>
                  <a:pt x="1289367" y="1167332"/>
                  <a:pt x="1284948" y="1167808"/>
                </a:cubicBezTo>
                <a:close/>
                <a:moveTo>
                  <a:pt x="1316209" y="1167390"/>
                </a:moveTo>
                <a:cubicBezTo>
                  <a:pt x="1309460" y="1167390"/>
                  <a:pt x="1306775" y="1171690"/>
                  <a:pt x="1309123" y="1178741"/>
                </a:cubicBezTo>
                <a:cubicBezTo>
                  <a:pt x="1310223" y="1182045"/>
                  <a:pt x="1312765" y="1183893"/>
                  <a:pt x="1316209" y="1183893"/>
                </a:cubicBezTo>
                <a:cubicBezTo>
                  <a:pt x="1319653" y="1183893"/>
                  <a:pt x="1322195" y="1182045"/>
                  <a:pt x="1323295" y="1178741"/>
                </a:cubicBezTo>
                <a:cubicBezTo>
                  <a:pt x="1325643" y="1171690"/>
                  <a:pt x="1322958" y="1167390"/>
                  <a:pt x="1316209" y="1167390"/>
                </a:cubicBezTo>
                <a:close/>
                <a:moveTo>
                  <a:pt x="1348294" y="1164521"/>
                </a:moveTo>
                <a:cubicBezTo>
                  <a:pt x="1341944" y="1161536"/>
                  <a:pt x="1338207" y="1165696"/>
                  <a:pt x="1338149" y="1175814"/>
                </a:cubicBezTo>
                <a:cubicBezTo>
                  <a:pt x="1338100" y="1184455"/>
                  <a:pt x="1339940" y="1186351"/>
                  <a:pt x="1347575" y="1185527"/>
                </a:cubicBezTo>
                <a:cubicBezTo>
                  <a:pt x="1352230" y="1185025"/>
                  <a:pt x="1353163" y="1183413"/>
                  <a:pt x="1353163" y="1175866"/>
                </a:cubicBezTo>
                <a:cubicBezTo>
                  <a:pt x="1353163" y="1169417"/>
                  <a:pt x="1351760" y="1166149"/>
                  <a:pt x="1348294" y="1164521"/>
                </a:cubicBezTo>
                <a:close/>
                <a:moveTo>
                  <a:pt x="1125486" y="1161556"/>
                </a:moveTo>
                <a:cubicBezTo>
                  <a:pt x="1114971" y="1163065"/>
                  <a:pt x="1118829" y="1202446"/>
                  <a:pt x="1129494" y="1202469"/>
                </a:cubicBezTo>
                <a:cubicBezTo>
                  <a:pt x="1132070" y="1202476"/>
                  <a:pt x="1137874" y="1204776"/>
                  <a:pt x="1142390" y="1207582"/>
                </a:cubicBezTo>
                <a:cubicBezTo>
                  <a:pt x="1151487" y="1213235"/>
                  <a:pt x="1156797" y="1213454"/>
                  <a:pt x="1161060" y="1208351"/>
                </a:cubicBezTo>
                <a:cubicBezTo>
                  <a:pt x="1163172" y="1205825"/>
                  <a:pt x="1162724" y="1204079"/>
                  <a:pt x="1159301" y="1201500"/>
                </a:cubicBezTo>
                <a:cubicBezTo>
                  <a:pt x="1156775" y="1199596"/>
                  <a:pt x="1154708" y="1196712"/>
                  <a:pt x="1154708" y="1195092"/>
                </a:cubicBezTo>
                <a:cubicBezTo>
                  <a:pt x="1154708" y="1193471"/>
                  <a:pt x="1153344" y="1192145"/>
                  <a:pt x="1151678" y="1192145"/>
                </a:cubicBezTo>
                <a:cubicBezTo>
                  <a:pt x="1150012" y="1192145"/>
                  <a:pt x="1149375" y="1190717"/>
                  <a:pt x="1150263" y="1188972"/>
                </a:cubicBezTo>
                <a:cubicBezTo>
                  <a:pt x="1151152" y="1187228"/>
                  <a:pt x="1150197" y="1185313"/>
                  <a:pt x="1148142" y="1184719"/>
                </a:cubicBezTo>
                <a:cubicBezTo>
                  <a:pt x="1146086" y="1184125"/>
                  <a:pt x="1143662" y="1180139"/>
                  <a:pt x="1142754" y="1175862"/>
                </a:cubicBezTo>
                <a:cubicBezTo>
                  <a:pt x="1140890" y="1167076"/>
                  <a:pt x="1132937" y="1160487"/>
                  <a:pt x="1125486" y="1161556"/>
                </a:cubicBezTo>
                <a:close/>
                <a:moveTo>
                  <a:pt x="2595578" y="1159138"/>
                </a:moveTo>
                <a:cubicBezTo>
                  <a:pt x="2597661" y="1159138"/>
                  <a:pt x="2600076" y="1161187"/>
                  <a:pt x="2600944" y="1163690"/>
                </a:cubicBezTo>
                <a:cubicBezTo>
                  <a:pt x="2602782" y="1168985"/>
                  <a:pt x="2602830" y="1168938"/>
                  <a:pt x="2596582" y="1167891"/>
                </a:cubicBezTo>
                <a:cubicBezTo>
                  <a:pt x="2590941" y="1166945"/>
                  <a:pt x="2590046" y="1159138"/>
                  <a:pt x="2595578" y="1159138"/>
                </a:cubicBezTo>
                <a:close/>
                <a:moveTo>
                  <a:pt x="945805" y="1156689"/>
                </a:moveTo>
                <a:lnTo>
                  <a:pt x="945805" y="1156689"/>
                </a:lnTo>
                <a:lnTo>
                  <a:pt x="944152" y="1157935"/>
                </a:lnTo>
                <a:cubicBezTo>
                  <a:pt x="944033" y="1160110"/>
                  <a:pt x="944680" y="1161328"/>
                  <a:pt x="945590" y="1160643"/>
                </a:cubicBezTo>
                <a:lnTo>
                  <a:pt x="945805" y="1156689"/>
                </a:lnTo>
                <a:lnTo>
                  <a:pt x="945806" y="1156689"/>
                </a:lnTo>
                <a:close/>
                <a:moveTo>
                  <a:pt x="2744567" y="1155667"/>
                </a:moveTo>
                <a:cubicBezTo>
                  <a:pt x="2742383" y="1156325"/>
                  <a:pt x="2743032" y="1156814"/>
                  <a:pt x="2746221" y="1156913"/>
                </a:cubicBezTo>
                <a:cubicBezTo>
                  <a:pt x="2749106" y="1157002"/>
                  <a:pt x="2750723" y="1156515"/>
                  <a:pt x="2749814" y="1155829"/>
                </a:cubicBezTo>
                <a:lnTo>
                  <a:pt x="2749814" y="1155829"/>
                </a:lnTo>
                <a:cubicBezTo>
                  <a:pt x="2748904" y="1155144"/>
                  <a:pt x="2746543" y="1155071"/>
                  <a:pt x="2744567" y="1155667"/>
                </a:cubicBezTo>
                <a:close/>
                <a:moveTo>
                  <a:pt x="1578990" y="1151918"/>
                </a:moveTo>
                <a:cubicBezTo>
                  <a:pt x="1569492" y="1151918"/>
                  <a:pt x="1566200" y="1157471"/>
                  <a:pt x="1572442" y="1162965"/>
                </a:cubicBezTo>
                <a:cubicBezTo>
                  <a:pt x="1578285" y="1168108"/>
                  <a:pt x="1583849" y="1168032"/>
                  <a:pt x="1588263" y="1162749"/>
                </a:cubicBezTo>
                <a:cubicBezTo>
                  <a:pt x="1592346" y="1157862"/>
                  <a:pt x="1587257" y="1151918"/>
                  <a:pt x="1578990" y="1151918"/>
                </a:cubicBezTo>
                <a:close/>
                <a:moveTo>
                  <a:pt x="2791614" y="1151747"/>
                </a:moveTo>
                <a:cubicBezTo>
                  <a:pt x="2791614" y="1153543"/>
                  <a:pt x="2789664" y="1155013"/>
                  <a:pt x="2787280" y="1155013"/>
                </a:cubicBezTo>
                <a:cubicBezTo>
                  <a:pt x="2784896" y="1155013"/>
                  <a:pt x="2783434" y="1153910"/>
                  <a:pt x="2784030" y="1152563"/>
                </a:cubicBezTo>
                <a:cubicBezTo>
                  <a:pt x="2785722" y="1148738"/>
                  <a:pt x="2791614" y="1148104"/>
                  <a:pt x="2791614" y="1151747"/>
                </a:cubicBezTo>
                <a:close/>
                <a:moveTo>
                  <a:pt x="1118256" y="1150500"/>
                </a:moveTo>
                <a:cubicBezTo>
                  <a:pt x="1119046" y="1151989"/>
                  <a:pt x="1118949" y="1153769"/>
                  <a:pt x="1118040" y="1154454"/>
                </a:cubicBezTo>
                <a:cubicBezTo>
                  <a:pt x="1117130" y="1155140"/>
                  <a:pt x="1116483" y="1153921"/>
                  <a:pt x="1116602" y="1151747"/>
                </a:cubicBezTo>
                <a:cubicBezTo>
                  <a:pt x="1116733" y="1149343"/>
                  <a:pt x="1117382" y="1148855"/>
                  <a:pt x="1118256" y="1150500"/>
                </a:cubicBezTo>
                <a:close/>
                <a:moveTo>
                  <a:pt x="2824651" y="1149944"/>
                </a:moveTo>
                <a:cubicBezTo>
                  <a:pt x="2828448" y="1151712"/>
                  <a:pt x="2827740" y="1152950"/>
                  <a:pt x="2822932" y="1152950"/>
                </a:cubicBezTo>
                <a:cubicBezTo>
                  <a:pt x="2820585" y="1152950"/>
                  <a:pt x="2819438" y="1152006"/>
                  <a:pt x="2820384" y="1150853"/>
                </a:cubicBezTo>
                <a:cubicBezTo>
                  <a:pt x="2821330" y="1149700"/>
                  <a:pt x="2823250" y="1149291"/>
                  <a:pt x="2824651" y="1149944"/>
                </a:cubicBezTo>
                <a:close/>
                <a:moveTo>
                  <a:pt x="1695690" y="1149559"/>
                </a:moveTo>
                <a:cubicBezTo>
                  <a:pt x="1698112" y="1148949"/>
                  <a:pt x="1700908" y="1149323"/>
                  <a:pt x="1702403" y="1151102"/>
                </a:cubicBezTo>
                <a:cubicBezTo>
                  <a:pt x="1706302" y="1155743"/>
                  <a:pt x="1705334" y="1157076"/>
                  <a:pt x="1698063" y="1157076"/>
                </a:cubicBezTo>
                <a:cubicBezTo>
                  <a:pt x="1693742" y="1157076"/>
                  <a:pt x="1691219" y="1155911"/>
                  <a:pt x="1691219" y="1153917"/>
                </a:cubicBezTo>
                <a:cubicBezTo>
                  <a:pt x="1691219" y="1151762"/>
                  <a:pt x="1693268" y="1150168"/>
                  <a:pt x="1695690" y="1149559"/>
                </a:cubicBezTo>
                <a:close/>
                <a:moveTo>
                  <a:pt x="2710864" y="1144698"/>
                </a:moveTo>
                <a:cubicBezTo>
                  <a:pt x="2713122" y="1144698"/>
                  <a:pt x="2714970" y="1146146"/>
                  <a:pt x="2714970" y="1147914"/>
                </a:cubicBezTo>
                <a:cubicBezTo>
                  <a:pt x="2714970" y="1149683"/>
                  <a:pt x="2716202" y="1150557"/>
                  <a:pt x="2717707" y="1149856"/>
                </a:cubicBezTo>
                <a:cubicBezTo>
                  <a:pt x="2719213" y="1149154"/>
                  <a:pt x="2720445" y="1149564"/>
                  <a:pt x="2720445" y="1150765"/>
                </a:cubicBezTo>
                <a:cubicBezTo>
                  <a:pt x="2720445" y="1153032"/>
                  <a:pt x="2719566" y="1153107"/>
                  <a:pt x="2711548" y="1151528"/>
                </a:cubicBezTo>
                <a:cubicBezTo>
                  <a:pt x="2705706" y="1150377"/>
                  <a:pt x="2705137" y="1144698"/>
                  <a:pt x="2710864" y="1144698"/>
                </a:cubicBezTo>
                <a:close/>
                <a:moveTo>
                  <a:pt x="1115017" y="1144698"/>
                </a:moveTo>
                <a:cubicBezTo>
                  <a:pt x="1113128" y="1144698"/>
                  <a:pt x="1110048" y="1146091"/>
                  <a:pt x="1108174" y="1147793"/>
                </a:cubicBezTo>
                <a:cubicBezTo>
                  <a:pt x="1105455" y="1150261"/>
                  <a:pt x="1105455" y="1151513"/>
                  <a:pt x="1108174" y="1153981"/>
                </a:cubicBezTo>
                <a:cubicBezTo>
                  <a:pt x="1110048" y="1155683"/>
                  <a:pt x="1113128" y="1157076"/>
                  <a:pt x="1115017" y="1157076"/>
                </a:cubicBezTo>
                <a:cubicBezTo>
                  <a:pt x="1116907" y="1157076"/>
                  <a:pt x="1119986" y="1155683"/>
                  <a:pt x="1121860" y="1153981"/>
                </a:cubicBezTo>
                <a:cubicBezTo>
                  <a:pt x="1124579" y="1151513"/>
                  <a:pt x="1124579" y="1150261"/>
                  <a:pt x="1121860" y="1147793"/>
                </a:cubicBezTo>
                <a:cubicBezTo>
                  <a:pt x="1119986" y="1146091"/>
                  <a:pt x="1116907" y="1144698"/>
                  <a:pt x="1115017" y="1144698"/>
                </a:cubicBezTo>
                <a:close/>
                <a:moveTo>
                  <a:pt x="1731249" y="1142635"/>
                </a:moveTo>
                <a:cubicBezTo>
                  <a:pt x="1735542" y="1142635"/>
                  <a:pt x="1735999" y="1144292"/>
                  <a:pt x="1735122" y="1156695"/>
                </a:cubicBezTo>
                <a:cubicBezTo>
                  <a:pt x="1734725" y="1162310"/>
                  <a:pt x="1736020" y="1166881"/>
                  <a:pt x="1738629" y="1169073"/>
                </a:cubicBezTo>
                <a:cubicBezTo>
                  <a:pt x="1743654" y="1173294"/>
                  <a:pt x="1743690" y="1188019"/>
                  <a:pt x="1738676" y="1188019"/>
                </a:cubicBezTo>
                <a:cubicBezTo>
                  <a:pt x="1736769" y="1188019"/>
                  <a:pt x="1733825" y="1186070"/>
                  <a:pt x="1732133" y="1183688"/>
                </a:cubicBezTo>
                <a:cubicBezTo>
                  <a:pt x="1729837" y="1180455"/>
                  <a:pt x="1727236" y="1179619"/>
                  <a:pt x="1721877" y="1180391"/>
                </a:cubicBezTo>
                <a:cubicBezTo>
                  <a:pt x="1717155" y="1181071"/>
                  <a:pt x="1713519" y="1180258"/>
                  <a:pt x="1711257" y="1178018"/>
                </a:cubicBezTo>
                <a:cubicBezTo>
                  <a:pt x="1706606" y="1173410"/>
                  <a:pt x="1706806" y="1171516"/>
                  <a:pt x="1711944" y="1171516"/>
                </a:cubicBezTo>
                <a:cubicBezTo>
                  <a:pt x="1719852" y="1171516"/>
                  <a:pt x="1725008" y="1165121"/>
                  <a:pt x="1726258" y="1153765"/>
                </a:cubicBezTo>
                <a:cubicBezTo>
                  <a:pt x="1727096" y="1146139"/>
                  <a:pt x="1728668" y="1142635"/>
                  <a:pt x="1731249" y="1142635"/>
                </a:cubicBezTo>
                <a:close/>
                <a:moveTo>
                  <a:pt x="463539" y="1132321"/>
                </a:moveTo>
                <a:cubicBezTo>
                  <a:pt x="465798" y="1132321"/>
                  <a:pt x="467645" y="1133713"/>
                  <a:pt x="467645" y="1135415"/>
                </a:cubicBezTo>
                <a:cubicBezTo>
                  <a:pt x="467645" y="1137117"/>
                  <a:pt x="465798" y="1138510"/>
                  <a:pt x="463539" y="1138510"/>
                </a:cubicBezTo>
                <a:cubicBezTo>
                  <a:pt x="461281" y="1138510"/>
                  <a:pt x="459433" y="1137117"/>
                  <a:pt x="459433" y="1135415"/>
                </a:cubicBezTo>
                <a:cubicBezTo>
                  <a:pt x="459433" y="1133713"/>
                  <a:pt x="461281" y="1132321"/>
                  <a:pt x="463539" y="1132321"/>
                </a:cubicBezTo>
                <a:close/>
                <a:moveTo>
                  <a:pt x="1803996" y="1128195"/>
                </a:moveTo>
                <a:cubicBezTo>
                  <a:pt x="1811665" y="1128195"/>
                  <a:pt x="1810138" y="1136118"/>
                  <a:pt x="1801926" y="1138938"/>
                </a:cubicBezTo>
                <a:cubicBezTo>
                  <a:pt x="1796077" y="1140946"/>
                  <a:pt x="1795122" y="1142428"/>
                  <a:pt x="1796111" y="1147959"/>
                </a:cubicBezTo>
                <a:cubicBezTo>
                  <a:pt x="1797678" y="1156722"/>
                  <a:pt x="1799926" y="1159138"/>
                  <a:pt x="1806509" y="1159138"/>
                </a:cubicBezTo>
                <a:cubicBezTo>
                  <a:pt x="1809520" y="1159138"/>
                  <a:pt x="1811222" y="1158210"/>
                  <a:pt x="1810292" y="1157076"/>
                </a:cubicBezTo>
                <a:cubicBezTo>
                  <a:pt x="1809362" y="1155941"/>
                  <a:pt x="1811199" y="1155013"/>
                  <a:pt x="1814375" y="1155013"/>
                </a:cubicBezTo>
                <a:cubicBezTo>
                  <a:pt x="1819515" y="1155013"/>
                  <a:pt x="1820031" y="1155978"/>
                  <a:pt x="1819069" y="1163780"/>
                </a:cubicBezTo>
                <a:cubicBezTo>
                  <a:pt x="1818251" y="1170406"/>
                  <a:pt x="1816713" y="1172722"/>
                  <a:pt x="1812771" y="1173263"/>
                </a:cubicBezTo>
                <a:cubicBezTo>
                  <a:pt x="1809902" y="1173657"/>
                  <a:pt x="1806384" y="1174817"/>
                  <a:pt x="1804954" y="1175842"/>
                </a:cubicBezTo>
                <a:cubicBezTo>
                  <a:pt x="1800994" y="1178679"/>
                  <a:pt x="1798671" y="1178120"/>
                  <a:pt x="1794138" y="1173243"/>
                </a:cubicBezTo>
                <a:cubicBezTo>
                  <a:pt x="1791857" y="1170789"/>
                  <a:pt x="1790661" y="1167963"/>
                  <a:pt x="1791481" y="1166963"/>
                </a:cubicBezTo>
                <a:cubicBezTo>
                  <a:pt x="1792300" y="1165964"/>
                  <a:pt x="1791497" y="1163807"/>
                  <a:pt x="1789694" y="1162171"/>
                </a:cubicBezTo>
                <a:cubicBezTo>
                  <a:pt x="1787892" y="1160534"/>
                  <a:pt x="1786909" y="1156018"/>
                  <a:pt x="1787511" y="1152134"/>
                </a:cubicBezTo>
                <a:cubicBezTo>
                  <a:pt x="1788435" y="1146170"/>
                  <a:pt x="1787427" y="1144548"/>
                  <a:pt x="1781025" y="1141698"/>
                </a:cubicBezTo>
                <a:cubicBezTo>
                  <a:pt x="1774267" y="1138690"/>
                  <a:pt x="1773811" y="1137831"/>
                  <a:pt x="1776814" y="1133775"/>
                </a:cubicBezTo>
                <a:cubicBezTo>
                  <a:pt x="1778666" y="1131274"/>
                  <a:pt x="1780370" y="1128930"/>
                  <a:pt x="1780600" y="1128568"/>
                </a:cubicBezTo>
                <a:cubicBezTo>
                  <a:pt x="1780829" y="1128206"/>
                  <a:pt x="1783570" y="1129111"/>
                  <a:pt x="1786690" y="1130579"/>
                </a:cubicBezTo>
                <a:cubicBezTo>
                  <a:pt x="1791166" y="1132686"/>
                  <a:pt x="1793070" y="1132716"/>
                  <a:pt x="1795716" y="1130722"/>
                </a:cubicBezTo>
                <a:cubicBezTo>
                  <a:pt x="1797560" y="1129332"/>
                  <a:pt x="1801286" y="1128195"/>
                  <a:pt x="1803996" y="1128195"/>
                </a:cubicBezTo>
                <a:close/>
                <a:moveTo>
                  <a:pt x="1990305" y="1116215"/>
                </a:moveTo>
                <a:cubicBezTo>
                  <a:pt x="1987729" y="1117123"/>
                  <a:pt x="1985663" y="1119281"/>
                  <a:pt x="1985884" y="1122063"/>
                </a:cubicBezTo>
                <a:cubicBezTo>
                  <a:pt x="1986920" y="1135112"/>
                  <a:pt x="1988599" y="1139806"/>
                  <a:pt x="1993426" y="1143151"/>
                </a:cubicBezTo>
                <a:cubicBezTo>
                  <a:pt x="1999537" y="1147387"/>
                  <a:pt x="2003664" y="1147704"/>
                  <a:pt x="2008199" y="1144286"/>
                </a:cubicBezTo>
                <a:cubicBezTo>
                  <a:pt x="2012177" y="1141288"/>
                  <a:pt x="2012558" y="1134384"/>
                  <a:pt x="2008746" y="1134384"/>
                </a:cubicBezTo>
                <a:cubicBezTo>
                  <a:pt x="2003664" y="1134384"/>
                  <a:pt x="2005963" y="1128686"/>
                  <a:pt x="2011484" y="1127597"/>
                </a:cubicBezTo>
                <a:cubicBezTo>
                  <a:pt x="2017391" y="1126433"/>
                  <a:pt x="2018426" y="1122813"/>
                  <a:pt x="2014262" y="1117881"/>
                </a:cubicBezTo>
                <a:cubicBezTo>
                  <a:pt x="2012040" y="1115248"/>
                  <a:pt x="2010767" y="1115199"/>
                  <a:pt x="2005726" y="1117555"/>
                </a:cubicBezTo>
                <a:cubicBezTo>
                  <a:pt x="2001208" y="1119667"/>
                  <a:pt x="1999322" y="1119741"/>
                  <a:pt x="1997786" y="1117868"/>
                </a:cubicBezTo>
                <a:cubicBezTo>
                  <a:pt x="1995967" y="1115649"/>
                  <a:pt x="1992881" y="1115307"/>
                  <a:pt x="1990305" y="1116215"/>
                </a:cubicBezTo>
                <a:close/>
                <a:moveTo>
                  <a:pt x="2773822" y="1109629"/>
                </a:moveTo>
                <a:cubicBezTo>
                  <a:pt x="2778743" y="1109629"/>
                  <a:pt x="2780665" y="1110741"/>
                  <a:pt x="2780665" y="1113586"/>
                </a:cubicBezTo>
                <a:cubicBezTo>
                  <a:pt x="2780665" y="1115763"/>
                  <a:pt x="2781413" y="1119012"/>
                  <a:pt x="2782327" y="1120806"/>
                </a:cubicBezTo>
                <a:cubicBezTo>
                  <a:pt x="2784436" y="1124950"/>
                  <a:pt x="2780852" y="1124970"/>
                  <a:pt x="2773062" y="1120858"/>
                </a:cubicBezTo>
                <a:cubicBezTo>
                  <a:pt x="2764525" y="1116351"/>
                  <a:pt x="2764980" y="1109629"/>
                  <a:pt x="2773822" y="1109629"/>
                </a:cubicBezTo>
                <a:close/>
                <a:moveTo>
                  <a:pt x="344210" y="1107566"/>
                </a:moveTo>
                <a:cubicBezTo>
                  <a:pt x="341346" y="1107566"/>
                  <a:pt x="340840" y="1114460"/>
                  <a:pt x="343554" y="1116505"/>
                </a:cubicBezTo>
                <a:cubicBezTo>
                  <a:pt x="344558" y="1117262"/>
                  <a:pt x="347329" y="1117773"/>
                  <a:pt x="349713" y="1117642"/>
                </a:cubicBezTo>
                <a:cubicBezTo>
                  <a:pt x="352948" y="1117463"/>
                  <a:pt x="352768" y="1117153"/>
                  <a:pt x="349003" y="1116422"/>
                </a:cubicBezTo>
                <a:cubicBezTo>
                  <a:pt x="345616" y="1115764"/>
                  <a:pt x="344408" y="1114148"/>
                  <a:pt x="345325" y="1111504"/>
                </a:cubicBezTo>
                <a:cubicBezTo>
                  <a:pt x="346077" y="1109338"/>
                  <a:pt x="345575" y="1107566"/>
                  <a:pt x="344210" y="1107566"/>
                </a:cubicBezTo>
                <a:close/>
                <a:moveTo>
                  <a:pt x="2812952" y="1095189"/>
                </a:moveTo>
                <a:cubicBezTo>
                  <a:pt x="2819692" y="1095189"/>
                  <a:pt x="2824817" y="1103771"/>
                  <a:pt x="2826360" y="1117638"/>
                </a:cubicBezTo>
                <a:cubicBezTo>
                  <a:pt x="2827778" y="1130388"/>
                  <a:pt x="2827400" y="1132321"/>
                  <a:pt x="2823490" y="1132321"/>
                </a:cubicBezTo>
                <a:cubicBezTo>
                  <a:pt x="2820554" y="1132321"/>
                  <a:pt x="2818987" y="1130587"/>
                  <a:pt x="2818987" y="1127336"/>
                </a:cubicBezTo>
                <a:cubicBezTo>
                  <a:pt x="2818987" y="1124594"/>
                  <a:pt x="2817932" y="1122041"/>
                  <a:pt x="2816642" y="1121663"/>
                </a:cubicBezTo>
                <a:cubicBezTo>
                  <a:pt x="2813428" y="1120721"/>
                  <a:pt x="2809871" y="1095189"/>
                  <a:pt x="2812952" y="1095189"/>
                </a:cubicBezTo>
                <a:close/>
                <a:moveTo>
                  <a:pt x="1821241" y="1095189"/>
                </a:moveTo>
                <a:cubicBezTo>
                  <a:pt x="1823796" y="1095189"/>
                  <a:pt x="1825347" y="1097137"/>
                  <a:pt x="1825347" y="1100346"/>
                </a:cubicBezTo>
                <a:cubicBezTo>
                  <a:pt x="1825347" y="1103183"/>
                  <a:pt x="1825039" y="1105430"/>
                  <a:pt x="1824663" y="1105341"/>
                </a:cubicBezTo>
                <a:cubicBezTo>
                  <a:pt x="1824287" y="1105251"/>
                  <a:pt x="1822439" y="1104709"/>
                  <a:pt x="1820557" y="1104137"/>
                </a:cubicBezTo>
                <a:cubicBezTo>
                  <a:pt x="1815718" y="1102666"/>
                  <a:pt x="1816290" y="1095189"/>
                  <a:pt x="1821241" y="1095189"/>
                </a:cubicBezTo>
                <a:close/>
                <a:moveTo>
                  <a:pt x="2676648" y="1093126"/>
                </a:moveTo>
                <a:cubicBezTo>
                  <a:pt x="2673959" y="1093126"/>
                  <a:pt x="2671011" y="1094594"/>
                  <a:pt x="2670097" y="1096389"/>
                </a:cubicBezTo>
                <a:cubicBezTo>
                  <a:pt x="2667532" y="1101428"/>
                  <a:pt x="2668133" y="1109629"/>
                  <a:pt x="2671068" y="1109629"/>
                </a:cubicBezTo>
                <a:cubicBezTo>
                  <a:pt x="2672515" y="1109629"/>
                  <a:pt x="2675026" y="1113342"/>
                  <a:pt x="2676648" y="1117881"/>
                </a:cubicBezTo>
                <a:cubicBezTo>
                  <a:pt x="2679784" y="1126657"/>
                  <a:pt x="2686635" y="1128883"/>
                  <a:pt x="2692926" y="1123170"/>
                </a:cubicBezTo>
                <a:cubicBezTo>
                  <a:pt x="2696471" y="1119951"/>
                  <a:pt x="2692567" y="1111692"/>
                  <a:pt x="2687501" y="1111692"/>
                </a:cubicBezTo>
                <a:cubicBezTo>
                  <a:pt x="2686048" y="1111692"/>
                  <a:pt x="2684860" y="1108983"/>
                  <a:pt x="2684860" y="1105672"/>
                </a:cubicBezTo>
                <a:cubicBezTo>
                  <a:pt x="2684860" y="1097082"/>
                  <a:pt x="2682270" y="1093126"/>
                  <a:pt x="2676648" y="1093126"/>
                </a:cubicBezTo>
                <a:close/>
                <a:moveTo>
                  <a:pt x="1650291" y="1087938"/>
                </a:moveTo>
                <a:cubicBezTo>
                  <a:pt x="1645674" y="1089042"/>
                  <a:pt x="1644685" y="1091013"/>
                  <a:pt x="1644685" y="1099110"/>
                </a:cubicBezTo>
                <a:cubicBezTo>
                  <a:pt x="1644685" y="1104517"/>
                  <a:pt x="1645506" y="1109561"/>
                  <a:pt x="1646510" y="1110317"/>
                </a:cubicBezTo>
                <a:cubicBezTo>
                  <a:pt x="1649539" y="1112600"/>
                  <a:pt x="1657906" y="1111864"/>
                  <a:pt x="1660191" y="1109114"/>
                </a:cubicBezTo>
                <a:cubicBezTo>
                  <a:pt x="1661369" y="1107695"/>
                  <a:pt x="1662365" y="1105142"/>
                  <a:pt x="1662405" y="1103441"/>
                </a:cubicBezTo>
                <a:cubicBezTo>
                  <a:pt x="1662445" y="1101739"/>
                  <a:pt x="1665160" y="1100058"/>
                  <a:pt x="1668438" y="1099707"/>
                </a:cubicBezTo>
                <a:cubicBezTo>
                  <a:pt x="1677259" y="1098760"/>
                  <a:pt x="1681812" y="1093917"/>
                  <a:pt x="1677533" y="1090032"/>
                </a:cubicBezTo>
                <a:cubicBezTo>
                  <a:pt x="1673388" y="1086268"/>
                  <a:pt x="1667456" y="1086006"/>
                  <a:pt x="1665888" y="1089516"/>
                </a:cubicBezTo>
                <a:cubicBezTo>
                  <a:pt x="1664983" y="1091542"/>
                  <a:pt x="1663790" y="1091506"/>
                  <a:pt x="1660317" y="1089346"/>
                </a:cubicBezTo>
                <a:cubicBezTo>
                  <a:pt x="1657812" y="1087788"/>
                  <a:pt x="1653468" y="1087178"/>
                  <a:pt x="1650291" y="1087938"/>
                </a:cubicBezTo>
                <a:close/>
                <a:moveTo>
                  <a:pt x="367784" y="1075374"/>
                </a:moveTo>
                <a:cubicBezTo>
                  <a:pt x="366371" y="1074357"/>
                  <a:pt x="363893" y="1074580"/>
                  <a:pt x="359477" y="1075416"/>
                </a:cubicBezTo>
                <a:cubicBezTo>
                  <a:pt x="353654" y="1076517"/>
                  <a:pt x="352492" y="1077802"/>
                  <a:pt x="353190" y="1082368"/>
                </a:cubicBezTo>
                <a:cubicBezTo>
                  <a:pt x="353801" y="1086357"/>
                  <a:pt x="355819" y="1088159"/>
                  <a:pt x="360206" y="1088628"/>
                </a:cubicBezTo>
                <a:cubicBezTo>
                  <a:pt x="364057" y="1089040"/>
                  <a:pt x="366365" y="1090717"/>
                  <a:pt x="366365" y="1093101"/>
                </a:cubicBezTo>
                <a:cubicBezTo>
                  <a:pt x="366365" y="1102428"/>
                  <a:pt x="372606" y="1106164"/>
                  <a:pt x="379504" y="1100965"/>
                </a:cubicBezTo>
                <a:cubicBezTo>
                  <a:pt x="384637" y="1097097"/>
                  <a:pt x="383386" y="1093195"/>
                  <a:pt x="376369" y="1091184"/>
                </a:cubicBezTo>
                <a:cubicBezTo>
                  <a:pt x="371580" y="1089812"/>
                  <a:pt x="369885" y="1087675"/>
                  <a:pt x="369701" y="1082772"/>
                </a:cubicBezTo>
                <a:cubicBezTo>
                  <a:pt x="369545" y="1078647"/>
                  <a:pt x="369197" y="1076391"/>
                  <a:pt x="367784" y="1075374"/>
                </a:cubicBezTo>
                <a:close/>
                <a:moveTo>
                  <a:pt x="1743860" y="1070497"/>
                </a:moveTo>
                <a:lnTo>
                  <a:pt x="1744921" y="1071399"/>
                </a:lnTo>
                <a:lnTo>
                  <a:pt x="1743872" y="1070988"/>
                </a:lnTo>
                <a:close/>
                <a:moveTo>
                  <a:pt x="2600676" y="1068744"/>
                </a:moveTo>
                <a:cubicBezTo>
                  <a:pt x="2591880" y="1067801"/>
                  <a:pt x="2589257" y="1074213"/>
                  <a:pt x="2596604" y="1078697"/>
                </a:cubicBezTo>
                <a:cubicBezTo>
                  <a:pt x="2601312" y="1081570"/>
                  <a:pt x="2602059" y="1083713"/>
                  <a:pt x="2600806" y="1090753"/>
                </a:cubicBezTo>
                <a:cubicBezTo>
                  <a:pt x="2599797" y="1096426"/>
                  <a:pt x="2600328" y="1099315"/>
                  <a:pt x="2602380" y="1099315"/>
                </a:cubicBezTo>
                <a:cubicBezTo>
                  <a:pt x="2604084" y="1099315"/>
                  <a:pt x="2605478" y="1102272"/>
                  <a:pt x="2605478" y="1105886"/>
                </a:cubicBezTo>
                <a:cubicBezTo>
                  <a:pt x="2605478" y="1109794"/>
                  <a:pt x="2607890" y="1114393"/>
                  <a:pt x="2611430" y="1117232"/>
                </a:cubicBezTo>
                <a:cubicBezTo>
                  <a:pt x="2618756" y="1123109"/>
                  <a:pt x="2621026" y="1123210"/>
                  <a:pt x="2623321" y="1117761"/>
                </a:cubicBezTo>
                <a:cubicBezTo>
                  <a:pt x="2625499" y="1112590"/>
                  <a:pt x="2622246" y="1093126"/>
                  <a:pt x="2619204" y="1093126"/>
                </a:cubicBezTo>
                <a:cubicBezTo>
                  <a:pt x="2618004" y="1093126"/>
                  <a:pt x="2616248" y="1090805"/>
                  <a:pt x="2615303" y="1087969"/>
                </a:cubicBezTo>
                <a:cubicBezTo>
                  <a:pt x="2614358" y="1085132"/>
                  <a:pt x="2611757" y="1082812"/>
                  <a:pt x="2609522" y="1082812"/>
                </a:cubicBezTo>
                <a:cubicBezTo>
                  <a:pt x="2606618" y="1082812"/>
                  <a:pt x="2605656" y="1080896"/>
                  <a:pt x="2606152" y="1076109"/>
                </a:cubicBezTo>
                <a:cubicBezTo>
                  <a:pt x="2606730" y="1070532"/>
                  <a:pt x="2605810" y="1069294"/>
                  <a:pt x="2600676" y="1068744"/>
                </a:cubicBezTo>
                <a:close/>
                <a:moveTo>
                  <a:pt x="2122951" y="1065490"/>
                </a:moveTo>
                <a:cubicBezTo>
                  <a:pt x="2119190" y="1063732"/>
                  <a:pt x="2117487" y="1063918"/>
                  <a:pt x="2115465" y="1066309"/>
                </a:cubicBezTo>
                <a:cubicBezTo>
                  <a:pt x="2111859" y="1070572"/>
                  <a:pt x="2112061" y="1092606"/>
                  <a:pt x="2115716" y="1093524"/>
                </a:cubicBezTo>
                <a:cubicBezTo>
                  <a:pt x="2117338" y="1093932"/>
                  <a:pt x="2118878" y="1097490"/>
                  <a:pt x="2119137" y="1101431"/>
                </a:cubicBezTo>
                <a:cubicBezTo>
                  <a:pt x="2119561" y="1107895"/>
                  <a:pt x="2118834" y="1108664"/>
                  <a:pt x="2111724" y="1109276"/>
                </a:cubicBezTo>
                <a:cubicBezTo>
                  <a:pt x="2103956" y="1109945"/>
                  <a:pt x="2103864" y="1110106"/>
                  <a:pt x="2105461" y="1120263"/>
                </a:cubicBezTo>
                <a:cubicBezTo>
                  <a:pt x="2106670" y="1127959"/>
                  <a:pt x="2108842" y="1131616"/>
                  <a:pt x="2114028" y="1134690"/>
                </a:cubicBezTo>
                <a:cubicBezTo>
                  <a:pt x="2117850" y="1136956"/>
                  <a:pt x="2120976" y="1140543"/>
                  <a:pt x="2120976" y="1142663"/>
                </a:cubicBezTo>
                <a:cubicBezTo>
                  <a:pt x="2120976" y="1144783"/>
                  <a:pt x="2122208" y="1147091"/>
                  <a:pt x="2123713" y="1147793"/>
                </a:cubicBezTo>
                <a:cubicBezTo>
                  <a:pt x="2125218" y="1148494"/>
                  <a:pt x="2126450" y="1150807"/>
                  <a:pt x="2126450" y="1152932"/>
                </a:cubicBezTo>
                <a:cubicBezTo>
                  <a:pt x="2126450" y="1155058"/>
                  <a:pt x="2128914" y="1157387"/>
                  <a:pt x="2131925" y="1158107"/>
                </a:cubicBezTo>
                <a:cubicBezTo>
                  <a:pt x="2134936" y="1158827"/>
                  <a:pt x="2137400" y="1161211"/>
                  <a:pt x="2137400" y="1163403"/>
                </a:cubicBezTo>
                <a:cubicBezTo>
                  <a:pt x="2137400" y="1165596"/>
                  <a:pt x="2138632" y="1167390"/>
                  <a:pt x="2140137" y="1167390"/>
                </a:cubicBezTo>
                <a:cubicBezTo>
                  <a:pt x="2141642" y="1167390"/>
                  <a:pt x="2142874" y="1169556"/>
                  <a:pt x="2142874" y="1172203"/>
                </a:cubicBezTo>
                <a:cubicBezTo>
                  <a:pt x="2142874" y="1174851"/>
                  <a:pt x="2143695" y="1177636"/>
                  <a:pt x="2144699" y="1178392"/>
                </a:cubicBezTo>
                <a:cubicBezTo>
                  <a:pt x="2148083" y="1180942"/>
                  <a:pt x="2155962" y="1179792"/>
                  <a:pt x="2157636" y="1176504"/>
                </a:cubicBezTo>
                <a:cubicBezTo>
                  <a:pt x="2160105" y="1171657"/>
                  <a:pt x="2159647" y="1163264"/>
                  <a:pt x="2156914" y="1163264"/>
                </a:cubicBezTo>
                <a:cubicBezTo>
                  <a:pt x="2155603" y="1163264"/>
                  <a:pt x="2153694" y="1157694"/>
                  <a:pt x="2152672" y="1150887"/>
                </a:cubicBezTo>
                <a:cubicBezTo>
                  <a:pt x="2151650" y="1144079"/>
                  <a:pt x="2149772" y="1138510"/>
                  <a:pt x="2148498" y="1138510"/>
                </a:cubicBezTo>
                <a:cubicBezTo>
                  <a:pt x="2147224" y="1138510"/>
                  <a:pt x="2145309" y="1131083"/>
                  <a:pt x="2144243" y="1122006"/>
                </a:cubicBezTo>
                <a:cubicBezTo>
                  <a:pt x="2143176" y="1112930"/>
                  <a:pt x="2141200" y="1105503"/>
                  <a:pt x="2139852" y="1105503"/>
                </a:cubicBezTo>
                <a:cubicBezTo>
                  <a:pt x="2138503" y="1105503"/>
                  <a:pt x="2137400" y="1102832"/>
                  <a:pt x="2137400" y="1099567"/>
                </a:cubicBezTo>
                <a:cubicBezTo>
                  <a:pt x="2137400" y="1096303"/>
                  <a:pt x="2135613" y="1092514"/>
                  <a:pt x="2133429" y="1091148"/>
                </a:cubicBezTo>
                <a:cubicBezTo>
                  <a:pt x="2131173" y="1089737"/>
                  <a:pt x="2129104" y="1084152"/>
                  <a:pt x="2128638" y="1078215"/>
                </a:cubicBezTo>
                <a:cubicBezTo>
                  <a:pt x="2128065" y="1070901"/>
                  <a:pt x="2126358" y="1067082"/>
                  <a:pt x="2122951" y="1065490"/>
                </a:cubicBezTo>
                <a:close/>
                <a:moveTo>
                  <a:pt x="1821730" y="1061038"/>
                </a:moveTo>
                <a:lnTo>
                  <a:pt x="1830002" y="1065412"/>
                </a:lnTo>
                <a:cubicBezTo>
                  <a:pt x="1832467" y="1068204"/>
                  <a:pt x="1833412" y="1071291"/>
                  <a:pt x="1830891" y="1072465"/>
                </a:cubicBezTo>
                <a:cubicBezTo>
                  <a:pt x="1828556" y="1073553"/>
                  <a:pt x="1828061" y="1075488"/>
                  <a:pt x="1829486" y="1077962"/>
                </a:cubicBezTo>
                <a:lnTo>
                  <a:pt x="1830243" y="1081127"/>
                </a:lnTo>
                <a:lnTo>
                  <a:pt x="1827591" y="1080165"/>
                </a:lnTo>
                <a:close/>
                <a:moveTo>
                  <a:pt x="2090180" y="1059692"/>
                </a:moveTo>
                <a:cubicBezTo>
                  <a:pt x="2083767" y="1063704"/>
                  <a:pt x="2087138" y="1074560"/>
                  <a:pt x="2094798" y="1074560"/>
                </a:cubicBezTo>
                <a:cubicBezTo>
                  <a:pt x="2096783" y="1074560"/>
                  <a:pt x="2099720" y="1073368"/>
                  <a:pt x="2101324" y="1071911"/>
                </a:cubicBezTo>
                <a:cubicBezTo>
                  <a:pt x="2108211" y="1065657"/>
                  <a:pt x="2098198" y="1054678"/>
                  <a:pt x="2090180" y="1059692"/>
                </a:cubicBezTo>
                <a:close/>
                <a:moveTo>
                  <a:pt x="196105" y="1053931"/>
                </a:moveTo>
                <a:cubicBezTo>
                  <a:pt x="192321" y="1053931"/>
                  <a:pt x="191178" y="1055568"/>
                  <a:pt x="191178" y="1060983"/>
                </a:cubicBezTo>
                <a:cubicBezTo>
                  <a:pt x="191178" y="1070585"/>
                  <a:pt x="193582" y="1074560"/>
                  <a:pt x="199390" y="1074560"/>
                </a:cubicBezTo>
                <a:cubicBezTo>
                  <a:pt x="202079" y="1074560"/>
                  <a:pt x="205026" y="1073092"/>
                  <a:pt x="205940" y="1071297"/>
                </a:cubicBezTo>
                <a:cubicBezTo>
                  <a:pt x="210522" y="1062299"/>
                  <a:pt x="205783" y="1053931"/>
                  <a:pt x="196105" y="1053931"/>
                </a:cubicBezTo>
                <a:close/>
                <a:moveTo>
                  <a:pt x="2741974" y="1029518"/>
                </a:moveTo>
                <a:cubicBezTo>
                  <a:pt x="2735685" y="1030188"/>
                  <a:pt x="2735528" y="1030680"/>
                  <a:pt x="2736488" y="1046711"/>
                </a:cubicBezTo>
                <a:cubicBezTo>
                  <a:pt x="2737032" y="1055788"/>
                  <a:pt x="2738572" y="1063524"/>
                  <a:pt x="2739910" y="1063902"/>
                </a:cubicBezTo>
                <a:cubicBezTo>
                  <a:pt x="2741248" y="1064280"/>
                  <a:pt x="2742343" y="1065875"/>
                  <a:pt x="2742343" y="1067447"/>
                </a:cubicBezTo>
                <a:cubicBezTo>
                  <a:pt x="2742343" y="1071372"/>
                  <a:pt x="2749962" y="1068904"/>
                  <a:pt x="2751876" y="1064359"/>
                </a:cubicBezTo>
                <a:cubicBezTo>
                  <a:pt x="2754791" y="1057436"/>
                  <a:pt x="2754494" y="1033383"/>
                  <a:pt x="2751465" y="1031100"/>
                </a:cubicBezTo>
                <a:cubicBezTo>
                  <a:pt x="2749806" y="1029850"/>
                  <a:pt x="2745536" y="1029138"/>
                  <a:pt x="2741974" y="1029518"/>
                </a:cubicBezTo>
                <a:close/>
                <a:moveTo>
                  <a:pt x="385072" y="1002795"/>
                </a:moveTo>
                <a:cubicBezTo>
                  <a:pt x="382366" y="1001636"/>
                  <a:pt x="379224" y="1002090"/>
                  <a:pt x="377000" y="1004735"/>
                </a:cubicBezTo>
                <a:cubicBezTo>
                  <a:pt x="373715" y="1008641"/>
                  <a:pt x="374008" y="1018354"/>
                  <a:pt x="377459" y="1019961"/>
                </a:cubicBezTo>
                <a:cubicBezTo>
                  <a:pt x="379044" y="1020699"/>
                  <a:pt x="379835" y="1022378"/>
                  <a:pt x="379218" y="1023693"/>
                </a:cubicBezTo>
                <a:cubicBezTo>
                  <a:pt x="378601" y="1025007"/>
                  <a:pt x="383155" y="1030260"/>
                  <a:pt x="389339" y="1035365"/>
                </a:cubicBezTo>
                <a:lnTo>
                  <a:pt x="400581" y="1044648"/>
                </a:lnTo>
                <a:lnTo>
                  <a:pt x="392388" y="1045349"/>
                </a:lnTo>
                <a:cubicBezTo>
                  <a:pt x="385861" y="1045908"/>
                  <a:pt x="382660" y="1044665"/>
                  <a:pt x="376648" y="1039239"/>
                </a:cubicBezTo>
                <a:cubicBezTo>
                  <a:pt x="372498" y="1035492"/>
                  <a:pt x="369024" y="1033320"/>
                  <a:pt x="368929" y="1034412"/>
                </a:cubicBezTo>
                <a:cubicBezTo>
                  <a:pt x="368833" y="1035503"/>
                  <a:pt x="367612" y="1034248"/>
                  <a:pt x="366215" y="1031623"/>
                </a:cubicBezTo>
                <a:cubicBezTo>
                  <a:pt x="364817" y="1028997"/>
                  <a:pt x="362610" y="1027344"/>
                  <a:pt x="361309" y="1027950"/>
                </a:cubicBezTo>
                <a:cubicBezTo>
                  <a:pt x="360008" y="1028556"/>
                  <a:pt x="359526" y="1026759"/>
                  <a:pt x="360236" y="1023957"/>
                </a:cubicBezTo>
                <a:cubicBezTo>
                  <a:pt x="360947" y="1021155"/>
                  <a:pt x="362617" y="1018862"/>
                  <a:pt x="363947" y="1018862"/>
                </a:cubicBezTo>
                <a:cubicBezTo>
                  <a:pt x="369131" y="1018862"/>
                  <a:pt x="366007" y="1013213"/>
                  <a:pt x="359608" y="1011016"/>
                </a:cubicBezTo>
                <a:cubicBezTo>
                  <a:pt x="353802" y="1009022"/>
                  <a:pt x="352262" y="1009330"/>
                  <a:pt x="348659" y="1013206"/>
                </a:cubicBezTo>
                <a:cubicBezTo>
                  <a:pt x="343496" y="1018762"/>
                  <a:pt x="343214" y="1023221"/>
                  <a:pt x="348116" y="1021803"/>
                </a:cubicBezTo>
                <a:cubicBezTo>
                  <a:pt x="350811" y="1021024"/>
                  <a:pt x="351444" y="1022394"/>
                  <a:pt x="350539" y="1027044"/>
                </a:cubicBezTo>
                <a:cubicBezTo>
                  <a:pt x="349853" y="1030567"/>
                  <a:pt x="350911" y="1034792"/>
                  <a:pt x="352941" y="1036636"/>
                </a:cubicBezTo>
                <a:cubicBezTo>
                  <a:pt x="354938" y="1038448"/>
                  <a:pt x="357850" y="1041531"/>
                  <a:pt x="359415" y="1043487"/>
                </a:cubicBezTo>
                <a:cubicBezTo>
                  <a:pt x="370009" y="1056733"/>
                  <a:pt x="374075" y="1060290"/>
                  <a:pt x="375673" y="1057711"/>
                </a:cubicBezTo>
                <a:cubicBezTo>
                  <a:pt x="376609" y="1056200"/>
                  <a:pt x="376861" y="1057051"/>
                  <a:pt x="376232" y="1059604"/>
                </a:cubicBezTo>
                <a:cubicBezTo>
                  <a:pt x="375604" y="1062157"/>
                  <a:pt x="376183" y="1064246"/>
                  <a:pt x="377518" y="1064246"/>
                </a:cubicBezTo>
                <a:cubicBezTo>
                  <a:pt x="378854" y="1064246"/>
                  <a:pt x="380756" y="1066798"/>
                  <a:pt x="381746" y="1069919"/>
                </a:cubicBezTo>
                <a:cubicBezTo>
                  <a:pt x="382735" y="1073039"/>
                  <a:pt x="384757" y="1076752"/>
                  <a:pt x="386239" y="1078170"/>
                </a:cubicBezTo>
                <a:cubicBezTo>
                  <a:pt x="387721" y="1079588"/>
                  <a:pt x="387979" y="1080749"/>
                  <a:pt x="386811" y="1080749"/>
                </a:cubicBezTo>
                <a:cubicBezTo>
                  <a:pt x="385644" y="1080749"/>
                  <a:pt x="387341" y="1082482"/>
                  <a:pt x="390582" y="1084601"/>
                </a:cubicBezTo>
                <a:cubicBezTo>
                  <a:pt x="393823" y="1086720"/>
                  <a:pt x="396475" y="1090278"/>
                  <a:pt x="396475" y="1092509"/>
                </a:cubicBezTo>
                <a:cubicBezTo>
                  <a:pt x="396475" y="1099235"/>
                  <a:pt x="400032" y="1100475"/>
                  <a:pt x="412245" y="1098009"/>
                </a:cubicBezTo>
                <a:cubicBezTo>
                  <a:pt x="415693" y="1097312"/>
                  <a:pt x="419158" y="1094584"/>
                  <a:pt x="420069" y="1091848"/>
                </a:cubicBezTo>
                <a:cubicBezTo>
                  <a:pt x="421984" y="1086100"/>
                  <a:pt x="425619" y="1085639"/>
                  <a:pt x="432427" y="1090282"/>
                </a:cubicBezTo>
                <a:cubicBezTo>
                  <a:pt x="442611" y="1097227"/>
                  <a:pt x="450616" y="1088223"/>
                  <a:pt x="441216" y="1080396"/>
                </a:cubicBezTo>
                <a:cubicBezTo>
                  <a:pt x="435724" y="1075821"/>
                  <a:pt x="429711" y="1075523"/>
                  <a:pt x="427576" y="1079717"/>
                </a:cubicBezTo>
                <a:cubicBezTo>
                  <a:pt x="424021" y="1086698"/>
                  <a:pt x="409114" y="1079529"/>
                  <a:pt x="405872" y="1069281"/>
                </a:cubicBezTo>
                <a:cubicBezTo>
                  <a:pt x="404816" y="1065944"/>
                  <a:pt x="402159" y="1061657"/>
                  <a:pt x="399968" y="1059753"/>
                </a:cubicBezTo>
                <a:cubicBezTo>
                  <a:pt x="397147" y="1057302"/>
                  <a:pt x="396760" y="1055245"/>
                  <a:pt x="398640" y="1052712"/>
                </a:cubicBezTo>
                <a:cubicBezTo>
                  <a:pt x="401061" y="1049452"/>
                  <a:pt x="401465" y="1049531"/>
                  <a:pt x="403177" y="1053595"/>
                </a:cubicBezTo>
                <a:cubicBezTo>
                  <a:pt x="404210" y="1056049"/>
                  <a:pt x="406821" y="1058057"/>
                  <a:pt x="408978" y="1058057"/>
                </a:cubicBezTo>
                <a:cubicBezTo>
                  <a:pt x="411135" y="1058057"/>
                  <a:pt x="412899" y="1059306"/>
                  <a:pt x="412899" y="1060832"/>
                </a:cubicBezTo>
                <a:cubicBezTo>
                  <a:pt x="412899" y="1062358"/>
                  <a:pt x="415432" y="1065333"/>
                  <a:pt x="418527" y="1067444"/>
                </a:cubicBezTo>
                <a:cubicBezTo>
                  <a:pt x="423334" y="1070723"/>
                  <a:pt x="424984" y="1070892"/>
                  <a:pt x="429843" y="1068606"/>
                </a:cubicBezTo>
                <a:cubicBezTo>
                  <a:pt x="434197" y="1066556"/>
                  <a:pt x="436004" y="1066505"/>
                  <a:pt x="437545" y="1068384"/>
                </a:cubicBezTo>
                <a:cubicBezTo>
                  <a:pt x="441124" y="1072748"/>
                  <a:pt x="449853" y="1069793"/>
                  <a:pt x="449853" y="1064218"/>
                </a:cubicBezTo>
                <a:cubicBezTo>
                  <a:pt x="449853" y="1059780"/>
                  <a:pt x="448469" y="1059002"/>
                  <a:pt x="439588" y="1058448"/>
                </a:cubicBezTo>
                <a:cubicBezTo>
                  <a:pt x="429422" y="1057814"/>
                  <a:pt x="429323" y="1057721"/>
                  <a:pt x="429323" y="1048796"/>
                </a:cubicBezTo>
                <a:cubicBezTo>
                  <a:pt x="429323" y="1041398"/>
                  <a:pt x="427673" y="1038466"/>
                  <a:pt x="420103" y="1032418"/>
                </a:cubicBezTo>
                <a:cubicBezTo>
                  <a:pt x="415033" y="1028366"/>
                  <a:pt x="409062" y="1025051"/>
                  <a:pt x="406836" y="1025051"/>
                </a:cubicBezTo>
                <a:cubicBezTo>
                  <a:pt x="399585" y="1025051"/>
                  <a:pt x="391452" y="1017806"/>
                  <a:pt x="390531" y="1010526"/>
                </a:cubicBezTo>
                <a:cubicBezTo>
                  <a:pt x="390050" y="1006723"/>
                  <a:pt x="387779" y="1003953"/>
                  <a:pt x="385072" y="1002795"/>
                </a:cubicBezTo>
                <a:close/>
                <a:moveTo>
                  <a:pt x="176307" y="928042"/>
                </a:moveTo>
                <a:cubicBezTo>
                  <a:pt x="185619" y="925374"/>
                  <a:pt x="191178" y="926740"/>
                  <a:pt x="191178" y="931697"/>
                </a:cubicBezTo>
                <a:cubicBezTo>
                  <a:pt x="191178" y="933749"/>
                  <a:pt x="193132" y="937532"/>
                  <a:pt x="195521" y="940102"/>
                </a:cubicBezTo>
                <a:cubicBezTo>
                  <a:pt x="198962" y="943804"/>
                  <a:pt x="199177" y="945400"/>
                  <a:pt x="196555" y="947781"/>
                </a:cubicBezTo>
                <a:cubicBezTo>
                  <a:pt x="194734" y="949434"/>
                  <a:pt x="191680" y="950787"/>
                  <a:pt x="189767" y="950787"/>
                </a:cubicBezTo>
                <a:cubicBezTo>
                  <a:pt x="187854" y="950787"/>
                  <a:pt x="185619" y="952101"/>
                  <a:pt x="184801" y="953708"/>
                </a:cubicBezTo>
                <a:cubicBezTo>
                  <a:pt x="182933" y="957378"/>
                  <a:pt x="185760" y="979988"/>
                  <a:pt x="188434" y="982762"/>
                </a:cubicBezTo>
                <a:cubicBezTo>
                  <a:pt x="189528" y="983896"/>
                  <a:pt x="191232" y="987377"/>
                  <a:pt x="192221" y="990497"/>
                </a:cubicBezTo>
                <a:cubicBezTo>
                  <a:pt x="193210" y="993618"/>
                  <a:pt x="195228" y="996170"/>
                  <a:pt x="196704" y="996170"/>
                </a:cubicBezTo>
                <a:cubicBezTo>
                  <a:pt x="201101" y="996170"/>
                  <a:pt x="199878" y="1013926"/>
                  <a:pt x="195284" y="1016799"/>
                </a:cubicBezTo>
                <a:cubicBezTo>
                  <a:pt x="189169" y="1020624"/>
                  <a:pt x="190097" y="1028482"/>
                  <a:pt x="196821" y="1029808"/>
                </a:cubicBezTo>
                <a:cubicBezTo>
                  <a:pt x="199925" y="1030419"/>
                  <a:pt x="202242" y="1032152"/>
                  <a:pt x="201971" y="1033658"/>
                </a:cubicBezTo>
                <a:cubicBezTo>
                  <a:pt x="200883" y="1039704"/>
                  <a:pt x="202414" y="1041554"/>
                  <a:pt x="208508" y="1041554"/>
                </a:cubicBezTo>
                <a:cubicBezTo>
                  <a:pt x="216671" y="1041554"/>
                  <a:pt x="222651" y="1049559"/>
                  <a:pt x="220134" y="1057117"/>
                </a:cubicBezTo>
                <a:cubicBezTo>
                  <a:pt x="218708" y="1061396"/>
                  <a:pt x="219577" y="1063367"/>
                  <a:pt x="223890" y="1065644"/>
                </a:cubicBezTo>
                <a:cubicBezTo>
                  <a:pt x="230489" y="1069128"/>
                  <a:pt x="231190" y="1073630"/>
                  <a:pt x="225394" y="1075306"/>
                </a:cubicBezTo>
                <a:cubicBezTo>
                  <a:pt x="219522" y="1077004"/>
                  <a:pt x="220325" y="1085641"/>
                  <a:pt x="226763" y="1090032"/>
                </a:cubicBezTo>
                <a:cubicBezTo>
                  <a:pt x="229774" y="1092085"/>
                  <a:pt x="232237" y="1095942"/>
                  <a:pt x="232237" y="1098603"/>
                </a:cubicBezTo>
                <a:cubicBezTo>
                  <a:pt x="232237" y="1102404"/>
                  <a:pt x="230752" y="1103441"/>
                  <a:pt x="225308" y="1103441"/>
                </a:cubicBezTo>
                <a:cubicBezTo>
                  <a:pt x="218111" y="1103441"/>
                  <a:pt x="212226" y="1109760"/>
                  <a:pt x="218058" y="1111225"/>
                </a:cubicBezTo>
                <a:cubicBezTo>
                  <a:pt x="219835" y="1111671"/>
                  <a:pt x="221288" y="1114824"/>
                  <a:pt x="221288" y="1118232"/>
                </a:cubicBezTo>
                <a:cubicBezTo>
                  <a:pt x="221288" y="1123187"/>
                  <a:pt x="222892" y="1124884"/>
                  <a:pt x="229300" y="1126707"/>
                </a:cubicBezTo>
                <a:cubicBezTo>
                  <a:pt x="237018" y="1128902"/>
                  <a:pt x="243186" y="1135531"/>
                  <a:pt x="243186" y="1141629"/>
                </a:cubicBezTo>
                <a:cubicBezTo>
                  <a:pt x="243186" y="1143237"/>
                  <a:pt x="245650" y="1145547"/>
                  <a:pt x="248661" y="1146761"/>
                </a:cubicBezTo>
                <a:cubicBezTo>
                  <a:pt x="251672" y="1147975"/>
                  <a:pt x="254136" y="1150855"/>
                  <a:pt x="254136" y="1153160"/>
                </a:cubicBezTo>
                <a:cubicBezTo>
                  <a:pt x="254136" y="1155465"/>
                  <a:pt x="257215" y="1160394"/>
                  <a:pt x="260979" y="1164112"/>
                </a:cubicBezTo>
                <a:cubicBezTo>
                  <a:pt x="274655" y="1177625"/>
                  <a:pt x="266590" y="1179991"/>
                  <a:pt x="250565" y="1167168"/>
                </a:cubicBezTo>
                <a:cubicBezTo>
                  <a:pt x="244838" y="1162585"/>
                  <a:pt x="237505" y="1154958"/>
                  <a:pt x="234271" y="1150219"/>
                </a:cubicBezTo>
                <a:cubicBezTo>
                  <a:pt x="231037" y="1145481"/>
                  <a:pt x="226176" y="1140391"/>
                  <a:pt x="223470" y="1138908"/>
                </a:cubicBezTo>
                <a:cubicBezTo>
                  <a:pt x="220765" y="1137426"/>
                  <a:pt x="218551" y="1134055"/>
                  <a:pt x="218551" y="1131417"/>
                </a:cubicBezTo>
                <a:cubicBezTo>
                  <a:pt x="218551" y="1128361"/>
                  <a:pt x="215076" y="1124625"/>
                  <a:pt x="208970" y="1121115"/>
                </a:cubicBezTo>
                <a:cubicBezTo>
                  <a:pt x="203659" y="1118062"/>
                  <a:pt x="199390" y="1113772"/>
                  <a:pt x="199390" y="1111489"/>
                </a:cubicBezTo>
                <a:cubicBezTo>
                  <a:pt x="199390" y="1109223"/>
                  <a:pt x="196310" y="1105218"/>
                  <a:pt x="192546" y="1102590"/>
                </a:cubicBezTo>
                <a:cubicBezTo>
                  <a:pt x="188783" y="1099961"/>
                  <a:pt x="185703" y="1096744"/>
                  <a:pt x="185703" y="1095440"/>
                </a:cubicBezTo>
                <a:cubicBezTo>
                  <a:pt x="185703" y="1094137"/>
                  <a:pt x="184163" y="1091105"/>
                  <a:pt x="182282" y="1088703"/>
                </a:cubicBezTo>
                <a:cubicBezTo>
                  <a:pt x="179544" y="1085209"/>
                  <a:pt x="179544" y="1084149"/>
                  <a:pt x="182282" y="1083402"/>
                </a:cubicBezTo>
                <a:cubicBezTo>
                  <a:pt x="186356" y="1082289"/>
                  <a:pt x="186873" y="1073286"/>
                  <a:pt x="182966" y="1071466"/>
                </a:cubicBezTo>
                <a:cubicBezTo>
                  <a:pt x="181460" y="1070765"/>
                  <a:pt x="180228" y="1067838"/>
                  <a:pt x="180228" y="1064962"/>
                </a:cubicBezTo>
                <a:cubicBezTo>
                  <a:pt x="180228" y="1061496"/>
                  <a:pt x="178412" y="1059376"/>
                  <a:pt x="174840" y="1058672"/>
                </a:cubicBezTo>
                <a:cubicBezTo>
                  <a:pt x="170179" y="1057753"/>
                  <a:pt x="169532" y="1056020"/>
                  <a:pt x="170050" y="1045830"/>
                </a:cubicBezTo>
                <a:cubicBezTo>
                  <a:pt x="170622" y="1034570"/>
                  <a:pt x="170184" y="1033729"/>
                  <a:pt x="160135" y="1026785"/>
                </a:cubicBezTo>
                <a:cubicBezTo>
                  <a:pt x="152570" y="1021558"/>
                  <a:pt x="149884" y="1018171"/>
                  <a:pt x="150555" y="1014706"/>
                </a:cubicBezTo>
                <a:cubicBezTo>
                  <a:pt x="151498" y="1009833"/>
                  <a:pt x="164093" y="1002790"/>
                  <a:pt x="172366" y="1002510"/>
                </a:cubicBezTo>
                <a:cubicBezTo>
                  <a:pt x="174816" y="1002427"/>
                  <a:pt x="178099" y="1001199"/>
                  <a:pt x="179660" y="999780"/>
                </a:cubicBezTo>
                <a:cubicBezTo>
                  <a:pt x="183759" y="996058"/>
                  <a:pt x="176434" y="983799"/>
                  <a:pt x="170096" y="983773"/>
                </a:cubicBezTo>
                <a:cubicBezTo>
                  <a:pt x="167388" y="983763"/>
                  <a:pt x="160862" y="980058"/>
                  <a:pt x="155593" y="975542"/>
                </a:cubicBezTo>
                <a:cubicBezTo>
                  <a:pt x="148272" y="969267"/>
                  <a:pt x="143988" y="967326"/>
                  <a:pt x="137431" y="967310"/>
                </a:cubicBezTo>
                <a:cubicBezTo>
                  <a:pt x="131275" y="967296"/>
                  <a:pt x="127559" y="965806"/>
                  <a:pt x="124284" y="962039"/>
                </a:cubicBezTo>
                <a:cubicBezTo>
                  <a:pt x="117912" y="954710"/>
                  <a:pt x="120972" y="948724"/>
                  <a:pt x="131089" y="948724"/>
                </a:cubicBezTo>
                <a:cubicBezTo>
                  <a:pt x="137510" y="948724"/>
                  <a:pt x="139430" y="947619"/>
                  <a:pt x="140939" y="943051"/>
                </a:cubicBezTo>
                <a:cubicBezTo>
                  <a:pt x="142743" y="937592"/>
                  <a:pt x="148935" y="932423"/>
                  <a:pt x="153837" y="932286"/>
                </a:cubicBezTo>
                <a:cubicBezTo>
                  <a:pt x="155129" y="932250"/>
                  <a:pt x="155481" y="934338"/>
                  <a:pt x="154620" y="936925"/>
                </a:cubicBezTo>
                <a:cubicBezTo>
                  <a:pt x="150743" y="948565"/>
                  <a:pt x="161927" y="956637"/>
                  <a:pt x="172213" y="949622"/>
                </a:cubicBezTo>
                <a:cubicBezTo>
                  <a:pt x="178641" y="945238"/>
                  <a:pt x="178848" y="941887"/>
                  <a:pt x="173098" y="935274"/>
                </a:cubicBezTo>
                <a:cubicBezTo>
                  <a:pt x="168852" y="930391"/>
                  <a:pt x="168960" y="930147"/>
                  <a:pt x="176307" y="928042"/>
                </a:cubicBezTo>
                <a:close/>
                <a:moveTo>
                  <a:pt x="2721160" y="915078"/>
                </a:moveTo>
                <a:cubicBezTo>
                  <a:pt x="2715009" y="914759"/>
                  <a:pt x="2713707" y="915485"/>
                  <a:pt x="2714170" y="918975"/>
                </a:cubicBezTo>
                <a:cubicBezTo>
                  <a:pt x="2714696" y="922936"/>
                  <a:pt x="2713622" y="923193"/>
                  <a:pt x="2700084" y="922347"/>
                </a:cubicBezTo>
                <a:cubicBezTo>
                  <a:pt x="2686878" y="921522"/>
                  <a:pt x="2685241" y="921877"/>
                  <a:pt x="2683529" y="925942"/>
                </a:cubicBezTo>
                <a:cubicBezTo>
                  <a:pt x="2682301" y="928858"/>
                  <a:pt x="2683168" y="931736"/>
                  <a:pt x="2685982" y="934078"/>
                </a:cubicBezTo>
                <a:cubicBezTo>
                  <a:pt x="2690886" y="938163"/>
                  <a:pt x="2691722" y="942535"/>
                  <a:pt x="2687597" y="942535"/>
                </a:cubicBezTo>
                <a:cubicBezTo>
                  <a:pt x="2682406" y="942535"/>
                  <a:pt x="2684873" y="948449"/>
                  <a:pt x="2690640" y="949829"/>
                </a:cubicBezTo>
                <a:cubicBezTo>
                  <a:pt x="2697212" y="951400"/>
                  <a:pt x="2708236" y="944899"/>
                  <a:pt x="2701968" y="943148"/>
                </a:cubicBezTo>
                <a:cubicBezTo>
                  <a:pt x="2696118" y="941513"/>
                  <a:pt x="2698206" y="936342"/>
                  <a:pt x="2705568" y="934233"/>
                </a:cubicBezTo>
                <a:cubicBezTo>
                  <a:pt x="2715166" y="931483"/>
                  <a:pt x="2714750" y="931321"/>
                  <a:pt x="2719336" y="939592"/>
                </a:cubicBezTo>
                <a:cubicBezTo>
                  <a:pt x="2723387" y="946898"/>
                  <a:pt x="2722438" y="954913"/>
                  <a:pt x="2717523" y="954913"/>
                </a:cubicBezTo>
                <a:cubicBezTo>
                  <a:pt x="2714233" y="954913"/>
                  <a:pt x="2714182" y="960540"/>
                  <a:pt x="2717463" y="961445"/>
                </a:cubicBezTo>
                <a:cubicBezTo>
                  <a:pt x="2718834" y="961823"/>
                  <a:pt x="2720296" y="965846"/>
                  <a:pt x="2720710" y="970384"/>
                </a:cubicBezTo>
                <a:cubicBezTo>
                  <a:pt x="2721124" y="974923"/>
                  <a:pt x="2722582" y="979765"/>
                  <a:pt x="2723950" y="981145"/>
                </a:cubicBezTo>
                <a:cubicBezTo>
                  <a:pt x="2725318" y="982525"/>
                  <a:pt x="2725904" y="984846"/>
                  <a:pt x="2725254" y="986302"/>
                </a:cubicBezTo>
                <a:cubicBezTo>
                  <a:pt x="2724602" y="987759"/>
                  <a:pt x="2726026" y="990081"/>
                  <a:pt x="2728416" y="991463"/>
                </a:cubicBezTo>
                <a:cubicBezTo>
                  <a:pt x="2733936" y="994655"/>
                  <a:pt x="2733790" y="994659"/>
                  <a:pt x="2738432" y="991161"/>
                </a:cubicBezTo>
                <a:cubicBezTo>
                  <a:pt x="2742970" y="987741"/>
                  <a:pt x="2743554" y="982538"/>
                  <a:pt x="2739606" y="980699"/>
                </a:cubicBezTo>
                <a:cubicBezTo>
                  <a:pt x="2738100" y="979998"/>
                  <a:pt x="2736868" y="975301"/>
                  <a:pt x="2736868" y="970262"/>
                </a:cubicBezTo>
                <a:cubicBezTo>
                  <a:pt x="2736868" y="965224"/>
                  <a:pt x="2738100" y="961101"/>
                  <a:pt x="2739606" y="961101"/>
                </a:cubicBezTo>
                <a:cubicBezTo>
                  <a:pt x="2743450" y="961101"/>
                  <a:pt x="2743022" y="954186"/>
                  <a:pt x="2738990" y="951148"/>
                </a:cubicBezTo>
                <a:cubicBezTo>
                  <a:pt x="2736596" y="949344"/>
                  <a:pt x="2736447" y="947603"/>
                  <a:pt x="2738469" y="945063"/>
                </a:cubicBezTo>
                <a:cubicBezTo>
                  <a:pt x="2742298" y="940251"/>
                  <a:pt x="2743212" y="926032"/>
                  <a:pt x="2739692" y="926032"/>
                </a:cubicBezTo>
                <a:cubicBezTo>
                  <a:pt x="2738139" y="926032"/>
                  <a:pt x="2736868" y="925038"/>
                  <a:pt x="2736868" y="923822"/>
                </a:cubicBezTo>
                <a:cubicBezTo>
                  <a:pt x="2736868" y="919902"/>
                  <a:pt x="2728925" y="915480"/>
                  <a:pt x="2721160" y="915078"/>
                </a:cubicBezTo>
                <a:close/>
                <a:moveTo>
                  <a:pt x="126971" y="913689"/>
                </a:moveTo>
                <a:cubicBezTo>
                  <a:pt x="133275" y="915496"/>
                  <a:pt x="134064" y="916342"/>
                  <a:pt x="130864" y="917868"/>
                </a:cubicBezTo>
                <a:cubicBezTo>
                  <a:pt x="124242" y="921024"/>
                  <a:pt x="111796" y="920252"/>
                  <a:pt x="111796" y="916685"/>
                </a:cubicBezTo>
                <a:cubicBezTo>
                  <a:pt x="111796" y="912219"/>
                  <a:pt x="117743" y="911045"/>
                  <a:pt x="126971" y="913689"/>
                </a:cubicBezTo>
                <a:close/>
                <a:moveTo>
                  <a:pt x="139122" y="908519"/>
                </a:moveTo>
                <a:cubicBezTo>
                  <a:pt x="140602" y="907830"/>
                  <a:pt x="146145" y="907879"/>
                  <a:pt x="151440" y="908627"/>
                </a:cubicBezTo>
                <a:cubicBezTo>
                  <a:pt x="159813" y="909811"/>
                  <a:pt x="161067" y="910765"/>
                  <a:pt x="161067" y="915947"/>
                </a:cubicBezTo>
                <a:cubicBezTo>
                  <a:pt x="161067" y="920402"/>
                  <a:pt x="159770" y="921906"/>
                  <a:pt x="155928" y="921906"/>
                </a:cubicBezTo>
                <a:cubicBezTo>
                  <a:pt x="153101" y="921906"/>
                  <a:pt x="149255" y="920514"/>
                  <a:pt x="147381" y="918812"/>
                </a:cubicBezTo>
                <a:cubicBezTo>
                  <a:pt x="145507" y="917110"/>
                  <a:pt x="142276" y="915718"/>
                  <a:pt x="140202" y="915718"/>
                </a:cubicBezTo>
                <a:cubicBezTo>
                  <a:pt x="135884" y="915718"/>
                  <a:pt x="135086" y="910399"/>
                  <a:pt x="139122" y="908519"/>
                </a:cubicBezTo>
                <a:close/>
                <a:moveTo>
                  <a:pt x="2761810" y="876523"/>
                </a:moveTo>
                <a:cubicBezTo>
                  <a:pt x="2769369" y="876523"/>
                  <a:pt x="2772743" y="884623"/>
                  <a:pt x="2772204" y="901475"/>
                </a:cubicBezTo>
                <a:cubicBezTo>
                  <a:pt x="2771660" y="918475"/>
                  <a:pt x="2769307" y="922851"/>
                  <a:pt x="2764414" y="915960"/>
                </a:cubicBezTo>
                <a:cubicBezTo>
                  <a:pt x="2762852" y="913761"/>
                  <a:pt x="2760760" y="903988"/>
                  <a:pt x="2759766" y="894242"/>
                </a:cubicBezTo>
                <a:cubicBezTo>
                  <a:pt x="2758288" y="879742"/>
                  <a:pt x="2758659" y="876523"/>
                  <a:pt x="2761810" y="876523"/>
                </a:cubicBezTo>
                <a:close/>
                <a:moveTo>
                  <a:pt x="1711752" y="874523"/>
                </a:moveTo>
                <a:lnTo>
                  <a:pt x="1712058" y="892463"/>
                </a:lnTo>
                <a:cubicBezTo>
                  <a:pt x="1712463" y="904687"/>
                  <a:pt x="1713069" y="917311"/>
                  <a:pt x="1713878" y="930334"/>
                </a:cubicBezTo>
                <a:cubicBezTo>
                  <a:pt x="1715494" y="956381"/>
                  <a:pt x="1716830" y="972508"/>
                  <a:pt x="1717884" y="978715"/>
                </a:cubicBezTo>
                <a:cubicBezTo>
                  <a:pt x="1705522" y="980168"/>
                  <a:pt x="1694934" y="981552"/>
                  <a:pt x="1686119" y="982869"/>
                </a:cubicBezTo>
                <a:lnTo>
                  <a:pt x="1667342" y="986197"/>
                </a:lnTo>
                <a:lnTo>
                  <a:pt x="1678680" y="961500"/>
                </a:lnTo>
                <a:cubicBezTo>
                  <a:pt x="1687887" y="940923"/>
                  <a:pt x="1695146" y="924127"/>
                  <a:pt x="1700458" y="911110"/>
                </a:cubicBezTo>
                <a:cubicBezTo>
                  <a:pt x="1703113" y="904601"/>
                  <a:pt x="1705672" y="897159"/>
                  <a:pt x="1708132" y="888783"/>
                </a:cubicBezTo>
                <a:close/>
                <a:moveTo>
                  <a:pt x="79633" y="854203"/>
                </a:moveTo>
                <a:cubicBezTo>
                  <a:pt x="91277" y="855450"/>
                  <a:pt x="88770" y="870193"/>
                  <a:pt x="76895" y="870303"/>
                </a:cubicBezTo>
                <a:cubicBezTo>
                  <a:pt x="74712" y="870323"/>
                  <a:pt x="73474" y="867297"/>
                  <a:pt x="73474" y="861939"/>
                </a:cubicBezTo>
                <a:cubicBezTo>
                  <a:pt x="73474" y="854413"/>
                  <a:pt x="74111" y="853612"/>
                  <a:pt x="79633" y="854203"/>
                </a:cubicBezTo>
                <a:close/>
                <a:moveTo>
                  <a:pt x="1230692" y="844535"/>
                </a:moveTo>
                <a:cubicBezTo>
                  <a:pt x="1237736" y="844535"/>
                  <a:pt x="1243167" y="846613"/>
                  <a:pt x="1246985" y="850771"/>
                </a:cubicBezTo>
                <a:cubicBezTo>
                  <a:pt x="1250804" y="854929"/>
                  <a:pt x="1252713" y="860860"/>
                  <a:pt x="1252713" y="868565"/>
                </a:cubicBezTo>
                <a:cubicBezTo>
                  <a:pt x="1252713" y="877294"/>
                  <a:pt x="1250006" y="886299"/>
                  <a:pt x="1244592" y="895578"/>
                </a:cubicBezTo>
                <a:cubicBezTo>
                  <a:pt x="1239178" y="904857"/>
                  <a:pt x="1230260" y="915251"/>
                  <a:pt x="1217838" y="926760"/>
                </a:cubicBezTo>
                <a:cubicBezTo>
                  <a:pt x="1205417" y="938269"/>
                  <a:pt x="1190174" y="952059"/>
                  <a:pt x="1172110" y="968130"/>
                </a:cubicBezTo>
                <a:cubicBezTo>
                  <a:pt x="1173654" y="942455"/>
                  <a:pt x="1175798" y="918934"/>
                  <a:pt x="1178542" y="897568"/>
                </a:cubicBezTo>
                <a:cubicBezTo>
                  <a:pt x="1178542" y="895439"/>
                  <a:pt x="1179179" y="889665"/>
                  <a:pt x="1180455" y="880244"/>
                </a:cubicBezTo>
                <a:cubicBezTo>
                  <a:pt x="1181799" y="875517"/>
                  <a:pt x="1185169" y="870331"/>
                  <a:pt x="1190566" y="864687"/>
                </a:cubicBezTo>
                <a:cubicBezTo>
                  <a:pt x="1195963" y="859043"/>
                  <a:pt x="1202305" y="854273"/>
                  <a:pt x="1209592" y="850378"/>
                </a:cubicBezTo>
                <a:cubicBezTo>
                  <a:pt x="1216879" y="846482"/>
                  <a:pt x="1223913" y="844535"/>
                  <a:pt x="1230692" y="844535"/>
                </a:cubicBezTo>
                <a:close/>
                <a:moveTo>
                  <a:pt x="1449201" y="824293"/>
                </a:moveTo>
                <a:cubicBezTo>
                  <a:pt x="1445007" y="824293"/>
                  <a:pt x="1441559" y="825478"/>
                  <a:pt x="1438856" y="827848"/>
                </a:cubicBezTo>
                <a:cubicBezTo>
                  <a:pt x="1436154" y="830218"/>
                  <a:pt x="1434936" y="833359"/>
                  <a:pt x="1435205" y="837271"/>
                </a:cubicBezTo>
                <a:lnTo>
                  <a:pt x="1435205" y="837604"/>
                </a:lnTo>
                <a:lnTo>
                  <a:pt x="1420032" y="839293"/>
                </a:lnTo>
                <a:cubicBezTo>
                  <a:pt x="1414669" y="840241"/>
                  <a:pt x="1410969" y="842036"/>
                  <a:pt x="1408932" y="844679"/>
                </a:cubicBezTo>
                <a:cubicBezTo>
                  <a:pt x="1406894" y="847322"/>
                  <a:pt x="1406025" y="850941"/>
                  <a:pt x="1406324" y="855536"/>
                </a:cubicBezTo>
                <a:cubicBezTo>
                  <a:pt x="1407787" y="864273"/>
                  <a:pt x="1413487" y="868107"/>
                  <a:pt x="1423424" y="867036"/>
                </a:cubicBezTo>
                <a:cubicBezTo>
                  <a:pt x="1426730" y="866498"/>
                  <a:pt x="1429798" y="866095"/>
                  <a:pt x="1432626" y="865826"/>
                </a:cubicBezTo>
                <a:cubicBezTo>
                  <a:pt x="1435455" y="865557"/>
                  <a:pt x="1436581" y="865291"/>
                  <a:pt x="1436005" y="865026"/>
                </a:cubicBezTo>
                <a:lnTo>
                  <a:pt x="1436005" y="874990"/>
                </a:lnTo>
                <a:cubicBezTo>
                  <a:pt x="1436005" y="890793"/>
                  <a:pt x="1435604" y="928427"/>
                  <a:pt x="1434802" y="987892"/>
                </a:cubicBezTo>
                <a:lnTo>
                  <a:pt x="1434399" y="1014009"/>
                </a:lnTo>
                <a:cubicBezTo>
                  <a:pt x="1434399" y="1030742"/>
                  <a:pt x="1436487" y="1043426"/>
                  <a:pt x="1440664" y="1052061"/>
                </a:cubicBezTo>
                <a:cubicBezTo>
                  <a:pt x="1443169" y="1058320"/>
                  <a:pt x="1446752" y="1062798"/>
                  <a:pt x="1451416" y="1065494"/>
                </a:cubicBezTo>
                <a:cubicBezTo>
                  <a:pt x="1456079" y="1068190"/>
                  <a:pt x="1460219" y="1068745"/>
                  <a:pt x="1463837" y="1067158"/>
                </a:cubicBezTo>
                <a:cubicBezTo>
                  <a:pt x="1466013" y="1065520"/>
                  <a:pt x="1467101" y="1062670"/>
                  <a:pt x="1467101" y="1058608"/>
                </a:cubicBezTo>
                <a:cubicBezTo>
                  <a:pt x="1467101" y="1056535"/>
                  <a:pt x="1466523" y="1050865"/>
                  <a:pt x="1465367" y="1041598"/>
                </a:cubicBezTo>
                <a:cubicBezTo>
                  <a:pt x="1463579" y="1028568"/>
                  <a:pt x="1462685" y="1018007"/>
                  <a:pt x="1462685" y="1009913"/>
                </a:cubicBezTo>
                <a:lnTo>
                  <a:pt x="1463018" y="987156"/>
                </a:lnTo>
                <a:cubicBezTo>
                  <a:pt x="1463867" y="923310"/>
                  <a:pt x="1464292" y="885386"/>
                  <a:pt x="1464292" y="873384"/>
                </a:cubicBezTo>
                <a:lnTo>
                  <a:pt x="1464292" y="863164"/>
                </a:lnTo>
                <a:cubicBezTo>
                  <a:pt x="1469765" y="862797"/>
                  <a:pt x="1474486" y="862614"/>
                  <a:pt x="1478454" y="862614"/>
                </a:cubicBezTo>
                <a:lnTo>
                  <a:pt x="1492239" y="863004"/>
                </a:lnTo>
                <a:cubicBezTo>
                  <a:pt x="1508805" y="864058"/>
                  <a:pt x="1523693" y="866893"/>
                  <a:pt x="1536902" y="871509"/>
                </a:cubicBezTo>
                <a:cubicBezTo>
                  <a:pt x="1550110" y="876125"/>
                  <a:pt x="1559484" y="883048"/>
                  <a:pt x="1565021" y="892276"/>
                </a:cubicBezTo>
                <a:cubicBezTo>
                  <a:pt x="1570354" y="901611"/>
                  <a:pt x="1573021" y="912991"/>
                  <a:pt x="1573021" y="926418"/>
                </a:cubicBezTo>
                <a:cubicBezTo>
                  <a:pt x="1573021" y="939955"/>
                  <a:pt x="1570807" y="953091"/>
                  <a:pt x="1566378" y="965826"/>
                </a:cubicBezTo>
                <a:cubicBezTo>
                  <a:pt x="1562931" y="975614"/>
                  <a:pt x="1558789" y="984494"/>
                  <a:pt x="1553953" y="992468"/>
                </a:cubicBezTo>
                <a:cubicBezTo>
                  <a:pt x="1549117" y="1000442"/>
                  <a:pt x="1544391" y="1007008"/>
                  <a:pt x="1539775" y="1012166"/>
                </a:cubicBezTo>
                <a:cubicBezTo>
                  <a:pt x="1536097" y="1017072"/>
                  <a:pt x="1528672" y="1023082"/>
                  <a:pt x="1517498" y="1030194"/>
                </a:cubicBezTo>
                <a:cubicBezTo>
                  <a:pt x="1511911" y="1033750"/>
                  <a:pt x="1507088" y="1036417"/>
                  <a:pt x="1503028" y="1038195"/>
                </a:cubicBezTo>
                <a:lnTo>
                  <a:pt x="1493465" y="1040775"/>
                </a:lnTo>
                <a:lnTo>
                  <a:pt x="1490610" y="1031363"/>
                </a:lnTo>
                <a:cubicBezTo>
                  <a:pt x="1489317" y="1029124"/>
                  <a:pt x="1487750" y="1028005"/>
                  <a:pt x="1485909" y="1028005"/>
                </a:cubicBezTo>
                <a:cubicBezTo>
                  <a:pt x="1481865" y="1028005"/>
                  <a:pt x="1478162" y="1030105"/>
                  <a:pt x="1474800" y="1034305"/>
                </a:cubicBezTo>
                <a:cubicBezTo>
                  <a:pt x="1471438" y="1038506"/>
                  <a:pt x="1469757" y="1043929"/>
                  <a:pt x="1469757" y="1050577"/>
                </a:cubicBezTo>
                <a:cubicBezTo>
                  <a:pt x="1469757" y="1055820"/>
                  <a:pt x="1471061" y="1060269"/>
                  <a:pt x="1473670" y="1063923"/>
                </a:cubicBezTo>
                <a:cubicBezTo>
                  <a:pt x="1476279" y="1067577"/>
                  <a:pt x="1480052" y="1069571"/>
                  <a:pt x="1484988" y="1069903"/>
                </a:cubicBezTo>
                <a:cubicBezTo>
                  <a:pt x="1486161" y="1070193"/>
                  <a:pt x="1487940" y="1070338"/>
                  <a:pt x="1490325" y="1070338"/>
                </a:cubicBezTo>
                <a:cubicBezTo>
                  <a:pt x="1494088" y="1070338"/>
                  <a:pt x="1497619" y="1069693"/>
                  <a:pt x="1500916" y="1068403"/>
                </a:cubicBezTo>
                <a:cubicBezTo>
                  <a:pt x="1504214" y="1067112"/>
                  <a:pt x="1506243" y="1066343"/>
                  <a:pt x="1507003" y="1066096"/>
                </a:cubicBezTo>
                <a:cubicBezTo>
                  <a:pt x="1528505" y="1057290"/>
                  <a:pt x="1546635" y="1044612"/>
                  <a:pt x="1561393" y="1028063"/>
                </a:cubicBezTo>
                <a:cubicBezTo>
                  <a:pt x="1576150" y="1011513"/>
                  <a:pt x="1586708" y="994230"/>
                  <a:pt x="1593064" y="976213"/>
                </a:cubicBezTo>
                <a:cubicBezTo>
                  <a:pt x="1598555" y="959740"/>
                  <a:pt x="1601301" y="942607"/>
                  <a:pt x="1601301" y="924811"/>
                </a:cubicBezTo>
                <a:cubicBezTo>
                  <a:pt x="1601301" y="907417"/>
                  <a:pt x="1597553" y="892193"/>
                  <a:pt x="1590057" y="879137"/>
                </a:cubicBezTo>
                <a:cubicBezTo>
                  <a:pt x="1580056" y="863428"/>
                  <a:pt x="1566596" y="852521"/>
                  <a:pt x="1549675" y="846416"/>
                </a:cubicBezTo>
                <a:cubicBezTo>
                  <a:pt x="1532755" y="840311"/>
                  <a:pt x="1514315" y="836578"/>
                  <a:pt x="1494357" y="835217"/>
                </a:cubicBezTo>
                <a:lnTo>
                  <a:pt x="1477020" y="834743"/>
                </a:lnTo>
                <a:cubicBezTo>
                  <a:pt x="1473693" y="834743"/>
                  <a:pt x="1469181" y="834873"/>
                  <a:pt x="1463485" y="835134"/>
                </a:cubicBezTo>
                <a:lnTo>
                  <a:pt x="1463485" y="836433"/>
                </a:lnTo>
                <a:cubicBezTo>
                  <a:pt x="1463076" y="831927"/>
                  <a:pt x="1461497" y="828643"/>
                  <a:pt x="1458749" y="826581"/>
                </a:cubicBezTo>
                <a:cubicBezTo>
                  <a:pt x="1456002" y="824518"/>
                  <a:pt x="1452819" y="823755"/>
                  <a:pt x="1449201" y="824293"/>
                </a:cubicBezTo>
                <a:close/>
                <a:moveTo>
                  <a:pt x="1371139" y="819877"/>
                </a:moveTo>
                <a:cubicBezTo>
                  <a:pt x="1364816" y="819877"/>
                  <a:pt x="1361060" y="823036"/>
                  <a:pt x="1359869" y="829355"/>
                </a:cubicBezTo>
                <a:cubicBezTo>
                  <a:pt x="1356081" y="849974"/>
                  <a:pt x="1351915" y="882381"/>
                  <a:pt x="1347371" y="926574"/>
                </a:cubicBezTo>
                <a:cubicBezTo>
                  <a:pt x="1342827" y="970768"/>
                  <a:pt x="1340020" y="1001564"/>
                  <a:pt x="1338949" y="1018962"/>
                </a:cubicBezTo>
                <a:cubicBezTo>
                  <a:pt x="1338390" y="1023429"/>
                  <a:pt x="1338111" y="1029682"/>
                  <a:pt x="1338111" y="1037720"/>
                </a:cubicBezTo>
                <a:cubicBezTo>
                  <a:pt x="1338111" y="1045967"/>
                  <a:pt x="1338646" y="1053433"/>
                  <a:pt x="1339717" y="1060118"/>
                </a:cubicBezTo>
                <a:cubicBezTo>
                  <a:pt x="1339717" y="1063463"/>
                  <a:pt x="1341583" y="1067142"/>
                  <a:pt x="1345317" y="1071154"/>
                </a:cubicBezTo>
                <a:cubicBezTo>
                  <a:pt x="1349050" y="1075167"/>
                  <a:pt x="1353209" y="1077039"/>
                  <a:pt x="1357796" y="1076770"/>
                </a:cubicBezTo>
                <a:cubicBezTo>
                  <a:pt x="1363555" y="1076770"/>
                  <a:pt x="1368426" y="1074778"/>
                  <a:pt x="1372406" y="1070793"/>
                </a:cubicBezTo>
                <a:cubicBezTo>
                  <a:pt x="1376165" y="1067038"/>
                  <a:pt x="1378044" y="1063246"/>
                  <a:pt x="1378044" y="1059414"/>
                </a:cubicBezTo>
                <a:cubicBezTo>
                  <a:pt x="1378044" y="1057695"/>
                  <a:pt x="1377472" y="1056264"/>
                  <a:pt x="1376329" y="1055120"/>
                </a:cubicBezTo>
                <a:cubicBezTo>
                  <a:pt x="1374008" y="1053644"/>
                  <a:pt x="1371553" y="1053404"/>
                  <a:pt x="1368963" y="1054400"/>
                </a:cubicBezTo>
                <a:lnTo>
                  <a:pt x="1363704" y="1056187"/>
                </a:lnTo>
                <a:lnTo>
                  <a:pt x="1363853" y="1054602"/>
                </a:lnTo>
                <a:cubicBezTo>
                  <a:pt x="1364226" y="1050663"/>
                  <a:pt x="1364906" y="1043585"/>
                  <a:pt x="1365891" y="1033368"/>
                </a:cubicBezTo>
                <a:cubicBezTo>
                  <a:pt x="1366181" y="1031316"/>
                  <a:pt x="1366472" y="1029283"/>
                  <a:pt x="1366762" y="1027269"/>
                </a:cubicBezTo>
                <a:cubicBezTo>
                  <a:pt x="1367052" y="1025255"/>
                  <a:pt x="1367197" y="1023041"/>
                  <a:pt x="1367197" y="1020626"/>
                </a:cubicBezTo>
                <a:cubicBezTo>
                  <a:pt x="1367943" y="1005647"/>
                  <a:pt x="1370598" y="975882"/>
                  <a:pt x="1375161" y="931333"/>
                </a:cubicBezTo>
                <a:cubicBezTo>
                  <a:pt x="1379724" y="886783"/>
                  <a:pt x="1383804" y="854629"/>
                  <a:pt x="1387400" y="834871"/>
                </a:cubicBezTo>
                <a:cubicBezTo>
                  <a:pt x="1388663" y="826693"/>
                  <a:pt x="1384879" y="821861"/>
                  <a:pt x="1376047" y="820376"/>
                </a:cubicBezTo>
                <a:cubicBezTo>
                  <a:pt x="1375045" y="820043"/>
                  <a:pt x="1373409" y="819877"/>
                  <a:pt x="1371139" y="819877"/>
                </a:cubicBezTo>
                <a:close/>
                <a:moveTo>
                  <a:pt x="1232305" y="818667"/>
                </a:moveTo>
                <a:cubicBezTo>
                  <a:pt x="1219975" y="818667"/>
                  <a:pt x="1208733" y="821601"/>
                  <a:pt x="1198579" y="827467"/>
                </a:cubicBezTo>
                <a:cubicBezTo>
                  <a:pt x="1188425" y="833333"/>
                  <a:pt x="1182682" y="840578"/>
                  <a:pt x="1181351" y="849200"/>
                </a:cubicBezTo>
                <a:cubicBezTo>
                  <a:pt x="1181381" y="843312"/>
                  <a:pt x="1177070" y="840369"/>
                  <a:pt x="1168417" y="840369"/>
                </a:cubicBezTo>
                <a:cubicBezTo>
                  <a:pt x="1164373" y="840369"/>
                  <a:pt x="1161221" y="841781"/>
                  <a:pt x="1158962" y="844605"/>
                </a:cubicBezTo>
                <a:cubicBezTo>
                  <a:pt x="1156703" y="847429"/>
                  <a:pt x="1155298" y="851453"/>
                  <a:pt x="1154748" y="856675"/>
                </a:cubicBezTo>
                <a:cubicBezTo>
                  <a:pt x="1154210" y="860459"/>
                  <a:pt x="1152320" y="878414"/>
                  <a:pt x="1149078" y="910540"/>
                </a:cubicBezTo>
                <a:cubicBezTo>
                  <a:pt x="1148792" y="914239"/>
                  <a:pt x="1144366" y="960378"/>
                  <a:pt x="1135799" y="1048957"/>
                </a:cubicBezTo>
                <a:cubicBezTo>
                  <a:pt x="1135526" y="1050446"/>
                  <a:pt x="1135188" y="1052619"/>
                  <a:pt x="1134787" y="1055475"/>
                </a:cubicBezTo>
                <a:cubicBezTo>
                  <a:pt x="1134386" y="1058332"/>
                  <a:pt x="1134186" y="1061119"/>
                  <a:pt x="1134186" y="1063836"/>
                </a:cubicBezTo>
                <a:cubicBezTo>
                  <a:pt x="1134186" y="1069135"/>
                  <a:pt x="1135368" y="1072800"/>
                  <a:pt x="1137731" y="1074831"/>
                </a:cubicBezTo>
                <a:cubicBezTo>
                  <a:pt x="1140355" y="1076926"/>
                  <a:pt x="1143352" y="1077973"/>
                  <a:pt x="1146723" y="1077973"/>
                </a:cubicBezTo>
                <a:cubicBezTo>
                  <a:pt x="1149867" y="1077973"/>
                  <a:pt x="1152772" y="1076831"/>
                  <a:pt x="1155439" y="1074546"/>
                </a:cubicBezTo>
                <a:cubicBezTo>
                  <a:pt x="1158105" y="1072262"/>
                  <a:pt x="1159603" y="1069323"/>
                  <a:pt x="1159931" y="1065731"/>
                </a:cubicBezTo>
                <a:lnTo>
                  <a:pt x="1168443" y="996410"/>
                </a:lnTo>
                <a:lnTo>
                  <a:pt x="1228919" y="1035614"/>
                </a:lnTo>
                <a:cubicBezTo>
                  <a:pt x="1237597" y="1040870"/>
                  <a:pt x="1244869" y="1045818"/>
                  <a:pt x="1250736" y="1050458"/>
                </a:cubicBezTo>
                <a:cubicBezTo>
                  <a:pt x="1256602" y="1055098"/>
                  <a:pt x="1260015" y="1057776"/>
                  <a:pt x="1260975" y="1058493"/>
                </a:cubicBezTo>
                <a:cubicBezTo>
                  <a:pt x="1264034" y="1061044"/>
                  <a:pt x="1267029" y="1063321"/>
                  <a:pt x="1269960" y="1065324"/>
                </a:cubicBezTo>
                <a:cubicBezTo>
                  <a:pt x="1272891" y="1067327"/>
                  <a:pt x="1275607" y="1068329"/>
                  <a:pt x="1278107" y="1068329"/>
                </a:cubicBezTo>
                <a:cubicBezTo>
                  <a:pt x="1283683" y="1068329"/>
                  <a:pt x="1288103" y="1066880"/>
                  <a:pt x="1291367" y="1063980"/>
                </a:cubicBezTo>
                <a:cubicBezTo>
                  <a:pt x="1294630" y="1061081"/>
                  <a:pt x="1296262" y="1057283"/>
                  <a:pt x="1296262" y="1052586"/>
                </a:cubicBezTo>
                <a:cubicBezTo>
                  <a:pt x="1296262" y="1046340"/>
                  <a:pt x="1292545" y="1040689"/>
                  <a:pt x="1285111" y="1035633"/>
                </a:cubicBezTo>
                <a:cubicBezTo>
                  <a:pt x="1277677" y="1030578"/>
                  <a:pt x="1266639" y="1024415"/>
                  <a:pt x="1251996" y="1017145"/>
                </a:cubicBezTo>
                <a:lnTo>
                  <a:pt x="1238084" y="1009913"/>
                </a:lnTo>
                <a:cubicBezTo>
                  <a:pt x="1231390" y="1006564"/>
                  <a:pt x="1226451" y="1003960"/>
                  <a:pt x="1223268" y="1002099"/>
                </a:cubicBezTo>
                <a:cubicBezTo>
                  <a:pt x="1200430" y="990546"/>
                  <a:pt x="1187396" y="984138"/>
                  <a:pt x="1184167" y="982875"/>
                </a:cubicBezTo>
                <a:cubicBezTo>
                  <a:pt x="1192026" y="978028"/>
                  <a:pt x="1198182" y="973030"/>
                  <a:pt x="1202636" y="967881"/>
                </a:cubicBezTo>
                <a:cubicBezTo>
                  <a:pt x="1218034" y="958653"/>
                  <a:pt x="1228991" y="951391"/>
                  <a:pt x="1235508" y="946096"/>
                </a:cubicBezTo>
                <a:cubicBezTo>
                  <a:pt x="1242025" y="940802"/>
                  <a:pt x="1248387" y="934780"/>
                  <a:pt x="1254594" y="928030"/>
                </a:cubicBezTo>
                <a:cubicBezTo>
                  <a:pt x="1263110" y="919519"/>
                  <a:pt x="1269840" y="910388"/>
                  <a:pt x="1274785" y="900637"/>
                </a:cubicBezTo>
                <a:cubicBezTo>
                  <a:pt x="1279730" y="890886"/>
                  <a:pt x="1282202" y="879792"/>
                  <a:pt x="1282202" y="867356"/>
                </a:cubicBezTo>
                <a:cubicBezTo>
                  <a:pt x="1282202" y="853904"/>
                  <a:pt x="1278187" y="842798"/>
                  <a:pt x="1270155" y="834039"/>
                </a:cubicBezTo>
                <a:cubicBezTo>
                  <a:pt x="1262124" y="825280"/>
                  <a:pt x="1252118" y="820329"/>
                  <a:pt x="1240138" y="819186"/>
                </a:cubicBezTo>
                <a:cubicBezTo>
                  <a:pt x="1238056" y="818840"/>
                  <a:pt x="1235445" y="818667"/>
                  <a:pt x="1232305" y="818667"/>
                </a:cubicBezTo>
                <a:close/>
                <a:moveTo>
                  <a:pt x="126482" y="812920"/>
                </a:moveTo>
                <a:cubicBezTo>
                  <a:pt x="130268" y="812371"/>
                  <a:pt x="131192" y="813318"/>
                  <a:pt x="130492" y="817031"/>
                </a:cubicBezTo>
                <a:cubicBezTo>
                  <a:pt x="129908" y="820133"/>
                  <a:pt x="131784" y="823199"/>
                  <a:pt x="135745" y="825616"/>
                </a:cubicBezTo>
                <a:cubicBezTo>
                  <a:pt x="139134" y="827684"/>
                  <a:pt x="141906" y="830980"/>
                  <a:pt x="141906" y="832939"/>
                </a:cubicBezTo>
                <a:cubicBezTo>
                  <a:pt x="141906" y="834899"/>
                  <a:pt x="143284" y="837541"/>
                  <a:pt x="144968" y="838811"/>
                </a:cubicBezTo>
                <a:cubicBezTo>
                  <a:pt x="147226" y="840512"/>
                  <a:pt x="146508" y="844775"/>
                  <a:pt x="142231" y="855042"/>
                </a:cubicBezTo>
                <a:cubicBezTo>
                  <a:pt x="135292" y="871703"/>
                  <a:pt x="135076" y="875170"/>
                  <a:pt x="140757" y="878723"/>
                </a:cubicBezTo>
                <a:cubicBezTo>
                  <a:pt x="144087" y="880806"/>
                  <a:pt x="146923" y="880905"/>
                  <a:pt x="153075" y="879155"/>
                </a:cubicBezTo>
                <a:cubicBezTo>
                  <a:pt x="160532" y="877034"/>
                  <a:pt x="161067" y="877215"/>
                  <a:pt x="161067" y="881859"/>
                </a:cubicBezTo>
                <a:cubicBezTo>
                  <a:pt x="161067" y="886109"/>
                  <a:pt x="159754" y="886837"/>
                  <a:pt x="152097" y="886837"/>
                </a:cubicBezTo>
                <a:cubicBezTo>
                  <a:pt x="145953" y="886837"/>
                  <a:pt x="140294" y="888787"/>
                  <a:pt x="134135" y="893026"/>
                </a:cubicBezTo>
                <a:cubicBezTo>
                  <a:pt x="121284" y="901872"/>
                  <a:pt x="117271" y="901177"/>
                  <a:pt x="117271" y="890104"/>
                </a:cubicBezTo>
                <a:cubicBezTo>
                  <a:pt x="117271" y="885066"/>
                  <a:pt x="115862" y="880639"/>
                  <a:pt x="114119" y="880201"/>
                </a:cubicBezTo>
                <a:cubicBezTo>
                  <a:pt x="112386" y="879766"/>
                  <a:pt x="110384" y="874101"/>
                  <a:pt x="109670" y="867614"/>
                </a:cubicBezTo>
                <a:cubicBezTo>
                  <a:pt x="108956" y="861126"/>
                  <a:pt x="107295" y="855316"/>
                  <a:pt x="105978" y="854703"/>
                </a:cubicBezTo>
                <a:cubicBezTo>
                  <a:pt x="104661" y="854090"/>
                  <a:pt x="103584" y="850858"/>
                  <a:pt x="103584" y="847521"/>
                </a:cubicBezTo>
                <a:cubicBezTo>
                  <a:pt x="103584" y="842464"/>
                  <a:pt x="104696" y="841454"/>
                  <a:pt x="110266" y="841454"/>
                </a:cubicBezTo>
                <a:cubicBezTo>
                  <a:pt x="119122" y="841454"/>
                  <a:pt x="121032" y="838616"/>
                  <a:pt x="121320" y="825025"/>
                </a:cubicBezTo>
                <a:cubicBezTo>
                  <a:pt x="121516" y="815789"/>
                  <a:pt x="122492" y="813500"/>
                  <a:pt x="126482" y="812920"/>
                </a:cubicBezTo>
                <a:close/>
                <a:moveTo>
                  <a:pt x="96399" y="810511"/>
                </a:moveTo>
                <a:cubicBezTo>
                  <a:pt x="100309" y="810511"/>
                  <a:pt x="103584" y="819089"/>
                  <a:pt x="103584" y="829334"/>
                </a:cubicBezTo>
                <a:cubicBezTo>
                  <a:pt x="103584" y="835709"/>
                  <a:pt x="99551" y="836684"/>
                  <a:pt x="87844" y="833138"/>
                </a:cubicBezTo>
                <a:cubicBezTo>
                  <a:pt x="80201" y="830823"/>
                  <a:pt x="80027" y="828123"/>
                  <a:pt x="87275" y="824297"/>
                </a:cubicBezTo>
                <a:cubicBezTo>
                  <a:pt x="90350" y="822674"/>
                  <a:pt x="92668" y="820533"/>
                  <a:pt x="92426" y="819539"/>
                </a:cubicBezTo>
                <a:cubicBezTo>
                  <a:pt x="91226" y="814603"/>
                  <a:pt x="93027" y="810511"/>
                  <a:pt x="96399" y="810511"/>
                </a:cubicBezTo>
                <a:close/>
                <a:moveTo>
                  <a:pt x="1106099" y="807417"/>
                </a:moveTo>
                <a:cubicBezTo>
                  <a:pt x="1097029" y="807417"/>
                  <a:pt x="1079642" y="808965"/>
                  <a:pt x="1053939" y="812060"/>
                </a:cubicBezTo>
                <a:cubicBezTo>
                  <a:pt x="1028236" y="815155"/>
                  <a:pt x="1002615" y="819101"/>
                  <a:pt x="977076" y="823896"/>
                </a:cubicBezTo>
                <a:cubicBezTo>
                  <a:pt x="975178" y="823896"/>
                  <a:pt x="972886" y="823694"/>
                  <a:pt x="970200" y="823291"/>
                </a:cubicBezTo>
                <a:cubicBezTo>
                  <a:pt x="967514" y="822888"/>
                  <a:pt x="964902" y="822686"/>
                  <a:pt x="962364" y="822686"/>
                </a:cubicBezTo>
                <a:cubicBezTo>
                  <a:pt x="958076" y="822686"/>
                  <a:pt x="954848" y="823966"/>
                  <a:pt x="952681" y="826526"/>
                </a:cubicBezTo>
                <a:cubicBezTo>
                  <a:pt x="950514" y="829086"/>
                  <a:pt x="949430" y="833589"/>
                  <a:pt x="949430" y="840036"/>
                </a:cubicBezTo>
                <a:cubicBezTo>
                  <a:pt x="949430" y="843445"/>
                  <a:pt x="949872" y="847061"/>
                  <a:pt x="950755" y="850886"/>
                </a:cubicBezTo>
                <a:cubicBezTo>
                  <a:pt x="951638" y="854711"/>
                  <a:pt x="952133" y="856886"/>
                  <a:pt x="952240" y="857411"/>
                </a:cubicBezTo>
                <a:lnTo>
                  <a:pt x="953507" y="867944"/>
                </a:lnTo>
                <a:lnTo>
                  <a:pt x="954684" y="880545"/>
                </a:lnTo>
                <a:lnTo>
                  <a:pt x="962370" y="982881"/>
                </a:lnTo>
                <a:lnTo>
                  <a:pt x="966709" y="1036491"/>
                </a:lnTo>
                <a:cubicBezTo>
                  <a:pt x="968313" y="1055242"/>
                  <a:pt x="969115" y="1065270"/>
                  <a:pt x="969115" y="1066576"/>
                </a:cubicBezTo>
                <a:cubicBezTo>
                  <a:pt x="969478" y="1071247"/>
                  <a:pt x="971136" y="1074784"/>
                  <a:pt x="974091" y="1077186"/>
                </a:cubicBezTo>
                <a:cubicBezTo>
                  <a:pt x="977045" y="1079588"/>
                  <a:pt x="979832" y="1080789"/>
                  <a:pt x="982452" y="1080789"/>
                </a:cubicBezTo>
                <a:cubicBezTo>
                  <a:pt x="993754" y="1080789"/>
                  <a:pt x="999405" y="1075138"/>
                  <a:pt x="999405" y="1063836"/>
                </a:cubicBezTo>
                <a:cubicBezTo>
                  <a:pt x="999405" y="1054459"/>
                  <a:pt x="995789" y="1023813"/>
                  <a:pt x="988557" y="971900"/>
                </a:cubicBezTo>
                <a:cubicBezTo>
                  <a:pt x="986300" y="972147"/>
                  <a:pt x="990436" y="972544"/>
                  <a:pt x="1000963" y="973090"/>
                </a:cubicBezTo>
                <a:cubicBezTo>
                  <a:pt x="1011490" y="973636"/>
                  <a:pt x="1021125" y="973909"/>
                  <a:pt x="1029867" y="973909"/>
                </a:cubicBezTo>
                <a:cubicBezTo>
                  <a:pt x="1049194" y="973909"/>
                  <a:pt x="1063657" y="971633"/>
                  <a:pt x="1073256" y="967081"/>
                </a:cubicBezTo>
                <a:cubicBezTo>
                  <a:pt x="1081597" y="963975"/>
                  <a:pt x="1088049" y="959608"/>
                  <a:pt x="1092612" y="953981"/>
                </a:cubicBezTo>
                <a:cubicBezTo>
                  <a:pt x="1097175" y="948353"/>
                  <a:pt x="1099456" y="943319"/>
                  <a:pt x="1099456" y="938878"/>
                </a:cubicBezTo>
                <a:cubicBezTo>
                  <a:pt x="1099456" y="935614"/>
                  <a:pt x="1097556" y="933982"/>
                  <a:pt x="1093754" y="933982"/>
                </a:cubicBezTo>
                <a:cubicBezTo>
                  <a:pt x="1092530" y="933982"/>
                  <a:pt x="1089516" y="934688"/>
                  <a:pt x="1084712" y="936100"/>
                </a:cubicBezTo>
                <a:cubicBezTo>
                  <a:pt x="1081055" y="937508"/>
                  <a:pt x="1075112" y="939405"/>
                  <a:pt x="1066882" y="941790"/>
                </a:cubicBezTo>
                <a:cubicBezTo>
                  <a:pt x="1054710" y="945160"/>
                  <a:pt x="1040497" y="946845"/>
                  <a:pt x="1024242" y="946845"/>
                </a:cubicBezTo>
                <a:cubicBezTo>
                  <a:pt x="1015363" y="946845"/>
                  <a:pt x="1002585" y="945917"/>
                  <a:pt x="985908" y="944061"/>
                </a:cubicBezTo>
                <a:lnTo>
                  <a:pt x="984474" y="919013"/>
                </a:lnTo>
                <a:cubicBezTo>
                  <a:pt x="982857" y="886601"/>
                  <a:pt x="981272" y="864856"/>
                  <a:pt x="979719" y="853776"/>
                </a:cubicBezTo>
                <a:cubicBezTo>
                  <a:pt x="982160" y="853776"/>
                  <a:pt x="993351" y="851698"/>
                  <a:pt x="1013292" y="847542"/>
                </a:cubicBezTo>
                <a:cubicBezTo>
                  <a:pt x="1030473" y="843639"/>
                  <a:pt x="1047660" y="840554"/>
                  <a:pt x="1064854" y="838289"/>
                </a:cubicBezTo>
                <a:cubicBezTo>
                  <a:pt x="1082047" y="836023"/>
                  <a:pt x="1094893" y="834890"/>
                  <a:pt x="1103392" y="834890"/>
                </a:cubicBezTo>
                <a:cubicBezTo>
                  <a:pt x="1108567" y="834890"/>
                  <a:pt x="1112151" y="833496"/>
                  <a:pt x="1114143" y="830708"/>
                </a:cubicBezTo>
                <a:cubicBezTo>
                  <a:pt x="1116136" y="827920"/>
                  <a:pt x="1117132" y="824064"/>
                  <a:pt x="1117132" y="819141"/>
                </a:cubicBezTo>
                <a:cubicBezTo>
                  <a:pt x="1117132" y="812554"/>
                  <a:pt x="1113454" y="808646"/>
                  <a:pt x="1106099" y="807417"/>
                </a:cubicBezTo>
                <a:close/>
                <a:moveTo>
                  <a:pt x="2810091" y="801473"/>
                </a:moveTo>
                <a:cubicBezTo>
                  <a:pt x="2821188" y="803472"/>
                  <a:pt x="2821724" y="803935"/>
                  <a:pt x="2821724" y="811492"/>
                </a:cubicBezTo>
                <a:cubicBezTo>
                  <a:pt x="2821724" y="815301"/>
                  <a:pt x="2823178" y="818784"/>
                  <a:pt x="2824954" y="819230"/>
                </a:cubicBezTo>
                <a:cubicBezTo>
                  <a:pt x="2827062" y="819759"/>
                  <a:pt x="2827386" y="821432"/>
                  <a:pt x="2825889" y="824043"/>
                </a:cubicBezTo>
                <a:cubicBezTo>
                  <a:pt x="2824626" y="826244"/>
                  <a:pt x="2823815" y="828801"/>
                  <a:pt x="2824086" y="829724"/>
                </a:cubicBezTo>
                <a:cubicBezTo>
                  <a:pt x="2824357" y="830648"/>
                  <a:pt x="2823224" y="835196"/>
                  <a:pt x="2821568" y="839831"/>
                </a:cubicBezTo>
                <a:cubicBezTo>
                  <a:pt x="2818798" y="847583"/>
                  <a:pt x="2819078" y="848606"/>
                  <a:pt x="2825076" y="852592"/>
                </a:cubicBezTo>
                <a:cubicBezTo>
                  <a:pt x="2828662" y="854976"/>
                  <a:pt x="2833920" y="857920"/>
                  <a:pt x="2836762" y="859136"/>
                </a:cubicBezTo>
                <a:cubicBezTo>
                  <a:pt x="2839604" y="860352"/>
                  <a:pt x="2843072" y="863929"/>
                  <a:pt x="2844468" y="867086"/>
                </a:cubicBezTo>
                <a:cubicBezTo>
                  <a:pt x="2846521" y="871729"/>
                  <a:pt x="2845951" y="873623"/>
                  <a:pt x="2841485" y="876988"/>
                </a:cubicBezTo>
                <a:cubicBezTo>
                  <a:pt x="2835286" y="881661"/>
                  <a:pt x="2829936" y="880403"/>
                  <a:pt x="2829936" y="874274"/>
                </a:cubicBezTo>
                <a:cubicBezTo>
                  <a:pt x="2829936" y="872036"/>
                  <a:pt x="2828089" y="869671"/>
                  <a:pt x="2825830" y="869017"/>
                </a:cubicBezTo>
                <a:cubicBezTo>
                  <a:pt x="2823572" y="868365"/>
                  <a:pt x="2821724" y="865685"/>
                  <a:pt x="2821724" y="863062"/>
                </a:cubicBezTo>
                <a:cubicBezTo>
                  <a:pt x="2821724" y="851331"/>
                  <a:pt x="2811817" y="847853"/>
                  <a:pt x="2802200" y="856210"/>
                </a:cubicBezTo>
                <a:cubicBezTo>
                  <a:pt x="2796565" y="861107"/>
                  <a:pt x="2795874" y="863336"/>
                  <a:pt x="2799473" y="865013"/>
                </a:cubicBezTo>
                <a:cubicBezTo>
                  <a:pt x="2800784" y="865623"/>
                  <a:pt x="2802566" y="868794"/>
                  <a:pt x="2803432" y="872058"/>
                </a:cubicBezTo>
                <a:cubicBezTo>
                  <a:pt x="2805198" y="878713"/>
                  <a:pt x="2817751" y="883976"/>
                  <a:pt x="2827348" y="882085"/>
                </a:cubicBezTo>
                <a:cubicBezTo>
                  <a:pt x="2834815" y="880613"/>
                  <a:pt x="2837432" y="885861"/>
                  <a:pt x="2831637" y="890687"/>
                </a:cubicBezTo>
                <a:cubicBezTo>
                  <a:pt x="2828763" y="893080"/>
                  <a:pt x="2827199" y="898098"/>
                  <a:pt x="2827199" y="904928"/>
                </a:cubicBezTo>
                <a:cubicBezTo>
                  <a:pt x="2827199" y="916933"/>
                  <a:pt x="2824801" y="919166"/>
                  <a:pt x="2817349" y="914100"/>
                </a:cubicBezTo>
                <a:lnTo>
                  <a:pt x="2817349" y="914099"/>
                </a:lnTo>
                <a:cubicBezTo>
                  <a:pt x="2814486" y="912153"/>
                  <a:pt x="2810604" y="910468"/>
                  <a:pt x="2808722" y="910354"/>
                </a:cubicBezTo>
                <a:cubicBezTo>
                  <a:pt x="2806840" y="910241"/>
                  <a:pt x="2803454" y="910009"/>
                  <a:pt x="2801195" y="909839"/>
                </a:cubicBezTo>
                <a:cubicBezTo>
                  <a:pt x="2798750" y="909654"/>
                  <a:pt x="2797089" y="907443"/>
                  <a:pt x="2797089" y="904372"/>
                </a:cubicBezTo>
                <a:cubicBezTo>
                  <a:pt x="2797089" y="901536"/>
                  <a:pt x="2795857" y="899215"/>
                  <a:pt x="2794352" y="899215"/>
                </a:cubicBezTo>
                <a:cubicBezTo>
                  <a:pt x="2792846" y="899215"/>
                  <a:pt x="2791614" y="897413"/>
                  <a:pt x="2791614" y="895211"/>
                </a:cubicBezTo>
                <a:cubicBezTo>
                  <a:pt x="2791614" y="893008"/>
                  <a:pt x="2792846" y="890633"/>
                  <a:pt x="2794352" y="889932"/>
                </a:cubicBezTo>
                <a:cubicBezTo>
                  <a:pt x="2798104" y="888184"/>
                  <a:pt x="2797826" y="876523"/>
                  <a:pt x="2794032" y="876523"/>
                </a:cubicBezTo>
                <a:cubicBezTo>
                  <a:pt x="2792324" y="876523"/>
                  <a:pt x="2791607" y="874704"/>
                  <a:pt x="2792408" y="872397"/>
                </a:cubicBezTo>
                <a:cubicBezTo>
                  <a:pt x="2793195" y="870128"/>
                  <a:pt x="2792723" y="868271"/>
                  <a:pt x="2791358" y="868271"/>
                </a:cubicBezTo>
                <a:cubicBezTo>
                  <a:pt x="2789994" y="868271"/>
                  <a:pt x="2788877" y="863058"/>
                  <a:pt x="2788877" y="856685"/>
                </a:cubicBezTo>
                <a:cubicBezTo>
                  <a:pt x="2788877" y="845825"/>
                  <a:pt x="2789248" y="845172"/>
                  <a:pt x="2794794" y="846265"/>
                </a:cubicBezTo>
                <a:cubicBezTo>
                  <a:pt x="2807688" y="848806"/>
                  <a:pt x="2816048" y="838944"/>
                  <a:pt x="2806865" y="832023"/>
                </a:cubicBezTo>
                <a:cubicBezTo>
                  <a:pt x="2801916" y="828294"/>
                  <a:pt x="2799990" y="828325"/>
                  <a:pt x="2794266" y="832230"/>
                </a:cubicBezTo>
                <a:cubicBezTo>
                  <a:pt x="2787991" y="836509"/>
                  <a:pt x="2779629" y="833865"/>
                  <a:pt x="2764926" y="822953"/>
                </a:cubicBezTo>
                <a:cubicBezTo>
                  <a:pt x="2757476" y="817424"/>
                  <a:pt x="2753292" y="812488"/>
                  <a:pt x="2753292" y="809227"/>
                </a:cubicBezTo>
                <a:cubicBezTo>
                  <a:pt x="2753292" y="804525"/>
                  <a:pt x="2754026" y="804239"/>
                  <a:pt x="2762873" y="805490"/>
                </a:cubicBezTo>
                <a:cubicBezTo>
                  <a:pt x="2769152" y="806377"/>
                  <a:pt x="2772454" y="806054"/>
                  <a:pt x="2772454" y="804552"/>
                </a:cubicBezTo>
                <a:cubicBezTo>
                  <a:pt x="2772454" y="800753"/>
                  <a:pt x="2781059" y="801970"/>
                  <a:pt x="2786280" y="806507"/>
                </a:cubicBezTo>
                <a:cubicBezTo>
                  <a:pt x="2790517" y="810188"/>
                  <a:pt x="2791930" y="810397"/>
                  <a:pt x="2796866" y="808074"/>
                </a:cubicBezTo>
                <a:cubicBezTo>
                  <a:pt x="2800000" y="806599"/>
                  <a:pt x="2802564" y="804206"/>
                  <a:pt x="2802564" y="802755"/>
                </a:cubicBezTo>
                <a:cubicBezTo>
                  <a:pt x="2802564" y="800924"/>
                  <a:pt x="2804866" y="800532"/>
                  <a:pt x="2810091" y="801473"/>
                </a:cubicBezTo>
                <a:close/>
                <a:moveTo>
                  <a:pt x="658850" y="798575"/>
                </a:moveTo>
                <a:cubicBezTo>
                  <a:pt x="660801" y="798575"/>
                  <a:pt x="661989" y="799083"/>
                  <a:pt x="662413" y="800100"/>
                </a:cubicBezTo>
                <a:cubicBezTo>
                  <a:pt x="662837" y="801116"/>
                  <a:pt x="663049" y="805492"/>
                  <a:pt x="663049" y="813227"/>
                </a:cubicBezTo>
                <a:lnTo>
                  <a:pt x="663049" y="894503"/>
                </a:lnTo>
                <a:cubicBezTo>
                  <a:pt x="663049" y="901734"/>
                  <a:pt x="662823" y="905853"/>
                  <a:pt x="662371" y="906859"/>
                </a:cubicBezTo>
                <a:cubicBezTo>
                  <a:pt x="661919" y="907865"/>
                  <a:pt x="660810" y="908368"/>
                  <a:pt x="659043" y="908368"/>
                </a:cubicBezTo>
                <a:cubicBezTo>
                  <a:pt x="657018" y="908368"/>
                  <a:pt x="655813" y="907981"/>
                  <a:pt x="655428" y="907207"/>
                </a:cubicBezTo>
                <a:cubicBezTo>
                  <a:pt x="655042" y="906433"/>
                  <a:pt x="654850" y="901806"/>
                  <a:pt x="654850" y="893325"/>
                </a:cubicBezTo>
                <a:lnTo>
                  <a:pt x="654850" y="813227"/>
                </a:lnTo>
                <a:cubicBezTo>
                  <a:pt x="654850" y="805584"/>
                  <a:pt x="655097" y="801231"/>
                  <a:pt x="655592" y="800168"/>
                </a:cubicBezTo>
                <a:cubicBezTo>
                  <a:pt x="656087" y="799106"/>
                  <a:pt x="657173" y="798575"/>
                  <a:pt x="658850" y="798575"/>
                </a:cubicBezTo>
                <a:close/>
                <a:moveTo>
                  <a:pt x="4847" y="794007"/>
                </a:moveTo>
                <a:cubicBezTo>
                  <a:pt x="10403" y="794007"/>
                  <a:pt x="10716" y="794850"/>
                  <a:pt x="9957" y="807768"/>
                </a:cubicBezTo>
                <a:cubicBezTo>
                  <a:pt x="9444" y="816480"/>
                  <a:pt x="7892" y="821840"/>
                  <a:pt x="5725" y="822380"/>
                </a:cubicBezTo>
                <a:cubicBezTo>
                  <a:pt x="3307" y="822982"/>
                  <a:pt x="2293" y="820308"/>
                  <a:pt x="2267" y="813261"/>
                </a:cubicBezTo>
                <a:cubicBezTo>
                  <a:pt x="2245" y="807777"/>
                  <a:pt x="1486" y="801202"/>
                  <a:pt x="579" y="798649"/>
                </a:cubicBezTo>
                <a:cubicBezTo>
                  <a:pt x="-760" y="794883"/>
                  <a:pt x="45" y="794007"/>
                  <a:pt x="4847" y="794007"/>
                </a:cubicBezTo>
                <a:close/>
                <a:moveTo>
                  <a:pt x="657675" y="762777"/>
                </a:moveTo>
                <a:cubicBezTo>
                  <a:pt x="643607" y="762777"/>
                  <a:pt x="631629" y="765357"/>
                  <a:pt x="621742" y="770517"/>
                </a:cubicBezTo>
                <a:cubicBezTo>
                  <a:pt x="611856" y="775677"/>
                  <a:pt x="605169" y="782352"/>
                  <a:pt x="601683" y="790541"/>
                </a:cubicBezTo>
                <a:cubicBezTo>
                  <a:pt x="598196" y="798730"/>
                  <a:pt x="596453" y="810881"/>
                  <a:pt x="596453" y="826995"/>
                </a:cubicBezTo>
                <a:lnTo>
                  <a:pt x="596453" y="884270"/>
                </a:lnTo>
                <a:cubicBezTo>
                  <a:pt x="596453" y="897950"/>
                  <a:pt x="598131" y="908648"/>
                  <a:pt x="601486" y="916365"/>
                </a:cubicBezTo>
                <a:cubicBezTo>
                  <a:pt x="604841" y="924081"/>
                  <a:pt x="611252" y="930677"/>
                  <a:pt x="620719" y="936152"/>
                </a:cubicBezTo>
                <a:cubicBezTo>
                  <a:pt x="630186" y="941628"/>
                  <a:pt x="643615" y="944366"/>
                  <a:pt x="661006" y="944366"/>
                </a:cubicBezTo>
                <a:cubicBezTo>
                  <a:pt x="676284" y="944366"/>
                  <a:pt x="688709" y="941492"/>
                  <a:pt x="698280" y="935745"/>
                </a:cubicBezTo>
                <a:cubicBezTo>
                  <a:pt x="707851" y="929997"/>
                  <a:pt x="714105" y="923179"/>
                  <a:pt x="717041" y="915291"/>
                </a:cubicBezTo>
                <a:cubicBezTo>
                  <a:pt x="719978" y="907403"/>
                  <a:pt x="721446" y="896213"/>
                  <a:pt x="721446" y="881720"/>
                </a:cubicBezTo>
                <a:lnTo>
                  <a:pt x="721446" y="826995"/>
                </a:lnTo>
                <a:cubicBezTo>
                  <a:pt x="721446" y="811479"/>
                  <a:pt x="719774" y="799733"/>
                  <a:pt x="716430" y="791756"/>
                </a:cubicBezTo>
                <a:cubicBezTo>
                  <a:pt x="713087" y="783780"/>
                  <a:pt x="706387" y="776956"/>
                  <a:pt x="696332" y="771284"/>
                </a:cubicBezTo>
                <a:cubicBezTo>
                  <a:pt x="686276" y="765613"/>
                  <a:pt x="673390" y="762777"/>
                  <a:pt x="657675" y="762777"/>
                </a:cubicBezTo>
                <a:close/>
                <a:moveTo>
                  <a:pt x="2792537" y="711517"/>
                </a:moveTo>
                <a:cubicBezTo>
                  <a:pt x="2794962" y="713462"/>
                  <a:pt x="2794905" y="714296"/>
                  <a:pt x="2792299" y="715016"/>
                </a:cubicBezTo>
                <a:cubicBezTo>
                  <a:pt x="2790417" y="715536"/>
                  <a:pt x="2788878" y="719133"/>
                  <a:pt x="2788878" y="723010"/>
                </a:cubicBezTo>
                <a:cubicBezTo>
                  <a:pt x="2788878" y="726886"/>
                  <a:pt x="2787646" y="730058"/>
                  <a:pt x="2786140" y="730058"/>
                </a:cubicBezTo>
                <a:cubicBezTo>
                  <a:pt x="2781917" y="730058"/>
                  <a:pt x="2782904" y="737492"/>
                  <a:pt x="2787509" y="740372"/>
                </a:cubicBezTo>
                <a:cubicBezTo>
                  <a:pt x="2792848" y="743712"/>
                  <a:pt x="2792745" y="747856"/>
                  <a:pt x="2787284" y="749435"/>
                </a:cubicBezTo>
                <a:cubicBezTo>
                  <a:pt x="2784903" y="750123"/>
                  <a:pt x="2782747" y="750614"/>
                  <a:pt x="2782494" y="750524"/>
                </a:cubicBezTo>
                <a:cubicBezTo>
                  <a:pt x="2782242" y="750435"/>
                  <a:pt x="2780494" y="749893"/>
                  <a:pt x="2778612" y="749321"/>
                </a:cubicBezTo>
                <a:cubicBezTo>
                  <a:pt x="2774247" y="747993"/>
                  <a:pt x="2774148" y="735795"/>
                  <a:pt x="2778476" y="732533"/>
                </a:cubicBezTo>
                <a:cubicBezTo>
                  <a:pt x="2781030" y="730608"/>
                  <a:pt x="2781030" y="730058"/>
                  <a:pt x="2778476" y="730058"/>
                </a:cubicBezTo>
                <a:cubicBezTo>
                  <a:pt x="2776669" y="730058"/>
                  <a:pt x="2775191" y="728201"/>
                  <a:pt x="2775191" y="725932"/>
                </a:cubicBezTo>
                <a:cubicBezTo>
                  <a:pt x="2775191" y="723663"/>
                  <a:pt x="2776422" y="721806"/>
                  <a:pt x="2777928" y="721806"/>
                </a:cubicBezTo>
                <a:cubicBezTo>
                  <a:pt x="2779433" y="721806"/>
                  <a:pt x="2780665" y="720414"/>
                  <a:pt x="2780665" y="718712"/>
                </a:cubicBezTo>
                <a:cubicBezTo>
                  <a:pt x="2780665" y="717010"/>
                  <a:pt x="2781970" y="715618"/>
                  <a:pt x="2783564" y="715618"/>
                </a:cubicBezTo>
                <a:cubicBezTo>
                  <a:pt x="2785158" y="715618"/>
                  <a:pt x="2785754" y="714754"/>
                  <a:pt x="2784888" y="713697"/>
                </a:cubicBezTo>
                <a:cubicBezTo>
                  <a:pt x="2782360" y="710615"/>
                  <a:pt x="2789040" y="708711"/>
                  <a:pt x="2792537" y="711517"/>
                </a:cubicBezTo>
                <a:close/>
                <a:moveTo>
                  <a:pt x="21660" y="674360"/>
                </a:moveTo>
                <a:cubicBezTo>
                  <a:pt x="26285" y="674360"/>
                  <a:pt x="31677" y="675520"/>
                  <a:pt x="33643" y="676939"/>
                </a:cubicBezTo>
                <a:cubicBezTo>
                  <a:pt x="35609" y="678357"/>
                  <a:pt x="39833" y="680883"/>
                  <a:pt x="43028" y="682551"/>
                </a:cubicBezTo>
                <a:cubicBezTo>
                  <a:pt x="46223" y="684220"/>
                  <a:pt x="48877" y="687005"/>
                  <a:pt x="48925" y="688740"/>
                </a:cubicBezTo>
                <a:cubicBezTo>
                  <a:pt x="48973" y="690475"/>
                  <a:pt x="50821" y="693697"/>
                  <a:pt x="53031" y="695899"/>
                </a:cubicBezTo>
                <a:cubicBezTo>
                  <a:pt x="55241" y="698101"/>
                  <a:pt x="57050" y="701536"/>
                  <a:pt x="57050" y="703532"/>
                </a:cubicBezTo>
                <a:cubicBezTo>
                  <a:pt x="57050" y="705528"/>
                  <a:pt x="59164" y="708053"/>
                  <a:pt x="61749" y="709143"/>
                </a:cubicBezTo>
                <a:cubicBezTo>
                  <a:pt x="65755" y="710833"/>
                  <a:pt x="65942" y="711837"/>
                  <a:pt x="63019" y="715953"/>
                </a:cubicBezTo>
                <a:cubicBezTo>
                  <a:pt x="61133" y="718609"/>
                  <a:pt x="59327" y="724949"/>
                  <a:pt x="59004" y="730043"/>
                </a:cubicBezTo>
                <a:cubicBezTo>
                  <a:pt x="58507" y="737906"/>
                  <a:pt x="59355" y="739617"/>
                  <a:pt x="64615" y="741372"/>
                </a:cubicBezTo>
                <a:cubicBezTo>
                  <a:pt x="68023" y="742508"/>
                  <a:pt x="70256" y="744528"/>
                  <a:pt x="69578" y="745860"/>
                </a:cubicBezTo>
                <a:cubicBezTo>
                  <a:pt x="68900" y="747192"/>
                  <a:pt x="70026" y="748769"/>
                  <a:pt x="72081" y="749363"/>
                </a:cubicBezTo>
                <a:cubicBezTo>
                  <a:pt x="74713" y="750124"/>
                  <a:pt x="75579" y="753524"/>
                  <a:pt x="75013" y="760880"/>
                </a:cubicBezTo>
                <a:cubicBezTo>
                  <a:pt x="74571" y="766619"/>
                  <a:pt x="74968" y="771323"/>
                  <a:pt x="75895" y="771332"/>
                </a:cubicBezTo>
                <a:cubicBezTo>
                  <a:pt x="79827" y="771369"/>
                  <a:pt x="84423" y="783256"/>
                  <a:pt x="84423" y="793387"/>
                </a:cubicBezTo>
                <a:cubicBezTo>
                  <a:pt x="84423" y="805226"/>
                  <a:pt x="85529" y="804661"/>
                  <a:pt x="65946" y="802830"/>
                </a:cubicBezTo>
                <a:cubicBezTo>
                  <a:pt x="58180" y="802103"/>
                  <a:pt x="57050" y="801228"/>
                  <a:pt x="57050" y="795940"/>
                </a:cubicBezTo>
                <a:cubicBezTo>
                  <a:pt x="57050" y="792608"/>
                  <a:pt x="55721" y="789882"/>
                  <a:pt x="54097" y="789882"/>
                </a:cubicBezTo>
                <a:cubicBezTo>
                  <a:pt x="52166" y="789882"/>
                  <a:pt x="51455" y="784522"/>
                  <a:pt x="52043" y="774405"/>
                </a:cubicBezTo>
                <a:cubicBezTo>
                  <a:pt x="52539" y="765893"/>
                  <a:pt x="52019" y="758931"/>
                  <a:pt x="50891" y="758934"/>
                </a:cubicBezTo>
                <a:cubicBezTo>
                  <a:pt x="49762" y="758936"/>
                  <a:pt x="48838" y="752154"/>
                  <a:pt x="48838" y="743861"/>
                </a:cubicBezTo>
                <a:cubicBezTo>
                  <a:pt x="48838" y="727787"/>
                  <a:pt x="46349" y="723299"/>
                  <a:pt x="35105" y="719092"/>
                </a:cubicBezTo>
                <a:cubicBezTo>
                  <a:pt x="28995" y="716805"/>
                  <a:pt x="28170" y="714991"/>
                  <a:pt x="26940" y="701127"/>
                </a:cubicBezTo>
                <a:cubicBezTo>
                  <a:pt x="25692" y="687073"/>
                  <a:pt x="25025" y="685648"/>
                  <a:pt x="19412" y="685047"/>
                </a:cubicBezTo>
                <a:cubicBezTo>
                  <a:pt x="14954" y="684570"/>
                  <a:pt x="13253" y="683003"/>
                  <a:pt x="13253" y="679374"/>
                </a:cubicBezTo>
                <a:cubicBezTo>
                  <a:pt x="13253" y="675152"/>
                  <a:pt x="14582" y="674360"/>
                  <a:pt x="21660" y="674360"/>
                </a:cubicBezTo>
                <a:close/>
                <a:moveTo>
                  <a:pt x="2792190" y="664046"/>
                </a:moveTo>
                <a:cubicBezTo>
                  <a:pt x="2796997" y="664046"/>
                  <a:pt x="2797365" y="664980"/>
                  <a:pt x="2795645" y="672813"/>
                </a:cubicBezTo>
                <a:cubicBezTo>
                  <a:pt x="2793348" y="683275"/>
                  <a:pt x="2792408" y="684674"/>
                  <a:pt x="2787682" y="684674"/>
                </a:cubicBezTo>
                <a:cubicBezTo>
                  <a:pt x="2785697" y="684674"/>
                  <a:pt x="2782539" y="686067"/>
                  <a:pt x="2780665" y="687769"/>
                </a:cubicBezTo>
                <a:cubicBezTo>
                  <a:pt x="2778791" y="689471"/>
                  <a:pt x="2776176" y="690863"/>
                  <a:pt x="2774856" y="690863"/>
                </a:cubicBezTo>
                <a:cubicBezTo>
                  <a:pt x="2773534" y="690863"/>
                  <a:pt x="2772454" y="689471"/>
                  <a:pt x="2772454" y="687769"/>
                </a:cubicBezTo>
                <a:cubicBezTo>
                  <a:pt x="2772454" y="686067"/>
                  <a:pt x="2771222" y="684674"/>
                  <a:pt x="2769716" y="684674"/>
                </a:cubicBezTo>
                <a:cubicBezTo>
                  <a:pt x="2768210" y="684674"/>
                  <a:pt x="2766979" y="683359"/>
                  <a:pt x="2766979" y="681752"/>
                </a:cubicBezTo>
                <a:cubicBezTo>
                  <a:pt x="2766979" y="680145"/>
                  <a:pt x="2765525" y="678465"/>
                  <a:pt x="2763749" y="678018"/>
                </a:cubicBezTo>
                <a:cubicBezTo>
                  <a:pt x="2757360" y="676413"/>
                  <a:pt x="2763935" y="670234"/>
                  <a:pt x="2772032" y="670234"/>
                </a:cubicBezTo>
                <a:cubicBezTo>
                  <a:pt x="2776412" y="670234"/>
                  <a:pt x="2781528" y="668842"/>
                  <a:pt x="2783402" y="667140"/>
                </a:cubicBezTo>
                <a:cubicBezTo>
                  <a:pt x="2785276" y="665438"/>
                  <a:pt x="2789231" y="664046"/>
                  <a:pt x="2792190" y="664046"/>
                </a:cubicBezTo>
                <a:close/>
                <a:moveTo>
                  <a:pt x="64975" y="650770"/>
                </a:moveTo>
                <a:cubicBezTo>
                  <a:pt x="67793" y="649458"/>
                  <a:pt x="71190" y="654764"/>
                  <a:pt x="68723" y="656624"/>
                </a:cubicBezTo>
                <a:cubicBezTo>
                  <a:pt x="65786" y="658837"/>
                  <a:pt x="62525" y="657922"/>
                  <a:pt x="62525" y="654884"/>
                </a:cubicBezTo>
                <a:cubicBezTo>
                  <a:pt x="62525" y="653249"/>
                  <a:pt x="63627" y="651398"/>
                  <a:pt x="64975" y="650770"/>
                </a:cubicBezTo>
                <a:close/>
                <a:moveTo>
                  <a:pt x="511455" y="645184"/>
                </a:moveTo>
                <a:cubicBezTo>
                  <a:pt x="513455" y="645184"/>
                  <a:pt x="514656" y="645649"/>
                  <a:pt x="515057" y="646579"/>
                </a:cubicBezTo>
                <a:cubicBezTo>
                  <a:pt x="515458" y="647510"/>
                  <a:pt x="515658" y="651863"/>
                  <a:pt x="515658" y="659640"/>
                </a:cubicBezTo>
                <a:lnTo>
                  <a:pt x="515658" y="741113"/>
                </a:lnTo>
                <a:cubicBezTo>
                  <a:pt x="515658" y="748156"/>
                  <a:pt x="515402" y="752228"/>
                  <a:pt x="514890" y="753328"/>
                </a:cubicBezTo>
                <a:cubicBezTo>
                  <a:pt x="514377" y="754428"/>
                  <a:pt x="513298" y="754977"/>
                  <a:pt x="511652" y="754977"/>
                </a:cubicBezTo>
                <a:cubicBezTo>
                  <a:pt x="509494" y="754977"/>
                  <a:pt x="508222" y="754591"/>
                  <a:pt x="507837" y="753817"/>
                </a:cubicBezTo>
                <a:cubicBezTo>
                  <a:pt x="507451" y="753043"/>
                  <a:pt x="507259" y="748350"/>
                  <a:pt x="507259" y="739738"/>
                </a:cubicBezTo>
                <a:lnTo>
                  <a:pt x="507259" y="659640"/>
                </a:lnTo>
                <a:cubicBezTo>
                  <a:pt x="507259" y="652117"/>
                  <a:pt x="507522" y="647827"/>
                  <a:pt x="508048" y="646770"/>
                </a:cubicBezTo>
                <a:cubicBezTo>
                  <a:pt x="508574" y="645713"/>
                  <a:pt x="509710" y="645184"/>
                  <a:pt x="511455" y="645184"/>
                </a:cubicBezTo>
                <a:close/>
                <a:moveTo>
                  <a:pt x="629611" y="609386"/>
                </a:moveTo>
                <a:lnTo>
                  <a:pt x="503940" y="947166"/>
                </a:lnTo>
                <a:lnTo>
                  <a:pt x="541050" y="947166"/>
                </a:lnTo>
                <a:lnTo>
                  <a:pt x="666565" y="609386"/>
                </a:lnTo>
                <a:close/>
                <a:moveTo>
                  <a:pt x="510284" y="609386"/>
                </a:moveTo>
                <a:cubicBezTo>
                  <a:pt x="496224" y="609386"/>
                  <a:pt x="484249" y="611932"/>
                  <a:pt x="474359" y="617022"/>
                </a:cubicBezTo>
                <a:cubicBezTo>
                  <a:pt x="464469" y="622112"/>
                  <a:pt x="457781" y="628754"/>
                  <a:pt x="454293" y="636947"/>
                </a:cubicBezTo>
                <a:cubicBezTo>
                  <a:pt x="450806" y="645140"/>
                  <a:pt x="449062" y="657358"/>
                  <a:pt x="449062" y="673601"/>
                </a:cubicBezTo>
                <a:lnTo>
                  <a:pt x="449062" y="730679"/>
                </a:lnTo>
                <a:cubicBezTo>
                  <a:pt x="449062" y="744491"/>
                  <a:pt x="450737" y="755247"/>
                  <a:pt x="454085" y="762949"/>
                </a:cubicBezTo>
                <a:cubicBezTo>
                  <a:pt x="457434" y="770650"/>
                  <a:pt x="463824" y="777214"/>
                  <a:pt x="473255" y="782638"/>
                </a:cubicBezTo>
                <a:cubicBezTo>
                  <a:pt x="482685" y="788063"/>
                  <a:pt x="496139" y="790775"/>
                  <a:pt x="513615" y="790775"/>
                </a:cubicBezTo>
                <a:cubicBezTo>
                  <a:pt x="528893" y="790775"/>
                  <a:pt x="541317" y="787902"/>
                  <a:pt x="550886" y="782154"/>
                </a:cubicBezTo>
                <a:cubicBezTo>
                  <a:pt x="560455" y="776406"/>
                  <a:pt x="566709" y="769623"/>
                  <a:pt x="569647" y="761804"/>
                </a:cubicBezTo>
                <a:cubicBezTo>
                  <a:pt x="572586" y="753984"/>
                  <a:pt x="574055" y="742759"/>
                  <a:pt x="574055" y="728129"/>
                </a:cubicBezTo>
                <a:lnTo>
                  <a:pt x="574055" y="673601"/>
                </a:lnTo>
                <a:cubicBezTo>
                  <a:pt x="574055" y="658004"/>
                  <a:pt x="572338" y="646197"/>
                  <a:pt x="568905" y="638180"/>
                </a:cubicBezTo>
                <a:cubicBezTo>
                  <a:pt x="565472" y="630163"/>
                  <a:pt x="558737" y="623359"/>
                  <a:pt x="548702" y="617770"/>
                </a:cubicBezTo>
                <a:cubicBezTo>
                  <a:pt x="538666" y="612181"/>
                  <a:pt x="525860" y="609386"/>
                  <a:pt x="510284" y="609386"/>
                </a:cubicBezTo>
                <a:close/>
                <a:moveTo>
                  <a:pt x="2765146" y="600490"/>
                </a:moveTo>
                <a:cubicBezTo>
                  <a:pt x="2770655" y="600164"/>
                  <a:pt x="2776920" y="600673"/>
                  <a:pt x="2779488" y="602279"/>
                </a:cubicBezTo>
                <a:cubicBezTo>
                  <a:pt x="2782130" y="603931"/>
                  <a:pt x="2783402" y="608981"/>
                  <a:pt x="2783402" y="617812"/>
                </a:cubicBezTo>
                <a:cubicBezTo>
                  <a:pt x="2783402" y="629536"/>
                  <a:pt x="2782558" y="631548"/>
                  <a:pt x="2775283" y="637157"/>
                </a:cubicBezTo>
                <a:cubicBezTo>
                  <a:pt x="2767071" y="643488"/>
                  <a:pt x="2763907" y="644540"/>
                  <a:pt x="2760592" y="642041"/>
                </a:cubicBezTo>
                <a:cubicBezTo>
                  <a:pt x="2759588" y="641285"/>
                  <a:pt x="2758767" y="638102"/>
                  <a:pt x="2758767" y="634969"/>
                </a:cubicBezTo>
                <a:cubicBezTo>
                  <a:pt x="2758767" y="631835"/>
                  <a:pt x="2756919" y="627879"/>
                  <a:pt x="2754661" y="626177"/>
                </a:cubicBezTo>
                <a:cubicBezTo>
                  <a:pt x="2750088" y="622731"/>
                  <a:pt x="2748957" y="606285"/>
                  <a:pt x="2753292" y="606285"/>
                </a:cubicBezTo>
                <a:cubicBezTo>
                  <a:pt x="2754798" y="606285"/>
                  <a:pt x="2755722" y="605124"/>
                  <a:pt x="2755345" y="603706"/>
                </a:cubicBezTo>
                <a:cubicBezTo>
                  <a:pt x="2754886" y="601976"/>
                  <a:pt x="2759637" y="600816"/>
                  <a:pt x="2765146" y="600490"/>
                </a:cubicBezTo>
                <a:close/>
                <a:moveTo>
                  <a:pt x="2239333" y="537769"/>
                </a:moveTo>
                <a:lnTo>
                  <a:pt x="2239333" y="563439"/>
                </a:lnTo>
                <a:cubicBezTo>
                  <a:pt x="2213920" y="566414"/>
                  <a:pt x="2194168" y="574983"/>
                  <a:pt x="2180076" y="589145"/>
                </a:cubicBezTo>
                <a:cubicBezTo>
                  <a:pt x="2165984" y="603308"/>
                  <a:pt x="2158938" y="622781"/>
                  <a:pt x="2158938" y="647565"/>
                </a:cubicBezTo>
                <a:cubicBezTo>
                  <a:pt x="2158938" y="664606"/>
                  <a:pt x="2162231" y="679848"/>
                  <a:pt x="2168816" y="693292"/>
                </a:cubicBezTo>
                <a:cubicBezTo>
                  <a:pt x="2175401" y="706736"/>
                  <a:pt x="2183189" y="717143"/>
                  <a:pt x="2192182" y="724512"/>
                </a:cubicBezTo>
                <a:cubicBezTo>
                  <a:pt x="2201174" y="731881"/>
                  <a:pt x="2217843" y="743200"/>
                  <a:pt x="2242190" y="758468"/>
                </a:cubicBezTo>
                <a:cubicBezTo>
                  <a:pt x="2255882" y="766980"/>
                  <a:pt x="2263863" y="774726"/>
                  <a:pt x="2266130" y="781707"/>
                </a:cubicBezTo>
                <a:cubicBezTo>
                  <a:pt x="2268398" y="788688"/>
                  <a:pt x="2269532" y="800844"/>
                  <a:pt x="2269532" y="818177"/>
                </a:cubicBezTo>
                <a:cubicBezTo>
                  <a:pt x="2269532" y="824380"/>
                  <a:pt x="2268554" y="828827"/>
                  <a:pt x="2266599" y="831516"/>
                </a:cubicBezTo>
                <a:cubicBezTo>
                  <a:pt x="2264644" y="834206"/>
                  <a:pt x="2261660" y="835550"/>
                  <a:pt x="2257648" y="835550"/>
                </a:cubicBezTo>
                <a:cubicBezTo>
                  <a:pt x="2253450" y="835550"/>
                  <a:pt x="2250715" y="833536"/>
                  <a:pt x="2249442" y="829507"/>
                </a:cubicBezTo>
                <a:cubicBezTo>
                  <a:pt x="2248169" y="825478"/>
                  <a:pt x="2247533" y="812978"/>
                  <a:pt x="2247533" y="792006"/>
                </a:cubicBezTo>
                <a:lnTo>
                  <a:pt x="2247533" y="768555"/>
                </a:lnTo>
                <a:lnTo>
                  <a:pt x="2160138" y="768555"/>
                </a:lnTo>
                <a:lnTo>
                  <a:pt x="2160138" y="788053"/>
                </a:lnTo>
                <a:cubicBezTo>
                  <a:pt x="2160138" y="824587"/>
                  <a:pt x="2168426" y="850291"/>
                  <a:pt x="2185001" y="865167"/>
                </a:cubicBezTo>
                <a:cubicBezTo>
                  <a:pt x="2201576" y="880044"/>
                  <a:pt x="2219687" y="888452"/>
                  <a:pt x="2239333" y="890394"/>
                </a:cubicBezTo>
                <a:lnTo>
                  <a:pt x="2239333" y="921545"/>
                </a:lnTo>
                <a:lnTo>
                  <a:pt x="2283931" y="921545"/>
                </a:lnTo>
                <a:lnTo>
                  <a:pt x="2283931" y="891235"/>
                </a:lnTo>
                <a:cubicBezTo>
                  <a:pt x="2309785" y="887631"/>
                  <a:pt x="2329848" y="877391"/>
                  <a:pt x="2344119" y="860515"/>
                </a:cubicBezTo>
                <a:cubicBezTo>
                  <a:pt x="2358390" y="843639"/>
                  <a:pt x="2365526" y="820619"/>
                  <a:pt x="2365526" y="791456"/>
                </a:cubicBezTo>
                <a:cubicBezTo>
                  <a:pt x="2365526" y="773378"/>
                  <a:pt x="2362895" y="758150"/>
                  <a:pt x="2357632" y="745772"/>
                </a:cubicBezTo>
                <a:cubicBezTo>
                  <a:pt x="2352370" y="733393"/>
                  <a:pt x="2345908" y="723816"/>
                  <a:pt x="2338245" y="717039"/>
                </a:cubicBezTo>
                <a:cubicBezTo>
                  <a:pt x="2330582" y="710262"/>
                  <a:pt x="2316590" y="700734"/>
                  <a:pt x="2296271" y="688453"/>
                </a:cubicBezTo>
                <a:cubicBezTo>
                  <a:pt x="2272914" y="674250"/>
                  <a:pt x="2258154" y="664367"/>
                  <a:pt x="2251992" y="658805"/>
                </a:cubicBezTo>
                <a:cubicBezTo>
                  <a:pt x="2249419" y="655459"/>
                  <a:pt x="2248133" y="648098"/>
                  <a:pt x="2248133" y="636722"/>
                </a:cubicBezTo>
                <a:cubicBezTo>
                  <a:pt x="2248133" y="629985"/>
                  <a:pt x="2249025" y="625241"/>
                  <a:pt x="2250809" y="622490"/>
                </a:cubicBezTo>
                <a:cubicBezTo>
                  <a:pt x="2252594" y="619739"/>
                  <a:pt x="2255135" y="618364"/>
                  <a:pt x="2258432" y="618364"/>
                </a:cubicBezTo>
                <a:cubicBezTo>
                  <a:pt x="2262670" y="618364"/>
                  <a:pt x="2265479" y="619997"/>
                  <a:pt x="2266860" y="623265"/>
                </a:cubicBezTo>
                <a:cubicBezTo>
                  <a:pt x="2268241" y="626532"/>
                  <a:pt x="2268932" y="634905"/>
                  <a:pt x="2268932" y="648384"/>
                </a:cubicBezTo>
                <a:lnTo>
                  <a:pt x="2268932" y="665561"/>
                </a:lnTo>
                <a:lnTo>
                  <a:pt x="2355973" y="665561"/>
                </a:lnTo>
                <a:cubicBezTo>
                  <a:pt x="2356731" y="655872"/>
                  <a:pt x="2357111" y="649567"/>
                  <a:pt x="2357111" y="646646"/>
                </a:cubicBezTo>
                <a:cubicBezTo>
                  <a:pt x="2357111" y="622246"/>
                  <a:pt x="2350683" y="603029"/>
                  <a:pt x="2337829" y="588995"/>
                </a:cubicBezTo>
                <a:cubicBezTo>
                  <a:pt x="2324975" y="574962"/>
                  <a:pt x="2307008" y="566464"/>
                  <a:pt x="2283931" y="563501"/>
                </a:cubicBezTo>
                <a:lnTo>
                  <a:pt x="2283931" y="537769"/>
                </a:lnTo>
                <a:close/>
                <a:moveTo>
                  <a:pt x="2719760" y="526225"/>
                </a:moveTo>
                <a:cubicBezTo>
                  <a:pt x="2722395" y="526607"/>
                  <a:pt x="2724550" y="528287"/>
                  <a:pt x="2724550" y="529958"/>
                </a:cubicBezTo>
                <a:cubicBezTo>
                  <a:pt x="2724550" y="531629"/>
                  <a:pt x="2722395" y="533309"/>
                  <a:pt x="2719760" y="533691"/>
                </a:cubicBezTo>
                <a:cubicBezTo>
                  <a:pt x="2716399" y="534179"/>
                  <a:pt x="2714970" y="533065"/>
                  <a:pt x="2714970" y="529958"/>
                </a:cubicBezTo>
                <a:cubicBezTo>
                  <a:pt x="2714970" y="526851"/>
                  <a:pt x="2716399" y="525737"/>
                  <a:pt x="2719760" y="526225"/>
                </a:cubicBezTo>
                <a:close/>
                <a:moveTo>
                  <a:pt x="2631786" y="515549"/>
                </a:moveTo>
                <a:cubicBezTo>
                  <a:pt x="2627217" y="515521"/>
                  <a:pt x="2626797" y="516661"/>
                  <a:pt x="2628182" y="525316"/>
                </a:cubicBezTo>
                <a:cubicBezTo>
                  <a:pt x="2629624" y="534333"/>
                  <a:pt x="2638117" y="551805"/>
                  <a:pt x="2642756" y="555301"/>
                </a:cubicBezTo>
                <a:cubicBezTo>
                  <a:pt x="2645385" y="557282"/>
                  <a:pt x="2646567" y="557065"/>
                  <a:pt x="2656118" y="552848"/>
                </a:cubicBezTo>
                <a:cubicBezTo>
                  <a:pt x="2660635" y="550853"/>
                  <a:pt x="2664750" y="547589"/>
                  <a:pt x="2665262" y="545594"/>
                </a:cubicBezTo>
                <a:cubicBezTo>
                  <a:pt x="2666272" y="541663"/>
                  <a:pt x="2655764" y="531936"/>
                  <a:pt x="2651254" y="532628"/>
                </a:cubicBezTo>
                <a:cubicBezTo>
                  <a:pt x="2649730" y="532861"/>
                  <a:pt x="2647316" y="529805"/>
                  <a:pt x="2645888" y="525835"/>
                </a:cubicBezTo>
                <a:cubicBezTo>
                  <a:pt x="2643068" y="517996"/>
                  <a:pt x="2639780" y="515598"/>
                  <a:pt x="2631786" y="515549"/>
                </a:cubicBezTo>
                <a:close/>
                <a:moveTo>
                  <a:pt x="2758767" y="484574"/>
                </a:moveTo>
                <a:cubicBezTo>
                  <a:pt x="2760272" y="484574"/>
                  <a:pt x="2761504" y="485967"/>
                  <a:pt x="2761504" y="487669"/>
                </a:cubicBezTo>
                <a:cubicBezTo>
                  <a:pt x="2761504" y="489371"/>
                  <a:pt x="2760272" y="490763"/>
                  <a:pt x="2758767" y="490763"/>
                </a:cubicBezTo>
                <a:cubicBezTo>
                  <a:pt x="2757261" y="490763"/>
                  <a:pt x="2756030" y="489371"/>
                  <a:pt x="2756030" y="487669"/>
                </a:cubicBezTo>
                <a:cubicBezTo>
                  <a:pt x="2756030" y="485967"/>
                  <a:pt x="2757261" y="484574"/>
                  <a:pt x="2758767" y="484574"/>
                </a:cubicBezTo>
                <a:close/>
                <a:moveTo>
                  <a:pt x="2702742" y="480449"/>
                </a:moveTo>
                <a:cubicBezTo>
                  <a:pt x="2705066" y="480449"/>
                  <a:pt x="2720445" y="492816"/>
                  <a:pt x="2720445" y="494685"/>
                </a:cubicBezTo>
                <a:cubicBezTo>
                  <a:pt x="2720445" y="497725"/>
                  <a:pt x="2714293" y="497558"/>
                  <a:pt x="2708967" y="494373"/>
                </a:cubicBezTo>
                <a:cubicBezTo>
                  <a:pt x="2705477" y="492286"/>
                  <a:pt x="2700185" y="480449"/>
                  <a:pt x="2702742" y="480449"/>
                </a:cubicBezTo>
                <a:close/>
                <a:moveTo>
                  <a:pt x="2693777" y="427198"/>
                </a:moveTo>
                <a:cubicBezTo>
                  <a:pt x="2700716" y="432728"/>
                  <a:pt x="2704386" y="440725"/>
                  <a:pt x="2703532" y="448453"/>
                </a:cubicBezTo>
                <a:cubicBezTo>
                  <a:pt x="2702379" y="458876"/>
                  <a:pt x="2697070" y="459898"/>
                  <a:pt x="2691958" y="450680"/>
                </a:cubicBezTo>
                <a:cubicBezTo>
                  <a:pt x="2689160" y="445631"/>
                  <a:pt x="2686112" y="443316"/>
                  <a:pt x="2682262" y="443316"/>
                </a:cubicBezTo>
                <a:cubicBezTo>
                  <a:pt x="2675695" y="443316"/>
                  <a:pt x="2674860" y="438751"/>
                  <a:pt x="2680754" y="435065"/>
                </a:cubicBezTo>
                <a:cubicBezTo>
                  <a:pt x="2683012" y="433652"/>
                  <a:pt x="2684860" y="431273"/>
                  <a:pt x="2684860" y="429777"/>
                </a:cubicBezTo>
                <a:cubicBezTo>
                  <a:pt x="2684860" y="425632"/>
                  <a:pt x="2689961" y="424156"/>
                  <a:pt x="2693777" y="427198"/>
                </a:cubicBezTo>
                <a:close/>
                <a:moveTo>
                  <a:pt x="2684860" y="384524"/>
                </a:moveTo>
                <a:cubicBezTo>
                  <a:pt x="2686365" y="383823"/>
                  <a:pt x="2687597" y="384696"/>
                  <a:pt x="2687597" y="386465"/>
                </a:cubicBezTo>
                <a:cubicBezTo>
                  <a:pt x="2687597" y="388234"/>
                  <a:pt x="2686365" y="389681"/>
                  <a:pt x="2684860" y="389681"/>
                </a:cubicBezTo>
                <a:cubicBezTo>
                  <a:pt x="2683354" y="389681"/>
                  <a:pt x="2682122" y="388808"/>
                  <a:pt x="2682122" y="387740"/>
                </a:cubicBezTo>
                <a:cubicBezTo>
                  <a:pt x="2682122" y="386673"/>
                  <a:pt x="2683354" y="385225"/>
                  <a:pt x="2684860" y="384524"/>
                </a:cubicBezTo>
                <a:close/>
                <a:moveTo>
                  <a:pt x="2719968" y="383493"/>
                </a:moveTo>
                <a:cubicBezTo>
                  <a:pt x="2726793" y="383493"/>
                  <a:pt x="2737966" y="392803"/>
                  <a:pt x="2735932" y="396797"/>
                </a:cubicBezTo>
                <a:cubicBezTo>
                  <a:pt x="2733801" y="400982"/>
                  <a:pt x="2720445" y="401072"/>
                  <a:pt x="2720445" y="396902"/>
                </a:cubicBezTo>
                <a:cubicBezTo>
                  <a:pt x="2720445" y="395199"/>
                  <a:pt x="2719213" y="393807"/>
                  <a:pt x="2717707" y="393807"/>
                </a:cubicBezTo>
                <a:cubicBezTo>
                  <a:pt x="2716202" y="393807"/>
                  <a:pt x="2714970" y="391486"/>
                  <a:pt x="2714970" y="388650"/>
                </a:cubicBezTo>
                <a:cubicBezTo>
                  <a:pt x="2714970" y="385032"/>
                  <a:pt x="2716462" y="383493"/>
                  <a:pt x="2719968" y="383493"/>
                </a:cubicBezTo>
                <a:close/>
                <a:moveTo>
                  <a:pt x="1483152" y="379223"/>
                </a:moveTo>
                <a:lnTo>
                  <a:pt x="1483458" y="397163"/>
                </a:lnTo>
                <a:cubicBezTo>
                  <a:pt x="1483863" y="409387"/>
                  <a:pt x="1484469" y="422011"/>
                  <a:pt x="1485278" y="435034"/>
                </a:cubicBezTo>
                <a:cubicBezTo>
                  <a:pt x="1486894" y="461081"/>
                  <a:pt x="1488230" y="477208"/>
                  <a:pt x="1489284" y="483415"/>
                </a:cubicBezTo>
                <a:cubicBezTo>
                  <a:pt x="1476922" y="484868"/>
                  <a:pt x="1466334" y="486252"/>
                  <a:pt x="1457519" y="487569"/>
                </a:cubicBezTo>
                <a:lnTo>
                  <a:pt x="1438742" y="490897"/>
                </a:lnTo>
                <a:lnTo>
                  <a:pt x="1450080" y="466200"/>
                </a:lnTo>
                <a:cubicBezTo>
                  <a:pt x="1459287" y="445623"/>
                  <a:pt x="1466546" y="428826"/>
                  <a:pt x="1471858" y="415810"/>
                </a:cubicBezTo>
                <a:cubicBezTo>
                  <a:pt x="1474513" y="409301"/>
                  <a:pt x="1477072" y="401859"/>
                  <a:pt x="1479532" y="393483"/>
                </a:cubicBezTo>
                <a:close/>
                <a:moveTo>
                  <a:pt x="2528834" y="360801"/>
                </a:moveTo>
                <a:cubicBezTo>
                  <a:pt x="2532704" y="360801"/>
                  <a:pt x="2532247" y="375969"/>
                  <a:pt x="2528286" y="378954"/>
                </a:cubicBezTo>
                <a:cubicBezTo>
                  <a:pt x="2523778" y="382352"/>
                  <a:pt x="2522268" y="382107"/>
                  <a:pt x="2516256" y="377003"/>
                </a:cubicBezTo>
                <a:cubicBezTo>
                  <a:pt x="2512505" y="373818"/>
                  <a:pt x="2512002" y="372322"/>
                  <a:pt x="2514463" y="371673"/>
                </a:cubicBezTo>
                <a:cubicBezTo>
                  <a:pt x="2516344" y="371178"/>
                  <a:pt x="2517884" y="369456"/>
                  <a:pt x="2517884" y="367849"/>
                </a:cubicBezTo>
                <a:cubicBezTo>
                  <a:pt x="2517884" y="366242"/>
                  <a:pt x="2519732" y="364927"/>
                  <a:pt x="2521990" y="364927"/>
                </a:cubicBezTo>
                <a:cubicBezTo>
                  <a:pt x="2524249" y="364927"/>
                  <a:pt x="2526096" y="363998"/>
                  <a:pt x="2526096" y="362864"/>
                </a:cubicBezTo>
                <a:cubicBezTo>
                  <a:pt x="2526096" y="361729"/>
                  <a:pt x="2527328" y="360801"/>
                  <a:pt x="2528834" y="360801"/>
                </a:cubicBezTo>
                <a:close/>
                <a:moveTo>
                  <a:pt x="1082901" y="349631"/>
                </a:moveTo>
                <a:cubicBezTo>
                  <a:pt x="1107761" y="349631"/>
                  <a:pt x="1120191" y="355766"/>
                  <a:pt x="1120191" y="368036"/>
                </a:cubicBezTo>
                <a:cubicBezTo>
                  <a:pt x="1120191" y="384270"/>
                  <a:pt x="1110514" y="402195"/>
                  <a:pt x="1091159" y="421812"/>
                </a:cubicBezTo>
                <a:cubicBezTo>
                  <a:pt x="1071805" y="441429"/>
                  <a:pt x="1049089" y="459404"/>
                  <a:pt x="1023013" y="475736"/>
                </a:cubicBezTo>
                <a:cubicBezTo>
                  <a:pt x="1019233" y="477767"/>
                  <a:pt x="1016184" y="479331"/>
                  <a:pt x="1013868" y="480430"/>
                </a:cubicBezTo>
                <a:cubicBezTo>
                  <a:pt x="1011551" y="481528"/>
                  <a:pt x="1009520" y="482453"/>
                  <a:pt x="1007775" y="483204"/>
                </a:cubicBezTo>
                <a:lnTo>
                  <a:pt x="1002220" y="485631"/>
                </a:lnTo>
                <a:lnTo>
                  <a:pt x="1002220" y="478564"/>
                </a:lnTo>
                <a:lnTo>
                  <a:pt x="1002624" y="423150"/>
                </a:lnTo>
                <a:cubicBezTo>
                  <a:pt x="1002624" y="407074"/>
                  <a:pt x="1002199" y="393966"/>
                  <a:pt x="1001350" y="383824"/>
                </a:cubicBezTo>
                <a:cubicBezTo>
                  <a:pt x="1001009" y="379673"/>
                  <a:pt x="999635" y="376595"/>
                  <a:pt x="997229" y="374590"/>
                </a:cubicBezTo>
                <a:lnTo>
                  <a:pt x="987062" y="371636"/>
                </a:lnTo>
                <a:lnTo>
                  <a:pt x="1013851" y="362530"/>
                </a:lnTo>
                <a:cubicBezTo>
                  <a:pt x="1022974" y="359626"/>
                  <a:pt x="1031202" y="357225"/>
                  <a:pt x="1038535" y="355327"/>
                </a:cubicBezTo>
                <a:cubicBezTo>
                  <a:pt x="1053201" y="351530"/>
                  <a:pt x="1067990" y="349631"/>
                  <a:pt x="1082901" y="349631"/>
                </a:cubicBezTo>
                <a:close/>
                <a:moveTo>
                  <a:pt x="2594574" y="343287"/>
                </a:moveTo>
                <a:cubicBezTo>
                  <a:pt x="2597635" y="344713"/>
                  <a:pt x="2595625" y="348424"/>
                  <a:pt x="2591792" y="348424"/>
                </a:cubicBezTo>
                <a:cubicBezTo>
                  <a:pt x="2590464" y="348424"/>
                  <a:pt x="2588669" y="347559"/>
                  <a:pt x="2587802" y="346503"/>
                </a:cubicBezTo>
                <a:cubicBezTo>
                  <a:pt x="2585778" y="344035"/>
                  <a:pt x="2590928" y="341589"/>
                  <a:pt x="2594574" y="343287"/>
                </a:cubicBezTo>
                <a:close/>
                <a:moveTo>
                  <a:pt x="1793915" y="331079"/>
                </a:moveTo>
                <a:cubicBezTo>
                  <a:pt x="1790199" y="330490"/>
                  <a:pt x="1786919" y="331008"/>
                  <a:pt x="1784075" y="332634"/>
                </a:cubicBezTo>
                <a:cubicBezTo>
                  <a:pt x="1781232" y="334259"/>
                  <a:pt x="1779336" y="336499"/>
                  <a:pt x="1778389" y="339353"/>
                </a:cubicBezTo>
                <a:cubicBezTo>
                  <a:pt x="1777348" y="345843"/>
                  <a:pt x="1775419" y="363980"/>
                  <a:pt x="1772601" y="393766"/>
                </a:cubicBezTo>
                <a:cubicBezTo>
                  <a:pt x="1769783" y="423552"/>
                  <a:pt x="1767838" y="447435"/>
                  <a:pt x="1766768" y="465413"/>
                </a:cubicBezTo>
                <a:cubicBezTo>
                  <a:pt x="1766226" y="467034"/>
                  <a:pt x="1765680" y="470324"/>
                  <a:pt x="1765129" y="475281"/>
                </a:cubicBezTo>
                <a:cubicBezTo>
                  <a:pt x="1765667" y="476566"/>
                  <a:pt x="1765936" y="477105"/>
                  <a:pt x="1765936" y="476900"/>
                </a:cubicBezTo>
                <a:cubicBezTo>
                  <a:pt x="1765671" y="486607"/>
                  <a:pt x="1765001" y="498725"/>
                  <a:pt x="1763926" y="513257"/>
                </a:cubicBezTo>
                <a:lnTo>
                  <a:pt x="1763152" y="528021"/>
                </a:lnTo>
                <a:cubicBezTo>
                  <a:pt x="1762862" y="530039"/>
                  <a:pt x="1762717" y="533230"/>
                  <a:pt x="1762717" y="537594"/>
                </a:cubicBezTo>
                <a:cubicBezTo>
                  <a:pt x="1762717" y="544160"/>
                  <a:pt x="1763298" y="550201"/>
                  <a:pt x="1764460" y="555715"/>
                </a:cubicBezTo>
                <a:cubicBezTo>
                  <a:pt x="1765623" y="561229"/>
                  <a:pt x="1767194" y="565145"/>
                  <a:pt x="1769174" y="567461"/>
                </a:cubicBezTo>
                <a:cubicBezTo>
                  <a:pt x="1771712" y="571442"/>
                  <a:pt x="1775345" y="573432"/>
                  <a:pt x="1780072" y="573432"/>
                </a:cubicBezTo>
                <a:cubicBezTo>
                  <a:pt x="1782632" y="573432"/>
                  <a:pt x="1785227" y="572664"/>
                  <a:pt x="1787858" y="571128"/>
                </a:cubicBezTo>
                <a:cubicBezTo>
                  <a:pt x="1790488" y="569592"/>
                  <a:pt x="1791668" y="567873"/>
                  <a:pt x="1791400" y="565970"/>
                </a:cubicBezTo>
                <a:cubicBezTo>
                  <a:pt x="1793008" y="562199"/>
                  <a:pt x="1793812" y="558901"/>
                  <a:pt x="1793812" y="556076"/>
                </a:cubicBezTo>
                <a:lnTo>
                  <a:pt x="1793812" y="553920"/>
                </a:lnTo>
                <a:cubicBezTo>
                  <a:pt x="1791939" y="550972"/>
                  <a:pt x="1791003" y="545395"/>
                  <a:pt x="1791003" y="537191"/>
                </a:cubicBezTo>
                <a:cubicBezTo>
                  <a:pt x="1791003" y="530416"/>
                  <a:pt x="1791248" y="521373"/>
                  <a:pt x="1791739" y="510063"/>
                </a:cubicBezTo>
                <a:lnTo>
                  <a:pt x="1792289" y="495485"/>
                </a:lnTo>
                <a:cubicBezTo>
                  <a:pt x="1790877" y="496219"/>
                  <a:pt x="1791290" y="496981"/>
                  <a:pt x="1793528" y="497773"/>
                </a:cubicBezTo>
                <a:cubicBezTo>
                  <a:pt x="1795765" y="498564"/>
                  <a:pt x="1797735" y="499338"/>
                  <a:pt x="1799438" y="500093"/>
                </a:cubicBezTo>
                <a:cubicBezTo>
                  <a:pt x="1814639" y="507550"/>
                  <a:pt x="1837307" y="518244"/>
                  <a:pt x="1867443" y="532174"/>
                </a:cubicBezTo>
                <a:cubicBezTo>
                  <a:pt x="1897579" y="546104"/>
                  <a:pt x="1915761" y="553922"/>
                  <a:pt x="1921990" y="555628"/>
                </a:cubicBezTo>
                <a:cubicBezTo>
                  <a:pt x="1930049" y="557856"/>
                  <a:pt x="1937388" y="558969"/>
                  <a:pt x="1944005" y="558969"/>
                </a:cubicBezTo>
                <a:cubicBezTo>
                  <a:pt x="1950848" y="558969"/>
                  <a:pt x="1956296" y="557954"/>
                  <a:pt x="1960349" y="555923"/>
                </a:cubicBezTo>
                <a:cubicBezTo>
                  <a:pt x="1966382" y="552531"/>
                  <a:pt x="1969398" y="548162"/>
                  <a:pt x="1969398" y="542816"/>
                </a:cubicBezTo>
                <a:cubicBezTo>
                  <a:pt x="1969398" y="541259"/>
                  <a:pt x="1968707" y="539519"/>
                  <a:pt x="1967325" y="537594"/>
                </a:cubicBezTo>
                <a:cubicBezTo>
                  <a:pt x="1965943" y="535670"/>
                  <a:pt x="1964142" y="534977"/>
                  <a:pt x="1961924" y="535514"/>
                </a:cubicBezTo>
                <a:cubicBezTo>
                  <a:pt x="1961412" y="535514"/>
                  <a:pt x="1960418" y="536184"/>
                  <a:pt x="1958942" y="537524"/>
                </a:cubicBezTo>
                <a:cubicBezTo>
                  <a:pt x="1957465" y="538864"/>
                  <a:pt x="1956505" y="539533"/>
                  <a:pt x="1956062" y="539533"/>
                </a:cubicBezTo>
                <a:cubicBezTo>
                  <a:pt x="1949521" y="539533"/>
                  <a:pt x="1942748" y="538204"/>
                  <a:pt x="1935743" y="535546"/>
                </a:cubicBezTo>
                <a:lnTo>
                  <a:pt x="1810330" y="475249"/>
                </a:lnTo>
                <a:lnTo>
                  <a:pt x="1797025" y="470891"/>
                </a:lnTo>
                <a:cubicBezTo>
                  <a:pt x="1815972" y="457055"/>
                  <a:pt x="1837334" y="439465"/>
                  <a:pt x="1861111" y="418120"/>
                </a:cubicBezTo>
                <a:cubicBezTo>
                  <a:pt x="1891351" y="391327"/>
                  <a:pt x="1910226" y="375151"/>
                  <a:pt x="1917734" y="369592"/>
                </a:cubicBezTo>
                <a:cubicBezTo>
                  <a:pt x="1921638" y="366038"/>
                  <a:pt x="1923590" y="362573"/>
                  <a:pt x="1923590" y="359199"/>
                </a:cubicBezTo>
                <a:cubicBezTo>
                  <a:pt x="1923590" y="357786"/>
                  <a:pt x="1923274" y="356212"/>
                  <a:pt x="1922643" y="354476"/>
                </a:cubicBezTo>
                <a:cubicBezTo>
                  <a:pt x="1922012" y="352739"/>
                  <a:pt x="1921487" y="351461"/>
                  <a:pt x="1921069" y="350642"/>
                </a:cubicBezTo>
                <a:cubicBezTo>
                  <a:pt x="1918436" y="346120"/>
                  <a:pt x="1914831" y="343859"/>
                  <a:pt x="1910253" y="343859"/>
                </a:cubicBezTo>
                <a:cubicBezTo>
                  <a:pt x="1906473" y="343859"/>
                  <a:pt x="1903064" y="345211"/>
                  <a:pt x="1900027" y="347916"/>
                </a:cubicBezTo>
                <a:cubicBezTo>
                  <a:pt x="1894382" y="352485"/>
                  <a:pt x="1874797" y="369255"/>
                  <a:pt x="1841272" y="398223"/>
                </a:cubicBezTo>
                <a:cubicBezTo>
                  <a:pt x="1813148" y="422597"/>
                  <a:pt x="1797597" y="437555"/>
                  <a:pt x="1794619" y="443097"/>
                </a:cubicBezTo>
                <a:cubicBezTo>
                  <a:pt x="1795626" y="429206"/>
                  <a:pt x="1797465" y="410227"/>
                  <a:pt x="1800138" y="386160"/>
                </a:cubicBezTo>
                <a:cubicBezTo>
                  <a:pt x="1802811" y="362093"/>
                  <a:pt x="1804928" y="347984"/>
                  <a:pt x="1806490" y="343833"/>
                </a:cubicBezTo>
                <a:cubicBezTo>
                  <a:pt x="1806878" y="340983"/>
                  <a:pt x="1805790" y="338327"/>
                  <a:pt x="1803226" y="335866"/>
                </a:cubicBezTo>
                <a:cubicBezTo>
                  <a:pt x="1800662" y="333404"/>
                  <a:pt x="1797558" y="331808"/>
                  <a:pt x="1793915" y="331079"/>
                </a:cubicBezTo>
                <a:close/>
                <a:moveTo>
                  <a:pt x="1244977" y="326096"/>
                </a:moveTo>
                <a:cubicBezTo>
                  <a:pt x="1243088" y="325735"/>
                  <a:pt x="1240929" y="325798"/>
                  <a:pt x="1238499" y="326285"/>
                </a:cubicBezTo>
                <a:cubicBezTo>
                  <a:pt x="1230470" y="327378"/>
                  <a:pt x="1226455" y="332124"/>
                  <a:pt x="1226455" y="340525"/>
                </a:cubicBezTo>
                <a:lnTo>
                  <a:pt x="1226858" y="353701"/>
                </a:lnTo>
                <a:cubicBezTo>
                  <a:pt x="1226858" y="378421"/>
                  <a:pt x="1221666" y="423274"/>
                  <a:pt x="1211282" y="488260"/>
                </a:cubicBezTo>
                <a:lnTo>
                  <a:pt x="1209650" y="499254"/>
                </a:lnTo>
                <a:cubicBezTo>
                  <a:pt x="1206399" y="519277"/>
                  <a:pt x="1204635" y="534582"/>
                  <a:pt x="1204357" y="545172"/>
                </a:cubicBezTo>
                <a:cubicBezTo>
                  <a:pt x="1204357" y="546614"/>
                  <a:pt x="1204430" y="548939"/>
                  <a:pt x="1204575" y="552147"/>
                </a:cubicBezTo>
                <a:cubicBezTo>
                  <a:pt x="1204720" y="555355"/>
                  <a:pt x="1205072" y="558643"/>
                  <a:pt x="1205631" y="562009"/>
                </a:cubicBezTo>
                <a:cubicBezTo>
                  <a:pt x="1206190" y="565375"/>
                  <a:pt x="1207596" y="569025"/>
                  <a:pt x="1209848" y="572959"/>
                </a:cubicBezTo>
                <a:cubicBezTo>
                  <a:pt x="1211580" y="576431"/>
                  <a:pt x="1214317" y="579388"/>
                  <a:pt x="1218059" y="581828"/>
                </a:cubicBezTo>
                <a:cubicBezTo>
                  <a:pt x="1221801" y="584269"/>
                  <a:pt x="1225489" y="585489"/>
                  <a:pt x="1229124" y="585489"/>
                </a:cubicBezTo>
                <a:cubicBezTo>
                  <a:pt x="1234278" y="585754"/>
                  <a:pt x="1239935" y="584708"/>
                  <a:pt x="1246096" y="582353"/>
                </a:cubicBezTo>
                <a:cubicBezTo>
                  <a:pt x="1251471" y="580152"/>
                  <a:pt x="1257574" y="577891"/>
                  <a:pt x="1264405" y="575570"/>
                </a:cubicBezTo>
                <a:cubicBezTo>
                  <a:pt x="1271235" y="573249"/>
                  <a:pt x="1275813" y="571657"/>
                  <a:pt x="1278138" y="570796"/>
                </a:cubicBezTo>
                <a:cubicBezTo>
                  <a:pt x="1282443" y="569170"/>
                  <a:pt x="1285938" y="567845"/>
                  <a:pt x="1288621" y="566821"/>
                </a:cubicBezTo>
                <a:cubicBezTo>
                  <a:pt x="1291305" y="565797"/>
                  <a:pt x="1293570" y="564980"/>
                  <a:pt x="1295417" y="564370"/>
                </a:cubicBezTo>
                <a:cubicBezTo>
                  <a:pt x="1298331" y="563577"/>
                  <a:pt x="1303858" y="561642"/>
                  <a:pt x="1311999" y="558566"/>
                </a:cubicBezTo>
                <a:lnTo>
                  <a:pt x="1343939" y="548512"/>
                </a:lnTo>
                <a:cubicBezTo>
                  <a:pt x="1356884" y="544894"/>
                  <a:pt x="1365945" y="542035"/>
                  <a:pt x="1371125" y="539933"/>
                </a:cubicBezTo>
                <a:cubicBezTo>
                  <a:pt x="1376304" y="537832"/>
                  <a:pt x="1378894" y="534975"/>
                  <a:pt x="1378894" y="531361"/>
                </a:cubicBezTo>
                <a:cubicBezTo>
                  <a:pt x="1379432" y="526096"/>
                  <a:pt x="1374316" y="523464"/>
                  <a:pt x="1363548" y="523464"/>
                </a:cubicBezTo>
                <a:cubicBezTo>
                  <a:pt x="1358633" y="523464"/>
                  <a:pt x="1351960" y="524132"/>
                  <a:pt x="1343530" y="525467"/>
                </a:cubicBezTo>
                <a:cubicBezTo>
                  <a:pt x="1328452" y="527942"/>
                  <a:pt x="1313129" y="531325"/>
                  <a:pt x="1297561" y="535617"/>
                </a:cubicBezTo>
                <a:cubicBezTo>
                  <a:pt x="1287126" y="542614"/>
                  <a:pt x="1282040" y="546112"/>
                  <a:pt x="1282305" y="546112"/>
                </a:cubicBezTo>
                <a:cubicBezTo>
                  <a:pt x="1276353" y="543403"/>
                  <a:pt x="1260616" y="546882"/>
                  <a:pt x="1235095" y="556550"/>
                </a:cubicBezTo>
                <a:lnTo>
                  <a:pt x="1233737" y="556864"/>
                </a:lnTo>
                <a:lnTo>
                  <a:pt x="1232973" y="554067"/>
                </a:lnTo>
                <a:cubicBezTo>
                  <a:pt x="1232481" y="551234"/>
                  <a:pt x="1232347" y="548583"/>
                  <a:pt x="1232573" y="546112"/>
                </a:cubicBezTo>
                <a:cubicBezTo>
                  <a:pt x="1232834" y="535557"/>
                  <a:pt x="1234721" y="518978"/>
                  <a:pt x="1238237" y="496374"/>
                </a:cubicBezTo>
                <a:cubicBezTo>
                  <a:pt x="1243506" y="463647"/>
                  <a:pt x="1247640" y="435628"/>
                  <a:pt x="1250639" y="412319"/>
                </a:cubicBezTo>
                <a:cubicBezTo>
                  <a:pt x="1253639" y="389009"/>
                  <a:pt x="1255138" y="369161"/>
                  <a:pt x="1255138" y="352773"/>
                </a:cubicBezTo>
                <a:cubicBezTo>
                  <a:pt x="1255138" y="347568"/>
                  <a:pt x="1254985" y="343579"/>
                  <a:pt x="1254678" y="340806"/>
                </a:cubicBezTo>
                <a:cubicBezTo>
                  <a:pt x="1253878" y="332083"/>
                  <a:pt x="1250644" y="327180"/>
                  <a:pt x="1244977" y="326096"/>
                </a:cubicBezTo>
                <a:close/>
                <a:moveTo>
                  <a:pt x="1491088" y="324980"/>
                </a:moveTo>
                <a:cubicBezTo>
                  <a:pt x="1481404" y="326012"/>
                  <a:pt x="1475312" y="330202"/>
                  <a:pt x="1472814" y="337549"/>
                </a:cubicBezTo>
                <a:cubicBezTo>
                  <a:pt x="1470316" y="344895"/>
                  <a:pt x="1468914" y="348874"/>
                  <a:pt x="1468607" y="349484"/>
                </a:cubicBezTo>
                <a:lnTo>
                  <a:pt x="1456332" y="383242"/>
                </a:lnTo>
                <a:cubicBezTo>
                  <a:pt x="1440913" y="422454"/>
                  <a:pt x="1425227" y="458614"/>
                  <a:pt x="1409273" y="491719"/>
                </a:cubicBezTo>
                <a:cubicBezTo>
                  <a:pt x="1393318" y="524824"/>
                  <a:pt x="1381241" y="547591"/>
                  <a:pt x="1373041" y="560019"/>
                </a:cubicBezTo>
                <a:cubicBezTo>
                  <a:pt x="1371514" y="562694"/>
                  <a:pt x="1370750" y="565130"/>
                  <a:pt x="1370750" y="567327"/>
                </a:cubicBezTo>
                <a:cubicBezTo>
                  <a:pt x="1370750" y="571205"/>
                  <a:pt x="1373504" y="575038"/>
                  <a:pt x="1379012" y="578827"/>
                </a:cubicBezTo>
                <a:cubicBezTo>
                  <a:pt x="1381828" y="580589"/>
                  <a:pt x="1384725" y="581470"/>
                  <a:pt x="1387703" y="581470"/>
                </a:cubicBezTo>
                <a:cubicBezTo>
                  <a:pt x="1392234" y="581470"/>
                  <a:pt x="1397208" y="576636"/>
                  <a:pt x="1402627" y="566969"/>
                </a:cubicBezTo>
                <a:cubicBezTo>
                  <a:pt x="1406690" y="559718"/>
                  <a:pt x="1411461" y="549624"/>
                  <a:pt x="1416938" y="536688"/>
                </a:cubicBezTo>
                <a:lnTo>
                  <a:pt x="1422307" y="523640"/>
                </a:lnTo>
                <a:lnTo>
                  <a:pt x="1425473" y="524418"/>
                </a:lnTo>
                <a:cubicBezTo>
                  <a:pt x="1427244" y="524418"/>
                  <a:pt x="1428967" y="524149"/>
                  <a:pt x="1430644" y="523611"/>
                </a:cubicBezTo>
                <a:lnTo>
                  <a:pt x="1491556" y="507939"/>
                </a:lnTo>
                <a:cubicBezTo>
                  <a:pt x="1495191" y="532846"/>
                  <a:pt x="1499853" y="551060"/>
                  <a:pt x="1505542" y="562582"/>
                </a:cubicBezTo>
                <a:cubicBezTo>
                  <a:pt x="1511231" y="574103"/>
                  <a:pt x="1518024" y="579864"/>
                  <a:pt x="1525921" y="579864"/>
                </a:cubicBezTo>
                <a:cubicBezTo>
                  <a:pt x="1528912" y="579864"/>
                  <a:pt x="1530945" y="578359"/>
                  <a:pt x="1532020" y="575349"/>
                </a:cubicBezTo>
                <a:cubicBezTo>
                  <a:pt x="1533095" y="572339"/>
                  <a:pt x="1533633" y="569264"/>
                  <a:pt x="1533633" y="566124"/>
                </a:cubicBezTo>
                <a:cubicBezTo>
                  <a:pt x="1533633" y="561691"/>
                  <a:pt x="1531457" y="551358"/>
                  <a:pt x="1527105" y="535124"/>
                </a:cubicBezTo>
                <a:cubicBezTo>
                  <a:pt x="1526905" y="534569"/>
                  <a:pt x="1525713" y="529752"/>
                  <a:pt x="1523531" y="520671"/>
                </a:cubicBezTo>
                <a:cubicBezTo>
                  <a:pt x="1521349" y="511590"/>
                  <a:pt x="1519895" y="505046"/>
                  <a:pt x="1519170" y="501040"/>
                </a:cubicBezTo>
                <a:lnTo>
                  <a:pt x="1534682" y="497597"/>
                </a:lnTo>
                <a:cubicBezTo>
                  <a:pt x="1537805" y="496927"/>
                  <a:pt x="1541179" y="495989"/>
                  <a:pt x="1544803" y="494784"/>
                </a:cubicBezTo>
                <a:cubicBezTo>
                  <a:pt x="1548428" y="493579"/>
                  <a:pt x="1550598" y="491547"/>
                  <a:pt x="1551315" y="488689"/>
                </a:cubicBezTo>
                <a:cubicBezTo>
                  <a:pt x="1551315" y="486120"/>
                  <a:pt x="1549457" y="483908"/>
                  <a:pt x="1545741" y="482052"/>
                </a:cubicBezTo>
                <a:cubicBezTo>
                  <a:pt x="1542025" y="480196"/>
                  <a:pt x="1537695" y="479268"/>
                  <a:pt x="1532750" y="479268"/>
                </a:cubicBezTo>
                <a:cubicBezTo>
                  <a:pt x="1524716" y="479268"/>
                  <a:pt x="1519626" y="479398"/>
                  <a:pt x="1517480" y="479659"/>
                </a:cubicBezTo>
                <a:cubicBezTo>
                  <a:pt x="1512399" y="435198"/>
                  <a:pt x="1509481" y="393833"/>
                  <a:pt x="1508726" y="355564"/>
                </a:cubicBezTo>
                <a:cubicBezTo>
                  <a:pt x="1508704" y="352714"/>
                  <a:pt x="1508761" y="350137"/>
                  <a:pt x="1508895" y="347833"/>
                </a:cubicBezTo>
                <a:cubicBezTo>
                  <a:pt x="1509030" y="345529"/>
                  <a:pt x="1508872" y="343028"/>
                  <a:pt x="1508422" y="340329"/>
                </a:cubicBezTo>
                <a:cubicBezTo>
                  <a:pt x="1507972" y="337631"/>
                  <a:pt x="1506569" y="334603"/>
                  <a:pt x="1504214" y="331245"/>
                </a:cubicBezTo>
                <a:lnTo>
                  <a:pt x="1499901" y="327405"/>
                </a:lnTo>
                <a:cubicBezTo>
                  <a:pt x="1497072" y="325788"/>
                  <a:pt x="1494135" y="324980"/>
                  <a:pt x="1491088" y="324980"/>
                </a:cubicBezTo>
                <a:close/>
                <a:moveTo>
                  <a:pt x="2498601" y="324725"/>
                </a:moveTo>
                <a:lnTo>
                  <a:pt x="2498723" y="324822"/>
                </a:lnTo>
                <a:lnTo>
                  <a:pt x="2498620" y="324856"/>
                </a:lnTo>
                <a:close/>
                <a:moveTo>
                  <a:pt x="1702474" y="324577"/>
                </a:moveTo>
                <a:cubicBezTo>
                  <a:pt x="1691318" y="324577"/>
                  <a:pt x="1679927" y="326538"/>
                  <a:pt x="1668304" y="330461"/>
                </a:cubicBezTo>
                <a:cubicBezTo>
                  <a:pt x="1656680" y="334384"/>
                  <a:pt x="1645789" y="340324"/>
                  <a:pt x="1635630" y="348281"/>
                </a:cubicBezTo>
                <a:cubicBezTo>
                  <a:pt x="1609981" y="368141"/>
                  <a:pt x="1591121" y="400549"/>
                  <a:pt x="1579051" y="445504"/>
                </a:cubicBezTo>
                <a:cubicBezTo>
                  <a:pt x="1574230" y="463636"/>
                  <a:pt x="1571820" y="480538"/>
                  <a:pt x="1571820" y="496208"/>
                </a:cubicBezTo>
                <a:cubicBezTo>
                  <a:pt x="1571820" y="516538"/>
                  <a:pt x="1576142" y="534230"/>
                  <a:pt x="1584785" y="549286"/>
                </a:cubicBezTo>
                <a:cubicBezTo>
                  <a:pt x="1591671" y="561339"/>
                  <a:pt x="1601299" y="569984"/>
                  <a:pt x="1613667" y="575221"/>
                </a:cubicBezTo>
                <a:cubicBezTo>
                  <a:pt x="1626035" y="580458"/>
                  <a:pt x="1638670" y="582675"/>
                  <a:pt x="1651572" y="581873"/>
                </a:cubicBezTo>
                <a:cubicBezTo>
                  <a:pt x="1661039" y="582138"/>
                  <a:pt x="1671978" y="580136"/>
                  <a:pt x="1684389" y="575867"/>
                </a:cubicBezTo>
                <a:cubicBezTo>
                  <a:pt x="1696800" y="571599"/>
                  <a:pt x="1708498" y="566111"/>
                  <a:pt x="1719484" y="559404"/>
                </a:cubicBezTo>
                <a:cubicBezTo>
                  <a:pt x="1729634" y="552962"/>
                  <a:pt x="1738496" y="545538"/>
                  <a:pt x="1746068" y="537134"/>
                </a:cubicBezTo>
                <a:cubicBezTo>
                  <a:pt x="1753488" y="528204"/>
                  <a:pt x="1756530" y="522163"/>
                  <a:pt x="1755194" y="519010"/>
                </a:cubicBezTo>
                <a:cubicBezTo>
                  <a:pt x="1752216" y="516079"/>
                  <a:pt x="1744074" y="518513"/>
                  <a:pt x="1730767" y="526312"/>
                </a:cubicBezTo>
                <a:cubicBezTo>
                  <a:pt x="1721918" y="531508"/>
                  <a:pt x="1713799" y="535958"/>
                  <a:pt x="1706410" y="539661"/>
                </a:cubicBezTo>
                <a:cubicBezTo>
                  <a:pt x="1698180" y="543527"/>
                  <a:pt x="1689049" y="546763"/>
                  <a:pt x="1679017" y="549370"/>
                </a:cubicBezTo>
                <a:cubicBezTo>
                  <a:pt x="1668984" y="551976"/>
                  <a:pt x="1659657" y="553519"/>
                  <a:pt x="1651034" y="553997"/>
                </a:cubicBezTo>
                <a:cubicBezTo>
                  <a:pt x="1640799" y="553997"/>
                  <a:pt x="1632368" y="552791"/>
                  <a:pt x="1625740" y="550381"/>
                </a:cubicBezTo>
                <a:cubicBezTo>
                  <a:pt x="1619112" y="547970"/>
                  <a:pt x="1613588" y="542959"/>
                  <a:pt x="1609168" y="535348"/>
                </a:cubicBezTo>
                <a:cubicBezTo>
                  <a:pt x="1603122" y="525023"/>
                  <a:pt x="1600100" y="512246"/>
                  <a:pt x="1600100" y="497014"/>
                </a:cubicBezTo>
                <a:cubicBezTo>
                  <a:pt x="1600100" y="485158"/>
                  <a:pt x="1602137" y="469801"/>
                  <a:pt x="1606211" y="450944"/>
                </a:cubicBezTo>
                <a:cubicBezTo>
                  <a:pt x="1610542" y="433908"/>
                  <a:pt x="1616540" y="418374"/>
                  <a:pt x="1624207" y="404341"/>
                </a:cubicBezTo>
                <a:cubicBezTo>
                  <a:pt x="1631874" y="390309"/>
                  <a:pt x="1640855" y="379306"/>
                  <a:pt x="1651149" y="371332"/>
                </a:cubicBezTo>
                <a:cubicBezTo>
                  <a:pt x="1659814" y="364651"/>
                  <a:pt x="1668577" y="359833"/>
                  <a:pt x="1677436" y="356879"/>
                </a:cubicBezTo>
                <a:cubicBezTo>
                  <a:pt x="1686295" y="353924"/>
                  <a:pt x="1694641" y="352447"/>
                  <a:pt x="1702474" y="352447"/>
                </a:cubicBezTo>
                <a:cubicBezTo>
                  <a:pt x="1707858" y="352447"/>
                  <a:pt x="1712212" y="352982"/>
                  <a:pt x="1715536" y="354053"/>
                </a:cubicBezTo>
                <a:cubicBezTo>
                  <a:pt x="1718091" y="354855"/>
                  <a:pt x="1720568" y="355256"/>
                  <a:pt x="1722966" y="355256"/>
                </a:cubicBezTo>
                <a:cubicBezTo>
                  <a:pt x="1727288" y="355256"/>
                  <a:pt x="1730991" y="353202"/>
                  <a:pt x="1734076" y="349094"/>
                </a:cubicBezTo>
                <a:cubicBezTo>
                  <a:pt x="1736367" y="346803"/>
                  <a:pt x="1737512" y="344145"/>
                  <a:pt x="1737512" y="341120"/>
                </a:cubicBezTo>
                <a:cubicBezTo>
                  <a:pt x="1737512" y="337941"/>
                  <a:pt x="1736049" y="335146"/>
                  <a:pt x="1733122" y="332733"/>
                </a:cubicBezTo>
                <a:cubicBezTo>
                  <a:pt x="1730195" y="330320"/>
                  <a:pt x="1726835" y="328480"/>
                  <a:pt x="1723043" y="327213"/>
                </a:cubicBezTo>
                <a:cubicBezTo>
                  <a:pt x="1716886" y="325456"/>
                  <a:pt x="1710030" y="324577"/>
                  <a:pt x="1702474" y="324577"/>
                </a:cubicBezTo>
                <a:close/>
                <a:moveTo>
                  <a:pt x="1081294" y="323367"/>
                </a:moveTo>
                <a:cubicBezTo>
                  <a:pt x="1060901" y="323367"/>
                  <a:pt x="1042049" y="325686"/>
                  <a:pt x="1024737" y="330324"/>
                </a:cubicBezTo>
                <a:cubicBezTo>
                  <a:pt x="1007427" y="334961"/>
                  <a:pt x="987216" y="341713"/>
                  <a:pt x="964104" y="350578"/>
                </a:cubicBezTo>
                <a:cubicBezTo>
                  <a:pt x="947167" y="356931"/>
                  <a:pt x="935827" y="361063"/>
                  <a:pt x="930084" y="362974"/>
                </a:cubicBezTo>
                <a:cubicBezTo>
                  <a:pt x="923902" y="365035"/>
                  <a:pt x="919420" y="367110"/>
                  <a:pt x="916638" y="369198"/>
                </a:cubicBezTo>
                <a:cubicBezTo>
                  <a:pt x="913857" y="371286"/>
                  <a:pt x="912466" y="374248"/>
                  <a:pt x="912466" y="378084"/>
                </a:cubicBezTo>
                <a:cubicBezTo>
                  <a:pt x="912466" y="381523"/>
                  <a:pt x="913760" y="384337"/>
                  <a:pt x="916347" y="386528"/>
                </a:cubicBezTo>
                <a:cubicBezTo>
                  <a:pt x="918935" y="388719"/>
                  <a:pt x="922353" y="389814"/>
                  <a:pt x="926603" y="389814"/>
                </a:cubicBezTo>
                <a:cubicBezTo>
                  <a:pt x="928855" y="389814"/>
                  <a:pt x="931607" y="389371"/>
                  <a:pt x="934858" y="388483"/>
                </a:cubicBezTo>
                <a:cubicBezTo>
                  <a:pt x="940560" y="386954"/>
                  <a:pt x="947489" y="384878"/>
                  <a:pt x="955646" y="382255"/>
                </a:cubicBezTo>
                <a:lnTo>
                  <a:pt x="978242" y="374622"/>
                </a:lnTo>
                <a:lnTo>
                  <a:pt x="976571" y="375876"/>
                </a:lnTo>
                <a:cubicBezTo>
                  <a:pt x="974280" y="378739"/>
                  <a:pt x="973134" y="382041"/>
                  <a:pt x="973134" y="385783"/>
                </a:cubicBezTo>
                <a:lnTo>
                  <a:pt x="975547" y="502768"/>
                </a:lnTo>
                <a:cubicBezTo>
                  <a:pt x="976093" y="524936"/>
                  <a:pt x="978093" y="541050"/>
                  <a:pt x="981547" y="551110"/>
                </a:cubicBezTo>
                <a:cubicBezTo>
                  <a:pt x="985000" y="561171"/>
                  <a:pt x="992536" y="566201"/>
                  <a:pt x="1004153" y="566201"/>
                </a:cubicBezTo>
                <a:cubicBezTo>
                  <a:pt x="1009294" y="566201"/>
                  <a:pt x="1011865" y="564031"/>
                  <a:pt x="1011865" y="559692"/>
                </a:cubicBezTo>
                <a:cubicBezTo>
                  <a:pt x="1011865" y="558374"/>
                  <a:pt x="1010905" y="555932"/>
                  <a:pt x="1008985" y="552368"/>
                </a:cubicBezTo>
                <a:cubicBezTo>
                  <a:pt x="1007065" y="548803"/>
                  <a:pt x="1005983" y="545671"/>
                  <a:pt x="1005740" y="542970"/>
                </a:cubicBezTo>
                <a:cubicBezTo>
                  <a:pt x="1004682" y="539271"/>
                  <a:pt x="1004099" y="534296"/>
                  <a:pt x="1003990" y="528046"/>
                </a:cubicBezTo>
                <a:lnTo>
                  <a:pt x="1003839" y="513457"/>
                </a:lnTo>
                <a:lnTo>
                  <a:pt x="1033852" y="502235"/>
                </a:lnTo>
                <a:cubicBezTo>
                  <a:pt x="1043410" y="499058"/>
                  <a:pt x="1052517" y="496445"/>
                  <a:pt x="1061174" y="494397"/>
                </a:cubicBezTo>
                <a:cubicBezTo>
                  <a:pt x="1078487" y="490301"/>
                  <a:pt x="1094970" y="488253"/>
                  <a:pt x="1110624" y="488253"/>
                </a:cubicBezTo>
                <a:cubicBezTo>
                  <a:pt x="1119767" y="488253"/>
                  <a:pt x="1126527" y="489566"/>
                  <a:pt x="1130904" y="492192"/>
                </a:cubicBezTo>
                <a:cubicBezTo>
                  <a:pt x="1135281" y="494818"/>
                  <a:pt x="1137470" y="498301"/>
                  <a:pt x="1137470" y="502640"/>
                </a:cubicBezTo>
                <a:cubicBezTo>
                  <a:pt x="1137470" y="505264"/>
                  <a:pt x="1136826" y="507704"/>
                  <a:pt x="1135537" y="509961"/>
                </a:cubicBezTo>
                <a:cubicBezTo>
                  <a:pt x="1129492" y="520115"/>
                  <a:pt x="1119194" y="528441"/>
                  <a:pt x="1104643" y="534939"/>
                </a:cubicBezTo>
                <a:cubicBezTo>
                  <a:pt x="1090093" y="541436"/>
                  <a:pt x="1071880" y="547847"/>
                  <a:pt x="1050007" y="554169"/>
                </a:cubicBezTo>
                <a:cubicBezTo>
                  <a:pt x="1041128" y="556665"/>
                  <a:pt x="1033811" y="558963"/>
                  <a:pt x="1028056" y="561062"/>
                </a:cubicBezTo>
                <a:cubicBezTo>
                  <a:pt x="1018217" y="564530"/>
                  <a:pt x="1011827" y="567818"/>
                  <a:pt x="1008886" y="570924"/>
                </a:cubicBezTo>
                <a:cubicBezTo>
                  <a:pt x="1005944" y="574029"/>
                  <a:pt x="1004473" y="577519"/>
                  <a:pt x="1004473" y="581393"/>
                </a:cubicBezTo>
                <a:cubicBezTo>
                  <a:pt x="1004473" y="584478"/>
                  <a:pt x="1005819" y="587270"/>
                  <a:pt x="1008511" y="589770"/>
                </a:cubicBezTo>
                <a:cubicBezTo>
                  <a:pt x="1011203" y="592271"/>
                  <a:pt x="1014572" y="593521"/>
                  <a:pt x="1018616" y="593521"/>
                </a:cubicBezTo>
                <a:cubicBezTo>
                  <a:pt x="1027934" y="593521"/>
                  <a:pt x="1036719" y="591513"/>
                  <a:pt x="1044970" y="587499"/>
                </a:cubicBezTo>
                <a:lnTo>
                  <a:pt x="1066697" y="580939"/>
                </a:lnTo>
                <a:cubicBezTo>
                  <a:pt x="1081181" y="575930"/>
                  <a:pt x="1093239" y="571418"/>
                  <a:pt x="1102871" y="567404"/>
                </a:cubicBezTo>
                <a:cubicBezTo>
                  <a:pt x="1112502" y="563389"/>
                  <a:pt x="1121492" y="558568"/>
                  <a:pt x="1129842" y="552941"/>
                </a:cubicBezTo>
                <a:cubicBezTo>
                  <a:pt x="1141148" y="545274"/>
                  <a:pt x="1149824" y="537333"/>
                  <a:pt x="1155872" y="529118"/>
                </a:cubicBezTo>
                <a:cubicBezTo>
                  <a:pt x="1161920" y="520903"/>
                  <a:pt x="1164944" y="510872"/>
                  <a:pt x="1164944" y="499024"/>
                </a:cubicBezTo>
                <a:cubicBezTo>
                  <a:pt x="1164944" y="487948"/>
                  <a:pt x="1160061" y="479007"/>
                  <a:pt x="1150295" y="472200"/>
                </a:cubicBezTo>
                <a:cubicBezTo>
                  <a:pt x="1140529" y="465393"/>
                  <a:pt x="1128378" y="461989"/>
                  <a:pt x="1113843" y="461989"/>
                </a:cubicBezTo>
                <a:cubicBezTo>
                  <a:pt x="1105638" y="461989"/>
                  <a:pt x="1096156" y="462816"/>
                  <a:pt x="1085396" y="464469"/>
                </a:cubicBezTo>
                <a:cubicBezTo>
                  <a:pt x="1074637" y="466122"/>
                  <a:pt x="1065929" y="468374"/>
                  <a:pt x="1059273" y="471224"/>
                </a:cubicBezTo>
                <a:cubicBezTo>
                  <a:pt x="1085345" y="460042"/>
                  <a:pt x="1106462" y="444644"/>
                  <a:pt x="1122623" y="425031"/>
                </a:cubicBezTo>
                <a:cubicBezTo>
                  <a:pt x="1138784" y="405419"/>
                  <a:pt x="1146865" y="386689"/>
                  <a:pt x="1146865" y="368843"/>
                </a:cubicBezTo>
                <a:cubicBezTo>
                  <a:pt x="1146865" y="354004"/>
                  <a:pt x="1141959" y="343217"/>
                  <a:pt x="1132149" y="336480"/>
                </a:cubicBezTo>
                <a:cubicBezTo>
                  <a:pt x="1122338" y="329743"/>
                  <a:pt x="1113281" y="325874"/>
                  <a:pt x="1104976" y="324871"/>
                </a:cubicBezTo>
                <a:cubicBezTo>
                  <a:pt x="1096672" y="323868"/>
                  <a:pt x="1088778" y="323367"/>
                  <a:pt x="1081294" y="323367"/>
                </a:cubicBezTo>
                <a:close/>
                <a:moveTo>
                  <a:pt x="2612397" y="290784"/>
                </a:moveTo>
                <a:cubicBezTo>
                  <a:pt x="2614609" y="291118"/>
                  <a:pt x="2617056" y="292863"/>
                  <a:pt x="2618020" y="295759"/>
                </a:cubicBezTo>
                <a:cubicBezTo>
                  <a:pt x="2619108" y="299025"/>
                  <a:pt x="2618214" y="301988"/>
                  <a:pt x="2615530" y="304011"/>
                </a:cubicBezTo>
                <a:cubicBezTo>
                  <a:pt x="2609256" y="308739"/>
                  <a:pt x="2604555" y="307966"/>
                  <a:pt x="2606490" y="302524"/>
                </a:cubicBezTo>
                <a:cubicBezTo>
                  <a:pt x="2607398" y="299972"/>
                  <a:pt x="2608158" y="296258"/>
                  <a:pt x="2608178" y="294273"/>
                </a:cubicBezTo>
                <a:cubicBezTo>
                  <a:pt x="2608207" y="291526"/>
                  <a:pt x="2610185" y="290450"/>
                  <a:pt x="2612397" y="290784"/>
                </a:cubicBezTo>
                <a:close/>
                <a:moveTo>
                  <a:pt x="2508805" y="284087"/>
                </a:moveTo>
                <a:cubicBezTo>
                  <a:pt x="2507931" y="282442"/>
                  <a:pt x="2507282" y="282931"/>
                  <a:pt x="2507151" y="285334"/>
                </a:cubicBezTo>
                <a:cubicBezTo>
                  <a:pt x="2507032" y="287508"/>
                  <a:pt x="2507680" y="288727"/>
                  <a:pt x="2508589" y="288041"/>
                </a:cubicBezTo>
                <a:cubicBezTo>
                  <a:pt x="2509498" y="287356"/>
                  <a:pt x="2509596" y="285576"/>
                  <a:pt x="2508805" y="284087"/>
                </a:cubicBezTo>
                <a:close/>
                <a:moveTo>
                  <a:pt x="2671921" y="272558"/>
                </a:moveTo>
                <a:cubicBezTo>
                  <a:pt x="2673350" y="273196"/>
                  <a:pt x="2673965" y="274832"/>
                  <a:pt x="2674413" y="277752"/>
                </a:cubicBezTo>
                <a:cubicBezTo>
                  <a:pt x="2675548" y="285163"/>
                  <a:pt x="2684173" y="286504"/>
                  <a:pt x="2690439" y="280244"/>
                </a:cubicBezTo>
                <a:cubicBezTo>
                  <a:pt x="2698564" y="272126"/>
                  <a:pt x="2704021" y="276237"/>
                  <a:pt x="2704021" y="290476"/>
                </a:cubicBezTo>
                <a:cubicBezTo>
                  <a:pt x="2704021" y="297253"/>
                  <a:pt x="2702689" y="303417"/>
                  <a:pt x="2701061" y="304175"/>
                </a:cubicBezTo>
                <a:cubicBezTo>
                  <a:pt x="2699434" y="304933"/>
                  <a:pt x="2694316" y="302900"/>
                  <a:pt x="2689690" y="299655"/>
                </a:cubicBezTo>
                <a:cubicBezTo>
                  <a:pt x="2684062" y="295710"/>
                  <a:pt x="2681840" y="294947"/>
                  <a:pt x="2682975" y="297352"/>
                </a:cubicBezTo>
                <a:cubicBezTo>
                  <a:pt x="2683908" y="299329"/>
                  <a:pt x="2683086" y="302064"/>
                  <a:pt x="2681146" y="303429"/>
                </a:cubicBezTo>
                <a:cubicBezTo>
                  <a:pt x="2678279" y="305448"/>
                  <a:pt x="2678410" y="306607"/>
                  <a:pt x="2681848" y="309633"/>
                </a:cubicBezTo>
                <a:cubicBezTo>
                  <a:pt x="2686985" y="314154"/>
                  <a:pt x="2695402" y="314490"/>
                  <a:pt x="2697556" y="310260"/>
                </a:cubicBezTo>
                <a:cubicBezTo>
                  <a:pt x="2699217" y="306999"/>
                  <a:pt x="2706758" y="305909"/>
                  <a:pt x="2706758" y="308930"/>
                </a:cubicBezTo>
                <a:cubicBezTo>
                  <a:pt x="2706758" y="309901"/>
                  <a:pt x="2710761" y="311556"/>
                  <a:pt x="2715654" y="312609"/>
                </a:cubicBezTo>
                <a:cubicBezTo>
                  <a:pt x="2721628" y="313895"/>
                  <a:pt x="2724830" y="315977"/>
                  <a:pt x="2725400" y="318947"/>
                </a:cubicBezTo>
                <a:cubicBezTo>
                  <a:pt x="2725866" y="321379"/>
                  <a:pt x="2728022" y="324479"/>
                  <a:pt x="2730190" y="325835"/>
                </a:cubicBezTo>
                <a:cubicBezTo>
                  <a:pt x="2732358" y="327190"/>
                  <a:pt x="2734131" y="329977"/>
                  <a:pt x="2734131" y="332026"/>
                </a:cubicBezTo>
                <a:cubicBezTo>
                  <a:pt x="2734131" y="334075"/>
                  <a:pt x="2735890" y="337077"/>
                  <a:pt x="2738039" y="338697"/>
                </a:cubicBezTo>
                <a:cubicBezTo>
                  <a:pt x="2743019" y="342450"/>
                  <a:pt x="2746794" y="356675"/>
                  <a:pt x="2742809" y="356675"/>
                </a:cubicBezTo>
                <a:cubicBezTo>
                  <a:pt x="2741225" y="356675"/>
                  <a:pt x="2739140" y="355714"/>
                  <a:pt x="2738176" y="354539"/>
                </a:cubicBezTo>
                <a:cubicBezTo>
                  <a:pt x="2737213" y="353363"/>
                  <a:pt x="2731905" y="352549"/>
                  <a:pt x="2726382" y="352729"/>
                </a:cubicBezTo>
                <a:cubicBezTo>
                  <a:pt x="2720858" y="352908"/>
                  <a:pt x="2706509" y="352330"/>
                  <a:pt x="2694494" y="351444"/>
                </a:cubicBezTo>
                <a:cubicBezTo>
                  <a:pt x="2673786" y="349915"/>
                  <a:pt x="2672896" y="350017"/>
                  <a:pt x="2677386" y="353401"/>
                </a:cubicBezTo>
                <a:cubicBezTo>
                  <a:pt x="2679991" y="355364"/>
                  <a:pt x="2682122" y="357991"/>
                  <a:pt x="2682122" y="359239"/>
                </a:cubicBezTo>
                <a:cubicBezTo>
                  <a:pt x="2682122" y="360486"/>
                  <a:pt x="2684168" y="363211"/>
                  <a:pt x="2686668" y="365293"/>
                </a:cubicBezTo>
                <a:cubicBezTo>
                  <a:pt x="2692703" y="370318"/>
                  <a:pt x="2690548" y="371465"/>
                  <a:pt x="2679538" y="369086"/>
                </a:cubicBezTo>
                <a:cubicBezTo>
                  <a:pt x="2673763" y="367837"/>
                  <a:pt x="2668680" y="367850"/>
                  <a:pt x="2665529" y="369121"/>
                </a:cubicBezTo>
                <a:cubicBezTo>
                  <a:pt x="2657115" y="372514"/>
                  <a:pt x="2655508" y="371441"/>
                  <a:pt x="2653845" y="361317"/>
                </a:cubicBezTo>
                <a:cubicBezTo>
                  <a:pt x="2652960" y="355927"/>
                  <a:pt x="2652628" y="348269"/>
                  <a:pt x="2653109" y="344298"/>
                </a:cubicBezTo>
                <a:cubicBezTo>
                  <a:pt x="2653589" y="340327"/>
                  <a:pt x="2653090" y="330116"/>
                  <a:pt x="2652000" y="321606"/>
                </a:cubicBezTo>
                <a:cubicBezTo>
                  <a:pt x="2650909" y="313097"/>
                  <a:pt x="2651082" y="305253"/>
                  <a:pt x="2652384" y="304175"/>
                </a:cubicBezTo>
                <a:cubicBezTo>
                  <a:pt x="2653685" y="303097"/>
                  <a:pt x="2654750" y="300544"/>
                  <a:pt x="2654750" y="298502"/>
                </a:cubicBezTo>
                <a:cubicBezTo>
                  <a:pt x="2654750" y="296459"/>
                  <a:pt x="2655981" y="294789"/>
                  <a:pt x="2657487" y="294789"/>
                </a:cubicBezTo>
                <a:cubicBezTo>
                  <a:pt x="2658992" y="294789"/>
                  <a:pt x="2660224" y="290246"/>
                  <a:pt x="2660224" y="284695"/>
                </a:cubicBezTo>
                <a:cubicBezTo>
                  <a:pt x="2660224" y="277394"/>
                  <a:pt x="2661422" y="274255"/>
                  <a:pt x="2664554" y="273349"/>
                </a:cubicBezTo>
                <a:cubicBezTo>
                  <a:pt x="2668252" y="272280"/>
                  <a:pt x="2670493" y="271920"/>
                  <a:pt x="2671921" y="272558"/>
                </a:cubicBezTo>
                <a:close/>
                <a:moveTo>
                  <a:pt x="940889" y="261086"/>
                </a:moveTo>
                <a:cubicBezTo>
                  <a:pt x="931923" y="260762"/>
                  <a:pt x="931639" y="260988"/>
                  <a:pt x="932259" y="267971"/>
                </a:cubicBezTo>
                <a:cubicBezTo>
                  <a:pt x="932611" y="271942"/>
                  <a:pt x="932986" y="276909"/>
                  <a:pt x="933092" y="279009"/>
                </a:cubicBezTo>
                <a:cubicBezTo>
                  <a:pt x="933629" y="289630"/>
                  <a:pt x="946151" y="291255"/>
                  <a:pt x="957867" y="282223"/>
                </a:cubicBezTo>
                <a:cubicBezTo>
                  <a:pt x="966984" y="275194"/>
                  <a:pt x="967324" y="270637"/>
                  <a:pt x="958991" y="267161"/>
                </a:cubicBezTo>
                <a:cubicBezTo>
                  <a:pt x="955980" y="265904"/>
                  <a:pt x="952761" y="264099"/>
                  <a:pt x="951838" y="263149"/>
                </a:cubicBezTo>
                <a:cubicBezTo>
                  <a:pt x="950914" y="262198"/>
                  <a:pt x="945988" y="261270"/>
                  <a:pt x="940889" y="261086"/>
                </a:cubicBezTo>
                <a:close/>
                <a:moveTo>
                  <a:pt x="2334728" y="260166"/>
                </a:moveTo>
                <a:cubicBezTo>
                  <a:pt x="2328784" y="260293"/>
                  <a:pt x="2327164" y="261131"/>
                  <a:pt x="2328350" y="263461"/>
                </a:cubicBezTo>
                <a:cubicBezTo>
                  <a:pt x="2329388" y="265500"/>
                  <a:pt x="2328828" y="266067"/>
                  <a:pt x="2326738" y="265093"/>
                </a:cubicBezTo>
                <a:cubicBezTo>
                  <a:pt x="2322128" y="262946"/>
                  <a:pt x="2322792" y="267115"/>
                  <a:pt x="2327642" y="270771"/>
                </a:cubicBezTo>
                <a:cubicBezTo>
                  <a:pt x="2332156" y="274172"/>
                  <a:pt x="2333102" y="278285"/>
                  <a:pt x="2329371" y="278285"/>
                </a:cubicBezTo>
                <a:cubicBezTo>
                  <a:pt x="2324760" y="278285"/>
                  <a:pt x="2323624" y="295566"/>
                  <a:pt x="2327910" y="300520"/>
                </a:cubicBezTo>
                <a:cubicBezTo>
                  <a:pt x="2330146" y="303105"/>
                  <a:pt x="2331282" y="306065"/>
                  <a:pt x="2330434" y="307099"/>
                </a:cubicBezTo>
                <a:cubicBezTo>
                  <a:pt x="2328941" y="308920"/>
                  <a:pt x="2342116" y="319543"/>
                  <a:pt x="2345867" y="319543"/>
                </a:cubicBezTo>
                <a:cubicBezTo>
                  <a:pt x="2346888" y="319543"/>
                  <a:pt x="2349672" y="318980"/>
                  <a:pt x="2352054" y="318291"/>
                </a:cubicBezTo>
                <a:cubicBezTo>
                  <a:pt x="2356910" y="316887"/>
                  <a:pt x="2358260" y="302095"/>
                  <a:pt x="2353726" y="299983"/>
                </a:cubicBezTo>
                <a:cubicBezTo>
                  <a:pt x="2352264" y="299302"/>
                  <a:pt x="2350258" y="294141"/>
                  <a:pt x="2349267" y="288515"/>
                </a:cubicBezTo>
                <a:cubicBezTo>
                  <a:pt x="2348277" y="282889"/>
                  <a:pt x="2346393" y="278285"/>
                  <a:pt x="2345082" y="278285"/>
                </a:cubicBezTo>
                <a:cubicBezTo>
                  <a:pt x="2343770" y="278285"/>
                  <a:pt x="2342697" y="274170"/>
                  <a:pt x="2342697" y="269141"/>
                </a:cubicBezTo>
                <a:cubicBezTo>
                  <a:pt x="2342697" y="260377"/>
                  <a:pt x="2342364" y="260003"/>
                  <a:pt x="2334728" y="260166"/>
                </a:cubicBezTo>
                <a:close/>
                <a:moveTo>
                  <a:pt x="2628856" y="246777"/>
                </a:moveTo>
                <a:cubicBezTo>
                  <a:pt x="2632469" y="248917"/>
                  <a:pt x="2636353" y="253420"/>
                  <a:pt x="2637440" y="258469"/>
                </a:cubicBezTo>
                <a:cubicBezTo>
                  <a:pt x="2638768" y="264635"/>
                  <a:pt x="2638224" y="265908"/>
                  <a:pt x="2634258" y="265908"/>
                </a:cubicBezTo>
                <a:cubicBezTo>
                  <a:pt x="2630644" y="265908"/>
                  <a:pt x="2629792" y="264659"/>
                  <a:pt x="2630772" y="260796"/>
                </a:cubicBezTo>
                <a:cubicBezTo>
                  <a:pt x="2631713" y="257088"/>
                  <a:pt x="2630673" y="255351"/>
                  <a:pt x="2626985" y="254469"/>
                </a:cubicBezTo>
                <a:cubicBezTo>
                  <a:pt x="2624189" y="253800"/>
                  <a:pt x="2621902" y="251459"/>
                  <a:pt x="2621902" y="249266"/>
                </a:cubicBezTo>
                <a:cubicBezTo>
                  <a:pt x="2621902" y="244861"/>
                  <a:pt x="2625243" y="244638"/>
                  <a:pt x="2628856" y="246777"/>
                </a:cubicBezTo>
                <a:close/>
                <a:moveTo>
                  <a:pt x="2531571" y="246311"/>
                </a:moveTo>
                <a:cubicBezTo>
                  <a:pt x="2533829" y="246311"/>
                  <a:pt x="2536070" y="248399"/>
                  <a:pt x="2536552" y="250952"/>
                </a:cubicBezTo>
                <a:cubicBezTo>
                  <a:pt x="2537225" y="254524"/>
                  <a:pt x="2536077" y="255594"/>
                  <a:pt x="2531571" y="255594"/>
                </a:cubicBezTo>
                <a:cubicBezTo>
                  <a:pt x="2527064" y="255594"/>
                  <a:pt x="2525917" y="254524"/>
                  <a:pt x="2526590" y="250952"/>
                </a:cubicBezTo>
                <a:cubicBezTo>
                  <a:pt x="2527071" y="248399"/>
                  <a:pt x="2529312" y="246311"/>
                  <a:pt x="2531571" y="246311"/>
                </a:cubicBezTo>
                <a:close/>
                <a:moveTo>
                  <a:pt x="1381904" y="241153"/>
                </a:moveTo>
                <a:cubicBezTo>
                  <a:pt x="1380399" y="241153"/>
                  <a:pt x="1379167" y="242478"/>
                  <a:pt x="1379167" y="244097"/>
                </a:cubicBezTo>
                <a:cubicBezTo>
                  <a:pt x="1379167" y="245715"/>
                  <a:pt x="1377011" y="247464"/>
                  <a:pt x="1374377" y="247983"/>
                </a:cubicBezTo>
                <a:cubicBezTo>
                  <a:pt x="1370698" y="248707"/>
                  <a:pt x="1370571" y="248982"/>
                  <a:pt x="1373829" y="249166"/>
                </a:cubicBezTo>
                <a:cubicBezTo>
                  <a:pt x="1376163" y="249297"/>
                  <a:pt x="1379550" y="248291"/>
                  <a:pt x="1381357" y="246930"/>
                </a:cubicBezTo>
                <a:cubicBezTo>
                  <a:pt x="1385354" y="243917"/>
                  <a:pt x="1385616" y="241153"/>
                  <a:pt x="1381904" y="241153"/>
                </a:cubicBezTo>
                <a:close/>
                <a:moveTo>
                  <a:pt x="1564266" y="216606"/>
                </a:moveTo>
                <a:cubicBezTo>
                  <a:pt x="1560937" y="214524"/>
                  <a:pt x="1559599" y="214925"/>
                  <a:pt x="1556796" y="218844"/>
                </a:cubicBezTo>
                <a:cubicBezTo>
                  <a:pt x="1554918" y="221470"/>
                  <a:pt x="1553249" y="225750"/>
                  <a:pt x="1553088" y="228355"/>
                </a:cubicBezTo>
                <a:cubicBezTo>
                  <a:pt x="1552846" y="232254"/>
                  <a:pt x="1554020" y="232983"/>
                  <a:pt x="1559733" y="232480"/>
                </a:cubicBezTo>
                <a:cubicBezTo>
                  <a:pt x="1565265" y="231994"/>
                  <a:pt x="1566839" y="230580"/>
                  <a:pt x="1567496" y="225506"/>
                </a:cubicBezTo>
                <a:cubicBezTo>
                  <a:pt x="1567984" y="221739"/>
                  <a:pt x="1566665" y="218107"/>
                  <a:pt x="1564266" y="216606"/>
                </a:cubicBezTo>
                <a:close/>
                <a:moveTo>
                  <a:pt x="968571" y="213133"/>
                </a:moveTo>
                <a:cubicBezTo>
                  <a:pt x="968571" y="214929"/>
                  <a:pt x="966621" y="216399"/>
                  <a:pt x="964237" y="216399"/>
                </a:cubicBezTo>
                <a:cubicBezTo>
                  <a:pt x="961854" y="216399"/>
                  <a:pt x="960391" y="215296"/>
                  <a:pt x="960987" y="213949"/>
                </a:cubicBezTo>
                <a:cubicBezTo>
                  <a:pt x="962679" y="210124"/>
                  <a:pt x="968571" y="209490"/>
                  <a:pt x="968571" y="213133"/>
                </a:cubicBezTo>
                <a:close/>
                <a:moveTo>
                  <a:pt x="2650085" y="204022"/>
                </a:moveTo>
                <a:cubicBezTo>
                  <a:pt x="2654329" y="204022"/>
                  <a:pt x="2690334" y="231089"/>
                  <a:pt x="2690334" y="234280"/>
                </a:cubicBezTo>
                <a:cubicBezTo>
                  <a:pt x="2690334" y="235548"/>
                  <a:pt x="2688487" y="237121"/>
                  <a:pt x="2686228" y="237774"/>
                </a:cubicBezTo>
                <a:cubicBezTo>
                  <a:pt x="2683670" y="238514"/>
                  <a:pt x="2682122" y="241660"/>
                  <a:pt x="2682122" y="246124"/>
                </a:cubicBezTo>
                <a:cubicBezTo>
                  <a:pt x="2682122" y="255070"/>
                  <a:pt x="2679854" y="256174"/>
                  <a:pt x="2670376" y="251840"/>
                </a:cubicBezTo>
                <a:cubicBezTo>
                  <a:pt x="2666254" y="249955"/>
                  <a:pt x="2663476" y="247244"/>
                  <a:pt x="2664204" y="245814"/>
                </a:cubicBezTo>
                <a:cubicBezTo>
                  <a:pt x="2664932" y="244385"/>
                  <a:pt x="2664334" y="243216"/>
                  <a:pt x="2662876" y="243216"/>
                </a:cubicBezTo>
                <a:cubicBezTo>
                  <a:pt x="2661417" y="243216"/>
                  <a:pt x="2660224" y="240867"/>
                  <a:pt x="2660224" y="237995"/>
                </a:cubicBezTo>
                <a:cubicBezTo>
                  <a:pt x="2660224" y="234882"/>
                  <a:pt x="2658289" y="232258"/>
                  <a:pt x="2655434" y="231498"/>
                </a:cubicBezTo>
                <a:cubicBezTo>
                  <a:pt x="2647612" y="229418"/>
                  <a:pt x="2638326" y="222146"/>
                  <a:pt x="2638326" y="218102"/>
                </a:cubicBezTo>
                <a:cubicBezTo>
                  <a:pt x="2638326" y="216031"/>
                  <a:pt x="2639424" y="214336"/>
                  <a:pt x="2640766" y="214336"/>
                </a:cubicBezTo>
                <a:cubicBezTo>
                  <a:pt x="2642109" y="214336"/>
                  <a:pt x="2643980" y="212015"/>
                  <a:pt x="2644924" y="209179"/>
                </a:cubicBezTo>
                <a:cubicBezTo>
                  <a:pt x="2645869" y="206342"/>
                  <a:pt x="2648191" y="204022"/>
                  <a:pt x="2650085" y="204022"/>
                </a:cubicBezTo>
                <a:close/>
                <a:moveTo>
                  <a:pt x="1319631" y="198957"/>
                </a:moveTo>
                <a:cubicBezTo>
                  <a:pt x="1327848" y="200828"/>
                  <a:pt x="1330909" y="203180"/>
                  <a:pt x="1328674" y="205905"/>
                </a:cubicBezTo>
                <a:cubicBezTo>
                  <a:pt x="1326643" y="208381"/>
                  <a:pt x="1318161" y="208931"/>
                  <a:pt x="1315296" y="206772"/>
                </a:cubicBezTo>
                <a:cubicBezTo>
                  <a:pt x="1314293" y="206016"/>
                  <a:pt x="1313472" y="203632"/>
                  <a:pt x="1313472" y="201476"/>
                </a:cubicBezTo>
                <a:cubicBezTo>
                  <a:pt x="1313472" y="198369"/>
                  <a:pt x="1314751" y="197846"/>
                  <a:pt x="1319631" y="198957"/>
                </a:cubicBezTo>
                <a:close/>
                <a:moveTo>
                  <a:pt x="2509878" y="198228"/>
                </a:moveTo>
                <a:cubicBezTo>
                  <a:pt x="2511496" y="198635"/>
                  <a:pt x="2512820" y="199849"/>
                  <a:pt x="2512820" y="200927"/>
                </a:cubicBezTo>
                <a:cubicBezTo>
                  <a:pt x="2512820" y="202005"/>
                  <a:pt x="2511496" y="203220"/>
                  <a:pt x="2509878" y="203626"/>
                </a:cubicBezTo>
                <a:cubicBezTo>
                  <a:pt x="2508259" y="204033"/>
                  <a:pt x="2506935" y="202818"/>
                  <a:pt x="2506935" y="200927"/>
                </a:cubicBezTo>
                <a:cubicBezTo>
                  <a:pt x="2506935" y="199036"/>
                  <a:pt x="2508259" y="197822"/>
                  <a:pt x="2509878" y="198228"/>
                </a:cubicBezTo>
                <a:close/>
                <a:moveTo>
                  <a:pt x="2555093" y="191581"/>
                </a:moveTo>
                <a:cubicBezTo>
                  <a:pt x="2563764" y="189424"/>
                  <a:pt x="2565510" y="189635"/>
                  <a:pt x="2570962" y="193495"/>
                </a:cubicBezTo>
                <a:cubicBezTo>
                  <a:pt x="2574332" y="195881"/>
                  <a:pt x="2580296" y="197833"/>
                  <a:pt x="2584216" y="197833"/>
                </a:cubicBezTo>
                <a:cubicBezTo>
                  <a:pt x="2595556" y="197833"/>
                  <a:pt x="2600004" y="199964"/>
                  <a:pt x="2600004" y="205395"/>
                </a:cubicBezTo>
                <a:cubicBezTo>
                  <a:pt x="2600004" y="208300"/>
                  <a:pt x="2598818" y="209901"/>
                  <a:pt x="2597218" y="209157"/>
                </a:cubicBezTo>
                <a:cubicBezTo>
                  <a:pt x="2595687" y="208443"/>
                  <a:pt x="2587626" y="208500"/>
                  <a:pt x="2579306" y="209284"/>
                </a:cubicBezTo>
                <a:cubicBezTo>
                  <a:pt x="2561986" y="210915"/>
                  <a:pt x="2548867" y="218784"/>
                  <a:pt x="2546103" y="229200"/>
                </a:cubicBezTo>
                <a:cubicBezTo>
                  <a:pt x="2544002" y="237117"/>
                  <a:pt x="2526096" y="243199"/>
                  <a:pt x="2526096" y="235996"/>
                </a:cubicBezTo>
                <a:cubicBezTo>
                  <a:pt x="2526096" y="234294"/>
                  <a:pt x="2527328" y="232902"/>
                  <a:pt x="2528834" y="232902"/>
                </a:cubicBezTo>
                <a:cubicBezTo>
                  <a:pt x="2532565" y="232902"/>
                  <a:pt x="2532296" y="223407"/>
                  <a:pt x="2528433" y="218745"/>
                </a:cubicBezTo>
                <a:cubicBezTo>
                  <a:pt x="2524983" y="214582"/>
                  <a:pt x="2527484" y="203149"/>
                  <a:pt x="2531442" y="204993"/>
                </a:cubicBezTo>
                <a:cubicBezTo>
                  <a:pt x="2532788" y="205620"/>
                  <a:pt x="2536468" y="203404"/>
                  <a:pt x="2539620" y="200069"/>
                </a:cubicBezTo>
                <a:cubicBezTo>
                  <a:pt x="2542771" y="196733"/>
                  <a:pt x="2549734" y="192914"/>
                  <a:pt x="2555093" y="191581"/>
                </a:cubicBezTo>
                <a:close/>
                <a:moveTo>
                  <a:pt x="2128036" y="184236"/>
                </a:moveTo>
                <a:cubicBezTo>
                  <a:pt x="2123201" y="183701"/>
                  <a:pt x="2120284" y="188815"/>
                  <a:pt x="2122467" y="193998"/>
                </a:cubicBezTo>
                <a:cubicBezTo>
                  <a:pt x="2124657" y="199198"/>
                  <a:pt x="2133860" y="198862"/>
                  <a:pt x="2136118" y="193499"/>
                </a:cubicBezTo>
                <a:cubicBezTo>
                  <a:pt x="2138048" y="188916"/>
                  <a:pt x="2134598" y="184962"/>
                  <a:pt x="2128036" y="184236"/>
                </a:cubicBezTo>
                <a:close/>
                <a:moveTo>
                  <a:pt x="2349418" y="177204"/>
                </a:moveTo>
                <a:cubicBezTo>
                  <a:pt x="2354237" y="177204"/>
                  <a:pt x="2372624" y="191438"/>
                  <a:pt x="2372733" y="195254"/>
                </a:cubicBezTo>
                <a:cubicBezTo>
                  <a:pt x="2372774" y="196672"/>
                  <a:pt x="2373983" y="197833"/>
                  <a:pt x="2375421" y="197833"/>
                </a:cubicBezTo>
                <a:cubicBezTo>
                  <a:pt x="2377867" y="197833"/>
                  <a:pt x="2382791" y="211453"/>
                  <a:pt x="2381574" y="214852"/>
                </a:cubicBezTo>
                <a:cubicBezTo>
                  <a:pt x="2381269" y="215703"/>
                  <a:pt x="2382251" y="216399"/>
                  <a:pt x="2383756" y="216399"/>
                </a:cubicBezTo>
                <a:cubicBezTo>
                  <a:pt x="2385262" y="216399"/>
                  <a:pt x="2386494" y="218720"/>
                  <a:pt x="2386494" y="221556"/>
                </a:cubicBezTo>
                <a:cubicBezTo>
                  <a:pt x="2386494" y="224765"/>
                  <a:pt x="2384943" y="226713"/>
                  <a:pt x="2382388" y="226713"/>
                </a:cubicBezTo>
                <a:cubicBezTo>
                  <a:pt x="2380130" y="226713"/>
                  <a:pt x="2378282" y="225308"/>
                  <a:pt x="2378282" y="223591"/>
                </a:cubicBezTo>
                <a:cubicBezTo>
                  <a:pt x="2378282" y="221874"/>
                  <a:pt x="2377140" y="218857"/>
                  <a:pt x="2375744" y="216887"/>
                </a:cubicBezTo>
                <a:cubicBezTo>
                  <a:pt x="2374349" y="214916"/>
                  <a:pt x="2372533" y="211666"/>
                  <a:pt x="2371709" y="209664"/>
                </a:cubicBezTo>
                <a:cubicBezTo>
                  <a:pt x="2370885" y="207661"/>
                  <a:pt x="2367288" y="205185"/>
                  <a:pt x="2363717" y="204162"/>
                </a:cubicBezTo>
                <a:cubicBezTo>
                  <a:pt x="2360145" y="203139"/>
                  <a:pt x="2355004" y="198743"/>
                  <a:pt x="2352293" y="194394"/>
                </a:cubicBezTo>
                <a:cubicBezTo>
                  <a:pt x="2349581" y="190045"/>
                  <a:pt x="2346133" y="185884"/>
                  <a:pt x="2344631" y="185148"/>
                </a:cubicBezTo>
                <a:cubicBezTo>
                  <a:pt x="2340774" y="183258"/>
                  <a:pt x="2344422" y="177204"/>
                  <a:pt x="2349418" y="177204"/>
                </a:cubicBezTo>
                <a:close/>
                <a:moveTo>
                  <a:pt x="1560751" y="169063"/>
                </a:moveTo>
                <a:cubicBezTo>
                  <a:pt x="1554266" y="170676"/>
                  <a:pt x="1550356" y="170732"/>
                  <a:pt x="1547980" y="169245"/>
                </a:cubicBezTo>
                <a:cubicBezTo>
                  <a:pt x="1545104" y="167447"/>
                  <a:pt x="1529612" y="171398"/>
                  <a:pt x="1519001" y="176637"/>
                </a:cubicBezTo>
                <a:cubicBezTo>
                  <a:pt x="1516076" y="178081"/>
                  <a:pt x="1513435" y="202889"/>
                  <a:pt x="1516000" y="204822"/>
                </a:cubicBezTo>
                <a:cubicBezTo>
                  <a:pt x="1517523" y="205970"/>
                  <a:pt x="1518769" y="208938"/>
                  <a:pt x="1518769" y="211418"/>
                </a:cubicBezTo>
                <a:cubicBezTo>
                  <a:pt x="1518769" y="215505"/>
                  <a:pt x="1521871" y="221263"/>
                  <a:pt x="1527842" y="228260"/>
                </a:cubicBezTo>
                <a:cubicBezTo>
                  <a:pt x="1530731" y="231647"/>
                  <a:pt x="1534677" y="231523"/>
                  <a:pt x="1539494" y="227892"/>
                </a:cubicBezTo>
                <a:cubicBezTo>
                  <a:pt x="1544581" y="224059"/>
                  <a:pt x="1544487" y="217581"/>
                  <a:pt x="1539299" y="214336"/>
                </a:cubicBezTo>
                <a:cubicBezTo>
                  <a:pt x="1533874" y="210943"/>
                  <a:pt x="1534036" y="207371"/>
                  <a:pt x="1539542" y="208964"/>
                </a:cubicBezTo>
                <a:cubicBezTo>
                  <a:pt x="1541956" y="209662"/>
                  <a:pt x="1546993" y="208382"/>
                  <a:pt x="1550860" y="206090"/>
                </a:cubicBezTo>
                <a:cubicBezTo>
                  <a:pt x="1554694" y="203818"/>
                  <a:pt x="1556432" y="201959"/>
                  <a:pt x="1554724" y="201959"/>
                </a:cubicBezTo>
                <a:cubicBezTo>
                  <a:pt x="1552820" y="201959"/>
                  <a:pt x="1551617" y="197962"/>
                  <a:pt x="1551617" y="191644"/>
                </a:cubicBezTo>
                <a:cubicBezTo>
                  <a:pt x="1551617" y="183851"/>
                  <a:pt x="1552621" y="181330"/>
                  <a:pt x="1555723" y="181330"/>
                </a:cubicBezTo>
                <a:cubicBezTo>
                  <a:pt x="1557981" y="181330"/>
                  <a:pt x="1559829" y="182527"/>
                  <a:pt x="1559829" y="183991"/>
                </a:cubicBezTo>
                <a:cubicBezTo>
                  <a:pt x="1559829" y="185455"/>
                  <a:pt x="1564536" y="190572"/>
                  <a:pt x="1570289" y="195363"/>
                </a:cubicBezTo>
                <a:lnTo>
                  <a:pt x="1580749" y="204073"/>
                </a:lnTo>
                <a:lnTo>
                  <a:pt x="1589450" y="200802"/>
                </a:lnTo>
                <a:cubicBezTo>
                  <a:pt x="1598309" y="197471"/>
                  <a:pt x="1601566" y="189352"/>
                  <a:pt x="1595227" y="186400"/>
                </a:cubicBezTo>
                <a:cubicBezTo>
                  <a:pt x="1593619" y="185651"/>
                  <a:pt x="1593017" y="183636"/>
                  <a:pt x="1593889" y="181923"/>
                </a:cubicBezTo>
                <a:cubicBezTo>
                  <a:pt x="1594975" y="179791"/>
                  <a:pt x="1594214" y="179172"/>
                  <a:pt x="1591478" y="179964"/>
                </a:cubicBezTo>
                <a:cubicBezTo>
                  <a:pt x="1589107" y="180650"/>
                  <a:pt x="1587938" y="180113"/>
                  <a:pt x="1588604" y="178646"/>
                </a:cubicBezTo>
                <a:cubicBezTo>
                  <a:pt x="1589222" y="177286"/>
                  <a:pt x="1585310" y="174050"/>
                  <a:pt x="1579912" y="171456"/>
                </a:cubicBezTo>
                <a:cubicBezTo>
                  <a:pt x="1571332" y="167332"/>
                  <a:pt x="1568922" y="167031"/>
                  <a:pt x="1560751" y="169063"/>
                </a:cubicBezTo>
                <a:close/>
                <a:moveTo>
                  <a:pt x="2125100" y="162764"/>
                </a:moveTo>
                <a:cubicBezTo>
                  <a:pt x="2119019" y="162764"/>
                  <a:pt x="2114574" y="172456"/>
                  <a:pt x="2118940" y="176195"/>
                </a:cubicBezTo>
                <a:cubicBezTo>
                  <a:pt x="2124147" y="180653"/>
                  <a:pt x="2128899" y="179819"/>
                  <a:pt x="2130799" y="174114"/>
                </a:cubicBezTo>
                <a:cubicBezTo>
                  <a:pt x="2132981" y="167564"/>
                  <a:pt x="2130571" y="162764"/>
                  <a:pt x="2125100" y="162764"/>
                </a:cubicBezTo>
                <a:close/>
                <a:moveTo>
                  <a:pt x="1548620" y="159790"/>
                </a:moveTo>
                <a:cubicBezTo>
                  <a:pt x="1547288" y="160411"/>
                  <a:pt x="1547724" y="162169"/>
                  <a:pt x="1549591" y="163696"/>
                </a:cubicBezTo>
                <a:cubicBezTo>
                  <a:pt x="1553791" y="167132"/>
                  <a:pt x="1555028" y="166486"/>
                  <a:pt x="1552763" y="162039"/>
                </a:cubicBezTo>
                <a:cubicBezTo>
                  <a:pt x="1551817" y="160182"/>
                  <a:pt x="1549953" y="159170"/>
                  <a:pt x="1548620" y="159790"/>
                </a:cubicBezTo>
                <a:close/>
                <a:moveTo>
                  <a:pt x="1612868" y="157174"/>
                </a:moveTo>
                <a:cubicBezTo>
                  <a:pt x="1609744" y="159528"/>
                  <a:pt x="1614330" y="164830"/>
                  <a:pt x="1619279" y="164587"/>
                </a:cubicBezTo>
                <a:cubicBezTo>
                  <a:pt x="1623849" y="164363"/>
                  <a:pt x="1623855" y="164289"/>
                  <a:pt x="1619365" y="163405"/>
                </a:cubicBezTo>
                <a:cubicBezTo>
                  <a:pt x="1616730" y="162886"/>
                  <a:pt x="1614575" y="160982"/>
                  <a:pt x="1614575" y="159174"/>
                </a:cubicBezTo>
                <a:cubicBezTo>
                  <a:pt x="1614575" y="157366"/>
                  <a:pt x="1613807" y="156466"/>
                  <a:pt x="1612868" y="157174"/>
                </a:cubicBezTo>
                <a:close/>
                <a:moveTo>
                  <a:pt x="1618518" y="152916"/>
                </a:moveTo>
                <a:cubicBezTo>
                  <a:pt x="1617604" y="153605"/>
                  <a:pt x="1619114" y="155909"/>
                  <a:pt x="1621874" y="158036"/>
                </a:cubicBezTo>
                <a:cubicBezTo>
                  <a:pt x="1624634" y="160164"/>
                  <a:pt x="1627344" y="161078"/>
                  <a:pt x="1627895" y="160068"/>
                </a:cubicBezTo>
                <a:cubicBezTo>
                  <a:pt x="1628446" y="159059"/>
                  <a:pt x="1626935" y="156755"/>
                  <a:pt x="1624538" y="154948"/>
                </a:cubicBezTo>
                <a:cubicBezTo>
                  <a:pt x="1622141" y="153142"/>
                  <a:pt x="1619432" y="152227"/>
                  <a:pt x="1618518" y="152916"/>
                </a:cubicBezTo>
                <a:close/>
                <a:moveTo>
                  <a:pt x="2142619" y="151537"/>
                </a:moveTo>
                <a:cubicBezTo>
                  <a:pt x="2141254" y="152173"/>
                  <a:pt x="2140137" y="154031"/>
                  <a:pt x="2140137" y="155666"/>
                </a:cubicBezTo>
                <a:cubicBezTo>
                  <a:pt x="2140137" y="159935"/>
                  <a:pt x="2141997" y="159326"/>
                  <a:pt x="2143668" y="154509"/>
                </a:cubicBezTo>
                <a:cubicBezTo>
                  <a:pt x="2144456" y="152239"/>
                  <a:pt x="2143984" y="150901"/>
                  <a:pt x="2142619" y="151537"/>
                </a:cubicBezTo>
                <a:close/>
                <a:moveTo>
                  <a:pt x="2371636" y="142135"/>
                </a:moveTo>
                <a:cubicBezTo>
                  <a:pt x="2373680" y="142135"/>
                  <a:pt x="2376820" y="144224"/>
                  <a:pt x="2378615" y="146776"/>
                </a:cubicBezTo>
                <a:cubicBezTo>
                  <a:pt x="2380410" y="149329"/>
                  <a:pt x="2384262" y="152993"/>
                  <a:pt x="2387175" y="154919"/>
                </a:cubicBezTo>
                <a:cubicBezTo>
                  <a:pt x="2390088" y="156844"/>
                  <a:pt x="2391670" y="159397"/>
                  <a:pt x="2390690" y="160591"/>
                </a:cubicBezTo>
                <a:cubicBezTo>
                  <a:pt x="2388180" y="163651"/>
                  <a:pt x="2380288" y="163153"/>
                  <a:pt x="2376229" y="159678"/>
                </a:cubicBezTo>
                <a:cubicBezTo>
                  <a:pt x="2374347" y="158067"/>
                  <a:pt x="2372807" y="155896"/>
                  <a:pt x="2372807" y="154852"/>
                </a:cubicBezTo>
                <a:cubicBezTo>
                  <a:pt x="2372807" y="153808"/>
                  <a:pt x="2371033" y="151845"/>
                  <a:pt x="2368864" y="150488"/>
                </a:cubicBezTo>
                <a:cubicBezTo>
                  <a:pt x="2364318" y="147644"/>
                  <a:pt x="2366145" y="142135"/>
                  <a:pt x="2371636" y="142135"/>
                </a:cubicBezTo>
                <a:close/>
                <a:moveTo>
                  <a:pt x="1512667" y="128252"/>
                </a:moveTo>
                <a:cubicBezTo>
                  <a:pt x="1514433" y="128056"/>
                  <a:pt x="1516032" y="129135"/>
                  <a:pt x="1516032" y="131649"/>
                </a:cubicBezTo>
                <a:cubicBezTo>
                  <a:pt x="1516032" y="134182"/>
                  <a:pt x="1514264" y="135946"/>
                  <a:pt x="1511725" y="135946"/>
                </a:cubicBezTo>
                <a:cubicBezTo>
                  <a:pt x="1509176" y="135946"/>
                  <a:pt x="1507780" y="134543"/>
                  <a:pt x="1508304" y="132507"/>
                </a:cubicBezTo>
                <a:cubicBezTo>
                  <a:pt x="1508970" y="129920"/>
                  <a:pt x="1510902" y="128448"/>
                  <a:pt x="1512667" y="128252"/>
                </a:cubicBezTo>
                <a:close/>
                <a:moveTo>
                  <a:pt x="2118836" y="111223"/>
                </a:moveTo>
                <a:lnTo>
                  <a:pt x="2116673" y="113782"/>
                </a:lnTo>
                <a:lnTo>
                  <a:pt x="2114948" y="114028"/>
                </a:lnTo>
                <a:cubicBezTo>
                  <a:pt x="2113746" y="113469"/>
                  <a:pt x="2112764" y="114845"/>
                  <a:pt x="2112764" y="117087"/>
                </a:cubicBezTo>
                <a:lnTo>
                  <a:pt x="2113257" y="117824"/>
                </a:lnTo>
                <a:lnTo>
                  <a:pt x="2111016" y="120474"/>
                </a:lnTo>
                <a:cubicBezTo>
                  <a:pt x="2111883" y="122177"/>
                  <a:pt x="2114170" y="123496"/>
                  <a:pt x="2116099" y="123406"/>
                </a:cubicBezTo>
                <a:cubicBezTo>
                  <a:pt x="2118847" y="123279"/>
                  <a:pt x="2118865" y="123018"/>
                  <a:pt x="2116186" y="122203"/>
                </a:cubicBezTo>
                <a:lnTo>
                  <a:pt x="2116185" y="122203"/>
                </a:lnTo>
                <a:lnTo>
                  <a:pt x="2113257" y="117824"/>
                </a:lnTo>
                <a:lnTo>
                  <a:pt x="2116673" y="113782"/>
                </a:lnTo>
                <a:lnTo>
                  <a:pt x="2121106" y="113150"/>
                </a:lnTo>
                <a:cubicBezTo>
                  <a:pt x="2124201" y="111675"/>
                  <a:pt x="2123698" y="111248"/>
                  <a:pt x="2118836" y="111223"/>
                </a:cubicBezTo>
                <a:close/>
                <a:moveTo>
                  <a:pt x="2179456" y="107066"/>
                </a:moveTo>
                <a:cubicBezTo>
                  <a:pt x="2177460" y="107066"/>
                  <a:pt x="2175053" y="109387"/>
                  <a:pt x="2174108" y="112223"/>
                </a:cubicBezTo>
                <a:cubicBezTo>
                  <a:pt x="2172600" y="116754"/>
                  <a:pt x="2170917" y="117380"/>
                  <a:pt x="2160254" y="117380"/>
                </a:cubicBezTo>
                <a:cubicBezTo>
                  <a:pt x="2153579" y="117380"/>
                  <a:pt x="2146512" y="118511"/>
                  <a:pt x="2144550" y="119892"/>
                </a:cubicBezTo>
                <a:cubicBezTo>
                  <a:pt x="2139868" y="123188"/>
                  <a:pt x="2143497" y="135836"/>
                  <a:pt x="2150341" y="140072"/>
                </a:cubicBezTo>
                <a:cubicBezTo>
                  <a:pt x="2154240" y="142486"/>
                  <a:pt x="2154967" y="144869"/>
                  <a:pt x="2153644" y="150902"/>
                </a:cubicBezTo>
                <a:cubicBezTo>
                  <a:pt x="2152387" y="156635"/>
                  <a:pt x="2152900" y="158638"/>
                  <a:pt x="2155623" y="158638"/>
                </a:cubicBezTo>
                <a:cubicBezTo>
                  <a:pt x="2157648" y="158638"/>
                  <a:pt x="2159298" y="160799"/>
                  <a:pt x="2159298" y="163451"/>
                </a:cubicBezTo>
                <a:cubicBezTo>
                  <a:pt x="2159298" y="169532"/>
                  <a:pt x="2161708" y="171348"/>
                  <a:pt x="2168766" y="170587"/>
                </a:cubicBezTo>
                <a:cubicBezTo>
                  <a:pt x="2173633" y="170062"/>
                  <a:pt x="2174460" y="168257"/>
                  <a:pt x="2175182" y="156575"/>
                </a:cubicBezTo>
                <a:cubicBezTo>
                  <a:pt x="2175638" y="149200"/>
                  <a:pt x="2177178" y="142285"/>
                  <a:pt x="2178604" y="141207"/>
                </a:cubicBezTo>
                <a:cubicBezTo>
                  <a:pt x="2180030" y="140129"/>
                  <a:pt x="2181196" y="137112"/>
                  <a:pt x="2181196" y="134502"/>
                </a:cubicBezTo>
                <a:cubicBezTo>
                  <a:pt x="2181196" y="131711"/>
                  <a:pt x="2182847" y="129758"/>
                  <a:pt x="2185206" y="129758"/>
                </a:cubicBezTo>
                <a:cubicBezTo>
                  <a:pt x="2189947" y="129758"/>
                  <a:pt x="2194818" y="123658"/>
                  <a:pt x="2193888" y="118885"/>
                </a:cubicBezTo>
                <a:cubicBezTo>
                  <a:pt x="2193020" y="114427"/>
                  <a:pt x="2184030" y="107066"/>
                  <a:pt x="2179456" y="107066"/>
                </a:cubicBezTo>
                <a:close/>
                <a:moveTo>
                  <a:pt x="2034518" y="105003"/>
                </a:moveTo>
                <a:cubicBezTo>
                  <a:pt x="2030140" y="105003"/>
                  <a:pt x="2020546" y="108770"/>
                  <a:pt x="2014816" y="112739"/>
                </a:cubicBezTo>
                <a:cubicBezTo>
                  <a:pt x="2012768" y="114157"/>
                  <a:pt x="2009607" y="115317"/>
                  <a:pt x="2007790" y="115317"/>
                </a:cubicBezTo>
                <a:cubicBezTo>
                  <a:pt x="2003579" y="115317"/>
                  <a:pt x="1996174" y="121798"/>
                  <a:pt x="1993716" y="127636"/>
                </a:cubicBezTo>
                <a:cubicBezTo>
                  <a:pt x="1992421" y="130710"/>
                  <a:pt x="1993421" y="133366"/>
                  <a:pt x="1996860" y="135985"/>
                </a:cubicBezTo>
                <a:cubicBezTo>
                  <a:pt x="2002278" y="140112"/>
                  <a:pt x="2008746" y="141288"/>
                  <a:pt x="2008746" y="138146"/>
                </a:cubicBezTo>
                <a:cubicBezTo>
                  <a:pt x="2008746" y="137087"/>
                  <a:pt x="2012134" y="135927"/>
                  <a:pt x="2016274" y="135567"/>
                </a:cubicBezTo>
                <a:cubicBezTo>
                  <a:pt x="2022186" y="135055"/>
                  <a:pt x="2023988" y="133698"/>
                  <a:pt x="2024668" y="129242"/>
                </a:cubicBezTo>
                <a:cubicBezTo>
                  <a:pt x="2025759" y="122097"/>
                  <a:pt x="2036119" y="120986"/>
                  <a:pt x="2036119" y="128014"/>
                </a:cubicBezTo>
                <a:cubicBezTo>
                  <a:pt x="2036119" y="132329"/>
                  <a:pt x="2036280" y="132350"/>
                  <a:pt x="2041594" y="128726"/>
                </a:cubicBezTo>
                <a:cubicBezTo>
                  <a:pt x="2051643" y="121873"/>
                  <a:pt x="2046611" y="105003"/>
                  <a:pt x="2034518" y="105003"/>
                </a:cubicBezTo>
                <a:close/>
                <a:moveTo>
                  <a:pt x="2338363" y="98814"/>
                </a:moveTo>
                <a:cubicBezTo>
                  <a:pt x="2340747" y="98814"/>
                  <a:pt x="2342697" y="100129"/>
                  <a:pt x="2342697" y="101737"/>
                </a:cubicBezTo>
                <a:cubicBezTo>
                  <a:pt x="2342697" y="103344"/>
                  <a:pt x="2344147" y="105023"/>
                  <a:pt x="2345919" y="105469"/>
                </a:cubicBezTo>
                <a:cubicBezTo>
                  <a:pt x="2347691" y="105914"/>
                  <a:pt x="2348234" y="107384"/>
                  <a:pt x="2347126" y="108735"/>
                </a:cubicBezTo>
                <a:cubicBezTo>
                  <a:pt x="2344248" y="112244"/>
                  <a:pt x="2340869" y="111770"/>
                  <a:pt x="2338909" y="107582"/>
                </a:cubicBezTo>
                <a:cubicBezTo>
                  <a:pt x="2337980" y="105596"/>
                  <a:pt x="2336501" y="102811"/>
                  <a:pt x="2335624" y="101393"/>
                </a:cubicBezTo>
                <a:cubicBezTo>
                  <a:pt x="2334706" y="99910"/>
                  <a:pt x="2335870" y="98814"/>
                  <a:pt x="2338363" y="98814"/>
                </a:cubicBezTo>
                <a:close/>
                <a:moveTo>
                  <a:pt x="1674033" y="91819"/>
                </a:moveTo>
                <a:cubicBezTo>
                  <a:pt x="1667682" y="88834"/>
                  <a:pt x="1663946" y="92994"/>
                  <a:pt x="1663888" y="103112"/>
                </a:cubicBezTo>
                <a:cubicBezTo>
                  <a:pt x="1663839" y="111754"/>
                  <a:pt x="1665679" y="113650"/>
                  <a:pt x="1673314" y="112826"/>
                </a:cubicBezTo>
                <a:cubicBezTo>
                  <a:pt x="1677969" y="112324"/>
                  <a:pt x="1678902" y="110712"/>
                  <a:pt x="1678902" y="103165"/>
                </a:cubicBezTo>
                <a:cubicBezTo>
                  <a:pt x="1678902" y="96716"/>
                  <a:pt x="1677499" y="93448"/>
                  <a:pt x="1674033" y="91819"/>
                </a:cubicBezTo>
                <a:close/>
                <a:moveTo>
                  <a:pt x="1507820" y="74919"/>
                </a:moveTo>
                <a:cubicBezTo>
                  <a:pt x="1507820" y="76716"/>
                  <a:pt x="1505870" y="78185"/>
                  <a:pt x="1503486" y="78185"/>
                </a:cubicBezTo>
                <a:cubicBezTo>
                  <a:pt x="1501102" y="78185"/>
                  <a:pt x="1499640" y="77083"/>
                  <a:pt x="1500236" y="75736"/>
                </a:cubicBezTo>
                <a:cubicBezTo>
                  <a:pt x="1501927" y="71911"/>
                  <a:pt x="1507820" y="71276"/>
                  <a:pt x="1507820" y="74919"/>
                </a:cubicBezTo>
                <a:close/>
                <a:moveTo>
                  <a:pt x="2292057" y="69934"/>
                </a:moveTo>
                <a:cubicBezTo>
                  <a:pt x="2294338" y="69934"/>
                  <a:pt x="2296163" y="71768"/>
                  <a:pt x="2296163" y="74060"/>
                </a:cubicBezTo>
                <a:cubicBezTo>
                  <a:pt x="2296163" y="76352"/>
                  <a:pt x="2294338" y="78185"/>
                  <a:pt x="2292057" y="78185"/>
                </a:cubicBezTo>
                <a:cubicBezTo>
                  <a:pt x="2289776" y="78185"/>
                  <a:pt x="2287951" y="76352"/>
                  <a:pt x="2287951" y="74060"/>
                </a:cubicBezTo>
                <a:cubicBezTo>
                  <a:pt x="2287951" y="71768"/>
                  <a:pt x="2289776" y="69934"/>
                  <a:pt x="2292057" y="69934"/>
                </a:cubicBezTo>
                <a:close/>
                <a:moveTo>
                  <a:pt x="1544969" y="63983"/>
                </a:moveTo>
                <a:cubicBezTo>
                  <a:pt x="1546105" y="65368"/>
                  <a:pt x="1551520" y="65888"/>
                  <a:pt x="1558571" y="65289"/>
                </a:cubicBezTo>
                <a:cubicBezTo>
                  <a:pt x="1569083" y="64396"/>
                  <a:pt x="1570897" y="64916"/>
                  <a:pt x="1576228" y="70350"/>
                </a:cubicBezTo>
                <a:cubicBezTo>
                  <a:pt x="1579495" y="73680"/>
                  <a:pt x="1581492" y="77734"/>
                  <a:pt x="1580665" y="79358"/>
                </a:cubicBezTo>
                <a:cubicBezTo>
                  <a:pt x="1578489" y="83632"/>
                  <a:pt x="1575209" y="82989"/>
                  <a:pt x="1572111" y="77682"/>
                </a:cubicBezTo>
                <a:cubicBezTo>
                  <a:pt x="1567824" y="70336"/>
                  <a:pt x="1560082" y="70528"/>
                  <a:pt x="1558091" y="78030"/>
                </a:cubicBezTo>
                <a:cubicBezTo>
                  <a:pt x="1556123" y="85445"/>
                  <a:pt x="1546142" y="87281"/>
                  <a:pt x="1546142" y="80228"/>
                </a:cubicBezTo>
                <a:cubicBezTo>
                  <a:pt x="1546142" y="77948"/>
                  <a:pt x="1543679" y="74493"/>
                  <a:pt x="1540668" y="72549"/>
                </a:cubicBezTo>
                <a:cubicBezTo>
                  <a:pt x="1537657" y="70607"/>
                  <a:pt x="1535193" y="67367"/>
                  <a:pt x="1535193" y="65350"/>
                </a:cubicBezTo>
                <a:cubicBezTo>
                  <a:pt x="1535193" y="61302"/>
                  <a:pt x="1541991" y="60352"/>
                  <a:pt x="1544969" y="63983"/>
                </a:cubicBezTo>
                <a:close/>
                <a:moveTo>
                  <a:pt x="1571985" y="57557"/>
                </a:moveTo>
                <a:cubicBezTo>
                  <a:pt x="1574332" y="57557"/>
                  <a:pt x="1576253" y="58485"/>
                  <a:pt x="1576253" y="59619"/>
                </a:cubicBezTo>
                <a:cubicBezTo>
                  <a:pt x="1576253" y="60754"/>
                  <a:pt x="1575094" y="61682"/>
                  <a:pt x="1573677" y="61682"/>
                </a:cubicBezTo>
                <a:cubicBezTo>
                  <a:pt x="1572260" y="61682"/>
                  <a:pt x="1570340" y="60754"/>
                  <a:pt x="1569410" y="59619"/>
                </a:cubicBezTo>
                <a:cubicBezTo>
                  <a:pt x="1568479" y="58485"/>
                  <a:pt x="1569638" y="57557"/>
                  <a:pt x="1571985" y="57557"/>
                </a:cubicBezTo>
                <a:close/>
                <a:moveTo>
                  <a:pt x="1599923" y="55972"/>
                </a:moveTo>
                <a:cubicBezTo>
                  <a:pt x="1606608" y="55720"/>
                  <a:pt x="1613944" y="56306"/>
                  <a:pt x="1616544" y="57932"/>
                </a:cubicBezTo>
                <a:cubicBezTo>
                  <a:pt x="1619650" y="59875"/>
                  <a:pt x="1618758" y="60814"/>
                  <a:pt x="1611672" y="63059"/>
                </a:cubicBezTo>
                <a:cubicBezTo>
                  <a:pt x="1601290" y="66349"/>
                  <a:pt x="1601639" y="66329"/>
                  <a:pt x="1599520" y="63745"/>
                </a:cubicBezTo>
                <a:cubicBezTo>
                  <a:pt x="1598589" y="62611"/>
                  <a:pt x="1595437" y="61682"/>
                  <a:pt x="1592515" y="61682"/>
                </a:cubicBezTo>
                <a:cubicBezTo>
                  <a:pt x="1589593" y="61682"/>
                  <a:pt x="1587202" y="60492"/>
                  <a:pt x="1587202" y="59037"/>
                </a:cubicBezTo>
                <a:cubicBezTo>
                  <a:pt x="1587202" y="57313"/>
                  <a:pt x="1593237" y="56224"/>
                  <a:pt x="1599923" y="55972"/>
                </a:cubicBezTo>
                <a:close/>
                <a:moveTo>
                  <a:pt x="1659583" y="54313"/>
                </a:moveTo>
                <a:cubicBezTo>
                  <a:pt x="1663520" y="54902"/>
                  <a:pt x="1666584" y="57198"/>
                  <a:pt x="1666584" y="60875"/>
                </a:cubicBezTo>
                <a:cubicBezTo>
                  <a:pt x="1666584" y="63588"/>
                  <a:pt x="1665375" y="65808"/>
                  <a:pt x="1663898" y="65808"/>
                </a:cubicBezTo>
                <a:cubicBezTo>
                  <a:pt x="1662422" y="65808"/>
                  <a:pt x="1660440" y="68129"/>
                  <a:pt x="1659496" y="70965"/>
                </a:cubicBezTo>
                <a:cubicBezTo>
                  <a:pt x="1657918" y="75702"/>
                  <a:pt x="1647943" y="78606"/>
                  <a:pt x="1647098" y="74575"/>
                </a:cubicBezTo>
                <a:cubicBezTo>
                  <a:pt x="1646920" y="73724"/>
                  <a:pt x="1646920" y="72332"/>
                  <a:pt x="1647098" y="71481"/>
                </a:cubicBezTo>
                <a:cubicBezTo>
                  <a:pt x="1647276" y="70630"/>
                  <a:pt x="1646191" y="69934"/>
                  <a:pt x="1644685" y="69934"/>
                </a:cubicBezTo>
                <a:cubicBezTo>
                  <a:pt x="1640211" y="69934"/>
                  <a:pt x="1641742" y="63065"/>
                  <a:pt x="1647344" y="58001"/>
                </a:cubicBezTo>
                <a:cubicBezTo>
                  <a:pt x="1650836" y="54846"/>
                  <a:pt x="1655646" y="53725"/>
                  <a:pt x="1659583" y="54313"/>
                </a:cubicBezTo>
                <a:close/>
                <a:moveTo>
                  <a:pt x="2062352" y="53431"/>
                </a:moveTo>
                <a:cubicBezTo>
                  <a:pt x="2067186" y="53431"/>
                  <a:pt x="2066344" y="57872"/>
                  <a:pt x="2061268" y="59147"/>
                </a:cubicBezTo>
                <a:cubicBezTo>
                  <a:pt x="2059480" y="59596"/>
                  <a:pt x="2058018" y="58493"/>
                  <a:pt x="2058018" y="56697"/>
                </a:cubicBezTo>
                <a:cubicBezTo>
                  <a:pt x="2058018" y="54901"/>
                  <a:pt x="2059968" y="53431"/>
                  <a:pt x="2062352" y="53431"/>
                </a:cubicBezTo>
                <a:close/>
                <a:moveTo>
                  <a:pt x="2252366" y="52227"/>
                </a:moveTo>
                <a:cubicBezTo>
                  <a:pt x="2252366" y="54024"/>
                  <a:pt x="2250416" y="55494"/>
                  <a:pt x="2248032" y="55494"/>
                </a:cubicBezTo>
                <a:cubicBezTo>
                  <a:pt x="2245648" y="55494"/>
                  <a:pt x="2244186" y="54391"/>
                  <a:pt x="2244782" y="53044"/>
                </a:cubicBezTo>
                <a:cubicBezTo>
                  <a:pt x="2246473" y="49219"/>
                  <a:pt x="2252366" y="48584"/>
                  <a:pt x="2252366" y="52227"/>
                </a:cubicBezTo>
                <a:close/>
                <a:moveTo>
                  <a:pt x="1532217" y="39911"/>
                </a:moveTo>
                <a:cubicBezTo>
                  <a:pt x="1536729" y="42012"/>
                  <a:pt x="1535785" y="49305"/>
                  <a:pt x="1531001" y="49305"/>
                </a:cubicBezTo>
                <a:cubicBezTo>
                  <a:pt x="1528696" y="49305"/>
                  <a:pt x="1526069" y="47850"/>
                  <a:pt x="1525163" y="46072"/>
                </a:cubicBezTo>
                <a:cubicBezTo>
                  <a:pt x="1523188" y="42192"/>
                  <a:pt x="1528032" y="37961"/>
                  <a:pt x="1532217" y="39911"/>
                </a:cubicBezTo>
                <a:close/>
                <a:moveTo>
                  <a:pt x="1722871" y="37261"/>
                </a:moveTo>
                <a:cubicBezTo>
                  <a:pt x="1717143" y="38022"/>
                  <a:pt x="1710857" y="51004"/>
                  <a:pt x="1715142" y="53223"/>
                </a:cubicBezTo>
                <a:cubicBezTo>
                  <a:pt x="1718937" y="55189"/>
                  <a:pt x="1723664" y="65945"/>
                  <a:pt x="1725659" y="77154"/>
                </a:cubicBezTo>
                <a:cubicBezTo>
                  <a:pt x="1727946" y="90003"/>
                  <a:pt x="1731003" y="93285"/>
                  <a:pt x="1738041" y="90447"/>
                </a:cubicBezTo>
                <a:cubicBezTo>
                  <a:pt x="1741927" y="88879"/>
                  <a:pt x="1743228" y="86076"/>
                  <a:pt x="1743228" y="79266"/>
                </a:cubicBezTo>
                <a:cubicBezTo>
                  <a:pt x="1743228" y="74267"/>
                  <a:pt x="1744460" y="69604"/>
                  <a:pt x="1745965" y="68902"/>
                </a:cubicBezTo>
                <a:cubicBezTo>
                  <a:pt x="1750205" y="66928"/>
                  <a:pt x="1749194" y="57569"/>
                  <a:pt x="1744597" y="56240"/>
                </a:cubicBezTo>
                <a:cubicBezTo>
                  <a:pt x="1742338" y="55587"/>
                  <a:pt x="1740491" y="53720"/>
                  <a:pt x="1740491" y="52092"/>
                </a:cubicBezTo>
                <a:cubicBezTo>
                  <a:pt x="1740491" y="46783"/>
                  <a:pt x="1731068" y="41073"/>
                  <a:pt x="1723914" y="42048"/>
                </a:cubicBezTo>
                <a:cubicBezTo>
                  <a:pt x="1717376" y="42939"/>
                  <a:pt x="1717348" y="42886"/>
                  <a:pt x="1722698" y="39758"/>
                </a:cubicBezTo>
                <a:cubicBezTo>
                  <a:pt x="1727996" y="36660"/>
                  <a:pt x="1728002" y="36580"/>
                  <a:pt x="1722871" y="37261"/>
                </a:cubicBezTo>
                <a:close/>
                <a:moveTo>
                  <a:pt x="2008161" y="29943"/>
                </a:moveTo>
                <a:cubicBezTo>
                  <a:pt x="2011403" y="29340"/>
                  <a:pt x="2014221" y="31836"/>
                  <a:pt x="2014221" y="37878"/>
                </a:cubicBezTo>
                <a:cubicBezTo>
                  <a:pt x="2014221" y="41616"/>
                  <a:pt x="2016069" y="45830"/>
                  <a:pt x="2018327" y="47242"/>
                </a:cubicBezTo>
                <a:cubicBezTo>
                  <a:pt x="2020585" y="48655"/>
                  <a:pt x="2022433" y="52083"/>
                  <a:pt x="2022433" y="54862"/>
                </a:cubicBezTo>
                <a:cubicBezTo>
                  <a:pt x="2022433" y="57641"/>
                  <a:pt x="2024281" y="61307"/>
                  <a:pt x="2026539" y="63008"/>
                </a:cubicBezTo>
                <a:cubicBezTo>
                  <a:pt x="2030783" y="66207"/>
                  <a:pt x="2032216" y="72249"/>
                  <a:pt x="2028592" y="71667"/>
                </a:cubicBezTo>
                <a:cubicBezTo>
                  <a:pt x="2027462" y="71485"/>
                  <a:pt x="2022632" y="70968"/>
                  <a:pt x="2017858" y="70517"/>
                </a:cubicBezTo>
                <a:cubicBezTo>
                  <a:pt x="2005316" y="69332"/>
                  <a:pt x="1994173" y="60308"/>
                  <a:pt x="1996205" y="52981"/>
                </a:cubicBezTo>
                <a:cubicBezTo>
                  <a:pt x="1997081" y="49825"/>
                  <a:pt x="1998592" y="44256"/>
                  <a:pt x="1999564" y="40606"/>
                </a:cubicBezTo>
                <a:cubicBezTo>
                  <a:pt x="2001256" y="34249"/>
                  <a:pt x="2004920" y="30546"/>
                  <a:pt x="2008161" y="29943"/>
                </a:cubicBezTo>
                <a:close/>
                <a:moveTo>
                  <a:pt x="2141506" y="20425"/>
                </a:moveTo>
                <a:cubicBezTo>
                  <a:pt x="2143764" y="20425"/>
                  <a:pt x="2145611" y="21817"/>
                  <a:pt x="2145611" y="23519"/>
                </a:cubicBezTo>
                <a:cubicBezTo>
                  <a:pt x="2145611" y="25221"/>
                  <a:pt x="2146573" y="26613"/>
                  <a:pt x="2147748" y="26613"/>
                </a:cubicBezTo>
                <a:cubicBezTo>
                  <a:pt x="2150571" y="26613"/>
                  <a:pt x="2156600" y="38752"/>
                  <a:pt x="2154265" y="39735"/>
                </a:cubicBezTo>
                <a:cubicBezTo>
                  <a:pt x="2153270" y="40154"/>
                  <a:pt x="2150908" y="40078"/>
                  <a:pt x="2149016" y="39568"/>
                </a:cubicBezTo>
                <a:cubicBezTo>
                  <a:pt x="2147125" y="39056"/>
                  <a:pt x="2146274" y="37789"/>
                  <a:pt x="2147124" y="36751"/>
                </a:cubicBezTo>
                <a:cubicBezTo>
                  <a:pt x="2147976" y="35714"/>
                  <a:pt x="2147368" y="34865"/>
                  <a:pt x="2145773" y="34865"/>
                </a:cubicBezTo>
                <a:cubicBezTo>
                  <a:pt x="2144178" y="34865"/>
                  <a:pt x="2142874" y="33008"/>
                  <a:pt x="2142874" y="30739"/>
                </a:cubicBezTo>
                <a:cubicBezTo>
                  <a:pt x="2142874" y="28470"/>
                  <a:pt x="2141642" y="26613"/>
                  <a:pt x="2140137" y="26613"/>
                </a:cubicBezTo>
                <a:cubicBezTo>
                  <a:pt x="2138631" y="26613"/>
                  <a:pt x="2137400" y="25221"/>
                  <a:pt x="2137400" y="23519"/>
                </a:cubicBezTo>
                <a:cubicBezTo>
                  <a:pt x="2137400" y="21817"/>
                  <a:pt x="2139247" y="20425"/>
                  <a:pt x="2141506" y="20425"/>
                </a:cubicBezTo>
                <a:close/>
                <a:moveTo>
                  <a:pt x="1959218" y="15034"/>
                </a:moveTo>
                <a:cubicBezTo>
                  <a:pt x="1961161" y="16799"/>
                  <a:pt x="1961435" y="18480"/>
                  <a:pt x="1959895" y="19198"/>
                </a:cubicBezTo>
                <a:cubicBezTo>
                  <a:pt x="1958474" y="19859"/>
                  <a:pt x="1956537" y="18881"/>
                  <a:pt x="1955591" y="17023"/>
                </a:cubicBezTo>
                <a:cubicBezTo>
                  <a:pt x="1953270" y="12464"/>
                  <a:pt x="1955214" y="11398"/>
                  <a:pt x="1959218" y="15034"/>
                </a:cubicBezTo>
                <a:close/>
                <a:moveTo>
                  <a:pt x="2180052" y="3111"/>
                </a:moveTo>
                <a:cubicBezTo>
                  <a:pt x="2185738" y="1466"/>
                  <a:pt x="2184944" y="1278"/>
                  <a:pt x="2192146" y="5984"/>
                </a:cubicBezTo>
                <a:cubicBezTo>
                  <a:pt x="2195617" y="8253"/>
                  <a:pt x="2200117" y="10110"/>
                  <a:pt x="2202145" y="10110"/>
                </a:cubicBezTo>
                <a:cubicBezTo>
                  <a:pt x="2204173" y="10110"/>
                  <a:pt x="2205832" y="11038"/>
                  <a:pt x="2205832" y="12173"/>
                </a:cubicBezTo>
                <a:cubicBezTo>
                  <a:pt x="2205832" y="13308"/>
                  <a:pt x="2207680" y="14236"/>
                  <a:pt x="2209938" y="14236"/>
                </a:cubicBezTo>
                <a:cubicBezTo>
                  <a:pt x="2212253" y="14236"/>
                  <a:pt x="2214044" y="16081"/>
                  <a:pt x="2214044" y="18467"/>
                </a:cubicBezTo>
                <a:cubicBezTo>
                  <a:pt x="2214044" y="22346"/>
                  <a:pt x="2231850" y="36895"/>
                  <a:pt x="2236626" y="36918"/>
                </a:cubicBezTo>
                <a:cubicBezTo>
                  <a:pt x="2237756" y="36923"/>
                  <a:pt x="2238680" y="38421"/>
                  <a:pt x="2238680" y="40246"/>
                </a:cubicBezTo>
                <a:cubicBezTo>
                  <a:pt x="2238680" y="42715"/>
                  <a:pt x="2237004" y="43247"/>
                  <a:pt x="2232133" y="42325"/>
                </a:cubicBezTo>
                <a:cubicBezTo>
                  <a:pt x="2226266" y="41216"/>
                  <a:pt x="2225468" y="41858"/>
                  <a:pt x="2224436" y="48515"/>
                </a:cubicBezTo>
                <a:cubicBezTo>
                  <a:pt x="2223573" y="54087"/>
                  <a:pt x="2224524" y="56527"/>
                  <a:pt x="2228245" y="58278"/>
                </a:cubicBezTo>
                <a:cubicBezTo>
                  <a:pt x="2233867" y="60923"/>
                  <a:pt x="2234703" y="65917"/>
                  <a:pt x="2230104" y="69383"/>
                </a:cubicBezTo>
                <a:cubicBezTo>
                  <a:pt x="2225973" y="72496"/>
                  <a:pt x="2229110" y="78185"/>
                  <a:pt x="2234956" y="78185"/>
                </a:cubicBezTo>
                <a:cubicBezTo>
                  <a:pt x="2237520" y="78185"/>
                  <a:pt x="2241945" y="76598"/>
                  <a:pt x="2244790" y="74657"/>
                </a:cubicBezTo>
                <a:cubicBezTo>
                  <a:pt x="2249152" y="71683"/>
                  <a:pt x="2250338" y="71586"/>
                  <a:pt x="2252352" y="74043"/>
                </a:cubicBezTo>
                <a:cubicBezTo>
                  <a:pt x="2253667" y="75646"/>
                  <a:pt x="2254050" y="77801"/>
                  <a:pt x="2253204" y="78833"/>
                </a:cubicBezTo>
                <a:cubicBezTo>
                  <a:pt x="2251178" y="81302"/>
                  <a:pt x="2257679" y="84303"/>
                  <a:pt x="2265139" y="84342"/>
                </a:cubicBezTo>
                <a:cubicBezTo>
                  <a:pt x="2271949" y="84379"/>
                  <a:pt x="2291994" y="97832"/>
                  <a:pt x="2294386" y="103971"/>
                </a:cubicBezTo>
                <a:cubicBezTo>
                  <a:pt x="2295270" y="106241"/>
                  <a:pt x="2294930" y="111578"/>
                  <a:pt x="2293629" y="115833"/>
                </a:cubicBezTo>
                <a:cubicBezTo>
                  <a:pt x="2292253" y="120336"/>
                  <a:pt x="2292288" y="123569"/>
                  <a:pt x="2293714" y="123569"/>
                </a:cubicBezTo>
                <a:cubicBezTo>
                  <a:pt x="2295061" y="123569"/>
                  <a:pt x="2296163" y="124961"/>
                  <a:pt x="2296163" y="126663"/>
                </a:cubicBezTo>
                <a:cubicBezTo>
                  <a:pt x="2296163" y="128365"/>
                  <a:pt x="2297394" y="129758"/>
                  <a:pt x="2298900" y="129758"/>
                </a:cubicBezTo>
                <a:cubicBezTo>
                  <a:pt x="2300406" y="129758"/>
                  <a:pt x="2301638" y="133166"/>
                  <a:pt x="2301638" y="137331"/>
                </a:cubicBezTo>
                <a:cubicBezTo>
                  <a:pt x="2301638" y="141496"/>
                  <a:pt x="2303348" y="146370"/>
                  <a:pt x="2305439" y="148161"/>
                </a:cubicBezTo>
                <a:cubicBezTo>
                  <a:pt x="2307530" y="149952"/>
                  <a:pt x="2310091" y="154435"/>
                  <a:pt x="2311131" y="158122"/>
                </a:cubicBezTo>
                <a:cubicBezTo>
                  <a:pt x="2312636" y="163458"/>
                  <a:pt x="2312139" y="164827"/>
                  <a:pt x="2308698" y="164827"/>
                </a:cubicBezTo>
                <a:cubicBezTo>
                  <a:pt x="2306321" y="164827"/>
                  <a:pt x="2304683" y="163812"/>
                  <a:pt x="2305059" y="162572"/>
                </a:cubicBezTo>
                <a:cubicBezTo>
                  <a:pt x="2306273" y="158574"/>
                  <a:pt x="2296757" y="155283"/>
                  <a:pt x="2291373" y="157838"/>
                </a:cubicBezTo>
                <a:cubicBezTo>
                  <a:pt x="2284747" y="160983"/>
                  <a:pt x="2284057" y="165748"/>
                  <a:pt x="2289119" y="173395"/>
                </a:cubicBezTo>
                <a:cubicBezTo>
                  <a:pt x="2291488" y="176973"/>
                  <a:pt x="2293426" y="182164"/>
                  <a:pt x="2293426" y="184931"/>
                </a:cubicBezTo>
                <a:cubicBezTo>
                  <a:pt x="2293426" y="187698"/>
                  <a:pt x="2295889" y="192322"/>
                  <a:pt x="2298900" y="195207"/>
                </a:cubicBezTo>
                <a:cubicBezTo>
                  <a:pt x="2301911" y="198092"/>
                  <a:pt x="2304375" y="202129"/>
                  <a:pt x="2304375" y="204178"/>
                </a:cubicBezTo>
                <a:cubicBezTo>
                  <a:pt x="2304375" y="206227"/>
                  <a:pt x="2305606" y="208478"/>
                  <a:pt x="2307112" y="209179"/>
                </a:cubicBezTo>
                <a:cubicBezTo>
                  <a:pt x="2308618" y="209880"/>
                  <a:pt x="2309850" y="212576"/>
                  <a:pt x="2309850" y="215169"/>
                </a:cubicBezTo>
                <a:cubicBezTo>
                  <a:pt x="2309850" y="220980"/>
                  <a:pt x="2318649" y="227322"/>
                  <a:pt x="2325386" y="226366"/>
                </a:cubicBezTo>
                <a:cubicBezTo>
                  <a:pt x="2328132" y="225977"/>
                  <a:pt x="2331595" y="223574"/>
                  <a:pt x="2333081" y="221028"/>
                </a:cubicBezTo>
                <a:cubicBezTo>
                  <a:pt x="2334735" y="218195"/>
                  <a:pt x="2338186" y="216399"/>
                  <a:pt x="2341978" y="216399"/>
                </a:cubicBezTo>
                <a:cubicBezTo>
                  <a:pt x="2351668" y="216399"/>
                  <a:pt x="2349824" y="223796"/>
                  <a:pt x="2338772" y="229256"/>
                </a:cubicBezTo>
                <a:cubicBezTo>
                  <a:pt x="2328284" y="234437"/>
                  <a:pt x="2322812" y="246481"/>
                  <a:pt x="2329496" y="249675"/>
                </a:cubicBezTo>
                <a:cubicBezTo>
                  <a:pt x="2334952" y="252282"/>
                  <a:pt x="2343430" y="251699"/>
                  <a:pt x="2349379" y="248308"/>
                </a:cubicBezTo>
                <a:cubicBezTo>
                  <a:pt x="2359573" y="242498"/>
                  <a:pt x="2369891" y="245420"/>
                  <a:pt x="2374050" y="255294"/>
                </a:cubicBezTo>
                <a:cubicBezTo>
                  <a:pt x="2376675" y="261527"/>
                  <a:pt x="2387502" y="260603"/>
                  <a:pt x="2388738" y="254041"/>
                </a:cubicBezTo>
                <a:cubicBezTo>
                  <a:pt x="2389220" y="251486"/>
                  <a:pt x="2393839" y="246966"/>
                  <a:pt x="2399003" y="243998"/>
                </a:cubicBezTo>
                <a:cubicBezTo>
                  <a:pt x="2406680" y="239585"/>
                  <a:pt x="2408386" y="237234"/>
                  <a:pt x="2408355" y="231110"/>
                </a:cubicBezTo>
                <a:cubicBezTo>
                  <a:pt x="2408310" y="222019"/>
                  <a:pt x="2405710" y="214067"/>
                  <a:pt x="2403170" y="215250"/>
                </a:cubicBezTo>
                <a:cubicBezTo>
                  <a:pt x="2400157" y="216653"/>
                  <a:pt x="2402493" y="187014"/>
                  <a:pt x="2405578" y="184688"/>
                </a:cubicBezTo>
                <a:cubicBezTo>
                  <a:pt x="2407126" y="183522"/>
                  <a:pt x="2408392" y="181010"/>
                  <a:pt x="2408392" y="179107"/>
                </a:cubicBezTo>
                <a:cubicBezTo>
                  <a:pt x="2408392" y="177204"/>
                  <a:pt x="2410092" y="174583"/>
                  <a:pt x="2412168" y="173285"/>
                </a:cubicBezTo>
                <a:cubicBezTo>
                  <a:pt x="2417087" y="170208"/>
                  <a:pt x="2419566" y="160570"/>
                  <a:pt x="2417148" y="153929"/>
                </a:cubicBezTo>
                <a:cubicBezTo>
                  <a:pt x="2416096" y="151041"/>
                  <a:pt x="2410695" y="144875"/>
                  <a:pt x="2405146" y="140228"/>
                </a:cubicBezTo>
                <a:cubicBezTo>
                  <a:pt x="2399598" y="135581"/>
                  <a:pt x="2394186" y="129700"/>
                  <a:pt x="2393122" y="127158"/>
                </a:cubicBezTo>
                <a:cubicBezTo>
                  <a:pt x="2392056" y="124617"/>
                  <a:pt x="2388898" y="121036"/>
                  <a:pt x="2386102" y="119201"/>
                </a:cubicBezTo>
                <a:cubicBezTo>
                  <a:pt x="2383306" y="117366"/>
                  <a:pt x="2381019" y="114416"/>
                  <a:pt x="2381019" y="112644"/>
                </a:cubicBezTo>
                <a:cubicBezTo>
                  <a:pt x="2381019" y="110873"/>
                  <a:pt x="2379480" y="108161"/>
                  <a:pt x="2377598" y="106618"/>
                </a:cubicBezTo>
                <a:cubicBezTo>
                  <a:pt x="2370548" y="100837"/>
                  <a:pt x="2367574" y="94798"/>
                  <a:pt x="2368644" y="88432"/>
                </a:cubicBezTo>
                <a:cubicBezTo>
                  <a:pt x="2369992" y="80401"/>
                  <a:pt x="2371905" y="78743"/>
                  <a:pt x="2376138" y="81933"/>
                </a:cubicBezTo>
                <a:cubicBezTo>
                  <a:pt x="2377919" y="83276"/>
                  <a:pt x="2382320" y="84374"/>
                  <a:pt x="2385918" y="84374"/>
                </a:cubicBezTo>
                <a:cubicBezTo>
                  <a:pt x="2393151" y="84374"/>
                  <a:pt x="2402685" y="91644"/>
                  <a:pt x="2402826" y="97267"/>
                </a:cubicBezTo>
                <a:cubicBezTo>
                  <a:pt x="2402877" y="99253"/>
                  <a:pt x="2404150" y="100877"/>
                  <a:pt x="2405655" y="100877"/>
                </a:cubicBezTo>
                <a:cubicBezTo>
                  <a:pt x="2407160" y="100877"/>
                  <a:pt x="2408392" y="102303"/>
                  <a:pt x="2408392" y="104047"/>
                </a:cubicBezTo>
                <a:cubicBezTo>
                  <a:pt x="2408392" y="105790"/>
                  <a:pt x="2417688" y="114064"/>
                  <a:pt x="2429050" y="122435"/>
                </a:cubicBezTo>
                <a:lnTo>
                  <a:pt x="2449708" y="137654"/>
                </a:lnTo>
                <a:lnTo>
                  <a:pt x="2448896" y="150724"/>
                </a:lnTo>
                <a:lnTo>
                  <a:pt x="2448083" y="163795"/>
                </a:lnTo>
                <a:lnTo>
                  <a:pt x="2456295" y="164494"/>
                </a:lnTo>
                <a:cubicBezTo>
                  <a:pt x="2468181" y="165504"/>
                  <a:pt x="2471350" y="168368"/>
                  <a:pt x="2471350" y="178099"/>
                </a:cubicBezTo>
                <a:cubicBezTo>
                  <a:pt x="2471350" y="184028"/>
                  <a:pt x="2473156" y="188201"/>
                  <a:pt x="2477103" y="191394"/>
                </a:cubicBezTo>
                <a:cubicBezTo>
                  <a:pt x="2481282" y="194775"/>
                  <a:pt x="2482555" y="197984"/>
                  <a:pt x="2481758" y="203129"/>
                </a:cubicBezTo>
                <a:cubicBezTo>
                  <a:pt x="2481155" y="207023"/>
                  <a:pt x="2481646" y="210210"/>
                  <a:pt x="2482849" y="210210"/>
                </a:cubicBezTo>
                <a:cubicBezTo>
                  <a:pt x="2484052" y="210210"/>
                  <a:pt x="2485037" y="212995"/>
                  <a:pt x="2485037" y="216399"/>
                </a:cubicBezTo>
                <a:cubicBezTo>
                  <a:pt x="2485037" y="221245"/>
                  <a:pt x="2483830" y="222588"/>
                  <a:pt x="2479474" y="222588"/>
                </a:cubicBezTo>
                <a:cubicBezTo>
                  <a:pt x="2471345" y="222588"/>
                  <a:pt x="2468276" y="230437"/>
                  <a:pt x="2473423" y="238059"/>
                </a:cubicBezTo>
                <a:cubicBezTo>
                  <a:pt x="2475722" y="241463"/>
                  <a:pt x="2478476" y="245640"/>
                  <a:pt x="2479542" y="247342"/>
                </a:cubicBezTo>
                <a:cubicBezTo>
                  <a:pt x="2480610" y="249044"/>
                  <a:pt x="2484733" y="250729"/>
                  <a:pt x="2488704" y="251087"/>
                </a:cubicBezTo>
                <a:cubicBezTo>
                  <a:pt x="2492676" y="251445"/>
                  <a:pt x="2497689" y="253634"/>
                  <a:pt x="2499843" y="255952"/>
                </a:cubicBezTo>
                <a:cubicBezTo>
                  <a:pt x="2501998" y="258270"/>
                  <a:pt x="2505090" y="259547"/>
                  <a:pt x="2506716" y="258790"/>
                </a:cubicBezTo>
                <a:cubicBezTo>
                  <a:pt x="2512792" y="255960"/>
                  <a:pt x="2515268" y="259959"/>
                  <a:pt x="2510895" y="265540"/>
                </a:cubicBezTo>
                <a:cubicBezTo>
                  <a:pt x="2507522" y="269842"/>
                  <a:pt x="2507192" y="272338"/>
                  <a:pt x="2509415" y="276743"/>
                </a:cubicBezTo>
                <a:cubicBezTo>
                  <a:pt x="2513198" y="284242"/>
                  <a:pt x="2519104" y="283896"/>
                  <a:pt x="2529702" y="275554"/>
                </a:cubicBezTo>
                <a:cubicBezTo>
                  <a:pt x="2534494" y="271782"/>
                  <a:pt x="2540570" y="268098"/>
                  <a:pt x="2543204" y="267367"/>
                </a:cubicBezTo>
                <a:cubicBezTo>
                  <a:pt x="2545839" y="266636"/>
                  <a:pt x="2547995" y="264207"/>
                  <a:pt x="2547995" y="261969"/>
                </a:cubicBezTo>
                <a:cubicBezTo>
                  <a:pt x="2547995" y="259731"/>
                  <a:pt x="2549280" y="257301"/>
                  <a:pt x="2550852" y="256569"/>
                </a:cubicBezTo>
                <a:cubicBezTo>
                  <a:pt x="2555552" y="254380"/>
                  <a:pt x="2561681" y="259808"/>
                  <a:pt x="2561681" y="266161"/>
                </a:cubicBezTo>
                <a:cubicBezTo>
                  <a:pt x="2561681" y="269426"/>
                  <a:pt x="2562913" y="272097"/>
                  <a:pt x="2564418" y="272097"/>
                </a:cubicBezTo>
                <a:cubicBezTo>
                  <a:pt x="2565924" y="272097"/>
                  <a:pt x="2567156" y="273376"/>
                  <a:pt x="2567156" y="274938"/>
                </a:cubicBezTo>
                <a:cubicBezTo>
                  <a:pt x="2567156" y="276502"/>
                  <a:pt x="2568924" y="278886"/>
                  <a:pt x="2571086" y="280238"/>
                </a:cubicBezTo>
                <a:cubicBezTo>
                  <a:pt x="2573247" y="281590"/>
                  <a:pt x="2575809" y="285417"/>
                  <a:pt x="2576778" y="288742"/>
                </a:cubicBezTo>
                <a:cubicBezTo>
                  <a:pt x="2577747" y="292068"/>
                  <a:pt x="2579542" y="294789"/>
                  <a:pt x="2580767" y="294789"/>
                </a:cubicBezTo>
                <a:cubicBezTo>
                  <a:pt x="2584911" y="294789"/>
                  <a:pt x="2586660" y="301873"/>
                  <a:pt x="2583044" y="304017"/>
                </a:cubicBezTo>
                <a:cubicBezTo>
                  <a:pt x="2581080" y="305182"/>
                  <a:pt x="2579080" y="309848"/>
                  <a:pt x="2578599" y="314386"/>
                </a:cubicBezTo>
                <a:cubicBezTo>
                  <a:pt x="2578118" y="318924"/>
                  <a:pt x="2575346" y="324554"/>
                  <a:pt x="2572440" y="326896"/>
                </a:cubicBezTo>
                <a:cubicBezTo>
                  <a:pt x="2568262" y="330263"/>
                  <a:pt x="2567224" y="333935"/>
                  <a:pt x="2567480" y="344431"/>
                </a:cubicBezTo>
                <a:cubicBezTo>
                  <a:pt x="2567972" y="364615"/>
                  <a:pt x="2570044" y="369544"/>
                  <a:pt x="2578779" y="371303"/>
                </a:cubicBezTo>
                <a:cubicBezTo>
                  <a:pt x="2584850" y="372526"/>
                  <a:pt x="2587296" y="371860"/>
                  <a:pt x="2591491" y="367841"/>
                </a:cubicBezTo>
                <a:cubicBezTo>
                  <a:pt x="2597590" y="361997"/>
                  <a:pt x="2604918" y="361369"/>
                  <a:pt x="2607417" y="366474"/>
                </a:cubicBezTo>
                <a:cubicBezTo>
                  <a:pt x="2608389" y="368459"/>
                  <a:pt x="2610020" y="370548"/>
                  <a:pt x="2611042" y="371115"/>
                </a:cubicBezTo>
                <a:cubicBezTo>
                  <a:pt x="2612064" y="371683"/>
                  <a:pt x="2613733" y="375563"/>
                  <a:pt x="2614752" y="379738"/>
                </a:cubicBezTo>
                <a:cubicBezTo>
                  <a:pt x="2616358" y="386322"/>
                  <a:pt x="2615596" y="388032"/>
                  <a:pt x="2609008" y="392636"/>
                </a:cubicBezTo>
                <a:cubicBezTo>
                  <a:pt x="2597594" y="400612"/>
                  <a:pt x="2593882" y="398256"/>
                  <a:pt x="2598758" y="386130"/>
                </a:cubicBezTo>
                <a:cubicBezTo>
                  <a:pt x="2602298" y="377327"/>
                  <a:pt x="2580508" y="374244"/>
                  <a:pt x="2576143" y="382930"/>
                </a:cubicBezTo>
                <a:cubicBezTo>
                  <a:pt x="2573863" y="387467"/>
                  <a:pt x="2568411" y="391744"/>
                  <a:pt x="2564907" y="391744"/>
                </a:cubicBezTo>
                <a:cubicBezTo>
                  <a:pt x="2560760" y="391744"/>
                  <a:pt x="2559097" y="386441"/>
                  <a:pt x="2560786" y="378602"/>
                </a:cubicBezTo>
                <a:cubicBezTo>
                  <a:pt x="2561938" y="373251"/>
                  <a:pt x="2560850" y="369841"/>
                  <a:pt x="2556533" y="365272"/>
                </a:cubicBezTo>
                <a:cubicBezTo>
                  <a:pt x="2553342" y="361895"/>
                  <a:pt x="2550732" y="358093"/>
                  <a:pt x="2550732" y="356821"/>
                </a:cubicBezTo>
                <a:cubicBezTo>
                  <a:pt x="2550732" y="355550"/>
                  <a:pt x="2547518" y="353589"/>
                  <a:pt x="2543591" y="352464"/>
                </a:cubicBezTo>
                <a:cubicBezTo>
                  <a:pt x="2538062" y="350880"/>
                  <a:pt x="2537132" y="349799"/>
                  <a:pt x="2539471" y="347675"/>
                </a:cubicBezTo>
                <a:cubicBezTo>
                  <a:pt x="2541606" y="345736"/>
                  <a:pt x="2541724" y="340368"/>
                  <a:pt x="2539874" y="329369"/>
                </a:cubicBezTo>
                <a:cubicBezTo>
                  <a:pt x="2538326" y="320170"/>
                  <a:pt x="2538244" y="311209"/>
                  <a:pt x="2539673" y="307454"/>
                </a:cubicBezTo>
                <a:cubicBezTo>
                  <a:pt x="2541003" y="303960"/>
                  <a:pt x="2541181" y="298538"/>
                  <a:pt x="2540069" y="295404"/>
                </a:cubicBezTo>
                <a:cubicBezTo>
                  <a:pt x="2538408" y="290724"/>
                  <a:pt x="2535937" y="289393"/>
                  <a:pt x="2526220" y="287945"/>
                </a:cubicBezTo>
                <a:cubicBezTo>
                  <a:pt x="2513660" y="286072"/>
                  <a:pt x="2509800" y="287817"/>
                  <a:pt x="2509714" y="295403"/>
                </a:cubicBezTo>
                <a:cubicBezTo>
                  <a:pt x="2509692" y="297443"/>
                  <a:pt x="2506415" y="301224"/>
                  <a:pt x="2502433" y="303805"/>
                </a:cubicBezTo>
                <a:cubicBezTo>
                  <a:pt x="2495952" y="308007"/>
                  <a:pt x="2495427" y="309345"/>
                  <a:pt x="2497416" y="316599"/>
                </a:cubicBezTo>
                <a:lnTo>
                  <a:pt x="2498601" y="324725"/>
                </a:lnTo>
                <a:lnTo>
                  <a:pt x="2495986" y="322638"/>
                </a:lnTo>
                <a:cubicBezTo>
                  <a:pt x="2494480" y="321936"/>
                  <a:pt x="2493248" y="322346"/>
                  <a:pt x="2493248" y="323547"/>
                </a:cubicBezTo>
                <a:cubicBezTo>
                  <a:pt x="2493248" y="324749"/>
                  <a:pt x="2494480" y="325732"/>
                  <a:pt x="2495986" y="325732"/>
                </a:cubicBezTo>
                <a:lnTo>
                  <a:pt x="2498620" y="324856"/>
                </a:lnTo>
                <a:lnTo>
                  <a:pt x="2499002" y="327472"/>
                </a:lnTo>
                <a:cubicBezTo>
                  <a:pt x="2498528" y="329535"/>
                  <a:pt x="2500514" y="329889"/>
                  <a:pt x="2506756" y="328856"/>
                </a:cubicBezTo>
                <a:cubicBezTo>
                  <a:pt x="2513123" y="327802"/>
                  <a:pt x="2515147" y="328192"/>
                  <a:pt x="2515147" y="330472"/>
                </a:cubicBezTo>
                <a:cubicBezTo>
                  <a:pt x="2515147" y="332126"/>
                  <a:pt x="2516994" y="334634"/>
                  <a:pt x="2519253" y="336046"/>
                </a:cubicBezTo>
                <a:cubicBezTo>
                  <a:pt x="2521511" y="337459"/>
                  <a:pt x="2523359" y="340821"/>
                  <a:pt x="2523359" y="343519"/>
                </a:cubicBezTo>
                <a:cubicBezTo>
                  <a:pt x="2523359" y="346216"/>
                  <a:pt x="2524591" y="348424"/>
                  <a:pt x="2526096" y="348424"/>
                </a:cubicBezTo>
                <a:cubicBezTo>
                  <a:pt x="2527602" y="348424"/>
                  <a:pt x="2528852" y="350048"/>
                  <a:pt x="2528875" y="352034"/>
                </a:cubicBezTo>
                <a:cubicBezTo>
                  <a:pt x="2528911" y="355119"/>
                  <a:pt x="2529303" y="355194"/>
                  <a:pt x="2531570" y="352549"/>
                </a:cubicBezTo>
                <a:cubicBezTo>
                  <a:pt x="2533030" y="350848"/>
                  <a:pt x="2534224" y="350383"/>
                  <a:pt x="2534224" y="351518"/>
                </a:cubicBezTo>
                <a:cubicBezTo>
                  <a:pt x="2534224" y="352652"/>
                  <a:pt x="2533116" y="354900"/>
                  <a:pt x="2531762" y="356512"/>
                </a:cubicBezTo>
                <a:cubicBezTo>
                  <a:pt x="2529664" y="359010"/>
                  <a:pt x="2528269" y="358934"/>
                  <a:pt x="2522320" y="355996"/>
                </a:cubicBezTo>
                <a:cubicBezTo>
                  <a:pt x="2513684" y="351732"/>
                  <a:pt x="2508614" y="351633"/>
                  <a:pt x="2504198" y="355644"/>
                </a:cubicBezTo>
                <a:cubicBezTo>
                  <a:pt x="2501465" y="358125"/>
                  <a:pt x="2501533" y="359413"/>
                  <a:pt x="2504542" y="362145"/>
                </a:cubicBezTo>
                <a:cubicBezTo>
                  <a:pt x="2507273" y="364625"/>
                  <a:pt x="2508056" y="370656"/>
                  <a:pt x="2507419" y="384321"/>
                </a:cubicBezTo>
                <a:cubicBezTo>
                  <a:pt x="2506744" y="398821"/>
                  <a:pt x="2507503" y="404028"/>
                  <a:pt x="2510759" y="407216"/>
                </a:cubicBezTo>
                <a:cubicBezTo>
                  <a:pt x="2513076" y="409485"/>
                  <a:pt x="2515012" y="413832"/>
                  <a:pt x="2515060" y="416875"/>
                </a:cubicBezTo>
                <a:cubicBezTo>
                  <a:pt x="2515170" y="423872"/>
                  <a:pt x="2524778" y="426897"/>
                  <a:pt x="2529952" y="421564"/>
                </a:cubicBezTo>
                <a:cubicBezTo>
                  <a:pt x="2533556" y="417851"/>
                  <a:pt x="2532674" y="409004"/>
                  <a:pt x="2528506" y="407064"/>
                </a:cubicBezTo>
                <a:cubicBezTo>
                  <a:pt x="2527181" y="406446"/>
                  <a:pt x="2526096" y="402747"/>
                  <a:pt x="2526096" y="398842"/>
                </a:cubicBezTo>
                <a:cubicBezTo>
                  <a:pt x="2526096" y="392848"/>
                  <a:pt x="2527058" y="391744"/>
                  <a:pt x="2532281" y="391744"/>
                </a:cubicBezTo>
                <a:cubicBezTo>
                  <a:pt x="2539632" y="391744"/>
                  <a:pt x="2544167" y="396611"/>
                  <a:pt x="2546847" y="407378"/>
                </a:cubicBezTo>
                <a:cubicBezTo>
                  <a:pt x="2547927" y="411718"/>
                  <a:pt x="2550102" y="416310"/>
                  <a:pt x="2551680" y="417583"/>
                </a:cubicBezTo>
                <a:cubicBezTo>
                  <a:pt x="2554973" y="420240"/>
                  <a:pt x="2567858" y="419024"/>
                  <a:pt x="2565599" y="416269"/>
                </a:cubicBezTo>
                <a:cubicBezTo>
                  <a:pt x="2564778" y="415268"/>
                  <a:pt x="2567563" y="415401"/>
                  <a:pt x="2571790" y="416566"/>
                </a:cubicBezTo>
                <a:cubicBezTo>
                  <a:pt x="2576016" y="417731"/>
                  <a:pt x="2581152" y="419132"/>
                  <a:pt x="2583204" y="419679"/>
                </a:cubicBezTo>
                <a:cubicBezTo>
                  <a:pt x="2586011" y="420428"/>
                  <a:pt x="2586174" y="421363"/>
                  <a:pt x="2583864" y="423461"/>
                </a:cubicBezTo>
                <a:cubicBezTo>
                  <a:pt x="2581392" y="425705"/>
                  <a:pt x="2582132" y="426055"/>
                  <a:pt x="2587662" y="425259"/>
                </a:cubicBezTo>
                <a:cubicBezTo>
                  <a:pt x="2593102" y="424475"/>
                  <a:pt x="2594529" y="423033"/>
                  <a:pt x="2594529" y="418321"/>
                </a:cubicBezTo>
                <a:cubicBezTo>
                  <a:pt x="2594529" y="413820"/>
                  <a:pt x="2595814" y="412373"/>
                  <a:pt x="2599813" y="412373"/>
                </a:cubicBezTo>
                <a:cubicBezTo>
                  <a:pt x="2603200" y="412373"/>
                  <a:pt x="2605411" y="414031"/>
                  <a:pt x="2605972" y="416994"/>
                </a:cubicBezTo>
                <a:cubicBezTo>
                  <a:pt x="2606453" y="419535"/>
                  <a:pt x="2609103" y="421938"/>
                  <a:pt x="2611860" y="422334"/>
                </a:cubicBezTo>
                <a:cubicBezTo>
                  <a:pt x="2619274" y="423400"/>
                  <a:pt x="2626458" y="416653"/>
                  <a:pt x="2625136" y="409865"/>
                </a:cubicBezTo>
                <a:cubicBezTo>
                  <a:pt x="2624484" y="406516"/>
                  <a:pt x="2625289" y="404122"/>
                  <a:pt x="2627066" y="404122"/>
                </a:cubicBezTo>
                <a:cubicBezTo>
                  <a:pt x="2628742" y="404122"/>
                  <a:pt x="2630114" y="402729"/>
                  <a:pt x="2630114" y="401027"/>
                </a:cubicBezTo>
                <a:cubicBezTo>
                  <a:pt x="2630114" y="399145"/>
                  <a:pt x="2632661" y="397933"/>
                  <a:pt x="2636615" y="397933"/>
                </a:cubicBezTo>
                <a:cubicBezTo>
                  <a:pt x="2641706" y="397933"/>
                  <a:pt x="2643487" y="399331"/>
                  <a:pt x="2644827" y="404379"/>
                </a:cubicBezTo>
                <a:cubicBezTo>
                  <a:pt x="2645768" y="407925"/>
                  <a:pt x="2646538" y="412650"/>
                  <a:pt x="2646538" y="414879"/>
                </a:cubicBezTo>
                <a:cubicBezTo>
                  <a:pt x="2646538" y="417108"/>
                  <a:pt x="2648940" y="420473"/>
                  <a:pt x="2651876" y="422357"/>
                </a:cubicBezTo>
                <a:cubicBezTo>
                  <a:pt x="2657463" y="425942"/>
                  <a:pt x="2661884" y="438864"/>
                  <a:pt x="2665455" y="462053"/>
                </a:cubicBezTo>
                <a:cubicBezTo>
                  <a:pt x="2666606" y="469522"/>
                  <a:pt x="2668310" y="476564"/>
                  <a:pt x="2669244" y="477702"/>
                </a:cubicBezTo>
                <a:cubicBezTo>
                  <a:pt x="2671950" y="481002"/>
                  <a:pt x="2681790" y="479513"/>
                  <a:pt x="2686056" y="475158"/>
                </a:cubicBezTo>
                <a:cubicBezTo>
                  <a:pt x="2689072" y="472078"/>
                  <a:pt x="2690716" y="471723"/>
                  <a:pt x="2693251" y="473606"/>
                </a:cubicBezTo>
                <a:cubicBezTo>
                  <a:pt x="2698329" y="477377"/>
                  <a:pt x="2694267" y="482157"/>
                  <a:pt x="2684304" y="484134"/>
                </a:cubicBezTo>
                <a:lnTo>
                  <a:pt x="2675279" y="485925"/>
                </a:lnTo>
                <a:lnTo>
                  <a:pt x="2675795" y="513572"/>
                </a:lnTo>
                <a:cubicBezTo>
                  <a:pt x="2676119" y="530901"/>
                  <a:pt x="2677396" y="541492"/>
                  <a:pt x="2679217" y="541949"/>
                </a:cubicBezTo>
                <a:cubicBezTo>
                  <a:pt x="2680815" y="542351"/>
                  <a:pt x="2682128" y="546547"/>
                  <a:pt x="2682134" y="551274"/>
                </a:cubicBezTo>
                <a:cubicBezTo>
                  <a:pt x="2682140" y="556362"/>
                  <a:pt x="2684963" y="564055"/>
                  <a:pt x="2689050" y="570127"/>
                </a:cubicBezTo>
                <a:cubicBezTo>
                  <a:pt x="2694172" y="577736"/>
                  <a:pt x="2696395" y="585058"/>
                  <a:pt x="2697660" y="598491"/>
                </a:cubicBezTo>
                <a:cubicBezTo>
                  <a:pt x="2698598" y="608451"/>
                  <a:pt x="2700469" y="616599"/>
                  <a:pt x="2701818" y="616599"/>
                </a:cubicBezTo>
                <a:cubicBezTo>
                  <a:pt x="2704601" y="616599"/>
                  <a:pt x="2702318" y="629202"/>
                  <a:pt x="2697978" y="637797"/>
                </a:cubicBezTo>
                <a:cubicBezTo>
                  <a:pt x="2695694" y="642321"/>
                  <a:pt x="2695979" y="644268"/>
                  <a:pt x="2699340" y="647079"/>
                </a:cubicBezTo>
                <a:cubicBezTo>
                  <a:pt x="2701680" y="649036"/>
                  <a:pt x="2704440" y="653190"/>
                  <a:pt x="2705473" y="656310"/>
                </a:cubicBezTo>
                <a:cubicBezTo>
                  <a:pt x="2706506" y="659430"/>
                  <a:pt x="2708450" y="661983"/>
                  <a:pt x="2709792" y="661983"/>
                </a:cubicBezTo>
                <a:cubicBezTo>
                  <a:pt x="2711134" y="661983"/>
                  <a:pt x="2712233" y="663726"/>
                  <a:pt x="2712233" y="665856"/>
                </a:cubicBezTo>
                <a:cubicBezTo>
                  <a:pt x="2712233" y="672438"/>
                  <a:pt x="2718292" y="674481"/>
                  <a:pt x="2725235" y="670241"/>
                </a:cubicBezTo>
                <a:cubicBezTo>
                  <a:pt x="2728622" y="668171"/>
                  <a:pt x="2731394" y="664974"/>
                  <a:pt x="2731394" y="663134"/>
                </a:cubicBezTo>
                <a:cubicBezTo>
                  <a:pt x="2731394" y="660109"/>
                  <a:pt x="2738577" y="656249"/>
                  <a:pt x="2740730" y="658118"/>
                </a:cubicBezTo>
                <a:cubicBezTo>
                  <a:pt x="2743406" y="660442"/>
                  <a:pt x="2744610" y="673779"/>
                  <a:pt x="2742381" y="676423"/>
                </a:cubicBezTo>
                <a:cubicBezTo>
                  <a:pt x="2740244" y="678958"/>
                  <a:pt x="2738787" y="679057"/>
                  <a:pt x="2734323" y="676972"/>
                </a:cubicBezTo>
                <a:cubicBezTo>
                  <a:pt x="2731326" y="675572"/>
                  <a:pt x="2726835" y="675016"/>
                  <a:pt x="2724343" y="675737"/>
                </a:cubicBezTo>
                <a:cubicBezTo>
                  <a:pt x="2720613" y="676816"/>
                  <a:pt x="2720162" y="678720"/>
                  <a:pt x="2721786" y="686534"/>
                </a:cubicBezTo>
                <a:cubicBezTo>
                  <a:pt x="2722870" y="691751"/>
                  <a:pt x="2723704" y="697645"/>
                  <a:pt x="2723640" y="699630"/>
                </a:cubicBezTo>
                <a:cubicBezTo>
                  <a:pt x="2723575" y="701616"/>
                  <a:pt x="2724678" y="703240"/>
                  <a:pt x="2726090" y="703240"/>
                </a:cubicBezTo>
                <a:cubicBezTo>
                  <a:pt x="2727501" y="703240"/>
                  <a:pt x="2728656" y="704633"/>
                  <a:pt x="2728656" y="706335"/>
                </a:cubicBezTo>
                <a:cubicBezTo>
                  <a:pt x="2728656" y="708037"/>
                  <a:pt x="2729888" y="709429"/>
                  <a:pt x="2731394" y="709429"/>
                </a:cubicBezTo>
                <a:cubicBezTo>
                  <a:pt x="2735132" y="709429"/>
                  <a:pt x="2734863" y="718367"/>
                  <a:pt x="2731039" y="721249"/>
                </a:cubicBezTo>
                <a:cubicBezTo>
                  <a:pt x="2729328" y="722538"/>
                  <a:pt x="2727188" y="734169"/>
                  <a:pt x="2726248" y="747275"/>
                </a:cubicBezTo>
                <a:cubicBezTo>
                  <a:pt x="2724719" y="768617"/>
                  <a:pt x="2725036" y="771199"/>
                  <a:pt x="2729441" y="773271"/>
                </a:cubicBezTo>
                <a:cubicBezTo>
                  <a:pt x="2737338" y="776985"/>
                  <a:pt x="2740207" y="785241"/>
                  <a:pt x="2736376" y="793225"/>
                </a:cubicBezTo>
                <a:cubicBezTo>
                  <a:pt x="2734537" y="797059"/>
                  <a:pt x="2732047" y="800196"/>
                  <a:pt x="2730844" y="800196"/>
                </a:cubicBezTo>
                <a:cubicBezTo>
                  <a:pt x="2727726" y="800196"/>
                  <a:pt x="2728129" y="811351"/>
                  <a:pt x="2731335" y="813767"/>
                </a:cubicBezTo>
                <a:cubicBezTo>
                  <a:pt x="2732808" y="814877"/>
                  <a:pt x="2734664" y="830096"/>
                  <a:pt x="2735458" y="847588"/>
                </a:cubicBezTo>
                <a:cubicBezTo>
                  <a:pt x="2736254" y="865079"/>
                  <a:pt x="2738032" y="879916"/>
                  <a:pt x="2739411" y="880558"/>
                </a:cubicBezTo>
                <a:cubicBezTo>
                  <a:pt x="2740788" y="881200"/>
                  <a:pt x="2742797" y="890766"/>
                  <a:pt x="2743873" y="901816"/>
                </a:cubicBezTo>
                <a:cubicBezTo>
                  <a:pt x="2744950" y="912866"/>
                  <a:pt x="2746894" y="921906"/>
                  <a:pt x="2748193" y="921906"/>
                </a:cubicBezTo>
                <a:cubicBezTo>
                  <a:pt x="2749492" y="921906"/>
                  <a:pt x="2750555" y="925574"/>
                  <a:pt x="2750555" y="930056"/>
                </a:cubicBezTo>
                <a:cubicBezTo>
                  <a:pt x="2750555" y="935490"/>
                  <a:pt x="2752062" y="938840"/>
                  <a:pt x="2755080" y="940113"/>
                </a:cubicBezTo>
                <a:cubicBezTo>
                  <a:pt x="2758974" y="941755"/>
                  <a:pt x="2759184" y="943273"/>
                  <a:pt x="2756586" y="950988"/>
                </a:cubicBezTo>
                <a:cubicBezTo>
                  <a:pt x="2754925" y="955919"/>
                  <a:pt x="2754440" y="960444"/>
                  <a:pt x="2755508" y="961043"/>
                </a:cubicBezTo>
                <a:cubicBezTo>
                  <a:pt x="2756576" y="961643"/>
                  <a:pt x="2759875" y="965614"/>
                  <a:pt x="2762837" y="969869"/>
                </a:cubicBezTo>
                <a:cubicBezTo>
                  <a:pt x="2768491" y="977989"/>
                  <a:pt x="2771934" y="979234"/>
                  <a:pt x="2777380" y="975129"/>
                </a:cubicBezTo>
                <a:cubicBezTo>
                  <a:pt x="2781169" y="972274"/>
                  <a:pt x="2781813" y="965227"/>
                  <a:pt x="2778286" y="965227"/>
                </a:cubicBezTo>
                <a:cubicBezTo>
                  <a:pt x="2776977" y="965227"/>
                  <a:pt x="2775214" y="962007"/>
                  <a:pt x="2774366" y="958071"/>
                </a:cubicBezTo>
                <a:cubicBezTo>
                  <a:pt x="2773518" y="954135"/>
                  <a:pt x="2770262" y="948842"/>
                  <a:pt x="2767130" y="946308"/>
                </a:cubicBezTo>
                <a:lnTo>
                  <a:pt x="2761434" y="941701"/>
                </a:lnTo>
                <a:lnTo>
                  <a:pt x="2768996" y="937035"/>
                </a:lnTo>
                <a:cubicBezTo>
                  <a:pt x="2777691" y="931671"/>
                  <a:pt x="2786766" y="930913"/>
                  <a:pt x="2791442" y="935159"/>
                </a:cubicBezTo>
                <a:cubicBezTo>
                  <a:pt x="2795338" y="938697"/>
                  <a:pt x="2792540" y="952447"/>
                  <a:pt x="2787088" y="956555"/>
                </a:cubicBezTo>
                <a:cubicBezTo>
                  <a:pt x="2783086" y="959571"/>
                  <a:pt x="2782083" y="965227"/>
                  <a:pt x="2785550" y="965227"/>
                </a:cubicBezTo>
                <a:cubicBezTo>
                  <a:pt x="2786730" y="965227"/>
                  <a:pt x="2789928" y="968073"/>
                  <a:pt x="2792654" y="971552"/>
                </a:cubicBezTo>
                <a:cubicBezTo>
                  <a:pt x="2797202" y="977353"/>
                  <a:pt x="2797250" y="978177"/>
                  <a:pt x="2793244" y="981513"/>
                </a:cubicBezTo>
                <a:cubicBezTo>
                  <a:pt x="2788601" y="985380"/>
                  <a:pt x="2787569" y="990371"/>
                  <a:pt x="2790894" y="992878"/>
                </a:cubicBezTo>
                <a:cubicBezTo>
                  <a:pt x="2792004" y="993714"/>
                  <a:pt x="2794381" y="1000968"/>
                  <a:pt x="2796176" y="1008997"/>
                </a:cubicBezTo>
                <a:cubicBezTo>
                  <a:pt x="2797972" y="1017026"/>
                  <a:pt x="2800714" y="1024189"/>
                  <a:pt x="2802270" y="1024914"/>
                </a:cubicBezTo>
                <a:cubicBezTo>
                  <a:pt x="2803829" y="1025640"/>
                  <a:pt x="2805345" y="1035003"/>
                  <a:pt x="2805645" y="1045755"/>
                </a:cubicBezTo>
                <a:cubicBezTo>
                  <a:pt x="2806092" y="1061764"/>
                  <a:pt x="2807144" y="1066082"/>
                  <a:pt x="2811487" y="1069750"/>
                </a:cubicBezTo>
                <a:cubicBezTo>
                  <a:pt x="2815457" y="1073102"/>
                  <a:pt x="2816320" y="1075815"/>
                  <a:pt x="2814931" y="1080580"/>
                </a:cubicBezTo>
                <a:cubicBezTo>
                  <a:pt x="2812632" y="1088469"/>
                  <a:pt x="2806525" y="1088852"/>
                  <a:pt x="2804026" y="1081264"/>
                </a:cubicBezTo>
                <a:cubicBezTo>
                  <a:pt x="2801918" y="1074862"/>
                  <a:pt x="2792365" y="1066309"/>
                  <a:pt x="2787324" y="1066309"/>
                </a:cubicBezTo>
                <a:cubicBezTo>
                  <a:pt x="2783139" y="1066309"/>
                  <a:pt x="2780665" y="1071023"/>
                  <a:pt x="2780665" y="1079002"/>
                </a:cubicBezTo>
                <a:cubicBezTo>
                  <a:pt x="2780665" y="1082394"/>
                  <a:pt x="2778776" y="1086593"/>
                  <a:pt x="2776467" y="1088334"/>
                </a:cubicBezTo>
                <a:cubicBezTo>
                  <a:pt x="2774066" y="1090142"/>
                  <a:pt x="2772970" y="1093165"/>
                  <a:pt x="2773906" y="1095389"/>
                </a:cubicBezTo>
                <a:cubicBezTo>
                  <a:pt x="2775312" y="1098727"/>
                  <a:pt x="2774644" y="1099031"/>
                  <a:pt x="2769209" y="1097527"/>
                </a:cubicBezTo>
                <a:cubicBezTo>
                  <a:pt x="2764099" y="1096112"/>
                  <a:pt x="2762608" y="1093847"/>
                  <a:pt x="2761504" y="1085819"/>
                </a:cubicBezTo>
                <a:cubicBezTo>
                  <a:pt x="2760318" y="1077198"/>
                  <a:pt x="2759171" y="1075673"/>
                  <a:pt x="2752931" y="1074425"/>
                </a:cubicBezTo>
                <a:cubicBezTo>
                  <a:pt x="2748968" y="1073633"/>
                  <a:pt x="2744278" y="1073659"/>
                  <a:pt x="2742507" y="1074484"/>
                </a:cubicBezTo>
                <a:cubicBezTo>
                  <a:pt x="2738569" y="1076318"/>
                  <a:pt x="2741278" y="1085766"/>
                  <a:pt x="2746718" y="1089168"/>
                </a:cubicBezTo>
                <a:cubicBezTo>
                  <a:pt x="2751138" y="1091933"/>
                  <a:pt x="2752103" y="1111692"/>
                  <a:pt x="2747818" y="1111692"/>
                </a:cubicBezTo>
                <a:cubicBezTo>
                  <a:pt x="2746312" y="1111692"/>
                  <a:pt x="2745080" y="1115405"/>
                  <a:pt x="2745080" y="1119944"/>
                </a:cubicBezTo>
                <a:cubicBezTo>
                  <a:pt x="2745080" y="1124482"/>
                  <a:pt x="2746312" y="1128195"/>
                  <a:pt x="2747818" y="1128195"/>
                </a:cubicBezTo>
                <a:cubicBezTo>
                  <a:pt x="2749323" y="1128195"/>
                  <a:pt x="2750555" y="1130463"/>
                  <a:pt x="2750555" y="1133236"/>
                </a:cubicBezTo>
                <a:cubicBezTo>
                  <a:pt x="2750555" y="1136007"/>
                  <a:pt x="2753100" y="1139619"/>
                  <a:pt x="2756210" y="1141261"/>
                </a:cubicBezTo>
                <a:cubicBezTo>
                  <a:pt x="2760818" y="1143693"/>
                  <a:pt x="2761533" y="1145580"/>
                  <a:pt x="2760070" y="1151456"/>
                </a:cubicBezTo>
                <a:cubicBezTo>
                  <a:pt x="2758951" y="1155952"/>
                  <a:pt x="2759430" y="1159204"/>
                  <a:pt x="2761342" y="1160094"/>
                </a:cubicBezTo>
                <a:cubicBezTo>
                  <a:pt x="2763237" y="1160977"/>
                  <a:pt x="2763738" y="1164222"/>
                  <a:pt x="2762652" y="1168582"/>
                </a:cubicBezTo>
                <a:cubicBezTo>
                  <a:pt x="2761278" y="1174100"/>
                  <a:pt x="2761802" y="1175642"/>
                  <a:pt x="2765049" y="1175642"/>
                </a:cubicBezTo>
                <a:cubicBezTo>
                  <a:pt x="2767856" y="1175642"/>
                  <a:pt x="2768739" y="1176980"/>
                  <a:pt x="2767772" y="1179767"/>
                </a:cubicBezTo>
                <a:cubicBezTo>
                  <a:pt x="2766984" y="1182036"/>
                  <a:pt x="2764598" y="1183893"/>
                  <a:pt x="2762468" y="1183893"/>
                </a:cubicBezTo>
                <a:cubicBezTo>
                  <a:pt x="2760338" y="1183893"/>
                  <a:pt x="2757886" y="1185285"/>
                  <a:pt x="2757019" y="1186988"/>
                </a:cubicBezTo>
                <a:cubicBezTo>
                  <a:pt x="2756152" y="1188689"/>
                  <a:pt x="2753112" y="1190082"/>
                  <a:pt x="2750262" y="1190082"/>
                </a:cubicBezTo>
                <a:cubicBezTo>
                  <a:pt x="2746156" y="1190082"/>
                  <a:pt x="2745080" y="1188569"/>
                  <a:pt x="2745080" y="1182797"/>
                </a:cubicBezTo>
                <a:cubicBezTo>
                  <a:pt x="2745080" y="1178224"/>
                  <a:pt x="2746609" y="1175070"/>
                  <a:pt x="2749186" y="1174325"/>
                </a:cubicBezTo>
                <a:cubicBezTo>
                  <a:pt x="2751445" y="1173672"/>
                  <a:pt x="2753292" y="1170948"/>
                  <a:pt x="2753292" y="1168273"/>
                </a:cubicBezTo>
                <a:cubicBezTo>
                  <a:pt x="2753292" y="1163143"/>
                  <a:pt x="2746322" y="1159138"/>
                  <a:pt x="2737390" y="1159138"/>
                </a:cubicBezTo>
                <a:cubicBezTo>
                  <a:pt x="2731312" y="1159138"/>
                  <a:pt x="2727089" y="1148505"/>
                  <a:pt x="2731050" y="1143172"/>
                </a:cubicBezTo>
                <a:cubicBezTo>
                  <a:pt x="2732599" y="1141085"/>
                  <a:pt x="2731913" y="1138667"/>
                  <a:pt x="2729058" y="1136155"/>
                </a:cubicBezTo>
                <a:cubicBezTo>
                  <a:pt x="2723656" y="1131400"/>
                  <a:pt x="2718286" y="1131287"/>
                  <a:pt x="2711685" y="1135789"/>
                </a:cubicBezTo>
                <a:cubicBezTo>
                  <a:pt x="2706894" y="1139056"/>
                  <a:pt x="2706358" y="1138996"/>
                  <a:pt x="2702418" y="1134758"/>
                </a:cubicBezTo>
                <a:cubicBezTo>
                  <a:pt x="2697279" y="1129228"/>
                  <a:pt x="2691432" y="1128983"/>
                  <a:pt x="2687767" y="1134144"/>
                </a:cubicBezTo>
                <a:cubicBezTo>
                  <a:pt x="2685668" y="1137100"/>
                  <a:pt x="2686626" y="1140434"/>
                  <a:pt x="2691766" y="1148069"/>
                </a:cubicBezTo>
                <a:cubicBezTo>
                  <a:pt x="2695482" y="1153590"/>
                  <a:pt x="2698528" y="1160141"/>
                  <a:pt x="2698535" y="1162627"/>
                </a:cubicBezTo>
                <a:cubicBezTo>
                  <a:pt x="2698540" y="1165112"/>
                  <a:pt x="2699798" y="1167730"/>
                  <a:pt x="2701328" y="1168442"/>
                </a:cubicBezTo>
                <a:cubicBezTo>
                  <a:pt x="2706030" y="1170632"/>
                  <a:pt x="2701382" y="1173579"/>
                  <a:pt x="2693225" y="1173579"/>
                </a:cubicBezTo>
                <a:cubicBezTo>
                  <a:pt x="2684470" y="1173579"/>
                  <a:pt x="2676174" y="1166139"/>
                  <a:pt x="2673910" y="1156258"/>
                </a:cubicBezTo>
                <a:cubicBezTo>
                  <a:pt x="2672386" y="1149603"/>
                  <a:pt x="2663139" y="1143904"/>
                  <a:pt x="2661012" y="1148308"/>
                </a:cubicBezTo>
                <a:cubicBezTo>
                  <a:pt x="2658572" y="1153363"/>
                  <a:pt x="2652012" y="1151010"/>
                  <a:pt x="2652012" y="1145080"/>
                </a:cubicBezTo>
                <a:cubicBezTo>
                  <a:pt x="2652012" y="1140475"/>
                  <a:pt x="2650030" y="1138561"/>
                  <a:pt x="2642432" y="1135831"/>
                </a:cubicBezTo>
                <a:cubicBezTo>
                  <a:pt x="2637162" y="1133937"/>
                  <a:pt x="2632851" y="1131067"/>
                  <a:pt x="2632851" y="1129453"/>
                </a:cubicBezTo>
                <a:cubicBezTo>
                  <a:pt x="2632851" y="1127532"/>
                  <a:pt x="2630956" y="1126892"/>
                  <a:pt x="2627362" y="1127600"/>
                </a:cubicBezTo>
                <a:cubicBezTo>
                  <a:pt x="2624342" y="1128195"/>
                  <a:pt x="2620032" y="1127531"/>
                  <a:pt x="2617781" y="1126123"/>
                </a:cubicBezTo>
                <a:cubicBezTo>
                  <a:pt x="2614308" y="1123951"/>
                  <a:pt x="2613690" y="1124485"/>
                  <a:pt x="2613690" y="1129662"/>
                </a:cubicBezTo>
                <a:cubicBezTo>
                  <a:pt x="2613690" y="1137788"/>
                  <a:pt x="2611602" y="1138925"/>
                  <a:pt x="2603776" y="1135061"/>
                </a:cubicBezTo>
                <a:cubicBezTo>
                  <a:pt x="2598514" y="1132463"/>
                  <a:pt x="2595057" y="1132242"/>
                  <a:pt x="2586197" y="1133937"/>
                </a:cubicBezTo>
                <a:cubicBezTo>
                  <a:pt x="2575628" y="1135958"/>
                  <a:pt x="2575245" y="1135862"/>
                  <a:pt x="2577031" y="1131621"/>
                </a:cubicBezTo>
                <a:cubicBezTo>
                  <a:pt x="2578682" y="1127701"/>
                  <a:pt x="2578381" y="1127517"/>
                  <a:pt x="2574394" y="1130011"/>
                </a:cubicBezTo>
                <a:cubicBezTo>
                  <a:pt x="2569436" y="1133112"/>
                  <a:pt x="2568316" y="1138510"/>
                  <a:pt x="2572630" y="1138510"/>
                </a:cubicBezTo>
                <a:cubicBezTo>
                  <a:pt x="2576807" y="1138510"/>
                  <a:pt x="2575890" y="1148136"/>
                  <a:pt x="2571391" y="1151526"/>
                </a:cubicBezTo>
                <a:cubicBezTo>
                  <a:pt x="2566712" y="1155052"/>
                  <a:pt x="2567727" y="1171614"/>
                  <a:pt x="2573814" y="1191059"/>
                </a:cubicBezTo>
                <a:cubicBezTo>
                  <a:pt x="2575935" y="1197837"/>
                  <a:pt x="2577083" y="1204099"/>
                  <a:pt x="2576364" y="1204976"/>
                </a:cubicBezTo>
                <a:cubicBezTo>
                  <a:pt x="2575645" y="1205853"/>
                  <a:pt x="2571419" y="1205152"/>
                  <a:pt x="2566972" y="1203419"/>
                </a:cubicBezTo>
                <a:cubicBezTo>
                  <a:pt x="2560872" y="1201042"/>
                  <a:pt x="2559062" y="1200917"/>
                  <a:pt x="2559600" y="1202911"/>
                </a:cubicBezTo>
                <a:cubicBezTo>
                  <a:pt x="2559992" y="1204364"/>
                  <a:pt x="2558157" y="1205424"/>
                  <a:pt x="2555522" y="1205267"/>
                </a:cubicBezTo>
                <a:cubicBezTo>
                  <a:pt x="2550058" y="1204940"/>
                  <a:pt x="2549003" y="1207870"/>
                  <a:pt x="2554121" y="1209155"/>
                </a:cubicBezTo>
                <a:cubicBezTo>
                  <a:pt x="2556799" y="1209828"/>
                  <a:pt x="2556811" y="1211164"/>
                  <a:pt x="2554180" y="1215516"/>
                </a:cubicBezTo>
                <a:cubicBezTo>
                  <a:pt x="2549762" y="1222824"/>
                  <a:pt x="2545257" y="1222517"/>
                  <a:pt x="2545257" y="1214909"/>
                </a:cubicBezTo>
                <a:cubicBezTo>
                  <a:pt x="2545257" y="1210876"/>
                  <a:pt x="2543367" y="1208030"/>
                  <a:pt x="2539706" y="1206554"/>
                </a:cubicBezTo>
                <a:cubicBezTo>
                  <a:pt x="2536653" y="1205322"/>
                  <a:pt x="2534878" y="1203433"/>
                  <a:pt x="2535762" y="1202356"/>
                </a:cubicBezTo>
                <a:cubicBezTo>
                  <a:pt x="2536646" y="1201278"/>
                  <a:pt x="2536365" y="1200396"/>
                  <a:pt x="2535138" y="1200396"/>
                </a:cubicBezTo>
                <a:cubicBezTo>
                  <a:pt x="2533911" y="1200396"/>
                  <a:pt x="2531166" y="1197432"/>
                  <a:pt x="2529038" y="1193808"/>
                </a:cubicBezTo>
                <a:cubicBezTo>
                  <a:pt x="2526182" y="1188947"/>
                  <a:pt x="2526007" y="1187010"/>
                  <a:pt x="2528370" y="1186416"/>
                </a:cubicBezTo>
                <a:cubicBezTo>
                  <a:pt x="2533594" y="1185104"/>
                  <a:pt x="2532054" y="1180757"/>
                  <a:pt x="2524111" y="1174396"/>
                </a:cubicBezTo>
                <a:cubicBezTo>
                  <a:pt x="2520008" y="1171110"/>
                  <a:pt x="2516967" y="1167638"/>
                  <a:pt x="2517353" y="1166681"/>
                </a:cubicBezTo>
                <a:cubicBezTo>
                  <a:pt x="2517740" y="1165724"/>
                  <a:pt x="2516489" y="1165334"/>
                  <a:pt x="2514574" y="1165815"/>
                </a:cubicBezTo>
                <a:cubicBezTo>
                  <a:pt x="2512660" y="1166296"/>
                  <a:pt x="2509738" y="1170328"/>
                  <a:pt x="2508083" y="1174775"/>
                </a:cubicBezTo>
                <a:cubicBezTo>
                  <a:pt x="2506427" y="1179223"/>
                  <a:pt x="2503519" y="1182862"/>
                  <a:pt x="2501622" y="1182862"/>
                </a:cubicBezTo>
                <a:cubicBezTo>
                  <a:pt x="2498104" y="1182862"/>
                  <a:pt x="2492500" y="1172030"/>
                  <a:pt x="2489420" y="1159274"/>
                </a:cubicBezTo>
                <a:cubicBezTo>
                  <a:pt x="2488479" y="1155377"/>
                  <a:pt x="2485685" y="1150504"/>
                  <a:pt x="2483211" y="1148444"/>
                </a:cubicBezTo>
                <a:cubicBezTo>
                  <a:pt x="2477762" y="1143906"/>
                  <a:pt x="2466304" y="1143519"/>
                  <a:pt x="2464124" y="1147800"/>
                </a:cubicBezTo>
                <a:cubicBezTo>
                  <a:pt x="2462273" y="1151436"/>
                  <a:pt x="2472852" y="1169453"/>
                  <a:pt x="2476839" y="1169453"/>
                </a:cubicBezTo>
                <a:cubicBezTo>
                  <a:pt x="2478336" y="1169453"/>
                  <a:pt x="2479562" y="1171631"/>
                  <a:pt x="2479562" y="1174293"/>
                </a:cubicBezTo>
                <a:cubicBezTo>
                  <a:pt x="2479562" y="1179519"/>
                  <a:pt x="2486982" y="1192145"/>
                  <a:pt x="2490053" y="1192145"/>
                </a:cubicBezTo>
                <a:cubicBezTo>
                  <a:pt x="2495035" y="1192145"/>
                  <a:pt x="2499004" y="1201288"/>
                  <a:pt x="2497308" y="1208854"/>
                </a:cubicBezTo>
                <a:cubicBezTo>
                  <a:pt x="2495462" y="1217089"/>
                  <a:pt x="2490511" y="1220066"/>
                  <a:pt x="2490511" y="1212942"/>
                </a:cubicBezTo>
                <a:cubicBezTo>
                  <a:pt x="2490511" y="1205855"/>
                  <a:pt x="2487313" y="1202459"/>
                  <a:pt x="2480638" y="1202459"/>
                </a:cubicBezTo>
                <a:cubicBezTo>
                  <a:pt x="2477035" y="1202459"/>
                  <a:pt x="2474088" y="1201549"/>
                  <a:pt x="2474088" y="1200435"/>
                </a:cubicBezTo>
                <a:cubicBezTo>
                  <a:pt x="2474088" y="1199323"/>
                  <a:pt x="2471172" y="1197861"/>
                  <a:pt x="2467607" y="1197186"/>
                </a:cubicBezTo>
                <a:cubicBezTo>
                  <a:pt x="2462988" y="1196312"/>
                  <a:pt x="2459042" y="1197417"/>
                  <a:pt x="2453866" y="1201031"/>
                </a:cubicBezTo>
                <a:cubicBezTo>
                  <a:pt x="2447326" y="1205599"/>
                  <a:pt x="2446925" y="1206688"/>
                  <a:pt x="2449818" y="1212016"/>
                </a:cubicBezTo>
                <a:cubicBezTo>
                  <a:pt x="2451585" y="1215269"/>
                  <a:pt x="2453395" y="1218859"/>
                  <a:pt x="2453841" y="1219994"/>
                </a:cubicBezTo>
                <a:cubicBezTo>
                  <a:pt x="2454287" y="1221128"/>
                  <a:pt x="2455473" y="1224145"/>
                  <a:pt x="2456477" y="1226698"/>
                </a:cubicBezTo>
                <a:cubicBezTo>
                  <a:pt x="2457942" y="1230424"/>
                  <a:pt x="2457221" y="1231340"/>
                  <a:pt x="2452819" y="1231340"/>
                </a:cubicBezTo>
                <a:cubicBezTo>
                  <a:pt x="2448408" y="1231340"/>
                  <a:pt x="2446970" y="1229500"/>
                  <a:pt x="2445464" y="1221932"/>
                </a:cubicBezTo>
                <a:cubicBezTo>
                  <a:pt x="2443843" y="1213783"/>
                  <a:pt x="2442794" y="1212610"/>
                  <a:pt x="2437626" y="1213165"/>
                </a:cubicBezTo>
                <a:cubicBezTo>
                  <a:pt x="2433803" y="1213575"/>
                  <a:pt x="2431337" y="1215518"/>
                  <a:pt x="2430762" y="1218573"/>
                </a:cubicBezTo>
                <a:cubicBezTo>
                  <a:pt x="2430270" y="1221195"/>
                  <a:pt x="2428123" y="1223844"/>
                  <a:pt x="2425992" y="1224461"/>
                </a:cubicBezTo>
                <a:cubicBezTo>
                  <a:pt x="2423434" y="1225200"/>
                  <a:pt x="2422677" y="1227260"/>
                  <a:pt x="2423764" y="1230523"/>
                </a:cubicBezTo>
                <a:cubicBezTo>
                  <a:pt x="2425442" y="1235561"/>
                  <a:pt x="2420758" y="1237691"/>
                  <a:pt x="2418566" y="1232887"/>
                </a:cubicBezTo>
                <a:cubicBezTo>
                  <a:pt x="2417919" y="1231468"/>
                  <a:pt x="2417679" y="1231701"/>
                  <a:pt x="2418032" y="1233402"/>
                </a:cubicBezTo>
                <a:cubicBezTo>
                  <a:pt x="2419458" y="1240277"/>
                  <a:pt x="2420906" y="1242825"/>
                  <a:pt x="2425066" y="1245780"/>
                </a:cubicBezTo>
                <a:cubicBezTo>
                  <a:pt x="2429476" y="1248912"/>
                  <a:pt x="2434458" y="1270534"/>
                  <a:pt x="2430770" y="1270534"/>
                </a:cubicBezTo>
                <a:cubicBezTo>
                  <a:pt x="2426024" y="1270534"/>
                  <a:pt x="2419594" y="1261865"/>
                  <a:pt x="2417854" y="1253119"/>
                </a:cubicBezTo>
                <a:cubicBezTo>
                  <a:pt x="2416818" y="1247913"/>
                  <a:pt x="2414480" y="1242972"/>
                  <a:pt x="2412659" y="1242138"/>
                </a:cubicBezTo>
                <a:cubicBezTo>
                  <a:pt x="2410838" y="1241305"/>
                  <a:pt x="2408545" y="1238977"/>
                  <a:pt x="2407564" y="1236966"/>
                </a:cubicBezTo>
                <a:cubicBezTo>
                  <a:pt x="2403525" y="1228689"/>
                  <a:pt x="2387246" y="1231629"/>
                  <a:pt x="2390772" y="1239998"/>
                </a:cubicBezTo>
                <a:cubicBezTo>
                  <a:pt x="2391906" y="1242692"/>
                  <a:pt x="2390138" y="1245554"/>
                  <a:pt x="2385218" y="1248990"/>
                </a:cubicBezTo>
                <a:cubicBezTo>
                  <a:pt x="2376066" y="1255382"/>
                  <a:pt x="2373831" y="1255322"/>
                  <a:pt x="2371600" y="1248625"/>
                </a:cubicBezTo>
                <a:cubicBezTo>
                  <a:pt x="2369522" y="1242385"/>
                  <a:pt x="2363852" y="1237531"/>
                  <a:pt x="2358632" y="1237522"/>
                </a:cubicBezTo>
                <a:cubicBezTo>
                  <a:pt x="2354402" y="1237516"/>
                  <a:pt x="2343691" y="1225974"/>
                  <a:pt x="2344875" y="1222699"/>
                </a:cubicBezTo>
                <a:cubicBezTo>
                  <a:pt x="2345706" y="1220399"/>
                  <a:pt x="2327309" y="1206585"/>
                  <a:pt x="2323416" y="1206585"/>
                </a:cubicBezTo>
                <a:cubicBezTo>
                  <a:pt x="2322222" y="1206585"/>
                  <a:pt x="2319298" y="1207148"/>
                  <a:pt x="2316917" y="1207837"/>
                </a:cubicBezTo>
                <a:cubicBezTo>
                  <a:pt x="2312187" y="1209205"/>
                  <a:pt x="2310906" y="1214836"/>
                  <a:pt x="2315324" y="1214836"/>
                </a:cubicBezTo>
                <a:cubicBezTo>
                  <a:pt x="2316830" y="1214836"/>
                  <a:pt x="2318061" y="1217621"/>
                  <a:pt x="2318061" y="1221025"/>
                </a:cubicBezTo>
                <a:cubicBezTo>
                  <a:pt x="2318061" y="1224429"/>
                  <a:pt x="2319293" y="1227214"/>
                  <a:pt x="2320798" y="1227214"/>
                </a:cubicBezTo>
                <a:cubicBezTo>
                  <a:pt x="2322304" y="1227214"/>
                  <a:pt x="2323536" y="1228661"/>
                  <a:pt x="2323536" y="1230430"/>
                </a:cubicBezTo>
                <a:cubicBezTo>
                  <a:pt x="2323536" y="1232199"/>
                  <a:pt x="2324771" y="1233071"/>
                  <a:pt x="2326282" y="1232367"/>
                </a:cubicBezTo>
                <a:cubicBezTo>
                  <a:pt x="2327922" y="1231603"/>
                  <a:pt x="2328554" y="1233008"/>
                  <a:pt x="2327854" y="1235856"/>
                </a:cubicBezTo>
                <a:cubicBezTo>
                  <a:pt x="2327208" y="1238477"/>
                  <a:pt x="2326588" y="1241783"/>
                  <a:pt x="2326477" y="1243201"/>
                </a:cubicBezTo>
                <a:cubicBezTo>
                  <a:pt x="2326365" y="1244619"/>
                  <a:pt x="2324220" y="1245780"/>
                  <a:pt x="2321711" y="1245780"/>
                </a:cubicBezTo>
                <a:cubicBezTo>
                  <a:pt x="2319202" y="1245780"/>
                  <a:pt x="2317974" y="1246402"/>
                  <a:pt x="2318984" y="1247162"/>
                </a:cubicBezTo>
                <a:cubicBezTo>
                  <a:pt x="2319992" y="1247923"/>
                  <a:pt x="2318951" y="1250692"/>
                  <a:pt x="2316669" y="1253317"/>
                </a:cubicBezTo>
                <a:cubicBezTo>
                  <a:pt x="2314387" y="1255941"/>
                  <a:pt x="2311575" y="1261517"/>
                  <a:pt x="2310420" y="1265707"/>
                </a:cubicBezTo>
                <a:cubicBezTo>
                  <a:pt x="2307853" y="1275018"/>
                  <a:pt x="2302601" y="1276838"/>
                  <a:pt x="2298985" y="1269671"/>
                </a:cubicBezTo>
                <a:cubicBezTo>
                  <a:pt x="2297507" y="1266742"/>
                  <a:pt x="2295180" y="1264346"/>
                  <a:pt x="2293812" y="1264346"/>
                </a:cubicBezTo>
                <a:cubicBezTo>
                  <a:pt x="2292445" y="1264346"/>
                  <a:pt x="2290469" y="1258312"/>
                  <a:pt x="2289421" y="1250937"/>
                </a:cubicBezTo>
                <a:cubicBezTo>
                  <a:pt x="2288372" y="1243562"/>
                  <a:pt x="2286382" y="1237528"/>
                  <a:pt x="2284996" y="1237528"/>
                </a:cubicBezTo>
                <a:cubicBezTo>
                  <a:pt x="2283610" y="1237528"/>
                  <a:pt x="2282476" y="1234905"/>
                  <a:pt x="2282476" y="1231699"/>
                </a:cubicBezTo>
                <a:cubicBezTo>
                  <a:pt x="2282476" y="1228273"/>
                  <a:pt x="2279864" y="1224021"/>
                  <a:pt x="2276141" y="1221385"/>
                </a:cubicBezTo>
                <a:cubicBezTo>
                  <a:pt x="2269606" y="1216758"/>
                  <a:pt x="2264435" y="1215321"/>
                  <a:pt x="2267421" y="1218962"/>
                </a:cubicBezTo>
                <a:cubicBezTo>
                  <a:pt x="2268352" y="1220097"/>
                  <a:pt x="2267808" y="1221025"/>
                  <a:pt x="2266214" y="1221025"/>
                </a:cubicBezTo>
                <a:cubicBezTo>
                  <a:pt x="2264620" y="1221025"/>
                  <a:pt x="2263315" y="1219898"/>
                  <a:pt x="2263315" y="1218520"/>
                </a:cubicBezTo>
                <a:cubicBezTo>
                  <a:pt x="2263315" y="1216805"/>
                  <a:pt x="2262036" y="1216979"/>
                  <a:pt x="2259256" y="1219074"/>
                </a:cubicBezTo>
                <a:cubicBezTo>
                  <a:pt x="2253582" y="1223350"/>
                  <a:pt x="2252472" y="1260502"/>
                  <a:pt x="2257870" y="1265404"/>
                </a:cubicBezTo>
                <a:cubicBezTo>
                  <a:pt x="2259949" y="1267292"/>
                  <a:pt x="2263878" y="1273628"/>
                  <a:pt x="2266601" y="1279484"/>
                </a:cubicBezTo>
                <a:cubicBezTo>
                  <a:pt x="2269324" y="1285340"/>
                  <a:pt x="2273394" y="1291163"/>
                  <a:pt x="2275646" y="1292422"/>
                </a:cubicBezTo>
                <a:cubicBezTo>
                  <a:pt x="2277897" y="1293682"/>
                  <a:pt x="2279739" y="1296099"/>
                  <a:pt x="2279739" y="1297794"/>
                </a:cubicBezTo>
                <a:cubicBezTo>
                  <a:pt x="2279739" y="1299489"/>
                  <a:pt x="2282918" y="1303460"/>
                  <a:pt x="2286802" y="1306619"/>
                </a:cubicBezTo>
                <a:cubicBezTo>
                  <a:pt x="2291834" y="1310711"/>
                  <a:pt x="2293340" y="1313616"/>
                  <a:pt x="2292037" y="1316719"/>
                </a:cubicBezTo>
                <a:cubicBezTo>
                  <a:pt x="2288212" y="1325830"/>
                  <a:pt x="2289268" y="1329167"/>
                  <a:pt x="2296860" y="1331952"/>
                </a:cubicBezTo>
                <a:cubicBezTo>
                  <a:pt x="2303127" y="1334251"/>
                  <a:pt x="2304100" y="1335622"/>
                  <a:pt x="2302620" y="1340066"/>
                </a:cubicBezTo>
                <a:cubicBezTo>
                  <a:pt x="2301214" y="1344288"/>
                  <a:pt x="2301644" y="1345057"/>
                  <a:pt x="2304660" y="1343720"/>
                </a:cubicBezTo>
                <a:cubicBezTo>
                  <a:pt x="2307076" y="1342649"/>
                  <a:pt x="2306798" y="1343484"/>
                  <a:pt x="2303903" y="1345991"/>
                </a:cubicBezTo>
                <a:cubicBezTo>
                  <a:pt x="2300005" y="1349367"/>
                  <a:pt x="2299769" y="1351409"/>
                  <a:pt x="2302312" y="1359754"/>
                </a:cubicBezTo>
                <a:cubicBezTo>
                  <a:pt x="2303954" y="1365143"/>
                  <a:pt x="2306321" y="1369553"/>
                  <a:pt x="2307573" y="1369553"/>
                </a:cubicBezTo>
                <a:cubicBezTo>
                  <a:pt x="2310162" y="1369553"/>
                  <a:pt x="2310709" y="1380595"/>
                  <a:pt x="2308213" y="1382476"/>
                </a:cubicBezTo>
                <a:cubicBezTo>
                  <a:pt x="2305846" y="1384260"/>
                  <a:pt x="2298669" y="1381818"/>
                  <a:pt x="2300329" y="1379794"/>
                </a:cubicBezTo>
                <a:cubicBezTo>
                  <a:pt x="2301098" y="1378856"/>
                  <a:pt x="2300475" y="1377506"/>
                  <a:pt x="2298945" y="1376794"/>
                </a:cubicBezTo>
                <a:cubicBezTo>
                  <a:pt x="2297415" y="1376081"/>
                  <a:pt x="2296163" y="1373810"/>
                  <a:pt x="2296163" y="1371747"/>
                </a:cubicBezTo>
                <a:cubicBezTo>
                  <a:pt x="2296163" y="1369683"/>
                  <a:pt x="2294315" y="1366840"/>
                  <a:pt x="2292057" y="1365427"/>
                </a:cubicBezTo>
                <a:cubicBezTo>
                  <a:pt x="2289798" y="1364015"/>
                  <a:pt x="2287951" y="1360188"/>
                  <a:pt x="2287951" y="1356923"/>
                </a:cubicBezTo>
                <a:cubicBezTo>
                  <a:pt x="2287951" y="1353658"/>
                  <a:pt x="2286719" y="1350987"/>
                  <a:pt x="2285214" y="1350987"/>
                </a:cubicBezTo>
                <a:cubicBezTo>
                  <a:pt x="2283708" y="1350987"/>
                  <a:pt x="2282476" y="1348316"/>
                  <a:pt x="2282476" y="1345051"/>
                </a:cubicBezTo>
                <a:cubicBezTo>
                  <a:pt x="2282476" y="1341786"/>
                  <a:pt x="2280754" y="1338037"/>
                  <a:pt x="2278648" y="1336720"/>
                </a:cubicBezTo>
                <a:cubicBezTo>
                  <a:pt x="2275264" y="1334604"/>
                  <a:pt x="2271883" y="1323765"/>
                  <a:pt x="2271361" y="1313365"/>
                </a:cubicBezTo>
                <a:cubicBezTo>
                  <a:pt x="2271263" y="1311394"/>
                  <a:pt x="2268662" y="1308451"/>
                  <a:pt x="2265583" y="1306826"/>
                </a:cubicBezTo>
                <a:cubicBezTo>
                  <a:pt x="2262504" y="1305200"/>
                  <a:pt x="2260742" y="1302947"/>
                  <a:pt x="2261667" y="1301819"/>
                </a:cubicBezTo>
                <a:cubicBezTo>
                  <a:pt x="2262592" y="1300690"/>
                  <a:pt x="2262186" y="1299456"/>
                  <a:pt x="2260763" y="1299075"/>
                </a:cubicBezTo>
                <a:cubicBezTo>
                  <a:pt x="2259341" y="1298695"/>
                  <a:pt x="2257762" y="1296063"/>
                  <a:pt x="2257255" y="1293226"/>
                </a:cubicBezTo>
                <a:cubicBezTo>
                  <a:pt x="2255952" y="1285936"/>
                  <a:pt x="2252866" y="1282912"/>
                  <a:pt x="2246730" y="1282912"/>
                </a:cubicBezTo>
                <a:cubicBezTo>
                  <a:pt x="2243296" y="1282912"/>
                  <a:pt x="2241417" y="1281496"/>
                  <a:pt x="2241417" y="1278908"/>
                </a:cubicBezTo>
                <a:cubicBezTo>
                  <a:pt x="2241417" y="1276705"/>
                  <a:pt x="2240344" y="1274404"/>
                  <a:pt x="2239033" y="1273793"/>
                </a:cubicBezTo>
                <a:cubicBezTo>
                  <a:pt x="2237722" y="1273183"/>
                  <a:pt x="2235940" y="1270111"/>
                  <a:pt x="2235074" y="1266967"/>
                </a:cubicBezTo>
                <a:cubicBezTo>
                  <a:pt x="2234190" y="1263759"/>
                  <a:pt x="2229890" y="1259463"/>
                  <a:pt x="2225272" y="1257176"/>
                </a:cubicBezTo>
                <a:cubicBezTo>
                  <a:pt x="2213074" y="1251133"/>
                  <a:pt x="2209240" y="1244731"/>
                  <a:pt x="2214964" y="1239964"/>
                </a:cubicBezTo>
                <a:cubicBezTo>
                  <a:pt x="2221126" y="1234834"/>
                  <a:pt x="2220757" y="1233305"/>
                  <a:pt x="2211991" y="1227627"/>
                </a:cubicBezTo>
                <a:cubicBezTo>
                  <a:pt x="2205454" y="1223393"/>
                  <a:pt x="2204540" y="1221406"/>
                  <a:pt x="2205045" y="1212525"/>
                </a:cubicBezTo>
                <a:cubicBezTo>
                  <a:pt x="2205561" y="1203466"/>
                  <a:pt x="2204886" y="1202086"/>
                  <a:pt x="2199140" y="1200440"/>
                </a:cubicBezTo>
                <a:cubicBezTo>
                  <a:pt x="2195046" y="1199267"/>
                  <a:pt x="2191974" y="1196251"/>
                  <a:pt x="2190812" y="1192266"/>
                </a:cubicBezTo>
                <a:cubicBezTo>
                  <a:pt x="2188909" y="1185736"/>
                  <a:pt x="2180030" y="1182206"/>
                  <a:pt x="2171622" y="1184637"/>
                </a:cubicBezTo>
                <a:cubicBezTo>
                  <a:pt x="2166945" y="1185990"/>
                  <a:pt x="2165849" y="1199379"/>
                  <a:pt x="2170247" y="1201428"/>
                </a:cubicBezTo>
                <a:cubicBezTo>
                  <a:pt x="2171752" y="1202129"/>
                  <a:pt x="2172984" y="1204922"/>
                  <a:pt x="2172984" y="1207636"/>
                </a:cubicBezTo>
                <a:cubicBezTo>
                  <a:pt x="2172984" y="1210349"/>
                  <a:pt x="2174550" y="1213311"/>
                  <a:pt x="2176464" y="1214218"/>
                </a:cubicBezTo>
                <a:cubicBezTo>
                  <a:pt x="2181078" y="1216406"/>
                  <a:pt x="2187155" y="1227018"/>
                  <a:pt x="2185175" y="1229431"/>
                </a:cubicBezTo>
                <a:cubicBezTo>
                  <a:pt x="2184314" y="1230481"/>
                  <a:pt x="2184915" y="1231340"/>
                  <a:pt x="2186509" y="1231340"/>
                </a:cubicBezTo>
                <a:cubicBezTo>
                  <a:pt x="2188104" y="1231340"/>
                  <a:pt x="2189408" y="1233547"/>
                  <a:pt x="2189408" y="1236244"/>
                </a:cubicBezTo>
                <a:cubicBezTo>
                  <a:pt x="2189408" y="1238942"/>
                  <a:pt x="2191350" y="1242363"/>
                  <a:pt x="2193723" y="1243848"/>
                </a:cubicBezTo>
                <a:cubicBezTo>
                  <a:pt x="2196862" y="1245811"/>
                  <a:pt x="2197581" y="1248550"/>
                  <a:pt x="2196359" y="1253899"/>
                </a:cubicBezTo>
                <a:cubicBezTo>
                  <a:pt x="2195137" y="1259249"/>
                  <a:pt x="2195442" y="1260409"/>
                  <a:pt x="2197477" y="1258157"/>
                </a:cubicBezTo>
                <a:cubicBezTo>
                  <a:pt x="2199991" y="1255376"/>
                  <a:pt x="2201543" y="1256625"/>
                  <a:pt x="2200682" y="1260736"/>
                </a:cubicBezTo>
                <a:cubicBezTo>
                  <a:pt x="2200503" y="1261587"/>
                  <a:pt x="2201589" y="1262283"/>
                  <a:pt x="2203095" y="1262283"/>
                </a:cubicBezTo>
                <a:cubicBezTo>
                  <a:pt x="2204600" y="1262283"/>
                  <a:pt x="2205832" y="1263714"/>
                  <a:pt x="2205832" y="1265463"/>
                </a:cubicBezTo>
                <a:cubicBezTo>
                  <a:pt x="2205832" y="1267213"/>
                  <a:pt x="2208234" y="1270587"/>
                  <a:pt x="2211170" y="1272962"/>
                </a:cubicBezTo>
                <a:cubicBezTo>
                  <a:pt x="2214106" y="1275337"/>
                  <a:pt x="2217250" y="1280172"/>
                  <a:pt x="2218156" y="1283706"/>
                </a:cubicBezTo>
                <a:cubicBezTo>
                  <a:pt x="2222451" y="1300452"/>
                  <a:pt x="2229418" y="1314328"/>
                  <a:pt x="2236441" y="1320123"/>
                </a:cubicBezTo>
                <a:cubicBezTo>
                  <a:pt x="2240684" y="1323623"/>
                  <a:pt x="2244154" y="1328286"/>
                  <a:pt x="2244154" y="1330485"/>
                </a:cubicBezTo>
                <a:cubicBezTo>
                  <a:pt x="2244154" y="1332685"/>
                  <a:pt x="2245078" y="1334491"/>
                  <a:pt x="2246207" y="1334500"/>
                </a:cubicBezTo>
                <a:cubicBezTo>
                  <a:pt x="2249166" y="1334523"/>
                  <a:pt x="2255224" y="1345046"/>
                  <a:pt x="2253492" y="1347157"/>
                </a:cubicBezTo>
                <a:cubicBezTo>
                  <a:pt x="2250716" y="1350542"/>
                  <a:pt x="2241417" y="1344698"/>
                  <a:pt x="2241417" y="1339569"/>
                </a:cubicBezTo>
                <a:cubicBezTo>
                  <a:pt x="2241417" y="1336772"/>
                  <a:pt x="2240322" y="1334484"/>
                  <a:pt x="2238984" y="1334484"/>
                </a:cubicBezTo>
                <a:cubicBezTo>
                  <a:pt x="2237646" y="1334484"/>
                  <a:pt x="2235766" y="1331328"/>
                  <a:pt x="2234806" y="1327471"/>
                </a:cubicBezTo>
                <a:cubicBezTo>
                  <a:pt x="2232572" y="1318497"/>
                  <a:pt x="2227103" y="1315072"/>
                  <a:pt x="2217814" y="1316828"/>
                </a:cubicBezTo>
                <a:cubicBezTo>
                  <a:pt x="2210933" y="1318130"/>
                  <a:pt x="2210649" y="1317879"/>
                  <a:pt x="2212236" y="1311902"/>
                </a:cubicBezTo>
                <a:cubicBezTo>
                  <a:pt x="2213495" y="1307157"/>
                  <a:pt x="2212911" y="1305603"/>
                  <a:pt x="2209870" y="1305603"/>
                </a:cubicBezTo>
                <a:cubicBezTo>
                  <a:pt x="2204970" y="1305603"/>
                  <a:pt x="2204795" y="1303387"/>
                  <a:pt x="2209128" y="1296220"/>
                </a:cubicBezTo>
                <a:cubicBezTo>
                  <a:pt x="2211931" y="1291584"/>
                  <a:pt x="2211726" y="1290473"/>
                  <a:pt x="2207760" y="1288800"/>
                </a:cubicBezTo>
                <a:cubicBezTo>
                  <a:pt x="2205194" y="1287718"/>
                  <a:pt x="2203095" y="1284924"/>
                  <a:pt x="2203095" y="1282590"/>
                </a:cubicBezTo>
                <a:cubicBezTo>
                  <a:pt x="2203095" y="1280257"/>
                  <a:pt x="2200015" y="1276523"/>
                  <a:pt x="2196252" y="1274292"/>
                </a:cubicBezTo>
                <a:cubicBezTo>
                  <a:pt x="2192488" y="1272060"/>
                  <a:pt x="2189408" y="1269054"/>
                  <a:pt x="2189408" y="1267610"/>
                </a:cubicBezTo>
                <a:cubicBezTo>
                  <a:pt x="2189408" y="1263638"/>
                  <a:pt x="2180158" y="1258157"/>
                  <a:pt x="2173453" y="1258157"/>
                </a:cubicBezTo>
                <a:cubicBezTo>
                  <a:pt x="2169395" y="1258157"/>
                  <a:pt x="2167510" y="1256887"/>
                  <a:pt x="2167510" y="1254153"/>
                </a:cubicBezTo>
                <a:cubicBezTo>
                  <a:pt x="2167510" y="1251951"/>
                  <a:pt x="2166278" y="1249575"/>
                  <a:pt x="2164772" y="1248874"/>
                </a:cubicBezTo>
                <a:cubicBezTo>
                  <a:pt x="2163267" y="1248173"/>
                  <a:pt x="2162035" y="1245519"/>
                  <a:pt x="2162035" y="1242976"/>
                </a:cubicBezTo>
                <a:cubicBezTo>
                  <a:pt x="2162035" y="1240434"/>
                  <a:pt x="2160952" y="1237471"/>
                  <a:pt x="2159628" y="1236394"/>
                </a:cubicBezTo>
                <a:cubicBezTo>
                  <a:pt x="2158305" y="1235316"/>
                  <a:pt x="2155746" y="1230953"/>
                  <a:pt x="2153942" y="1226698"/>
                </a:cubicBezTo>
                <a:cubicBezTo>
                  <a:pt x="2152138" y="1222443"/>
                  <a:pt x="2149525" y="1218962"/>
                  <a:pt x="2148136" y="1218962"/>
                </a:cubicBezTo>
                <a:cubicBezTo>
                  <a:pt x="2146748" y="1218962"/>
                  <a:pt x="2145611" y="1216755"/>
                  <a:pt x="2145611" y="1214058"/>
                </a:cubicBezTo>
                <a:cubicBezTo>
                  <a:pt x="2145611" y="1211360"/>
                  <a:pt x="2143533" y="1207879"/>
                  <a:pt x="2140993" y="1206322"/>
                </a:cubicBezTo>
                <a:cubicBezTo>
                  <a:pt x="2136896" y="1203810"/>
                  <a:pt x="2136603" y="1203949"/>
                  <a:pt x="2138400" y="1207554"/>
                </a:cubicBezTo>
                <a:cubicBezTo>
                  <a:pt x="2139514" y="1209788"/>
                  <a:pt x="2139618" y="1211008"/>
                  <a:pt x="2138631" y="1210264"/>
                </a:cubicBezTo>
                <a:cubicBezTo>
                  <a:pt x="2137644" y="1209520"/>
                  <a:pt x="2133743" y="1209798"/>
                  <a:pt x="2129962" y="1210881"/>
                </a:cubicBezTo>
                <a:cubicBezTo>
                  <a:pt x="2124613" y="1212414"/>
                  <a:pt x="2123398" y="1212242"/>
                  <a:pt x="2124485" y="1210106"/>
                </a:cubicBezTo>
                <a:cubicBezTo>
                  <a:pt x="2125254" y="1208597"/>
                  <a:pt x="2123574" y="1205099"/>
                  <a:pt x="2120752" y="1202332"/>
                </a:cubicBezTo>
                <a:cubicBezTo>
                  <a:pt x="2117541" y="1199183"/>
                  <a:pt x="2115584" y="1193831"/>
                  <a:pt x="2115520" y="1188019"/>
                </a:cubicBezTo>
                <a:cubicBezTo>
                  <a:pt x="2115398" y="1177000"/>
                  <a:pt x="2112558" y="1172909"/>
                  <a:pt x="2105720" y="1173901"/>
                </a:cubicBezTo>
                <a:cubicBezTo>
                  <a:pt x="2102401" y="1174383"/>
                  <a:pt x="2099591" y="1177769"/>
                  <a:pt x="2097421" y="1183903"/>
                </a:cubicBezTo>
                <a:cubicBezTo>
                  <a:pt x="2095616" y="1189003"/>
                  <a:pt x="2094019" y="1191552"/>
                  <a:pt x="2093871" y="1189566"/>
                </a:cubicBezTo>
                <a:cubicBezTo>
                  <a:pt x="2093503" y="1184626"/>
                  <a:pt x="2086164" y="1184997"/>
                  <a:pt x="2084030" y="1190063"/>
                </a:cubicBezTo>
                <a:cubicBezTo>
                  <a:pt x="2081780" y="1195406"/>
                  <a:pt x="2084347" y="1198333"/>
                  <a:pt x="2091283" y="1198333"/>
                </a:cubicBezTo>
                <a:cubicBezTo>
                  <a:pt x="2094550" y="1198333"/>
                  <a:pt x="2097444" y="1200039"/>
                  <a:pt x="2098284" y="1202459"/>
                </a:cubicBezTo>
                <a:cubicBezTo>
                  <a:pt x="2099072" y="1204728"/>
                  <a:pt x="2100650" y="1206585"/>
                  <a:pt x="2101792" y="1206585"/>
                </a:cubicBezTo>
                <a:cubicBezTo>
                  <a:pt x="2102933" y="1206585"/>
                  <a:pt x="2104607" y="1209370"/>
                  <a:pt x="2105510" y="1212774"/>
                </a:cubicBezTo>
                <a:cubicBezTo>
                  <a:pt x="2106473" y="1216403"/>
                  <a:pt x="2108878" y="1218962"/>
                  <a:pt x="2111326" y="1218962"/>
                </a:cubicBezTo>
                <a:cubicBezTo>
                  <a:pt x="2115808" y="1218962"/>
                  <a:pt x="2116342" y="1221763"/>
                  <a:pt x="2113063" y="1228066"/>
                </a:cubicBezTo>
                <a:cubicBezTo>
                  <a:pt x="2110094" y="1233773"/>
                  <a:pt x="2082653" y="1234653"/>
                  <a:pt x="2082653" y="1229041"/>
                </a:cubicBezTo>
                <a:cubicBezTo>
                  <a:pt x="2082653" y="1226993"/>
                  <a:pt x="2079336" y="1222999"/>
                  <a:pt x="2075280" y="1220166"/>
                </a:cubicBezTo>
                <a:cubicBezTo>
                  <a:pt x="2068719" y="1215580"/>
                  <a:pt x="2068435" y="1214861"/>
                  <a:pt x="2072700" y="1213627"/>
                </a:cubicBezTo>
                <a:cubicBezTo>
                  <a:pt x="2075336" y="1212865"/>
                  <a:pt x="2076870" y="1211016"/>
                  <a:pt x="2076107" y="1209518"/>
                </a:cubicBezTo>
                <a:cubicBezTo>
                  <a:pt x="2075225" y="1207787"/>
                  <a:pt x="2076165" y="1207213"/>
                  <a:pt x="2078687" y="1207942"/>
                </a:cubicBezTo>
                <a:cubicBezTo>
                  <a:pt x="2081152" y="1208655"/>
                  <a:pt x="2082653" y="1207815"/>
                  <a:pt x="2082653" y="1205723"/>
                </a:cubicBezTo>
                <a:cubicBezTo>
                  <a:pt x="2082653" y="1203632"/>
                  <a:pt x="2079540" y="1201887"/>
                  <a:pt x="2074442" y="1201118"/>
                </a:cubicBezTo>
                <a:cubicBezTo>
                  <a:pt x="2069925" y="1200438"/>
                  <a:pt x="2066230" y="1198731"/>
                  <a:pt x="2066230" y="1197325"/>
                </a:cubicBezTo>
                <a:cubicBezTo>
                  <a:pt x="2066230" y="1195920"/>
                  <a:pt x="2062902" y="1192263"/>
                  <a:pt x="2058837" y="1189199"/>
                </a:cubicBezTo>
                <a:cubicBezTo>
                  <a:pt x="2051324" y="1183537"/>
                  <a:pt x="2048254" y="1177704"/>
                  <a:pt x="2052785" y="1177704"/>
                </a:cubicBezTo>
                <a:cubicBezTo>
                  <a:pt x="2054158" y="1177704"/>
                  <a:pt x="2055240" y="1176544"/>
                  <a:pt x="2055189" y="1175126"/>
                </a:cubicBezTo>
                <a:cubicBezTo>
                  <a:pt x="2055139" y="1173708"/>
                  <a:pt x="2052645" y="1174767"/>
                  <a:pt x="2049646" y="1177481"/>
                </a:cubicBezTo>
                <a:cubicBezTo>
                  <a:pt x="2043420" y="1183116"/>
                  <a:pt x="2042328" y="1182842"/>
                  <a:pt x="2040990" y="1175317"/>
                </a:cubicBezTo>
                <a:cubicBezTo>
                  <a:pt x="2040462" y="1172343"/>
                  <a:pt x="2038285" y="1168182"/>
                  <a:pt x="2036154" y="1166071"/>
                </a:cubicBezTo>
                <a:cubicBezTo>
                  <a:pt x="2033498" y="1163441"/>
                  <a:pt x="2033418" y="1162994"/>
                  <a:pt x="2035900" y="1164650"/>
                </a:cubicBezTo>
                <a:cubicBezTo>
                  <a:pt x="2037893" y="1165980"/>
                  <a:pt x="2041221" y="1166577"/>
                  <a:pt x="2043296" y="1165977"/>
                </a:cubicBezTo>
                <a:cubicBezTo>
                  <a:pt x="2045624" y="1165304"/>
                  <a:pt x="2047174" y="1166353"/>
                  <a:pt x="2047343" y="1168717"/>
                </a:cubicBezTo>
                <a:cubicBezTo>
                  <a:pt x="2047495" y="1170823"/>
                  <a:pt x="2048756" y="1168889"/>
                  <a:pt x="2050146" y="1164419"/>
                </a:cubicBezTo>
                <a:cubicBezTo>
                  <a:pt x="2052124" y="1158058"/>
                  <a:pt x="2051784" y="1155620"/>
                  <a:pt x="2048583" y="1153208"/>
                </a:cubicBezTo>
                <a:cubicBezTo>
                  <a:pt x="2045105" y="1150586"/>
                  <a:pt x="2043470" y="1150537"/>
                  <a:pt x="2037662" y="1152880"/>
                </a:cubicBezTo>
                <a:cubicBezTo>
                  <a:pt x="2032148" y="1155104"/>
                  <a:pt x="2030028" y="1155133"/>
                  <a:pt x="2026667" y="1153030"/>
                </a:cubicBezTo>
                <a:cubicBezTo>
                  <a:pt x="2019028" y="1148252"/>
                  <a:pt x="2014623" y="1152083"/>
                  <a:pt x="2012651" y="1165218"/>
                </a:cubicBezTo>
                <a:cubicBezTo>
                  <a:pt x="2011102" y="1175538"/>
                  <a:pt x="2009888" y="1177704"/>
                  <a:pt x="2005656" y="1177704"/>
                </a:cubicBezTo>
                <a:cubicBezTo>
                  <a:pt x="2002459" y="1177704"/>
                  <a:pt x="2000534" y="1176240"/>
                  <a:pt x="2000534" y="1173807"/>
                </a:cubicBezTo>
                <a:cubicBezTo>
                  <a:pt x="2000534" y="1171664"/>
                  <a:pt x="1998148" y="1167719"/>
                  <a:pt x="1995231" y="1165040"/>
                </a:cubicBezTo>
                <a:cubicBezTo>
                  <a:pt x="1990921" y="1161082"/>
                  <a:pt x="1988999" y="1160596"/>
                  <a:pt x="1984966" y="1162443"/>
                </a:cubicBezTo>
                <a:cubicBezTo>
                  <a:pt x="1979118" y="1165124"/>
                  <a:pt x="1976913" y="1173105"/>
                  <a:pt x="1981142" y="1176292"/>
                </a:cubicBezTo>
                <a:cubicBezTo>
                  <a:pt x="1985438" y="1179530"/>
                  <a:pt x="1984785" y="1183893"/>
                  <a:pt x="1980005" y="1183893"/>
                </a:cubicBezTo>
                <a:cubicBezTo>
                  <a:pt x="1977746" y="1183893"/>
                  <a:pt x="1975899" y="1182966"/>
                  <a:pt x="1975899" y="1181832"/>
                </a:cubicBezTo>
                <a:cubicBezTo>
                  <a:pt x="1975899" y="1179203"/>
                  <a:pt x="1956027" y="1180112"/>
                  <a:pt x="1953391" y="1182862"/>
                </a:cubicBezTo>
                <a:cubicBezTo>
                  <a:pt x="1951051" y="1185302"/>
                  <a:pt x="1953943" y="1207153"/>
                  <a:pt x="1956803" y="1208648"/>
                </a:cubicBezTo>
                <a:cubicBezTo>
                  <a:pt x="1959331" y="1209969"/>
                  <a:pt x="1968061" y="1239301"/>
                  <a:pt x="1967547" y="1244748"/>
                </a:cubicBezTo>
                <a:cubicBezTo>
                  <a:pt x="1967333" y="1247017"/>
                  <a:pt x="1967303" y="1256068"/>
                  <a:pt x="1967482" y="1264861"/>
                </a:cubicBezTo>
                <a:cubicBezTo>
                  <a:pt x="1967802" y="1280641"/>
                  <a:pt x="1967716" y="1280849"/>
                  <a:pt x="1960903" y="1280849"/>
                </a:cubicBezTo>
                <a:cubicBezTo>
                  <a:pt x="1954839" y="1280849"/>
                  <a:pt x="1954000" y="1279972"/>
                  <a:pt x="1954000" y="1273629"/>
                </a:cubicBezTo>
                <a:cubicBezTo>
                  <a:pt x="1954000" y="1269658"/>
                  <a:pt x="1952906" y="1266409"/>
                  <a:pt x="1951568" y="1266409"/>
                </a:cubicBezTo>
                <a:cubicBezTo>
                  <a:pt x="1950230" y="1266409"/>
                  <a:pt x="1948326" y="1263160"/>
                  <a:pt x="1947338" y="1259189"/>
                </a:cubicBezTo>
                <a:cubicBezTo>
                  <a:pt x="1946349" y="1255217"/>
                  <a:pt x="1944521" y="1251968"/>
                  <a:pt x="1943275" y="1251968"/>
                </a:cubicBezTo>
                <a:cubicBezTo>
                  <a:pt x="1942030" y="1251968"/>
                  <a:pt x="1940394" y="1247134"/>
                  <a:pt x="1939641" y="1241226"/>
                </a:cubicBezTo>
                <a:cubicBezTo>
                  <a:pt x="1938887" y="1235317"/>
                  <a:pt x="1936883" y="1230134"/>
                  <a:pt x="1935186" y="1229708"/>
                </a:cubicBezTo>
                <a:cubicBezTo>
                  <a:pt x="1933410" y="1229261"/>
                  <a:pt x="1932102" y="1224244"/>
                  <a:pt x="1932102" y="1217881"/>
                </a:cubicBezTo>
                <a:cubicBezTo>
                  <a:pt x="1932102" y="1211802"/>
                  <a:pt x="1930850" y="1206245"/>
                  <a:pt x="1929320" y="1205533"/>
                </a:cubicBezTo>
                <a:cubicBezTo>
                  <a:pt x="1927790" y="1204820"/>
                  <a:pt x="1927246" y="1203373"/>
                  <a:pt x="1928113" y="1202317"/>
                </a:cubicBezTo>
                <a:cubicBezTo>
                  <a:pt x="1928979" y="1201261"/>
                  <a:pt x="1928383" y="1200396"/>
                  <a:pt x="1926789" y="1200396"/>
                </a:cubicBezTo>
                <a:cubicBezTo>
                  <a:pt x="1925142" y="1200396"/>
                  <a:pt x="1923890" y="1196017"/>
                  <a:pt x="1923890" y="1190254"/>
                </a:cubicBezTo>
                <a:cubicBezTo>
                  <a:pt x="1923890" y="1184156"/>
                  <a:pt x="1922570" y="1179779"/>
                  <a:pt x="1920580" y="1179280"/>
                </a:cubicBezTo>
                <a:cubicBezTo>
                  <a:pt x="1918760" y="1178823"/>
                  <a:pt x="1917071" y="1176192"/>
                  <a:pt x="1916826" y="1173435"/>
                </a:cubicBezTo>
                <a:cubicBezTo>
                  <a:pt x="1916582" y="1170677"/>
                  <a:pt x="1915476" y="1166797"/>
                  <a:pt x="1914368" y="1164811"/>
                </a:cubicBezTo>
                <a:cubicBezTo>
                  <a:pt x="1913261" y="1162826"/>
                  <a:pt x="1913049" y="1159839"/>
                  <a:pt x="1913897" y="1158173"/>
                </a:cubicBezTo>
                <a:cubicBezTo>
                  <a:pt x="1914745" y="1156508"/>
                  <a:pt x="1914358" y="1154641"/>
                  <a:pt x="1913036" y="1154026"/>
                </a:cubicBezTo>
                <a:cubicBezTo>
                  <a:pt x="1911714" y="1153410"/>
                  <a:pt x="1909774" y="1146857"/>
                  <a:pt x="1908723" y="1139464"/>
                </a:cubicBezTo>
                <a:cubicBezTo>
                  <a:pt x="1906669" y="1125009"/>
                  <a:pt x="1901546" y="1119944"/>
                  <a:pt x="1888979" y="1119944"/>
                </a:cubicBezTo>
                <a:cubicBezTo>
                  <a:pt x="1880492" y="1119944"/>
                  <a:pt x="1879068" y="1123779"/>
                  <a:pt x="1884150" y="1132946"/>
                </a:cubicBezTo>
                <a:cubicBezTo>
                  <a:pt x="1888210" y="1140269"/>
                  <a:pt x="1888160" y="1140572"/>
                  <a:pt x="1882867" y="1140572"/>
                </a:cubicBezTo>
                <a:cubicBezTo>
                  <a:pt x="1879385" y="1140572"/>
                  <a:pt x="1877356" y="1141940"/>
                  <a:pt x="1877356" y="1144286"/>
                </a:cubicBezTo>
                <a:cubicBezTo>
                  <a:pt x="1877356" y="1146328"/>
                  <a:pt x="1875971" y="1149043"/>
                  <a:pt x="1874278" y="1150318"/>
                </a:cubicBezTo>
                <a:cubicBezTo>
                  <a:pt x="1872000" y="1152035"/>
                  <a:pt x="1872000" y="1154365"/>
                  <a:pt x="1874278" y="1159290"/>
                </a:cubicBezTo>
                <a:cubicBezTo>
                  <a:pt x="1881492" y="1174885"/>
                  <a:pt x="1874141" y="1185340"/>
                  <a:pt x="1866406" y="1170484"/>
                </a:cubicBezTo>
                <a:cubicBezTo>
                  <a:pt x="1864339" y="1166513"/>
                  <a:pt x="1861766" y="1163264"/>
                  <a:pt x="1860690" y="1163264"/>
                </a:cubicBezTo>
                <a:cubicBezTo>
                  <a:pt x="1859613" y="1163264"/>
                  <a:pt x="1857874" y="1157693"/>
                  <a:pt x="1856826" y="1150883"/>
                </a:cubicBezTo>
                <a:cubicBezTo>
                  <a:pt x="1855777" y="1144074"/>
                  <a:pt x="1853808" y="1137985"/>
                  <a:pt x="1852451" y="1137353"/>
                </a:cubicBezTo>
                <a:cubicBezTo>
                  <a:pt x="1851093" y="1136721"/>
                  <a:pt x="1849983" y="1130366"/>
                  <a:pt x="1849983" y="1123232"/>
                </a:cubicBezTo>
                <a:cubicBezTo>
                  <a:pt x="1849983" y="1113254"/>
                  <a:pt x="1848729" y="1109171"/>
                  <a:pt x="1844549" y="1105539"/>
                </a:cubicBezTo>
                <a:cubicBezTo>
                  <a:pt x="1841028" y="1102479"/>
                  <a:pt x="1839665" y="1099169"/>
                  <a:pt x="1840676" y="1096133"/>
                </a:cubicBezTo>
                <a:cubicBezTo>
                  <a:pt x="1842768" y="1089852"/>
                  <a:pt x="1836769" y="1081068"/>
                  <a:pt x="1833150" y="1085112"/>
                </a:cubicBezTo>
                <a:cubicBezTo>
                  <a:pt x="1831028" y="1087483"/>
                  <a:pt x="1830686" y="1087442"/>
                  <a:pt x="1831139" y="1084875"/>
                </a:cubicBezTo>
                <a:lnTo>
                  <a:pt x="1830243" y="1081127"/>
                </a:lnTo>
                <a:lnTo>
                  <a:pt x="1848143" y="1087617"/>
                </a:lnTo>
                <a:cubicBezTo>
                  <a:pt x="1856232" y="1087617"/>
                  <a:pt x="1860277" y="1085181"/>
                  <a:pt x="1860277" y="1080309"/>
                </a:cubicBezTo>
                <a:cubicBezTo>
                  <a:pt x="1860277" y="1078598"/>
                  <a:pt x="1859623" y="1076763"/>
                  <a:pt x="1858316" y="1074802"/>
                </a:cubicBezTo>
                <a:cubicBezTo>
                  <a:pt x="1857008" y="1072842"/>
                  <a:pt x="1856077" y="1071441"/>
                  <a:pt x="1855522" y="1070601"/>
                </a:cubicBezTo>
                <a:cubicBezTo>
                  <a:pt x="1851994" y="1065652"/>
                  <a:pt x="1850230" y="1061923"/>
                  <a:pt x="1850230" y="1059414"/>
                </a:cubicBezTo>
                <a:cubicBezTo>
                  <a:pt x="1850230" y="1044627"/>
                  <a:pt x="1855200" y="1024295"/>
                  <a:pt x="1865141" y="998420"/>
                </a:cubicBezTo>
                <a:cubicBezTo>
                  <a:pt x="1879804" y="960483"/>
                  <a:pt x="1893336" y="927249"/>
                  <a:pt x="1905737" y="898717"/>
                </a:cubicBezTo>
                <a:cubicBezTo>
                  <a:pt x="1918137" y="870185"/>
                  <a:pt x="1930274" y="848398"/>
                  <a:pt x="1942147" y="833355"/>
                </a:cubicBezTo>
                <a:cubicBezTo>
                  <a:pt x="1948636" y="825095"/>
                  <a:pt x="1951881" y="819421"/>
                  <a:pt x="1951881" y="816332"/>
                </a:cubicBezTo>
                <a:cubicBezTo>
                  <a:pt x="1951881" y="813452"/>
                  <a:pt x="1950576" y="810380"/>
                  <a:pt x="1947964" y="807116"/>
                </a:cubicBezTo>
                <a:cubicBezTo>
                  <a:pt x="1945290" y="803302"/>
                  <a:pt x="1941883" y="801395"/>
                  <a:pt x="1937744" y="801395"/>
                </a:cubicBezTo>
                <a:cubicBezTo>
                  <a:pt x="1933328" y="801395"/>
                  <a:pt x="1929363" y="803735"/>
                  <a:pt x="1925847" y="808415"/>
                </a:cubicBezTo>
                <a:cubicBezTo>
                  <a:pt x="1917152" y="819214"/>
                  <a:pt x="1908460" y="833506"/>
                  <a:pt x="1899769" y="851293"/>
                </a:cubicBezTo>
                <a:cubicBezTo>
                  <a:pt x="1891078" y="869079"/>
                  <a:pt x="1881082" y="892355"/>
                  <a:pt x="1869780" y="921119"/>
                </a:cubicBezTo>
                <a:lnTo>
                  <a:pt x="1869550" y="916716"/>
                </a:lnTo>
                <a:lnTo>
                  <a:pt x="1863125" y="907475"/>
                </a:lnTo>
                <a:cubicBezTo>
                  <a:pt x="1860714" y="903989"/>
                  <a:pt x="1852145" y="891605"/>
                  <a:pt x="1837418" y="870322"/>
                </a:cubicBezTo>
                <a:cubicBezTo>
                  <a:pt x="1822690" y="849039"/>
                  <a:pt x="1811331" y="833986"/>
                  <a:pt x="1803340" y="825163"/>
                </a:cubicBezTo>
                <a:cubicBezTo>
                  <a:pt x="1800165" y="821639"/>
                  <a:pt x="1797019" y="819877"/>
                  <a:pt x="1793900" y="819877"/>
                </a:cubicBezTo>
                <a:cubicBezTo>
                  <a:pt x="1789455" y="819877"/>
                  <a:pt x="1785585" y="821524"/>
                  <a:pt x="1782291" y="824817"/>
                </a:cubicBezTo>
                <a:cubicBezTo>
                  <a:pt x="1778998" y="828111"/>
                  <a:pt x="1777351" y="831309"/>
                  <a:pt x="1777351" y="834411"/>
                </a:cubicBezTo>
                <a:cubicBezTo>
                  <a:pt x="1777351" y="837094"/>
                  <a:pt x="1778908" y="840164"/>
                  <a:pt x="1782023" y="843620"/>
                </a:cubicBezTo>
                <a:cubicBezTo>
                  <a:pt x="1788422" y="850535"/>
                  <a:pt x="1799311" y="864784"/>
                  <a:pt x="1814689" y="886366"/>
                </a:cubicBezTo>
                <a:cubicBezTo>
                  <a:pt x="1830068" y="907947"/>
                  <a:pt x="1840526" y="923224"/>
                  <a:pt x="1846063" y="932197"/>
                </a:cubicBezTo>
                <a:cubicBezTo>
                  <a:pt x="1849869" y="937905"/>
                  <a:pt x="1853617" y="942357"/>
                  <a:pt x="1857308" y="945552"/>
                </a:cubicBezTo>
                <a:cubicBezTo>
                  <a:pt x="1843600" y="977819"/>
                  <a:pt x="1834078" y="1001752"/>
                  <a:pt x="1828743" y="1017350"/>
                </a:cubicBezTo>
                <a:cubicBezTo>
                  <a:pt x="1823408" y="1032948"/>
                  <a:pt x="1820740" y="1046434"/>
                  <a:pt x="1820740" y="1057808"/>
                </a:cubicBezTo>
                <a:lnTo>
                  <a:pt x="1821730" y="1061038"/>
                </a:lnTo>
                <a:lnTo>
                  <a:pt x="1819994" y="1060120"/>
                </a:lnTo>
                <a:cubicBezTo>
                  <a:pt x="1811843" y="1060120"/>
                  <a:pt x="1809733" y="1068395"/>
                  <a:pt x="1816787" y="1072700"/>
                </a:cubicBezTo>
                <a:cubicBezTo>
                  <a:pt x="1827156" y="1079027"/>
                  <a:pt x="1821599" y="1082324"/>
                  <a:pt x="1808204" y="1077794"/>
                </a:cubicBezTo>
                <a:cubicBezTo>
                  <a:pt x="1799017" y="1074686"/>
                  <a:pt x="1794424" y="1080408"/>
                  <a:pt x="1796127" y="1092842"/>
                </a:cubicBezTo>
                <a:cubicBezTo>
                  <a:pt x="1797276" y="1101229"/>
                  <a:pt x="1796876" y="1103439"/>
                  <a:pt x="1794532" y="1101672"/>
                </a:cubicBezTo>
                <a:cubicBezTo>
                  <a:pt x="1785936" y="1095194"/>
                  <a:pt x="1775414" y="1103051"/>
                  <a:pt x="1781398" y="1111479"/>
                </a:cubicBezTo>
                <a:cubicBezTo>
                  <a:pt x="1785901" y="1117819"/>
                  <a:pt x="1784873" y="1122006"/>
                  <a:pt x="1778813" y="1122006"/>
                </a:cubicBezTo>
                <a:cubicBezTo>
                  <a:pt x="1775802" y="1122006"/>
                  <a:pt x="1773338" y="1120728"/>
                  <a:pt x="1773338" y="1119165"/>
                </a:cubicBezTo>
                <a:cubicBezTo>
                  <a:pt x="1773338" y="1117602"/>
                  <a:pt x="1771396" y="1115109"/>
                  <a:pt x="1769023" y="1113624"/>
                </a:cubicBezTo>
                <a:cubicBezTo>
                  <a:pt x="1765886" y="1111662"/>
                  <a:pt x="1765187" y="1109002"/>
                  <a:pt x="1766462" y="1103881"/>
                </a:cubicBezTo>
                <a:cubicBezTo>
                  <a:pt x="1767745" y="1098726"/>
                  <a:pt x="1766954" y="1095787"/>
                  <a:pt x="1763509" y="1092919"/>
                </a:cubicBezTo>
                <a:cubicBezTo>
                  <a:pt x="1760921" y="1090764"/>
                  <a:pt x="1759799" y="1089000"/>
                  <a:pt x="1761015" y="1089000"/>
                </a:cubicBezTo>
                <a:cubicBezTo>
                  <a:pt x="1762232" y="1089000"/>
                  <a:pt x="1760772" y="1087376"/>
                  <a:pt x="1757771" y="1085390"/>
                </a:cubicBezTo>
                <a:cubicBezTo>
                  <a:pt x="1754770" y="1083405"/>
                  <a:pt x="1751479" y="1079228"/>
                  <a:pt x="1750457" y="1076107"/>
                </a:cubicBezTo>
                <a:lnTo>
                  <a:pt x="1744921" y="1071399"/>
                </a:lnTo>
                <a:lnTo>
                  <a:pt x="1754521" y="1075164"/>
                </a:lnTo>
                <a:cubicBezTo>
                  <a:pt x="1757512" y="1075164"/>
                  <a:pt x="1759545" y="1073659"/>
                  <a:pt x="1760620" y="1070649"/>
                </a:cubicBezTo>
                <a:cubicBezTo>
                  <a:pt x="1761695" y="1067639"/>
                  <a:pt x="1762233" y="1064564"/>
                  <a:pt x="1762233" y="1061424"/>
                </a:cubicBezTo>
                <a:cubicBezTo>
                  <a:pt x="1762233" y="1056991"/>
                  <a:pt x="1760057" y="1046658"/>
                  <a:pt x="1755705" y="1030424"/>
                </a:cubicBezTo>
                <a:cubicBezTo>
                  <a:pt x="1755505" y="1029870"/>
                  <a:pt x="1754313" y="1025052"/>
                  <a:pt x="1752131" y="1015971"/>
                </a:cubicBezTo>
                <a:cubicBezTo>
                  <a:pt x="1749949" y="1006890"/>
                  <a:pt x="1748495" y="1000346"/>
                  <a:pt x="1747770" y="996340"/>
                </a:cubicBezTo>
                <a:lnTo>
                  <a:pt x="1763282" y="992897"/>
                </a:lnTo>
                <a:cubicBezTo>
                  <a:pt x="1766405" y="992227"/>
                  <a:pt x="1769779" y="991289"/>
                  <a:pt x="1773403" y="990084"/>
                </a:cubicBezTo>
                <a:cubicBezTo>
                  <a:pt x="1777028" y="988879"/>
                  <a:pt x="1779198" y="986847"/>
                  <a:pt x="1779915" y="983989"/>
                </a:cubicBezTo>
                <a:cubicBezTo>
                  <a:pt x="1779915" y="981420"/>
                  <a:pt x="1778057" y="979208"/>
                  <a:pt x="1774341" y="977352"/>
                </a:cubicBezTo>
                <a:cubicBezTo>
                  <a:pt x="1770625" y="975496"/>
                  <a:pt x="1766295" y="974568"/>
                  <a:pt x="1761350" y="974568"/>
                </a:cubicBezTo>
                <a:cubicBezTo>
                  <a:pt x="1753316" y="974568"/>
                  <a:pt x="1748226" y="974698"/>
                  <a:pt x="1746080" y="974959"/>
                </a:cubicBezTo>
                <a:cubicBezTo>
                  <a:pt x="1740999" y="930499"/>
                  <a:pt x="1738081" y="889134"/>
                  <a:pt x="1737326" y="850864"/>
                </a:cubicBezTo>
                <a:cubicBezTo>
                  <a:pt x="1737304" y="848014"/>
                  <a:pt x="1737361" y="845437"/>
                  <a:pt x="1737495" y="843133"/>
                </a:cubicBezTo>
                <a:cubicBezTo>
                  <a:pt x="1737630" y="840829"/>
                  <a:pt x="1737472" y="838328"/>
                  <a:pt x="1737022" y="835630"/>
                </a:cubicBezTo>
                <a:cubicBezTo>
                  <a:pt x="1736572" y="832931"/>
                  <a:pt x="1735169" y="829903"/>
                  <a:pt x="1732814" y="826545"/>
                </a:cubicBezTo>
                <a:lnTo>
                  <a:pt x="1728501" y="822706"/>
                </a:lnTo>
                <a:cubicBezTo>
                  <a:pt x="1725672" y="821089"/>
                  <a:pt x="1722735" y="820280"/>
                  <a:pt x="1719688" y="820280"/>
                </a:cubicBezTo>
                <a:cubicBezTo>
                  <a:pt x="1710004" y="821313"/>
                  <a:pt x="1703912" y="825502"/>
                  <a:pt x="1701414" y="832849"/>
                </a:cubicBezTo>
                <a:cubicBezTo>
                  <a:pt x="1698916" y="840196"/>
                  <a:pt x="1697514" y="844174"/>
                  <a:pt x="1697206" y="844784"/>
                </a:cubicBezTo>
                <a:lnTo>
                  <a:pt x="1684932" y="878542"/>
                </a:lnTo>
                <a:cubicBezTo>
                  <a:pt x="1669513" y="917755"/>
                  <a:pt x="1653827" y="953914"/>
                  <a:pt x="1637873" y="987019"/>
                </a:cubicBezTo>
                <a:cubicBezTo>
                  <a:pt x="1621918" y="1020124"/>
                  <a:pt x="1609841" y="1042891"/>
                  <a:pt x="1601641" y="1055319"/>
                </a:cubicBezTo>
                <a:cubicBezTo>
                  <a:pt x="1600114" y="1057994"/>
                  <a:pt x="1599350" y="1060430"/>
                  <a:pt x="1599350" y="1062627"/>
                </a:cubicBezTo>
                <a:cubicBezTo>
                  <a:pt x="1599350" y="1066505"/>
                  <a:pt x="1602104" y="1070338"/>
                  <a:pt x="1607612" y="1074127"/>
                </a:cubicBezTo>
                <a:cubicBezTo>
                  <a:pt x="1610428" y="1075889"/>
                  <a:pt x="1613325" y="1076770"/>
                  <a:pt x="1616303" y="1076770"/>
                </a:cubicBezTo>
                <a:cubicBezTo>
                  <a:pt x="1620834" y="1076770"/>
                  <a:pt x="1625808" y="1071936"/>
                  <a:pt x="1631227" y="1062269"/>
                </a:cubicBezTo>
                <a:cubicBezTo>
                  <a:pt x="1635290" y="1055018"/>
                  <a:pt x="1640061" y="1044924"/>
                  <a:pt x="1645538" y="1031988"/>
                </a:cubicBezTo>
                <a:lnTo>
                  <a:pt x="1650907" y="1018940"/>
                </a:lnTo>
                <a:lnTo>
                  <a:pt x="1654073" y="1019718"/>
                </a:lnTo>
                <a:cubicBezTo>
                  <a:pt x="1655844" y="1019718"/>
                  <a:pt x="1657567" y="1019449"/>
                  <a:pt x="1659244" y="1018911"/>
                </a:cubicBezTo>
                <a:lnTo>
                  <a:pt x="1720156" y="1003239"/>
                </a:lnTo>
                <a:cubicBezTo>
                  <a:pt x="1723790" y="1028146"/>
                  <a:pt x="1728453" y="1046360"/>
                  <a:pt x="1734142" y="1057882"/>
                </a:cubicBezTo>
                <a:cubicBezTo>
                  <a:pt x="1736986" y="1063642"/>
                  <a:pt x="1740107" y="1067963"/>
                  <a:pt x="1743503" y="1070843"/>
                </a:cubicBezTo>
                <a:lnTo>
                  <a:pt x="1743872" y="1070988"/>
                </a:lnTo>
                <a:lnTo>
                  <a:pt x="1743912" y="1072662"/>
                </a:lnTo>
                <a:cubicBezTo>
                  <a:pt x="1748568" y="1074706"/>
                  <a:pt x="1750769" y="1082843"/>
                  <a:pt x="1746650" y="1082780"/>
                </a:cubicBezTo>
                <a:cubicBezTo>
                  <a:pt x="1743301" y="1082728"/>
                  <a:pt x="1738654" y="1079900"/>
                  <a:pt x="1737480" y="1077200"/>
                </a:cubicBezTo>
                <a:cubicBezTo>
                  <a:pt x="1736618" y="1075218"/>
                  <a:pt x="1734966" y="1075218"/>
                  <a:pt x="1729718" y="1077200"/>
                </a:cubicBezTo>
                <a:cubicBezTo>
                  <a:pt x="1723566" y="1079523"/>
                  <a:pt x="1723107" y="1080736"/>
                  <a:pt x="1723769" y="1092916"/>
                </a:cubicBezTo>
                <a:cubicBezTo>
                  <a:pt x="1724190" y="1100648"/>
                  <a:pt x="1726034" y="1107281"/>
                  <a:pt x="1728223" y="1108930"/>
                </a:cubicBezTo>
                <a:cubicBezTo>
                  <a:pt x="1730704" y="1110800"/>
                  <a:pt x="1731782" y="1116009"/>
                  <a:pt x="1731434" y="1124443"/>
                </a:cubicBezTo>
                <a:cubicBezTo>
                  <a:pt x="1730865" y="1138222"/>
                  <a:pt x="1726007" y="1142624"/>
                  <a:pt x="1721414" y="1133520"/>
                </a:cubicBezTo>
                <a:cubicBezTo>
                  <a:pt x="1719937" y="1130592"/>
                  <a:pt x="1716850" y="1128195"/>
                  <a:pt x="1714554" y="1128195"/>
                </a:cubicBezTo>
                <a:cubicBezTo>
                  <a:pt x="1712259" y="1128195"/>
                  <a:pt x="1710380" y="1126902"/>
                  <a:pt x="1710380" y="1125322"/>
                </a:cubicBezTo>
                <a:cubicBezTo>
                  <a:pt x="1710380" y="1122372"/>
                  <a:pt x="1704718" y="1119944"/>
                  <a:pt x="1697838" y="1119944"/>
                </a:cubicBezTo>
                <a:cubicBezTo>
                  <a:pt x="1695280" y="1119944"/>
                  <a:pt x="1693956" y="1122239"/>
                  <a:pt x="1693956" y="1126675"/>
                </a:cubicBezTo>
                <a:cubicBezTo>
                  <a:pt x="1693956" y="1131676"/>
                  <a:pt x="1692374" y="1133929"/>
                  <a:pt x="1687798" y="1135442"/>
                </a:cubicBezTo>
                <a:cubicBezTo>
                  <a:pt x="1683025" y="1137020"/>
                  <a:pt x="1681835" y="1138871"/>
                  <a:pt x="1682512" y="1143667"/>
                </a:cubicBezTo>
                <a:cubicBezTo>
                  <a:pt x="1682993" y="1147071"/>
                  <a:pt x="1683609" y="1154033"/>
                  <a:pt x="1683881" y="1159138"/>
                </a:cubicBezTo>
                <a:cubicBezTo>
                  <a:pt x="1684153" y="1164244"/>
                  <a:pt x="1685439" y="1169663"/>
                  <a:pt x="1686738" y="1171180"/>
                </a:cubicBezTo>
                <a:cubicBezTo>
                  <a:pt x="1689520" y="1174430"/>
                  <a:pt x="1686576" y="1177008"/>
                  <a:pt x="1678902" y="1178041"/>
                </a:cubicBezTo>
                <a:cubicBezTo>
                  <a:pt x="1672720" y="1178873"/>
                  <a:pt x="1669875" y="1187198"/>
                  <a:pt x="1674564" y="1190732"/>
                </a:cubicBezTo>
                <a:cubicBezTo>
                  <a:pt x="1676197" y="1191963"/>
                  <a:pt x="1677678" y="1196730"/>
                  <a:pt x="1677857" y="1201324"/>
                </a:cubicBezTo>
                <a:cubicBezTo>
                  <a:pt x="1678156" y="1209036"/>
                  <a:pt x="1678315" y="1209203"/>
                  <a:pt x="1679923" y="1203491"/>
                </a:cubicBezTo>
                <a:cubicBezTo>
                  <a:pt x="1681304" y="1198585"/>
                  <a:pt x="1683303" y="1197161"/>
                  <a:pt x="1689565" y="1196621"/>
                </a:cubicBezTo>
                <a:cubicBezTo>
                  <a:pt x="1696936" y="1195986"/>
                  <a:pt x="1697361" y="1196336"/>
                  <a:pt x="1695900" y="1201839"/>
                </a:cubicBezTo>
                <a:cubicBezTo>
                  <a:pt x="1694623" y="1206651"/>
                  <a:pt x="1695820" y="1208628"/>
                  <a:pt x="1702399" y="1212575"/>
                </a:cubicBezTo>
                <a:cubicBezTo>
                  <a:pt x="1706835" y="1215236"/>
                  <a:pt x="1710251" y="1218458"/>
                  <a:pt x="1709990" y="1219735"/>
                </a:cubicBezTo>
                <a:cubicBezTo>
                  <a:pt x="1709730" y="1221012"/>
                  <a:pt x="1710491" y="1223744"/>
                  <a:pt x="1711681" y="1225805"/>
                </a:cubicBezTo>
                <a:cubicBezTo>
                  <a:pt x="1712896" y="1227911"/>
                  <a:pt x="1712635" y="1230466"/>
                  <a:pt x="1711084" y="1231634"/>
                </a:cubicBezTo>
                <a:cubicBezTo>
                  <a:pt x="1709228" y="1233033"/>
                  <a:pt x="1707338" y="1231585"/>
                  <a:pt x="1705317" y="1227216"/>
                </a:cubicBezTo>
                <a:cubicBezTo>
                  <a:pt x="1703663" y="1223641"/>
                  <a:pt x="1699410" y="1218119"/>
                  <a:pt x="1695865" y="1214944"/>
                </a:cubicBezTo>
                <a:lnTo>
                  <a:pt x="1689420" y="1209171"/>
                </a:lnTo>
                <a:lnTo>
                  <a:pt x="1686853" y="1214583"/>
                </a:lnTo>
                <a:cubicBezTo>
                  <a:pt x="1684357" y="1219844"/>
                  <a:pt x="1687338" y="1235804"/>
                  <a:pt x="1692396" y="1244263"/>
                </a:cubicBezTo>
                <a:cubicBezTo>
                  <a:pt x="1693594" y="1246266"/>
                  <a:pt x="1693935" y="1249746"/>
                  <a:pt x="1693153" y="1251997"/>
                </a:cubicBezTo>
                <a:cubicBezTo>
                  <a:pt x="1692372" y="1254248"/>
                  <a:pt x="1692849" y="1256610"/>
                  <a:pt x="1694214" y="1257245"/>
                </a:cubicBezTo>
                <a:cubicBezTo>
                  <a:pt x="1698427" y="1259208"/>
                  <a:pt x="1697086" y="1268471"/>
                  <a:pt x="1692588" y="1268471"/>
                </a:cubicBezTo>
                <a:cubicBezTo>
                  <a:pt x="1690330" y="1268471"/>
                  <a:pt x="1688482" y="1267265"/>
                  <a:pt x="1688482" y="1265790"/>
                </a:cubicBezTo>
                <a:cubicBezTo>
                  <a:pt x="1688482" y="1264315"/>
                  <a:pt x="1687117" y="1262079"/>
                  <a:pt x="1685448" y="1260822"/>
                </a:cubicBezTo>
                <a:cubicBezTo>
                  <a:pt x="1683779" y="1259564"/>
                  <a:pt x="1681908" y="1253650"/>
                  <a:pt x="1681289" y="1247679"/>
                </a:cubicBezTo>
                <a:cubicBezTo>
                  <a:pt x="1680670" y="1241708"/>
                  <a:pt x="1679126" y="1235821"/>
                  <a:pt x="1677857" y="1234597"/>
                </a:cubicBezTo>
                <a:cubicBezTo>
                  <a:pt x="1676588" y="1233373"/>
                  <a:pt x="1674669" y="1229586"/>
                  <a:pt x="1673591" y="1226182"/>
                </a:cubicBezTo>
                <a:cubicBezTo>
                  <a:pt x="1672513" y="1222779"/>
                  <a:pt x="1670045" y="1218601"/>
                  <a:pt x="1668107" y="1216899"/>
                </a:cubicBezTo>
                <a:cubicBezTo>
                  <a:pt x="1666168" y="1215197"/>
                  <a:pt x="1663764" y="1211212"/>
                  <a:pt x="1662764" y="1208044"/>
                </a:cubicBezTo>
                <a:cubicBezTo>
                  <a:pt x="1660459" y="1200739"/>
                  <a:pt x="1653811" y="1198696"/>
                  <a:pt x="1648786" y="1203747"/>
                </a:cubicBezTo>
                <a:cubicBezTo>
                  <a:pt x="1645470" y="1207081"/>
                  <a:pt x="1645488" y="1207933"/>
                  <a:pt x="1648917" y="1209907"/>
                </a:cubicBezTo>
                <a:cubicBezTo>
                  <a:pt x="1651106" y="1211166"/>
                  <a:pt x="1652897" y="1214761"/>
                  <a:pt x="1652897" y="1217895"/>
                </a:cubicBezTo>
                <a:cubicBezTo>
                  <a:pt x="1652897" y="1222726"/>
                  <a:pt x="1652272" y="1223203"/>
                  <a:pt x="1648791" y="1221025"/>
                </a:cubicBezTo>
                <a:cubicBezTo>
                  <a:pt x="1646533" y="1219613"/>
                  <a:pt x="1644685" y="1217207"/>
                  <a:pt x="1644685" y="1215680"/>
                </a:cubicBezTo>
                <a:cubicBezTo>
                  <a:pt x="1644685" y="1214153"/>
                  <a:pt x="1642968" y="1213400"/>
                  <a:pt x="1640869" y="1214007"/>
                </a:cubicBezTo>
                <a:cubicBezTo>
                  <a:pt x="1637978" y="1214843"/>
                  <a:pt x="1636586" y="1212076"/>
                  <a:pt x="1635126" y="1202596"/>
                </a:cubicBezTo>
                <a:cubicBezTo>
                  <a:pt x="1634066" y="1195713"/>
                  <a:pt x="1632088" y="1190082"/>
                  <a:pt x="1630730" y="1190082"/>
                </a:cubicBezTo>
                <a:cubicBezTo>
                  <a:pt x="1629372" y="1190082"/>
                  <a:pt x="1628234" y="1187529"/>
                  <a:pt x="1628200" y="1184409"/>
                </a:cubicBezTo>
                <a:cubicBezTo>
                  <a:pt x="1628119" y="1176863"/>
                  <a:pt x="1619415" y="1168403"/>
                  <a:pt x="1613494" y="1170116"/>
                </a:cubicBezTo>
                <a:cubicBezTo>
                  <a:pt x="1606706" y="1172079"/>
                  <a:pt x="1605144" y="1177396"/>
                  <a:pt x="1610137" y="1181554"/>
                </a:cubicBezTo>
                <a:cubicBezTo>
                  <a:pt x="1615510" y="1186028"/>
                  <a:pt x="1615999" y="1194208"/>
                  <a:pt x="1610893" y="1194208"/>
                </a:cubicBezTo>
                <a:cubicBezTo>
                  <a:pt x="1605905" y="1194208"/>
                  <a:pt x="1598151" y="1187477"/>
                  <a:pt x="1598151" y="1183149"/>
                </a:cubicBezTo>
                <a:cubicBezTo>
                  <a:pt x="1598151" y="1181216"/>
                  <a:pt x="1595380" y="1178849"/>
                  <a:pt x="1591992" y="1177889"/>
                </a:cubicBezTo>
                <a:cubicBezTo>
                  <a:pt x="1584164" y="1175671"/>
                  <a:pt x="1579445" y="1180665"/>
                  <a:pt x="1584082" y="1186260"/>
                </a:cubicBezTo>
                <a:cubicBezTo>
                  <a:pt x="1589489" y="1192786"/>
                  <a:pt x="1587965" y="1205233"/>
                  <a:pt x="1581379" y="1208333"/>
                </a:cubicBezTo>
                <a:cubicBezTo>
                  <a:pt x="1576205" y="1210768"/>
                  <a:pt x="1575749" y="1212314"/>
                  <a:pt x="1577289" y="1222189"/>
                </a:cubicBezTo>
                <a:lnTo>
                  <a:pt x="1579022" y="1233304"/>
                </a:lnTo>
                <a:lnTo>
                  <a:pt x="1571001" y="1232095"/>
                </a:lnTo>
                <a:cubicBezTo>
                  <a:pt x="1559666" y="1230387"/>
                  <a:pt x="1555524" y="1234123"/>
                  <a:pt x="1556683" y="1245012"/>
                </a:cubicBezTo>
                <a:cubicBezTo>
                  <a:pt x="1557418" y="1251921"/>
                  <a:pt x="1556697" y="1254031"/>
                  <a:pt x="1553596" y="1254031"/>
                </a:cubicBezTo>
                <a:cubicBezTo>
                  <a:pt x="1548030" y="1254031"/>
                  <a:pt x="1543761" y="1249701"/>
                  <a:pt x="1541710" y="1241973"/>
                </a:cubicBezTo>
                <a:cubicBezTo>
                  <a:pt x="1540760" y="1238394"/>
                  <a:pt x="1539026" y="1235465"/>
                  <a:pt x="1537856" y="1235465"/>
                </a:cubicBezTo>
                <a:cubicBezTo>
                  <a:pt x="1536686" y="1235465"/>
                  <a:pt x="1534407" y="1232608"/>
                  <a:pt x="1532791" y="1229116"/>
                </a:cubicBezTo>
                <a:cubicBezTo>
                  <a:pt x="1529577" y="1222167"/>
                  <a:pt x="1520552" y="1221251"/>
                  <a:pt x="1519764" y="1227794"/>
                </a:cubicBezTo>
                <a:cubicBezTo>
                  <a:pt x="1519454" y="1230360"/>
                  <a:pt x="1519704" y="1230504"/>
                  <a:pt x="1520617" y="1228286"/>
                </a:cubicBezTo>
                <a:cubicBezTo>
                  <a:pt x="1522040" y="1224829"/>
                  <a:pt x="1529718" y="1223925"/>
                  <a:pt x="1529718" y="1227214"/>
                </a:cubicBezTo>
                <a:cubicBezTo>
                  <a:pt x="1529718" y="1228348"/>
                  <a:pt x="1528795" y="1229282"/>
                  <a:pt x="1527665" y="1229290"/>
                </a:cubicBezTo>
                <a:cubicBezTo>
                  <a:pt x="1526536" y="1229296"/>
                  <a:pt x="1523457" y="1232157"/>
                  <a:pt x="1520822" y="1235645"/>
                </a:cubicBezTo>
                <a:cubicBezTo>
                  <a:pt x="1514293" y="1244290"/>
                  <a:pt x="1514528" y="1257721"/>
                  <a:pt x="1521284" y="1262138"/>
                </a:cubicBezTo>
                <a:cubicBezTo>
                  <a:pt x="1524405" y="1264177"/>
                  <a:pt x="1527979" y="1270973"/>
                  <a:pt x="1530090" y="1278883"/>
                </a:cubicBezTo>
                <a:cubicBezTo>
                  <a:pt x="1532044" y="1286204"/>
                  <a:pt x="1534737" y="1292774"/>
                  <a:pt x="1536075" y="1293482"/>
                </a:cubicBezTo>
                <a:cubicBezTo>
                  <a:pt x="1537413" y="1294191"/>
                  <a:pt x="1536568" y="1297001"/>
                  <a:pt x="1534196" y="1299729"/>
                </a:cubicBezTo>
                <a:cubicBezTo>
                  <a:pt x="1529790" y="1304797"/>
                  <a:pt x="1529073" y="1330559"/>
                  <a:pt x="1533251" y="1333708"/>
                </a:cubicBezTo>
                <a:cubicBezTo>
                  <a:pt x="1536250" y="1335968"/>
                  <a:pt x="1535546" y="1348516"/>
                  <a:pt x="1532336" y="1350011"/>
                </a:cubicBezTo>
                <a:cubicBezTo>
                  <a:pt x="1528068" y="1351999"/>
                  <a:pt x="1521506" y="1347000"/>
                  <a:pt x="1521506" y="1341759"/>
                </a:cubicBezTo>
                <a:cubicBezTo>
                  <a:pt x="1521506" y="1334339"/>
                  <a:pt x="1515813" y="1324169"/>
                  <a:pt x="1511658" y="1324169"/>
                </a:cubicBezTo>
                <a:cubicBezTo>
                  <a:pt x="1509547" y="1324169"/>
                  <a:pt x="1507666" y="1323241"/>
                  <a:pt x="1507478" y="1322107"/>
                </a:cubicBezTo>
                <a:cubicBezTo>
                  <a:pt x="1507290" y="1320972"/>
                  <a:pt x="1506828" y="1319115"/>
                  <a:pt x="1506452" y="1317981"/>
                </a:cubicBezTo>
                <a:cubicBezTo>
                  <a:pt x="1506075" y="1316846"/>
                  <a:pt x="1505613" y="1309022"/>
                  <a:pt x="1505425" y="1300594"/>
                </a:cubicBezTo>
                <a:cubicBezTo>
                  <a:pt x="1505169" y="1289130"/>
                  <a:pt x="1503902" y="1284379"/>
                  <a:pt x="1500396" y="1281738"/>
                </a:cubicBezTo>
                <a:cubicBezTo>
                  <a:pt x="1497819" y="1279795"/>
                  <a:pt x="1495526" y="1277176"/>
                  <a:pt x="1495300" y="1275917"/>
                </a:cubicBezTo>
                <a:cubicBezTo>
                  <a:pt x="1495074" y="1274659"/>
                  <a:pt x="1493996" y="1265738"/>
                  <a:pt x="1492905" y="1256094"/>
                </a:cubicBezTo>
                <a:cubicBezTo>
                  <a:pt x="1490850" y="1237943"/>
                  <a:pt x="1487295" y="1232636"/>
                  <a:pt x="1476104" y="1231012"/>
                </a:cubicBezTo>
                <a:cubicBezTo>
                  <a:pt x="1473258" y="1230599"/>
                  <a:pt x="1470488" y="1228415"/>
                  <a:pt x="1469948" y="1226159"/>
                </a:cubicBezTo>
                <a:cubicBezTo>
                  <a:pt x="1468533" y="1220246"/>
                  <a:pt x="1465331" y="1218371"/>
                  <a:pt x="1459166" y="1219846"/>
                </a:cubicBezTo>
                <a:cubicBezTo>
                  <a:pt x="1454493" y="1220964"/>
                  <a:pt x="1453753" y="1223023"/>
                  <a:pt x="1453718" y="1235007"/>
                </a:cubicBezTo>
                <a:cubicBezTo>
                  <a:pt x="1453696" y="1242634"/>
                  <a:pt x="1454603" y="1249802"/>
                  <a:pt x="1455735" y="1250937"/>
                </a:cubicBezTo>
                <a:cubicBezTo>
                  <a:pt x="1458728" y="1253938"/>
                  <a:pt x="1461505" y="1272252"/>
                  <a:pt x="1459134" y="1273356"/>
                </a:cubicBezTo>
                <a:cubicBezTo>
                  <a:pt x="1455481" y="1275057"/>
                  <a:pt x="1448544" y="1269611"/>
                  <a:pt x="1446344" y="1263314"/>
                </a:cubicBezTo>
                <a:cubicBezTo>
                  <a:pt x="1445156" y="1259911"/>
                  <a:pt x="1444430" y="1251655"/>
                  <a:pt x="1444732" y="1244968"/>
                </a:cubicBezTo>
                <a:cubicBezTo>
                  <a:pt x="1445298" y="1232452"/>
                  <a:pt x="1443043" y="1229373"/>
                  <a:pt x="1433265" y="1229308"/>
                </a:cubicBezTo>
                <a:cubicBezTo>
                  <a:pt x="1427997" y="1229273"/>
                  <a:pt x="1419104" y="1242743"/>
                  <a:pt x="1422036" y="1246318"/>
                </a:cubicBezTo>
                <a:cubicBezTo>
                  <a:pt x="1423071" y="1247579"/>
                  <a:pt x="1422493" y="1247867"/>
                  <a:pt x="1420649" y="1247008"/>
                </a:cubicBezTo>
                <a:cubicBezTo>
                  <a:pt x="1418777" y="1246136"/>
                  <a:pt x="1417489" y="1246847"/>
                  <a:pt x="1417489" y="1248752"/>
                </a:cubicBezTo>
                <a:cubicBezTo>
                  <a:pt x="1417489" y="1250521"/>
                  <a:pt x="1416160" y="1251968"/>
                  <a:pt x="1414534" y="1251968"/>
                </a:cubicBezTo>
                <a:cubicBezTo>
                  <a:pt x="1412675" y="1251968"/>
                  <a:pt x="1412248" y="1249674"/>
                  <a:pt x="1413383" y="1245780"/>
                </a:cubicBezTo>
                <a:cubicBezTo>
                  <a:pt x="1414572" y="1241701"/>
                  <a:pt x="1414113" y="1239591"/>
                  <a:pt x="1412037" y="1239591"/>
                </a:cubicBezTo>
                <a:cubicBezTo>
                  <a:pt x="1410304" y="1239591"/>
                  <a:pt x="1406880" y="1238079"/>
                  <a:pt x="1404428" y="1236231"/>
                </a:cubicBezTo>
                <a:cubicBezTo>
                  <a:pt x="1400308" y="1233127"/>
                  <a:pt x="1400446" y="1232580"/>
                  <a:pt x="1406242" y="1229044"/>
                </a:cubicBezTo>
                <a:cubicBezTo>
                  <a:pt x="1411581" y="1225785"/>
                  <a:pt x="1412274" y="1223924"/>
                  <a:pt x="1410900" y="1216523"/>
                </a:cubicBezTo>
                <a:cubicBezTo>
                  <a:pt x="1410013" y="1211742"/>
                  <a:pt x="1408053" y="1206900"/>
                  <a:pt x="1406544" y="1205763"/>
                </a:cubicBezTo>
                <a:cubicBezTo>
                  <a:pt x="1405036" y="1204627"/>
                  <a:pt x="1403803" y="1202201"/>
                  <a:pt x="1403803" y="1200373"/>
                </a:cubicBezTo>
                <a:cubicBezTo>
                  <a:pt x="1403803" y="1198544"/>
                  <a:pt x="1401339" y="1195056"/>
                  <a:pt x="1398328" y="1192620"/>
                </a:cubicBezTo>
                <a:cubicBezTo>
                  <a:pt x="1395317" y="1190184"/>
                  <a:pt x="1392853" y="1186296"/>
                  <a:pt x="1392853" y="1183979"/>
                </a:cubicBezTo>
                <a:cubicBezTo>
                  <a:pt x="1392853" y="1181663"/>
                  <a:pt x="1391929" y="1179686"/>
                  <a:pt x="1390800" y="1179586"/>
                </a:cubicBezTo>
                <a:cubicBezTo>
                  <a:pt x="1389671" y="1179486"/>
                  <a:pt x="1384436" y="1179254"/>
                  <a:pt x="1379167" y="1179070"/>
                </a:cubicBezTo>
                <a:cubicBezTo>
                  <a:pt x="1369748" y="1178742"/>
                  <a:pt x="1369599" y="1178864"/>
                  <a:pt x="1370363" y="1186311"/>
                </a:cubicBezTo>
                <a:cubicBezTo>
                  <a:pt x="1370995" y="1192482"/>
                  <a:pt x="1370071" y="1194141"/>
                  <a:pt x="1365374" y="1195264"/>
                </a:cubicBezTo>
                <a:cubicBezTo>
                  <a:pt x="1361658" y="1196153"/>
                  <a:pt x="1360178" y="1197758"/>
                  <a:pt x="1361208" y="1199781"/>
                </a:cubicBezTo>
                <a:cubicBezTo>
                  <a:pt x="1362380" y="1202084"/>
                  <a:pt x="1361564" y="1202559"/>
                  <a:pt x="1358137" y="1201569"/>
                </a:cubicBezTo>
                <a:cubicBezTo>
                  <a:pt x="1354159" y="1200418"/>
                  <a:pt x="1354254" y="1200872"/>
                  <a:pt x="1358776" y="1204637"/>
                </a:cubicBezTo>
                <a:cubicBezTo>
                  <a:pt x="1362975" y="1208134"/>
                  <a:pt x="1366226" y="1208839"/>
                  <a:pt x="1374362" y="1208017"/>
                </a:cubicBezTo>
                <a:cubicBezTo>
                  <a:pt x="1384392" y="1207003"/>
                  <a:pt x="1384642" y="1207138"/>
                  <a:pt x="1384642" y="1213589"/>
                </a:cubicBezTo>
                <a:cubicBezTo>
                  <a:pt x="1384642" y="1217225"/>
                  <a:pt x="1386047" y="1221259"/>
                  <a:pt x="1387764" y="1222553"/>
                </a:cubicBezTo>
                <a:cubicBezTo>
                  <a:pt x="1391781" y="1225580"/>
                  <a:pt x="1392771" y="1249917"/>
                  <a:pt x="1388875" y="1249874"/>
                </a:cubicBezTo>
                <a:cubicBezTo>
                  <a:pt x="1382650" y="1249805"/>
                  <a:pt x="1379842" y="1246376"/>
                  <a:pt x="1377922" y="1236497"/>
                </a:cubicBezTo>
                <a:cubicBezTo>
                  <a:pt x="1375258" y="1222789"/>
                  <a:pt x="1372908" y="1220828"/>
                  <a:pt x="1362648" y="1223747"/>
                </a:cubicBezTo>
                <a:cubicBezTo>
                  <a:pt x="1352723" y="1226570"/>
                  <a:pt x="1349501" y="1224552"/>
                  <a:pt x="1338642" y="1208715"/>
                </a:cubicBezTo>
                <a:cubicBezTo>
                  <a:pt x="1329403" y="1195241"/>
                  <a:pt x="1324023" y="1192149"/>
                  <a:pt x="1317877" y="1196782"/>
                </a:cubicBezTo>
                <a:cubicBezTo>
                  <a:pt x="1313463" y="1200108"/>
                  <a:pt x="1314502" y="1206585"/>
                  <a:pt x="1319449" y="1206585"/>
                </a:cubicBezTo>
                <a:cubicBezTo>
                  <a:pt x="1320909" y="1206585"/>
                  <a:pt x="1321722" y="1209920"/>
                  <a:pt x="1321256" y="1213997"/>
                </a:cubicBezTo>
                <a:cubicBezTo>
                  <a:pt x="1320662" y="1219189"/>
                  <a:pt x="1321829" y="1222192"/>
                  <a:pt x="1325152" y="1224023"/>
                </a:cubicBezTo>
                <a:cubicBezTo>
                  <a:pt x="1327761" y="1225461"/>
                  <a:pt x="1329895" y="1228624"/>
                  <a:pt x="1329895" y="1231051"/>
                </a:cubicBezTo>
                <a:cubicBezTo>
                  <a:pt x="1329895" y="1234574"/>
                  <a:pt x="1328248" y="1235465"/>
                  <a:pt x="1321736" y="1235465"/>
                </a:cubicBezTo>
                <a:cubicBezTo>
                  <a:pt x="1315364" y="1235465"/>
                  <a:pt x="1313208" y="1236570"/>
                  <a:pt x="1311896" y="1240509"/>
                </a:cubicBezTo>
                <a:cubicBezTo>
                  <a:pt x="1310972" y="1243283"/>
                  <a:pt x="1308178" y="1245960"/>
                  <a:pt x="1305685" y="1246458"/>
                </a:cubicBezTo>
                <a:cubicBezTo>
                  <a:pt x="1302485" y="1247098"/>
                  <a:pt x="1302909" y="1247434"/>
                  <a:pt x="1307128" y="1247603"/>
                </a:cubicBezTo>
                <a:cubicBezTo>
                  <a:pt x="1310416" y="1247735"/>
                  <a:pt x="1313849" y="1249615"/>
                  <a:pt x="1314762" y="1251784"/>
                </a:cubicBezTo>
                <a:cubicBezTo>
                  <a:pt x="1315676" y="1253952"/>
                  <a:pt x="1319521" y="1257255"/>
                  <a:pt x="1323308" y="1259125"/>
                </a:cubicBezTo>
                <a:cubicBezTo>
                  <a:pt x="1329144" y="1262007"/>
                  <a:pt x="1330067" y="1263845"/>
                  <a:pt x="1329361" y="1271172"/>
                </a:cubicBezTo>
                <a:cubicBezTo>
                  <a:pt x="1328419" y="1280939"/>
                  <a:pt x="1320926" y="1283584"/>
                  <a:pt x="1319478" y="1274660"/>
                </a:cubicBezTo>
                <a:cubicBezTo>
                  <a:pt x="1317328" y="1261412"/>
                  <a:pt x="1313720" y="1257157"/>
                  <a:pt x="1302372" y="1254488"/>
                </a:cubicBezTo>
                <a:cubicBezTo>
                  <a:pt x="1290460" y="1251686"/>
                  <a:pt x="1286099" y="1252451"/>
                  <a:pt x="1286099" y="1257341"/>
                </a:cubicBezTo>
                <a:cubicBezTo>
                  <a:pt x="1286099" y="1259726"/>
                  <a:pt x="1283977" y="1260107"/>
                  <a:pt x="1276547" y="1259056"/>
                </a:cubicBezTo>
                <a:cubicBezTo>
                  <a:pt x="1269166" y="1258013"/>
                  <a:pt x="1266611" y="1258460"/>
                  <a:pt x="1265305" y="1261026"/>
                </a:cubicBezTo>
                <a:cubicBezTo>
                  <a:pt x="1262933" y="1265685"/>
                  <a:pt x="1255988" y="1265175"/>
                  <a:pt x="1255988" y="1260342"/>
                </a:cubicBezTo>
                <a:cubicBezTo>
                  <a:pt x="1255988" y="1258139"/>
                  <a:pt x="1254736" y="1255755"/>
                  <a:pt x="1253206" y="1255042"/>
                </a:cubicBezTo>
                <a:cubicBezTo>
                  <a:pt x="1251676" y="1254329"/>
                  <a:pt x="1251194" y="1252808"/>
                  <a:pt x="1252134" y="1251661"/>
                </a:cubicBezTo>
                <a:cubicBezTo>
                  <a:pt x="1253075" y="1250514"/>
                  <a:pt x="1251247" y="1248205"/>
                  <a:pt x="1248073" y="1246529"/>
                </a:cubicBezTo>
                <a:cubicBezTo>
                  <a:pt x="1244173" y="1244471"/>
                  <a:pt x="1242302" y="1241262"/>
                  <a:pt x="1242302" y="1236632"/>
                </a:cubicBezTo>
                <a:cubicBezTo>
                  <a:pt x="1242302" y="1228180"/>
                  <a:pt x="1236064" y="1223411"/>
                  <a:pt x="1229984" y="1227214"/>
                </a:cubicBezTo>
                <a:cubicBezTo>
                  <a:pt x="1227726" y="1228626"/>
                  <a:pt x="1225878" y="1231061"/>
                  <a:pt x="1225878" y="1232624"/>
                </a:cubicBezTo>
                <a:cubicBezTo>
                  <a:pt x="1225878" y="1234187"/>
                  <a:pt x="1224030" y="1235465"/>
                  <a:pt x="1221772" y="1235465"/>
                </a:cubicBezTo>
                <a:cubicBezTo>
                  <a:pt x="1219514" y="1235465"/>
                  <a:pt x="1217666" y="1234537"/>
                  <a:pt x="1217666" y="1233402"/>
                </a:cubicBezTo>
                <a:cubicBezTo>
                  <a:pt x="1217666" y="1232268"/>
                  <a:pt x="1213971" y="1231340"/>
                  <a:pt x="1209454" y="1231340"/>
                </a:cubicBezTo>
                <a:cubicBezTo>
                  <a:pt x="1202595" y="1231340"/>
                  <a:pt x="1201242" y="1230518"/>
                  <a:pt x="1201242" y="1226354"/>
                </a:cubicBezTo>
                <a:cubicBezTo>
                  <a:pt x="1201242" y="1223612"/>
                  <a:pt x="1202500" y="1221053"/>
                  <a:pt x="1204036" y="1220667"/>
                </a:cubicBezTo>
                <a:cubicBezTo>
                  <a:pt x="1208240" y="1219611"/>
                  <a:pt x="1200820" y="1208872"/>
                  <a:pt x="1194887" y="1207427"/>
                </a:cubicBezTo>
                <a:cubicBezTo>
                  <a:pt x="1188747" y="1205932"/>
                  <a:pt x="1179344" y="1211938"/>
                  <a:pt x="1179344" y="1217355"/>
                </a:cubicBezTo>
                <a:cubicBezTo>
                  <a:pt x="1179344" y="1219523"/>
                  <a:pt x="1180619" y="1223092"/>
                  <a:pt x="1182177" y="1225286"/>
                </a:cubicBezTo>
                <a:cubicBezTo>
                  <a:pt x="1185507" y="1229975"/>
                  <a:pt x="1179963" y="1230981"/>
                  <a:pt x="1174303" y="1226715"/>
                </a:cubicBezTo>
                <a:cubicBezTo>
                  <a:pt x="1171596" y="1224675"/>
                  <a:pt x="1170378" y="1224780"/>
                  <a:pt x="1168322" y="1227231"/>
                </a:cubicBezTo>
                <a:cubicBezTo>
                  <a:pt x="1165040" y="1231144"/>
                  <a:pt x="1164900" y="1237528"/>
                  <a:pt x="1168098" y="1237528"/>
                </a:cubicBezTo>
                <a:cubicBezTo>
                  <a:pt x="1169440" y="1237528"/>
                  <a:pt x="1171311" y="1239849"/>
                  <a:pt x="1172256" y="1242685"/>
                </a:cubicBezTo>
                <a:cubicBezTo>
                  <a:pt x="1173200" y="1245522"/>
                  <a:pt x="1175182" y="1247843"/>
                  <a:pt x="1176658" y="1247843"/>
                </a:cubicBezTo>
                <a:cubicBezTo>
                  <a:pt x="1178135" y="1247843"/>
                  <a:pt x="1179344" y="1250109"/>
                  <a:pt x="1179344" y="1252878"/>
                </a:cubicBezTo>
                <a:cubicBezTo>
                  <a:pt x="1179344" y="1255648"/>
                  <a:pt x="1180640" y="1258518"/>
                  <a:pt x="1182225" y="1259256"/>
                </a:cubicBezTo>
                <a:cubicBezTo>
                  <a:pt x="1183811" y="1259994"/>
                  <a:pt x="1184652" y="1261629"/>
                  <a:pt x="1184094" y="1262888"/>
                </a:cubicBezTo>
                <a:cubicBezTo>
                  <a:pt x="1182470" y="1266562"/>
                  <a:pt x="1190956" y="1272597"/>
                  <a:pt x="1197744" y="1272597"/>
                </a:cubicBezTo>
                <a:cubicBezTo>
                  <a:pt x="1201462" y="1272597"/>
                  <a:pt x="1203980" y="1273847"/>
                  <a:pt x="1203980" y="1275692"/>
                </a:cubicBezTo>
                <a:cubicBezTo>
                  <a:pt x="1203980" y="1277394"/>
                  <a:pt x="1205211" y="1278786"/>
                  <a:pt x="1206717" y="1278786"/>
                </a:cubicBezTo>
                <a:cubicBezTo>
                  <a:pt x="1208222" y="1278786"/>
                  <a:pt x="1209454" y="1280610"/>
                  <a:pt x="1209454" y="1282839"/>
                </a:cubicBezTo>
                <a:cubicBezTo>
                  <a:pt x="1209454" y="1285068"/>
                  <a:pt x="1211918" y="1287886"/>
                  <a:pt x="1214929" y="1289100"/>
                </a:cubicBezTo>
                <a:cubicBezTo>
                  <a:pt x="1223669" y="1292625"/>
                  <a:pt x="1221617" y="1295988"/>
                  <a:pt x="1211643" y="1294484"/>
                </a:cubicBezTo>
                <a:cubicBezTo>
                  <a:pt x="1206825" y="1293758"/>
                  <a:pt x="1202206" y="1292460"/>
                  <a:pt x="1201378" y="1291600"/>
                </a:cubicBezTo>
                <a:cubicBezTo>
                  <a:pt x="1200550" y="1290740"/>
                  <a:pt x="1196431" y="1288385"/>
                  <a:pt x="1192224" y="1286366"/>
                </a:cubicBezTo>
                <a:cubicBezTo>
                  <a:pt x="1188016" y="1284348"/>
                  <a:pt x="1183392" y="1280354"/>
                  <a:pt x="1181948" y="1277491"/>
                </a:cubicBezTo>
                <a:cubicBezTo>
                  <a:pt x="1178908" y="1271465"/>
                  <a:pt x="1172814" y="1266409"/>
                  <a:pt x="1168590" y="1266409"/>
                </a:cubicBezTo>
                <a:cubicBezTo>
                  <a:pt x="1166977" y="1266409"/>
                  <a:pt x="1165657" y="1264618"/>
                  <a:pt x="1165657" y="1262430"/>
                </a:cubicBezTo>
                <a:cubicBezTo>
                  <a:pt x="1165657" y="1260242"/>
                  <a:pt x="1164049" y="1257225"/>
                  <a:pt x="1162083" y="1255726"/>
                </a:cubicBezTo>
                <a:cubicBezTo>
                  <a:pt x="1160116" y="1254227"/>
                  <a:pt x="1157691" y="1251375"/>
                  <a:pt x="1156694" y="1249390"/>
                </a:cubicBezTo>
                <a:cubicBezTo>
                  <a:pt x="1154406" y="1244837"/>
                  <a:pt x="1144153" y="1244669"/>
                  <a:pt x="1141872" y="1249147"/>
                </a:cubicBezTo>
                <a:cubicBezTo>
                  <a:pt x="1140929" y="1251000"/>
                  <a:pt x="1141669" y="1254339"/>
                  <a:pt x="1143517" y="1256568"/>
                </a:cubicBezTo>
                <a:cubicBezTo>
                  <a:pt x="1145364" y="1258798"/>
                  <a:pt x="1146107" y="1261201"/>
                  <a:pt x="1145168" y="1261908"/>
                </a:cubicBezTo>
                <a:cubicBezTo>
                  <a:pt x="1144229" y="1262616"/>
                  <a:pt x="1142434" y="1261942"/>
                  <a:pt x="1141179" y="1260412"/>
                </a:cubicBezTo>
                <a:cubicBezTo>
                  <a:pt x="1138135" y="1256700"/>
                  <a:pt x="1132810" y="1259404"/>
                  <a:pt x="1132810" y="1264661"/>
                </a:cubicBezTo>
                <a:cubicBezTo>
                  <a:pt x="1132810" y="1267123"/>
                  <a:pt x="1135072" y="1269304"/>
                  <a:pt x="1138284" y="1269937"/>
                </a:cubicBezTo>
                <a:cubicBezTo>
                  <a:pt x="1141865" y="1270642"/>
                  <a:pt x="1143759" y="1272751"/>
                  <a:pt x="1143759" y="1276031"/>
                </a:cubicBezTo>
                <a:cubicBezTo>
                  <a:pt x="1143759" y="1281305"/>
                  <a:pt x="1155610" y="1291163"/>
                  <a:pt x="1161951" y="1291163"/>
                </a:cubicBezTo>
                <a:cubicBezTo>
                  <a:pt x="1163989" y="1291163"/>
                  <a:pt x="1165657" y="1293020"/>
                  <a:pt x="1165657" y="1295289"/>
                </a:cubicBezTo>
                <a:cubicBezTo>
                  <a:pt x="1165657" y="1298258"/>
                  <a:pt x="1163832" y="1299415"/>
                  <a:pt x="1159149" y="1299415"/>
                </a:cubicBezTo>
                <a:cubicBezTo>
                  <a:pt x="1155570" y="1299415"/>
                  <a:pt x="1151108" y="1300807"/>
                  <a:pt x="1149234" y="1302509"/>
                </a:cubicBezTo>
                <a:cubicBezTo>
                  <a:pt x="1147359" y="1304211"/>
                  <a:pt x="1144745" y="1305603"/>
                  <a:pt x="1143424" y="1305603"/>
                </a:cubicBezTo>
                <a:cubicBezTo>
                  <a:pt x="1142102" y="1305603"/>
                  <a:pt x="1141022" y="1304211"/>
                  <a:pt x="1141022" y="1302509"/>
                </a:cubicBezTo>
                <a:cubicBezTo>
                  <a:pt x="1141022" y="1300807"/>
                  <a:pt x="1139790" y="1299415"/>
                  <a:pt x="1138284" y="1299415"/>
                </a:cubicBezTo>
                <a:cubicBezTo>
                  <a:pt x="1136779" y="1299415"/>
                  <a:pt x="1135547" y="1297900"/>
                  <a:pt x="1135547" y="1296048"/>
                </a:cubicBezTo>
                <a:cubicBezTo>
                  <a:pt x="1135547" y="1291973"/>
                  <a:pt x="1125391" y="1279027"/>
                  <a:pt x="1118580" y="1274418"/>
                </a:cubicBezTo>
                <a:cubicBezTo>
                  <a:pt x="1115868" y="1272583"/>
                  <a:pt x="1113649" y="1269110"/>
                  <a:pt x="1113649" y="1266700"/>
                </a:cubicBezTo>
                <a:cubicBezTo>
                  <a:pt x="1113649" y="1262741"/>
                  <a:pt x="1104839" y="1252665"/>
                  <a:pt x="1090397" y="1240107"/>
                </a:cubicBezTo>
                <a:cubicBezTo>
                  <a:pt x="1087461" y="1237554"/>
                  <a:pt x="1082869" y="1235465"/>
                  <a:pt x="1080193" y="1235465"/>
                </a:cubicBezTo>
                <a:cubicBezTo>
                  <a:pt x="1077516" y="1235465"/>
                  <a:pt x="1075326" y="1234006"/>
                  <a:pt x="1075326" y="1232223"/>
                </a:cubicBezTo>
                <a:cubicBezTo>
                  <a:pt x="1075326" y="1228399"/>
                  <a:pt x="1062500" y="1211370"/>
                  <a:pt x="1057950" y="1209153"/>
                </a:cubicBezTo>
                <a:cubicBezTo>
                  <a:pt x="1056216" y="1208308"/>
                  <a:pt x="1053433" y="1205760"/>
                  <a:pt x="1051766" y="1203491"/>
                </a:cubicBezTo>
                <a:cubicBezTo>
                  <a:pt x="1050099" y="1201221"/>
                  <a:pt x="1046600" y="1199048"/>
                  <a:pt x="1043990" y="1198662"/>
                </a:cubicBezTo>
                <a:cubicBezTo>
                  <a:pt x="1038630" y="1197868"/>
                  <a:pt x="1028792" y="1191075"/>
                  <a:pt x="1028792" y="1188169"/>
                </a:cubicBezTo>
                <a:cubicBezTo>
                  <a:pt x="1028792" y="1187116"/>
                  <a:pt x="1025712" y="1184430"/>
                  <a:pt x="1021949" y="1182199"/>
                </a:cubicBezTo>
                <a:cubicBezTo>
                  <a:pt x="1017867" y="1179779"/>
                  <a:pt x="1015106" y="1176033"/>
                  <a:pt x="1015106" y="1172917"/>
                </a:cubicBezTo>
                <a:cubicBezTo>
                  <a:pt x="1015106" y="1169118"/>
                  <a:pt x="1012753" y="1166808"/>
                  <a:pt x="1006484" y="1164451"/>
                </a:cubicBezTo>
                <a:cubicBezTo>
                  <a:pt x="996745" y="1160789"/>
                  <a:pt x="990470" y="1162905"/>
                  <a:pt x="990470" y="1169849"/>
                </a:cubicBezTo>
                <a:cubicBezTo>
                  <a:pt x="990470" y="1175958"/>
                  <a:pt x="979002" y="1173807"/>
                  <a:pt x="974607" y="1166874"/>
                </a:cubicBezTo>
                <a:cubicBezTo>
                  <a:pt x="972628" y="1163754"/>
                  <a:pt x="970153" y="1161083"/>
                  <a:pt x="969106" y="1160938"/>
                </a:cubicBezTo>
                <a:cubicBezTo>
                  <a:pt x="960490" y="1159746"/>
                  <a:pt x="954885" y="1160009"/>
                  <a:pt x="954885" y="1161605"/>
                </a:cubicBezTo>
                <a:cubicBezTo>
                  <a:pt x="954885" y="1162652"/>
                  <a:pt x="953876" y="1163038"/>
                  <a:pt x="952643" y="1162464"/>
                </a:cubicBezTo>
                <a:cubicBezTo>
                  <a:pt x="948824" y="1160685"/>
                  <a:pt x="952515" y="1173303"/>
                  <a:pt x="956551" y="1175828"/>
                </a:cubicBezTo>
                <a:cubicBezTo>
                  <a:pt x="958646" y="1177138"/>
                  <a:pt x="960359" y="1180007"/>
                  <a:pt x="960359" y="1182204"/>
                </a:cubicBezTo>
                <a:cubicBezTo>
                  <a:pt x="960359" y="1184401"/>
                  <a:pt x="964261" y="1189856"/>
                  <a:pt x="969029" y="1194328"/>
                </a:cubicBezTo>
                <a:cubicBezTo>
                  <a:pt x="973797" y="1198799"/>
                  <a:pt x="977919" y="1204083"/>
                  <a:pt x="978190" y="1206069"/>
                </a:cubicBezTo>
                <a:cubicBezTo>
                  <a:pt x="978669" y="1209591"/>
                  <a:pt x="983117" y="1218438"/>
                  <a:pt x="988027" y="1225639"/>
                </a:cubicBezTo>
                <a:cubicBezTo>
                  <a:pt x="989371" y="1227609"/>
                  <a:pt x="990470" y="1231104"/>
                  <a:pt x="990470" y="1233405"/>
                </a:cubicBezTo>
                <a:cubicBezTo>
                  <a:pt x="990470" y="1235872"/>
                  <a:pt x="993951" y="1239185"/>
                  <a:pt x="998956" y="1241478"/>
                </a:cubicBezTo>
                <a:lnTo>
                  <a:pt x="1007441" y="1245367"/>
                </a:lnTo>
                <a:lnTo>
                  <a:pt x="1001408" y="1249914"/>
                </a:lnTo>
                <a:cubicBezTo>
                  <a:pt x="996813" y="1253377"/>
                  <a:pt x="995766" y="1255938"/>
                  <a:pt x="997017" y="1260652"/>
                </a:cubicBezTo>
                <a:cubicBezTo>
                  <a:pt x="998277" y="1265399"/>
                  <a:pt x="997778" y="1266589"/>
                  <a:pt x="994881" y="1265751"/>
                </a:cubicBezTo>
                <a:cubicBezTo>
                  <a:pt x="991791" y="1264857"/>
                  <a:pt x="991653" y="1265759"/>
                  <a:pt x="994123" y="1270691"/>
                </a:cubicBezTo>
                <a:cubicBezTo>
                  <a:pt x="996135" y="1274708"/>
                  <a:pt x="999056" y="1276723"/>
                  <a:pt x="1002865" y="1276723"/>
                </a:cubicBezTo>
                <a:cubicBezTo>
                  <a:pt x="1011017" y="1276723"/>
                  <a:pt x="1018032" y="1281185"/>
                  <a:pt x="1019190" y="1287107"/>
                </a:cubicBezTo>
                <a:cubicBezTo>
                  <a:pt x="1019738" y="1289905"/>
                  <a:pt x="1021052" y="1295676"/>
                  <a:pt x="1022110" y="1299930"/>
                </a:cubicBezTo>
                <a:cubicBezTo>
                  <a:pt x="1023186" y="1304256"/>
                  <a:pt x="1022938" y="1307666"/>
                  <a:pt x="1021547" y="1307666"/>
                </a:cubicBezTo>
                <a:cubicBezTo>
                  <a:pt x="1015583" y="1307666"/>
                  <a:pt x="1006894" y="1300869"/>
                  <a:pt x="1006894" y="1296204"/>
                </a:cubicBezTo>
                <a:cubicBezTo>
                  <a:pt x="1006894" y="1293431"/>
                  <a:pt x="1005589" y="1291163"/>
                  <a:pt x="1003995" y="1291163"/>
                </a:cubicBezTo>
                <a:cubicBezTo>
                  <a:pt x="1002400" y="1291163"/>
                  <a:pt x="1001977" y="1290089"/>
                  <a:pt x="1003054" y="1288775"/>
                </a:cubicBezTo>
                <a:cubicBezTo>
                  <a:pt x="1004390" y="1287147"/>
                  <a:pt x="1003176" y="1286750"/>
                  <a:pt x="999235" y="1287526"/>
                </a:cubicBezTo>
                <a:cubicBezTo>
                  <a:pt x="995020" y="1288357"/>
                  <a:pt x="992197" y="1287189"/>
                  <a:pt x="988796" y="1283210"/>
                </a:cubicBezTo>
                <a:cubicBezTo>
                  <a:pt x="986232" y="1280209"/>
                  <a:pt x="982480" y="1277012"/>
                  <a:pt x="980458" y="1276105"/>
                </a:cubicBezTo>
                <a:cubicBezTo>
                  <a:pt x="978437" y="1275197"/>
                  <a:pt x="976744" y="1271948"/>
                  <a:pt x="976697" y="1268885"/>
                </a:cubicBezTo>
                <a:cubicBezTo>
                  <a:pt x="976577" y="1261168"/>
                  <a:pt x="965359" y="1251909"/>
                  <a:pt x="957909" y="1253377"/>
                </a:cubicBezTo>
                <a:cubicBezTo>
                  <a:pt x="949830" y="1254969"/>
                  <a:pt x="950633" y="1250689"/>
                  <a:pt x="959490" y="1244948"/>
                </a:cubicBezTo>
                <a:cubicBezTo>
                  <a:pt x="966826" y="1240192"/>
                  <a:pt x="966829" y="1240180"/>
                  <a:pt x="962099" y="1232669"/>
                </a:cubicBezTo>
                <a:cubicBezTo>
                  <a:pt x="958197" y="1226472"/>
                  <a:pt x="955916" y="1225151"/>
                  <a:pt x="949114" y="1225151"/>
                </a:cubicBezTo>
                <a:cubicBezTo>
                  <a:pt x="940941" y="1225151"/>
                  <a:pt x="940880" y="1225067"/>
                  <a:pt x="942631" y="1216265"/>
                </a:cubicBezTo>
                <a:cubicBezTo>
                  <a:pt x="944648" y="1206127"/>
                  <a:pt x="939914" y="1201179"/>
                  <a:pt x="930378" y="1203460"/>
                </a:cubicBezTo>
                <a:cubicBezTo>
                  <a:pt x="925150" y="1204710"/>
                  <a:pt x="908490" y="1198067"/>
                  <a:pt x="906070" y="1193766"/>
                </a:cubicBezTo>
                <a:cubicBezTo>
                  <a:pt x="905568" y="1192875"/>
                  <a:pt x="903412" y="1192145"/>
                  <a:pt x="901279" y="1192145"/>
                </a:cubicBezTo>
                <a:cubicBezTo>
                  <a:pt x="894925" y="1192145"/>
                  <a:pt x="896879" y="1188067"/>
                  <a:pt x="904245" y="1185956"/>
                </a:cubicBezTo>
                <a:cubicBezTo>
                  <a:pt x="908008" y="1184878"/>
                  <a:pt x="911088" y="1182525"/>
                  <a:pt x="911088" y="1180728"/>
                </a:cubicBezTo>
                <a:cubicBezTo>
                  <a:pt x="911088" y="1178799"/>
                  <a:pt x="912490" y="1177991"/>
                  <a:pt x="914510" y="1178755"/>
                </a:cubicBezTo>
                <a:cubicBezTo>
                  <a:pt x="916392" y="1179467"/>
                  <a:pt x="914103" y="1177434"/>
                  <a:pt x="909424" y="1174236"/>
                </a:cubicBezTo>
                <a:cubicBezTo>
                  <a:pt x="903222" y="1169997"/>
                  <a:pt x="900501" y="1165984"/>
                  <a:pt x="899379" y="1159424"/>
                </a:cubicBezTo>
                <a:cubicBezTo>
                  <a:pt x="897053" y="1145821"/>
                  <a:pt x="878903" y="1132982"/>
                  <a:pt x="874427" y="1141773"/>
                </a:cubicBezTo>
                <a:cubicBezTo>
                  <a:pt x="871577" y="1147370"/>
                  <a:pt x="872570" y="1150739"/>
                  <a:pt x="878352" y="1155097"/>
                </a:cubicBezTo>
                <a:cubicBezTo>
                  <a:pt x="882648" y="1158334"/>
                  <a:pt x="884099" y="1162437"/>
                  <a:pt x="884638" y="1172868"/>
                </a:cubicBezTo>
                <a:cubicBezTo>
                  <a:pt x="885153" y="1182823"/>
                  <a:pt x="886578" y="1187112"/>
                  <a:pt x="890001" y="1188999"/>
                </a:cubicBezTo>
                <a:cubicBezTo>
                  <a:pt x="894973" y="1191738"/>
                  <a:pt x="896320" y="1196270"/>
                  <a:pt x="892164" y="1196270"/>
                </a:cubicBezTo>
                <a:cubicBezTo>
                  <a:pt x="890776" y="1196270"/>
                  <a:pt x="890553" y="1198795"/>
                  <a:pt x="891664" y="1201943"/>
                </a:cubicBezTo>
                <a:cubicBezTo>
                  <a:pt x="892948" y="1205585"/>
                  <a:pt x="895804" y="1207852"/>
                  <a:pt x="899639" y="1208276"/>
                </a:cubicBezTo>
                <a:cubicBezTo>
                  <a:pt x="904426" y="1208804"/>
                  <a:pt x="905613" y="1210317"/>
                  <a:pt x="905613" y="1215890"/>
                </a:cubicBezTo>
                <a:cubicBezTo>
                  <a:pt x="905613" y="1219715"/>
                  <a:pt x="906990" y="1223486"/>
                  <a:pt x="908673" y="1224270"/>
                </a:cubicBezTo>
                <a:cubicBezTo>
                  <a:pt x="910605" y="1225169"/>
                  <a:pt x="911129" y="1229019"/>
                  <a:pt x="910093" y="1234712"/>
                </a:cubicBezTo>
                <a:cubicBezTo>
                  <a:pt x="908719" y="1242266"/>
                  <a:pt x="909334" y="1244144"/>
                  <a:pt x="913877" y="1246283"/>
                </a:cubicBezTo>
                <a:cubicBezTo>
                  <a:pt x="916860" y="1247686"/>
                  <a:pt x="919300" y="1249891"/>
                  <a:pt x="919300" y="1251181"/>
                </a:cubicBezTo>
                <a:cubicBezTo>
                  <a:pt x="919300" y="1252471"/>
                  <a:pt x="921233" y="1254735"/>
                  <a:pt x="923596" y="1256213"/>
                </a:cubicBezTo>
                <a:cubicBezTo>
                  <a:pt x="925959" y="1257691"/>
                  <a:pt x="927377" y="1260385"/>
                  <a:pt x="926747" y="1262200"/>
                </a:cubicBezTo>
                <a:cubicBezTo>
                  <a:pt x="925547" y="1265659"/>
                  <a:pt x="930731" y="1270534"/>
                  <a:pt x="935608" y="1270534"/>
                </a:cubicBezTo>
                <a:cubicBezTo>
                  <a:pt x="937177" y="1270534"/>
                  <a:pt x="938461" y="1273762"/>
                  <a:pt x="938461" y="1277707"/>
                </a:cubicBezTo>
                <a:cubicBezTo>
                  <a:pt x="938461" y="1282981"/>
                  <a:pt x="940182" y="1285729"/>
                  <a:pt x="944962" y="1288090"/>
                </a:cubicBezTo>
                <a:cubicBezTo>
                  <a:pt x="951424" y="1291280"/>
                  <a:pt x="953986" y="1300378"/>
                  <a:pt x="949068" y="1302669"/>
                </a:cubicBezTo>
                <a:cubicBezTo>
                  <a:pt x="947751" y="1303282"/>
                  <a:pt x="946673" y="1302801"/>
                  <a:pt x="946673" y="1301599"/>
                </a:cubicBezTo>
                <a:cubicBezTo>
                  <a:pt x="946673" y="1300398"/>
                  <a:pt x="944959" y="1299415"/>
                  <a:pt x="942864" y="1299415"/>
                </a:cubicBezTo>
                <a:cubicBezTo>
                  <a:pt x="940769" y="1299415"/>
                  <a:pt x="938346" y="1297286"/>
                  <a:pt x="937479" y="1294685"/>
                </a:cubicBezTo>
                <a:cubicBezTo>
                  <a:pt x="936503" y="1291753"/>
                  <a:pt x="931877" y="1288615"/>
                  <a:pt x="925313" y="1286433"/>
                </a:cubicBezTo>
                <a:cubicBezTo>
                  <a:pt x="911596" y="1281872"/>
                  <a:pt x="909107" y="1281992"/>
                  <a:pt x="906860" y="1287327"/>
                </a:cubicBezTo>
                <a:cubicBezTo>
                  <a:pt x="905420" y="1290747"/>
                  <a:pt x="907262" y="1293302"/>
                  <a:pt x="915040" y="1298672"/>
                </a:cubicBezTo>
                <a:cubicBezTo>
                  <a:pt x="920562" y="1302485"/>
                  <a:pt x="926092" y="1305603"/>
                  <a:pt x="927329" y="1305603"/>
                </a:cubicBezTo>
                <a:cubicBezTo>
                  <a:pt x="930942" y="1305603"/>
                  <a:pt x="934831" y="1310284"/>
                  <a:pt x="936757" y="1316949"/>
                </a:cubicBezTo>
                <a:cubicBezTo>
                  <a:pt x="938362" y="1322504"/>
                  <a:pt x="938156" y="1322764"/>
                  <a:pt x="934745" y="1319492"/>
                </a:cubicBezTo>
                <a:cubicBezTo>
                  <a:pt x="927696" y="1312729"/>
                  <a:pt x="922037" y="1317207"/>
                  <a:pt x="922037" y="1329547"/>
                </a:cubicBezTo>
                <a:cubicBezTo>
                  <a:pt x="922037" y="1341557"/>
                  <a:pt x="921378" y="1341945"/>
                  <a:pt x="902706" y="1340904"/>
                </a:cubicBezTo>
                <a:cubicBezTo>
                  <a:pt x="898419" y="1340664"/>
                  <a:pt x="892724" y="1342586"/>
                  <a:pt x="888057" y="1345845"/>
                </a:cubicBezTo>
                <a:lnTo>
                  <a:pt x="880422" y="1351178"/>
                </a:lnTo>
                <a:lnTo>
                  <a:pt x="887543" y="1355790"/>
                </a:lnTo>
                <a:cubicBezTo>
                  <a:pt x="891460" y="1358326"/>
                  <a:pt x="894664" y="1361309"/>
                  <a:pt x="894664" y="1362418"/>
                </a:cubicBezTo>
                <a:cubicBezTo>
                  <a:pt x="894664" y="1363527"/>
                  <a:pt x="897128" y="1365594"/>
                  <a:pt x="900139" y="1367011"/>
                </a:cubicBezTo>
                <a:cubicBezTo>
                  <a:pt x="906185" y="1369857"/>
                  <a:pt x="907579" y="1375760"/>
                  <a:pt x="902192" y="1375710"/>
                </a:cubicBezTo>
                <a:cubicBezTo>
                  <a:pt x="896751" y="1375660"/>
                  <a:pt x="892816" y="1373012"/>
                  <a:pt x="890743" y="1368006"/>
                </a:cubicBezTo>
                <a:cubicBezTo>
                  <a:pt x="889620" y="1365293"/>
                  <a:pt x="886622" y="1363364"/>
                  <a:pt x="883531" y="1363364"/>
                </a:cubicBezTo>
                <a:cubicBezTo>
                  <a:pt x="880286" y="1363364"/>
                  <a:pt x="878240" y="1361946"/>
                  <a:pt x="878240" y="1359697"/>
                </a:cubicBezTo>
                <a:cubicBezTo>
                  <a:pt x="878240" y="1355942"/>
                  <a:pt x="867565" y="1347583"/>
                  <a:pt x="863870" y="1348445"/>
                </a:cubicBezTo>
                <a:cubicBezTo>
                  <a:pt x="862741" y="1348709"/>
                  <a:pt x="861817" y="1347532"/>
                  <a:pt x="861817" y="1345830"/>
                </a:cubicBezTo>
                <a:cubicBezTo>
                  <a:pt x="861817" y="1344128"/>
                  <a:pt x="859561" y="1342735"/>
                  <a:pt x="856804" y="1342735"/>
                </a:cubicBezTo>
                <a:cubicBezTo>
                  <a:pt x="849041" y="1342735"/>
                  <a:pt x="844102" y="1334053"/>
                  <a:pt x="847584" y="1326525"/>
                </a:cubicBezTo>
                <a:cubicBezTo>
                  <a:pt x="849819" y="1321695"/>
                  <a:pt x="849618" y="1319768"/>
                  <a:pt x="846692" y="1317937"/>
                </a:cubicBezTo>
                <a:cubicBezTo>
                  <a:pt x="840472" y="1314047"/>
                  <a:pt x="833161" y="1316420"/>
                  <a:pt x="832209" y="1322640"/>
                </a:cubicBezTo>
                <a:cubicBezTo>
                  <a:pt x="831451" y="1327586"/>
                  <a:pt x="829192" y="1329115"/>
                  <a:pt x="823308" y="1328665"/>
                </a:cubicBezTo>
                <a:cubicBezTo>
                  <a:pt x="820251" y="1328431"/>
                  <a:pt x="824165" y="1340587"/>
                  <a:pt x="827898" y="1342922"/>
                </a:cubicBezTo>
                <a:cubicBezTo>
                  <a:pt x="829993" y="1344232"/>
                  <a:pt x="831706" y="1346933"/>
                  <a:pt x="831706" y="1348924"/>
                </a:cubicBezTo>
                <a:cubicBezTo>
                  <a:pt x="831706" y="1350915"/>
                  <a:pt x="833554" y="1353700"/>
                  <a:pt x="835812" y="1355113"/>
                </a:cubicBezTo>
                <a:cubicBezTo>
                  <a:pt x="838071" y="1356525"/>
                  <a:pt x="839918" y="1359888"/>
                  <a:pt x="839918" y="1362585"/>
                </a:cubicBezTo>
                <a:cubicBezTo>
                  <a:pt x="839918" y="1365283"/>
                  <a:pt x="841150" y="1367490"/>
                  <a:pt x="842656" y="1367490"/>
                </a:cubicBezTo>
                <a:cubicBezTo>
                  <a:pt x="844161" y="1367490"/>
                  <a:pt x="845393" y="1368882"/>
                  <a:pt x="845393" y="1370584"/>
                </a:cubicBezTo>
                <a:cubicBezTo>
                  <a:pt x="845393" y="1372286"/>
                  <a:pt x="846455" y="1373679"/>
                  <a:pt x="847753" y="1373679"/>
                </a:cubicBezTo>
                <a:cubicBezTo>
                  <a:pt x="851291" y="1373679"/>
                  <a:pt x="854261" y="1396701"/>
                  <a:pt x="851036" y="1399131"/>
                </a:cubicBezTo>
                <a:cubicBezTo>
                  <a:pt x="849226" y="1400496"/>
                  <a:pt x="847659" y="1399857"/>
                  <a:pt x="846373" y="1397231"/>
                </a:cubicBezTo>
                <a:cubicBezTo>
                  <a:pt x="845308" y="1395056"/>
                  <a:pt x="842804" y="1392534"/>
                  <a:pt x="840809" y="1391627"/>
                </a:cubicBezTo>
                <a:cubicBezTo>
                  <a:pt x="838814" y="1390719"/>
                  <a:pt x="837181" y="1388221"/>
                  <a:pt x="837181" y="1386075"/>
                </a:cubicBezTo>
                <a:cubicBezTo>
                  <a:pt x="837181" y="1383929"/>
                  <a:pt x="835949" y="1381600"/>
                  <a:pt x="834444" y="1380899"/>
                </a:cubicBezTo>
                <a:cubicBezTo>
                  <a:pt x="832938" y="1380198"/>
                  <a:pt x="831706" y="1377952"/>
                  <a:pt x="831706" y="1375908"/>
                </a:cubicBezTo>
                <a:cubicBezTo>
                  <a:pt x="831706" y="1373864"/>
                  <a:pt x="828556" y="1368693"/>
                  <a:pt x="824706" y="1364417"/>
                </a:cubicBezTo>
                <a:cubicBezTo>
                  <a:pt x="820855" y="1360142"/>
                  <a:pt x="818353" y="1355370"/>
                  <a:pt x="819145" y="1353815"/>
                </a:cubicBezTo>
                <a:cubicBezTo>
                  <a:pt x="819937" y="1352260"/>
                  <a:pt x="819481" y="1350987"/>
                  <a:pt x="818132" y="1350987"/>
                </a:cubicBezTo>
                <a:cubicBezTo>
                  <a:pt x="816783" y="1350987"/>
                  <a:pt x="813505" y="1347274"/>
                  <a:pt x="810848" y="1342735"/>
                </a:cubicBezTo>
                <a:cubicBezTo>
                  <a:pt x="808191" y="1338197"/>
                  <a:pt x="805022" y="1334484"/>
                  <a:pt x="803807" y="1334484"/>
                </a:cubicBezTo>
                <a:cubicBezTo>
                  <a:pt x="802591" y="1334484"/>
                  <a:pt x="801596" y="1333205"/>
                  <a:pt x="801596" y="1331642"/>
                </a:cubicBezTo>
                <a:cubicBezTo>
                  <a:pt x="801596" y="1330079"/>
                  <a:pt x="799748" y="1327645"/>
                  <a:pt x="797490" y="1326232"/>
                </a:cubicBezTo>
                <a:cubicBezTo>
                  <a:pt x="795232" y="1324820"/>
                  <a:pt x="793363" y="1321225"/>
                  <a:pt x="793337" y="1318244"/>
                </a:cubicBezTo>
                <a:cubicBezTo>
                  <a:pt x="793289" y="1312763"/>
                  <a:pt x="785067" y="1305388"/>
                  <a:pt x="776276" y="1302941"/>
                </a:cubicBezTo>
                <a:cubicBezTo>
                  <a:pt x="773641" y="1302207"/>
                  <a:pt x="771486" y="1299788"/>
                  <a:pt x="771486" y="1297564"/>
                </a:cubicBezTo>
                <a:cubicBezTo>
                  <a:pt x="771486" y="1291164"/>
                  <a:pt x="763898" y="1287037"/>
                  <a:pt x="752129" y="1287037"/>
                </a:cubicBezTo>
                <a:cubicBezTo>
                  <a:pt x="740606" y="1287037"/>
                  <a:pt x="738599" y="1284517"/>
                  <a:pt x="745526" y="1278749"/>
                </a:cubicBezTo>
                <a:cubicBezTo>
                  <a:pt x="748665" y="1276135"/>
                  <a:pt x="749139" y="1273331"/>
                  <a:pt x="747471" y="1267241"/>
                </a:cubicBezTo>
                <a:cubicBezTo>
                  <a:pt x="745633" y="1260526"/>
                  <a:pt x="744034" y="1259080"/>
                  <a:pt x="737846" y="1258536"/>
                </a:cubicBezTo>
                <a:cubicBezTo>
                  <a:pt x="731028" y="1257936"/>
                  <a:pt x="730426" y="1258468"/>
                  <a:pt x="730426" y="1265093"/>
                </a:cubicBezTo>
                <a:cubicBezTo>
                  <a:pt x="730426" y="1269058"/>
                  <a:pt x="732274" y="1273695"/>
                  <a:pt x="734532" y="1275397"/>
                </a:cubicBezTo>
                <a:cubicBezTo>
                  <a:pt x="739836" y="1279394"/>
                  <a:pt x="739735" y="1280022"/>
                  <a:pt x="732980" y="1285113"/>
                </a:cubicBezTo>
                <a:cubicBezTo>
                  <a:pt x="728483" y="1288502"/>
                  <a:pt x="727990" y="1289983"/>
                  <a:pt x="730578" y="1292333"/>
                </a:cubicBezTo>
                <a:cubicBezTo>
                  <a:pt x="732369" y="1293959"/>
                  <a:pt x="736085" y="1295289"/>
                  <a:pt x="738837" y="1295289"/>
                </a:cubicBezTo>
                <a:cubicBezTo>
                  <a:pt x="741589" y="1295289"/>
                  <a:pt x="744826" y="1296451"/>
                  <a:pt x="746029" y="1297871"/>
                </a:cubicBezTo>
                <a:cubicBezTo>
                  <a:pt x="747234" y="1299291"/>
                  <a:pt x="751410" y="1301690"/>
                  <a:pt x="755311" y="1303201"/>
                </a:cubicBezTo>
                <a:cubicBezTo>
                  <a:pt x="760842" y="1305345"/>
                  <a:pt x="762487" y="1307612"/>
                  <a:pt x="762781" y="1313498"/>
                </a:cubicBezTo>
                <a:cubicBezTo>
                  <a:pt x="762988" y="1317649"/>
                  <a:pt x="764437" y="1321367"/>
                  <a:pt x="766002" y="1321760"/>
                </a:cubicBezTo>
                <a:cubicBezTo>
                  <a:pt x="767566" y="1322153"/>
                  <a:pt x="770672" y="1323851"/>
                  <a:pt x="772903" y="1325532"/>
                </a:cubicBezTo>
                <a:cubicBezTo>
                  <a:pt x="776528" y="1328264"/>
                  <a:pt x="777253" y="1330882"/>
                  <a:pt x="778101" y="1344280"/>
                </a:cubicBezTo>
                <a:cubicBezTo>
                  <a:pt x="778241" y="1346500"/>
                  <a:pt x="776342" y="1347888"/>
                  <a:pt x="773162" y="1347890"/>
                </a:cubicBezTo>
                <a:cubicBezTo>
                  <a:pt x="766026" y="1347894"/>
                  <a:pt x="760567" y="1354601"/>
                  <a:pt x="765726" y="1357026"/>
                </a:cubicBezTo>
                <a:cubicBezTo>
                  <a:pt x="771861" y="1359910"/>
                  <a:pt x="767190" y="1365987"/>
                  <a:pt x="760136" y="1364300"/>
                </a:cubicBezTo>
                <a:cubicBezTo>
                  <a:pt x="755381" y="1363163"/>
                  <a:pt x="754574" y="1363557"/>
                  <a:pt x="755985" y="1366328"/>
                </a:cubicBezTo>
                <a:cubicBezTo>
                  <a:pt x="757015" y="1368351"/>
                  <a:pt x="756622" y="1369248"/>
                  <a:pt x="755031" y="1368507"/>
                </a:cubicBezTo>
                <a:cubicBezTo>
                  <a:pt x="753542" y="1367814"/>
                  <a:pt x="752325" y="1368786"/>
                  <a:pt x="752325" y="1370667"/>
                </a:cubicBezTo>
                <a:cubicBezTo>
                  <a:pt x="752325" y="1374762"/>
                  <a:pt x="767692" y="1386056"/>
                  <a:pt x="773264" y="1386056"/>
                </a:cubicBezTo>
                <a:cubicBezTo>
                  <a:pt x="775429" y="1386056"/>
                  <a:pt x="777000" y="1387216"/>
                  <a:pt x="776756" y="1388635"/>
                </a:cubicBezTo>
                <a:cubicBezTo>
                  <a:pt x="775727" y="1394603"/>
                  <a:pt x="777337" y="1396370"/>
                  <a:pt x="783803" y="1396370"/>
                </a:cubicBezTo>
                <a:cubicBezTo>
                  <a:pt x="788141" y="1396370"/>
                  <a:pt x="790647" y="1397534"/>
                  <a:pt x="790647" y="1399548"/>
                </a:cubicBezTo>
                <a:cubicBezTo>
                  <a:pt x="790647" y="1401985"/>
                  <a:pt x="787931" y="1402618"/>
                  <a:pt x="779013" y="1402263"/>
                </a:cubicBezTo>
                <a:cubicBezTo>
                  <a:pt x="766000" y="1401745"/>
                  <a:pt x="757799" y="1398819"/>
                  <a:pt x="757799" y="1394695"/>
                </a:cubicBezTo>
                <a:cubicBezTo>
                  <a:pt x="757799" y="1393185"/>
                  <a:pt x="755940" y="1390549"/>
                  <a:pt x="753668" y="1388837"/>
                </a:cubicBezTo>
                <a:cubicBezTo>
                  <a:pt x="751396" y="1387124"/>
                  <a:pt x="750129" y="1385002"/>
                  <a:pt x="750852" y="1384120"/>
                </a:cubicBezTo>
                <a:cubicBezTo>
                  <a:pt x="751576" y="1383237"/>
                  <a:pt x="746770" y="1378085"/>
                  <a:pt x="740173" y="1372670"/>
                </a:cubicBezTo>
                <a:cubicBezTo>
                  <a:pt x="729606" y="1363996"/>
                  <a:pt x="727257" y="1362999"/>
                  <a:pt x="720433" y="1364289"/>
                </a:cubicBezTo>
                <a:cubicBezTo>
                  <a:pt x="716174" y="1365095"/>
                  <a:pt x="711771" y="1366841"/>
                  <a:pt x="710650" y="1368169"/>
                </a:cubicBezTo>
                <a:cubicBezTo>
                  <a:pt x="706758" y="1372781"/>
                  <a:pt x="708494" y="1381678"/>
                  <a:pt x="713836" y="1384498"/>
                </a:cubicBezTo>
                <a:cubicBezTo>
                  <a:pt x="716755" y="1386039"/>
                  <a:pt x="719594" y="1389835"/>
                  <a:pt x="720145" y="1392932"/>
                </a:cubicBezTo>
                <a:cubicBezTo>
                  <a:pt x="720695" y="1396030"/>
                  <a:pt x="723234" y="1400402"/>
                  <a:pt x="725786" y="1402648"/>
                </a:cubicBezTo>
                <a:cubicBezTo>
                  <a:pt x="728338" y="1404894"/>
                  <a:pt x="730426" y="1408031"/>
                  <a:pt x="730426" y="1409619"/>
                </a:cubicBezTo>
                <a:cubicBezTo>
                  <a:pt x="730426" y="1411208"/>
                  <a:pt x="734122" y="1414850"/>
                  <a:pt x="738638" y="1417714"/>
                </a:cubicBezTo>
                <a:cubicBezTo>
                  <a:pt x="743155" y="1420578"/>
                  <a:pt x="746850" y="1423627"/>
                  <a:pt x="746850" y="1424489"/>
                </a:cubicBezTo>
                <a:cubicBezTo>
                  <a:pt x="746850" y="1425351"/>
                  <a:pt x="750064" y="1428585"/>
                  <a:pt x="753992" y="1431675"/>
                </a:cubicBezTo>
                <a:cubicBezTo>
                  <a:pt x="761101" y="1437267"/>
                  <a:pt x="760742" y="1443046"/>
                  <a:pt x="753416" y="1440928"/>
                </a:cubicBezTo>
                <a:cubicBezTo>
                  <a:pt x="751310" y="1440319"/>
                  <a:pt x="749587" y="1440720"/>
                  <a:pt x="749587" y="1441819"/>
                </a:cubicBezTo>
                <a:cubicBezTo>
                  <a:pt x="749587" y="1444158"/>
                  <a:pt x="739527" y="1444541"/>
                  <a:pt x="737753" y="1442270"/>
                </a:cubicBezTo>
                <a:cubicBezTo>
                  <a:pt x="737088" y="1441419"/>
                  <a:pt x="735686" y="1437706"/>
                  <a:pt x="734637" y="1434018"/>
                </a:cubicBezTo>
                <a:cubicBezTo>
                  <a:pt x="733587" y="1430331"/>
                  <a:pt x="731875" y="1427314"/>
                  <a:pt x="730831" y="1427314"/>
                </a:cubicBezTo>
                <a:cubicBezTo>
                  <a:pt x="729788" y="1427314"/>
                  <a:pt x="726631" y="1424091"/>
                  <a:pt x="723817" y="1420153"/>
                </a:cubicBezTo>
                <a:cubicBezTo>
                  <a:pt x="721002" y="1416214"/>
                  <a:pt x="717643" y="1413484"/>
                  <a:pt x="716351" y="1414086"/>
                </a:cubicBezTo>
                <a:cubicBezTo>
                  <a:pt x="715059" y="1414688"/>
                  <a:pt x="714002" y="1414253"/>
                  <a:pt x="714002" y="1413120"/>
                </a:cubicBezTo>
                <a:cubicBezTo>
                  <a:pt x="714002" y="1411988"/>
                  <a:pt x="708767" y="1411237"/>
                  <a:pt x="702369" y="1411452"/>
                </a:cubicBezTo>
                <a:cubicBezTo>
                  <a:pt x="693622" y="1411745"/>
                  <a:pt x="690735" y="1411074"/>
                  <a:pt x="690735" y="1408748"/>
                </a:cubicBezTo>
                <a:cubicBezTo>
                  <a:pt x="690735" y="1406935"/>
                  <a:pt x="693739" y="1405391"/>
                  <a:pt x="697984" y="1405021"/>
                </a:cubicBezTo>
                <a:cubicBezTo>
                  <a:pt x="706319" y="1404294"/>
                  <a:pt x="709994" y="1397793"/>
                  <a:pt x="704139" y="1394131"/>
                </a:cubicBezTo>
                <a:cubicBezTo>
                  <a:pt x="702036" y="1392816"/>
                  <a:pt x="700316" y="1390461"/>
                  <a:pt x="700316" y="1388898"/>
                </a:cubicBezTo>
                <a:cubicBezTo>
                  <a:pt x="700316" y="1387335"/>
                  <a:pt x="699084" y="1386056"/>
                  <a:pt x="697579" y="1386056"/>
                </a:cubicBezTo>
                <a:cubicBezTo>
                  <a:pt x="696073" y="1386056"/>
                  <a:pt x="694841" y="1384763"/>
                  <a:pt x="694841" y="1383182"/>
                </a:cubicBezTo>
                <a:cubicBezTo>
                  <a:pt x="694841" y="1381602"/>
                  <a:pt x="692930" y="1379756"/>
                  <a:pt x="690593" y="1379080"/>
                </a:cubicBezTo>
                <a:cubicBezTo>
                  <a:pt x="687839" y="1378284"/>
                  <a:pt x="687027" y="1378683"/>
                  <a:pt x="688284" y="1380216"/>
                </a:cubicBezTo>
                <a:cubicBezTo>
                  <a:pt x="689614" y="1381838"/>
                  <a:pt x="688286" y="1382198"/>
                  <a:pt x="684050" y="1381363"/>
                </a:cubicBezTo>
                <a:cubicBezTo>
                  <a:pt x="678707" y="1380311"/>
                  <a:pt x="678123" y="1380753"/>
                  <a:pt x="679714" y="1384649"/>
                </a:cubicBezTo>
                <a:cubicBezTo>
                  <a:pt x="681848" y="1389877"/>
                  <a:pt x="681834" y="1390992"/>
                  <a:pt x="679521" y="1399981"/>
                </a:cubicBezTo>
                <a:cubicBezTo>
                  <a:pt x="678572" y="1403668"/>
                  <a:pt x="676845" y="1406685"/>
                  <a:pt x="675682" y="1406685"/>
                </a:cubicBezTo>
                <a:cubicBezTo>
                  <a:pt x="667578" y="1406685"/>
                  <a:pt x="642832" y="1391972"/>
                  <a:pt x="642832" y="1387154"/>
                </a:cubicBezTo>
                <a:cubicBezTo>
                  <a:pt x="642832" y="1385343"/>
                  <a:pt x="640677" y="1383194"/>
                  <a:pt x="638042" y="1382379"/>
                </a:cubicBezTo>
                <a:cubicBezTo>
                  <a:pt x="635408" y="1381565"/>
                  <a:pt x="633079" y="1379970"/>
                  <a:pt x="632868" y="1378836"/>
                </a:cubicBezTo>
                <a:cubicBezTo>
                  <a:pt x="632656" y="1377701"/>
                  <a:pt x="631634" y="1373756"/>
                  <a:pt x="630597" y="1370069"/>
                </a:cubicBezTo>
                <a:cubicBezTo>
                  <a:pt x="629488" y="1366126"/>
                  <a:pt x="629808" y="1363364"/>
                  <a:pt x="631373" y="1363364"/>
                </a:cubicBezTo>
                <a:cubicBezTo>
                  <a:pt x="637226" y="1363364"/>
                  <a:pt x="637137" y="1356545"/>
                  <a:pt x="631216" y="1351300"/>
                </a:cubicBezTo>
                <a:cubicBezTo>
                  <a:pt x="626875" y="1347455"/>
                  <a:pt x="622907" y="1346016"/>
                  <a:pt x="617859" y="1346457"/>
                </a:cubicBezTo>
                <a:cubicBezTo>
                  <a:pt x="611103" y="1347048"/>
                  <a:pt x="610696" y="1346585"/>
                  <a:pt x="610973" y="1338626"/>
                </a:cubicBezTo>
                <a:cubicBezTo>
                  <a:pt x="611135" y="1333974"/>
                  <a:pt x="609845" y="1329505"/>
                  <a:pt x="608106" y="1328695"/>
                </a:cubicBezTo>
                <a:cubicBezTo>
                  <a:pt x="606367" y="1327885"/>
                  <a:pt x="604097" y="1324679"/>
                  <a:pt x="603062" y="1321570"/>
                </a:cubicBezTo>
                <a:cubicBezTo>
                  <a:pt x="602027" y="1318462"/>
                  <a:pt x="600382" y="1315918"/>
                  <a:pt x="599407" y="1315918"/>
                </a:cubicBezTo>
                <a:cubicBezTo>
                  <a:pt x="598432" y="1315918"/>
                  <a:pt x="595962" y="1313069"/>
                  <a:pt x="593917" y="1309587"/>
                </a:cubicBezTo>
                <a:cubicBezTo>
                  <a:pt x="591871" y="1306105"/>
                  <a:pt x="587259" y="1301042"/>
                  <a:pt x="583668" y="1298335"/>
                </a:cubicBezTo>
                <a:cubicBezTo>
                  <a:pt x="580076" y="1295628"/>
                  <a:pt x="577156" y="1292211"/>
                  <a:pt x="577179" y="1290741"/>
                </a:cubicBezTo>
                <a:cubicBezTo>
                  <a:pt x="577209" y="1288835"/>
                  <a:pt x="577982" y="1288956"/>
                  <a:pt x="579875" y="1291163"/>
                </a:cubicBezTo>
                <a:cubicBezTo>
                  <a:pt x="581334" y="1292865"/>
                  <a:pt x="582547" y="1293211"/>
                  <a:pt x="582570" y="1291932"/>
                </a:cubicBezTo>
                <a:cubicBezTo>
                  <a:pt x="582592" y="1290652"/>
                  <a:pt x="580764" y="1288450"/>
                  <a:pt x="578506" y="1287037"/>
                </a:cubicBezTo>
                <a:cubicBezTo>
                  <a:pt x="576248" y="1285625"/>
                  <a:pt x="574400" y="1282870"/>
                  <a:pt x="574400" y="1280916"/>
                </a:cubicBezTo>
                <a:cubicBezTo>
                  <a:pt x="574400" y="1278962"/>
                  <a:pt x="571937" y="1275682"/>
                  <a:pt x="568925" y="1273629"/>
                </a:cubicBezTo>
                <a:cubicBezTo>
                  <a:pt x="565485" y="1271282"/>
                  <a:pt x="563451" y="1267275"/>
                  <a:pt x="563451" y="1262844"/>
                </a:cubicBezTo>
                <a:cubicBezTo>
                  <a:pt x="563451" y="1257227"/>
                  <a:pt x="561223" y="1254285"/>
                  <a:pt x="552502" y="1248385"/>
                </a:cubicBezTo>
                <a:cubicBezTo>
                  <a:pt x="543442" y="1242256"/>
                  <a:pt x="541552" y="1239649"/>
                  <a:pt x="541552" y="1233285"/>
                </a:cubicBezTo>
                <a:cubicBezTo>
                  <a:pt x="541552" y="1228350"/>
                  <a:pt x="540080" y="1225167"/>
                  <a:pt x="537447" y="1224405"/>
                </a:cubicBezTo>
                <a:cubicBezTo>
                  <a:pt x="534449" y="1223538"/>
                  <a:pt x="533340" y="1219983"/>
                  <a:pt x="533340" y="1211234"/>
                </a:cubicBezTo>
                <a:cubicBezTo>
                  <a:pt x="533340" y="1201803"/>
                  <a:pt x="532174" y="1198498"/>
                  <a:pt x="527866" y="1195718"/>
                </a:cubicBezTo>
                <a:cubicBezTo>
                  <a:pt x="524855" y="1193775"/>
                  <a:pt x="522391" y="1190729"/>
                  <a:pt x="522391" y="1188949"/>
                </a:cubicBezTo>
                <a:cubicBezTo>
                  <a:pt x="522391" y="1187169"/>
                  <a:pt x="521337" y="1186203"/>
                  <a:pt x="520049" y="1186803"/>
                </a:cubicBezTo>
                <a:cubicBezTo>
                  <a:pt x="518761" y="1187403"/>
                  <a:pt x="518285" y="1185619"/>
                  <a:pt x="518990" y="1182837"/>
                </a:cubicBezTo>
                <a:cubicBezTo>
                  <a:pt x="522271" y="1169905"/>
                  <a:pt x="510292" y="1161572"/>
                  <a:pt x="503060" y="1171756"/>
                </a:cubicBezTo>
                <a:cubicBezTo>
                  <a:pt x="500067" y="1175970"/>
                  <a:pt x="499493" y="1175776"/>
                  <a:pt x="486540" y="1166161"/>
                </a:cubicBezTo>
                <a:cubicBezTo>
                  <a:pt x="479159" y="1160682"/>
                  <a:pt x="473120" y="1155004"/>
                  <a:pt x="473120" y="1153543"/>
                </a:cubicBezTo>
                <a:cubicBezTo>
                  <a:pt x="473120" y="1152082"/>
                  <a:pt x="471888" y="1150887"/>
                  <a:pt x="470382" y="1150887"/>
                </a:cubicBezTo>
                <a:cubicBezTo>
                  <a:pt x="468877" y="1150887"/>
                  <a:pt x="467645" y="1148566"/>
                  <a:pt x="467645" y="1145730"/>
                </a:cubicBezTo>
                <a:cubicBezTo>
                  <a:pt x="467645" y="1139671"/>
                  <a:pt x="468433" y="1139515"/>
                  <a:pt x="477188" y="1143838"/>
                </a:cubicBezTo>
                <a:cubicBezTo>
                  <a:pt x="487309" y="1148836"/>
                  <a:pt x="495539" y="1145972"/>
                  <a:pt x="494490" y="1137818"/>
                </a:cubicBezTo>
                <a:cubicBezTo>
                  <a:pt x="493800" y="1132458"/>
                  <a:pt x="492057" y="1130936"/>
                  <a:pt x="484753" y="1129316"/>
                </a:cubicBezTo>
                <a:cubicBezTo>
                  <a:pt x="478064" y="1127832"/>
                  <a:pt x="475857" y="1126168"/>
                  <a:pt x="475857" y="1122611"/>
                </a:cubicBezTo>
                <a:cubicBezTo>
                  <a:pt x="475857" y="1120009"/>
                  <a:pt x="477497" y="1117881"/>
                  <a:pt x="479500" y="1117881"/>
                </a:cubicBezTo>
                <a:cubicBezTo>
                  <a:pt x="481504" y="1117881"/>
                  <a:pt x="484825" y="1115514"/>
                  <a:pt x="486880" y="1112620"/>
                </a:cubicBezTo>
                <a:cubicBezTo>
                  <a:pt x="490336" y="1107753"/>
                  <a:pt x="490037" y="1106986"/>
                  <a:pt x="482863" y="1102340"/>
                </a:cubicBezTo>
                <a:cubicBezTo>
                  <a:pt x="476546" y="1098249"/>
                  <a:pt x="475726" y="1096762"/>
                  <a:pt x="478432" y="1094305"/>
                </a:cubicBezTo>
                <a:cubicBezTo>
                  <a:pt x="480258" y="1092647"/>
                  <a:pt x="481349" y="1089151"/>
                  <a:pt x="480858" y="1086535"/>
                </a:cubicBezTo>
                <a:cubicBezTo>
                  <a:pt x="479529" y="1079473"/>
                  <a:pt x="466644" y="1079807"/>
                  <a:pt x="465316" y="1086937"/>
                </a:cubicBezTo>
                <a:cubicBezTo>
                  <a:pt x="464164" y="1093123"/>
                  <a:pt x="460582" y="1095115"/>
                  <a:pt x="450537" y="1095157"/>
                </a:cubicBezTo>
                <a:cubicBezTo>
                  <a:pt x="444403" y="1095183"/>
                  <a:pt x="443009" y="1096116"/>
                  <a:pt x="443009" y="1100199"/>
                </a:cubicBezTo>
                <a:cubicBezTo>
                  <a:pt x="443009" y="1105875"/>
                  <a:pt x="449516" y="1111692"/>
                  <a:pt x="455865" y="1111692"/>
                </a:cubicBezTo>
                <a:cubicBezTo>
                  <a:pt x="459168" y="1111692"/>
                  <a:pt x="459736" y="1113132"/>
                  <a:pt x="458407" y="1118139"/>
                </a:cubicBezTo>
                <a:cubicBezTo>
                  <a:pt x="457466" y="1121684"/>
                  <a:pt x="456696" y="1125397"/>
                  <a:pt x="456696" y="1126390"/>
                </a:cubicBezTo>
                <a:cubicBezTo>
                  <a:pt x="456696" y="1127383"/>
                  <a:pt x="454330" y="1128195"/>
                  <a:pt x="451439" y="1128195"/>
                </a:cubicBezTo>
                <a:cubicBezTo>
                  <a:pt x="447823" y="1128195"/>
                  <a:pt x="445619" y="1126263"/>
                  <a:pt x="444378" y="1122006"/>
                </a:cubicBezTo>
                <a:cubicBezTo>
                  <a:pt x="443386" y="1118603"/>
                  <a:pt x="441574" y="1115818"/>
                  <a:pt x="440351" y="1115818"/>
                </a:cubicBezTo>
                <a:cubicBezTo>
                  <a:pt x="439129" y="1115818"/>
                  <a:pt x="437408" y="1113656"/>
                  <a:pt x="436528" y="1111014"/>
                </a:cubicBezTo>
                <a:cubicBezTo>
                  <a:pt x="434959" y="1106303"/>
                  <a:pt x="422358" y="1100113"/>
                  <a:pt x="420219" y="1103003"/>
                </a:cubicBezTo>
                <a:cubicBezTo>
                  <a:pt x="417489" y="1106689"/>
                  <a:pt x="415763" y="1115818"/>
                  <a:pt x="417795" y="1115818"/>
                </a:cubicBezTo>
                <a:cubicBezTo>
                  <a:pt x="419039" y="1115818"/>
                  <a:pt x="422231" y="1119531"/>
                  <a:pt x="424888" y="1124069"/>
                </a:cubicBezTo>
                <a:cubicBezTo>
                  <a:pt x="427545" y="1128608"/>
                  <a:pt x="430720" y="1132321"/>
                  <a:pt x="431943" y="1132321"/>
                </a:cubicBezTo>
                <a:cubicBezTo>
                  <a:pt x="433166" y="1132321"/>
                  <a:pt x="435002" y="1137362"/>
                  <a:pt x="436024" y="1143522"/>
                </a:cubicBezTo>
                <a:cubicBezTo>
                  <a:pt x="437045" y="1149683"/>
                  <a:pt x="439651" y="1155831"/>
                  <a:pt x="441814" y="1157184"/>
                </a:cubicBezTo>
                <a:cubicBezTo>
                  <a:pt x="448311" y="1161247"/>
                  <a:pt x="446351" y="1163871"/>
                  <a:pt x="437783" y="1162580"/>
                </a:cubicBezTo>
                <a:cubicBezTo>
                  <a:pt x="432216" y="1161741"/>
                  <a:pt x="429357" y="1162284"/>
                  <a:pt x="428288" y="1164385"/>
                </a:cubicBezTo>
                <a:cubicBezTo>
                  <a:pt x="427446" y="1166038"/>
                  <a:pt x="423722" y="1167390"/>
                  <a:pt x="420013" y="1167390"/>
                </a:cubicBezTo>
                <a:cubicBezTo>
                  <a:pt x="410230" y="1167390"/>
                  <a:pt x="407931" y="1160163"/>
                  <a:pt x="415724" y="1153911"/>
                </a:cubicBezTo>
                <a:cubicBezTo>
                  <a:pt x="419068" y="1151228"/>
                  <a:pt x="421136" y="1147723"/>
                  <a:pt x="420320" y="1146121"/>
                </a:cubicBezTo>
                <a:cubicBezTo>
                  <a:pt x="418627" y="1142796"/>
                  <a:pt x="407425" y="1139968"/>
                  <a:pt x="407425" y="1142866"/>
                </a:cubicBezTo>
                <a:cubicBezTo>
                  <a:pt x="407425" y="1143915"/>
                  <a:pt x="402190" y="1144524"/>
                  <a:pt x="395791" y="1144220"/>
                </a:cubicBezTo>
                <a:cubicBezTo>
                  <a:pt x="385432" y="1143728"/>
                  <a:pt x="384058" y="1144194"/>
                  <a:pt x="383253" y="1148478"/>
                </a:cubicBezTo>
                <a:cubicBezTo>
                  <a:pt x="382756" y="1151125"/>
                  <a:pt x="384057" y="1154838"/>
                  <a:pt x="386145" y="1156730"/>
                </a:cubicBezTo>
                <a:cubicBezTo>
                  <a:pt x="401349" y="1170505"/>
                  <a:pt x="394629" y="1179869"/>
                  <a:pt x="378455" y="1167447"/>
                </a:cubicBezTo>
                <a:cubicBezTo>
                  <a:pt x="373258" y="1163456"/>
                  <a:pt x="367605" y="1161273"/>
                  <a:pt x="362259" y="1161193"/>
                </a:cubicBezTo>
                <a:cubicBezTo>
                  <a:pt x="348909" y="1160993"/>
                  <a:pt x="344467" y="1157002"/>
                  <a:pt x="344467" y="1145207"/>
                </a:cubicBezTo>
                <a:cubicBezTo>
                  <a:pt x="344467" y="1137882"/>
                  <a:pt x="343258" y="1134476"/>
                  <a:pt x="340361" y="1133638"/>
                </a:cubicBezTo>
                <a:cubicBezTo>
                  <a:pt x="338102" y="1132985"/>
                  <a:pt x="336255" y="1130101"/>
                  <a:pt x="336255" y="1127228"/>
                </a:cubicBezTo>
                <a:cubicBezTo>
                  <a:pt x="336255" y="1124357"/>
                  <a:pt x="335023" y="1122006"/>
                  <a:pt x="333517" y="1122006"/>
                </a:cubicBezTo>
                <a:cubicBezTo>
                  <a:pt x="332012" y="1122006"/>
                  <a:pt x="330780" y="1120361"/>
                  <a:pt x="330780" y="1118350"/>
                </a:cubicBezTo>
                <a:cubicBezTo>
                  <a:pt x="330780" y="1116339"/>
                  <a:pt x="325853" y="1111486"/>
                  <a:pt x="319831" y="1107566"/>
                </a:cubicBezTo>
                <a:cubicBezTo>
                  <a:pt x="313809" y="1103646"/>
                  <a:pt x="308882" y="1098908"/>
                  <a:pt x="308882" y="1097035"/>
                </a:cubicBezTo>
                <a:cubicBezTo>
                  <a:pt x="308882" y="1095163"/>
                  <a:pt x="307060" y="1092492"/>
                  <a:pt x="304832" y="1091099"/>
                </a:cubicBezTo>
                <a:cubicBezTo>
                  <a:pt x="299567" y="1087806"/>
                  <a:pt x="292458" y="1077007"/>
                  <a:pt x="292458" y="1072302"/>
                </a:cubicBezTo>
                <a:cubicBezTo>
                  <a:pt x="292458" y="1070274"/>
                  <a:pt x="291206" y="1068032"/>
                  <a:pt x="289676" y="1067319"/>
                </a:cubicBezTo>
                <a:cubicBezTo>
                  <a:pt x="288146" y="1066607"/>
                  <a:pt x="287501" y="1065284"/>
                  <a:pt x="288243" y="1064379"/>
                </a:cubicBezTo>
                <a:cubicBezTo>
                  <a:pt x="288985" y="1063474"/>
                  <a:pt x="287138" y="1061061"/>
                  <a:pt x="284140" y="1059016"/>
                </a:cubicBezTo>
                <a:cubicBezTo>
                  <a:pt x="281142" y="1056971"/>
                  <a:pt x="277920" y="1051679"/>
                  <a:pt x="276982" y="1047255"/>
                </a:cubicBezTo>
                <a:cubicBezTo>
                  <a:pt x="275870" y="1042015"/>
                  <a:pt x="273022" y="1038099"/>
                  <a:pt x="268811" y="1036019"/>
                </a:cubicBezTo>
                <a:cubicBezTo>
                  <a:pt x="263145" y="1033222"/>
                  <a:pt x="262348" y="1031217"/>
                  <a:pt x="262348" y="1019778"/>
                </a:cubicBezTo>
                <a:cubicBezTo>
                  <a:pt x="262348" y="1012601"/>
                  <a:pt x="261116" y="1006155"/>
                  <a:pt x="259610" y="1005453"/>
                </a:cubicBezTo>
                <a:cubicBezTo>
                  <a:pt x="255846" y="1003700"/>
                  <a:pt x="256157" y="996694"/>
                  <a:pt x="260042" y="995718"/>
                </a:cubicBezTo>
                <a:cubicBezTo>
                  <a:pt x="266789" y="994023"/>
                  <a:pt x="259456" y="984660"/>
                  <a:pt x="246008" y="977797"/>
                </a:cubicBezTo>
                <a:cubicBezTo>
                  <a:pt x="232421" y="970864"/>
                  <a:pt x="232237" y="970626"/>
                  <a:pt x="232237" y="960000"/>
                </a:cubicBezTo>
                <a:cubicBezTo>
                  <a:pt x="232237" y="952943"/>
                  <a:pt x="230822" y="948344"/>
                  <a:pt x="228131" y="946661"/>
                </a:cubicBezTo>
                <a:cubicBezTo>
                  <a:pt x="225873" y="945249"/>
                  <a:pt x="224025" y="941422"/>
                  <a:pt x="224025" y="938157"/>
                </a:cubicBezTo>
                <a:cubicBezTo>
                  <a:pt x="224025" y="934892"/>
                  <a:pt x="222712" y="932221"/>
                  <a:pt x="221106" y="932221"/>
                </a:cubicBezTo>
                <a:cubicBezTo>
                  <a:pt x="219501" y="932221"/>
                  <a:pt x="218577" y="929668"/>
                  <a:pt x="219053" y="926548"/>
                </a:cubicBezTo>
                <a:cubicBezTo>
                  <a:pt x="219660" y="922572"/>
                  <a:pt x="217886" y="919497"/>
                  <a:pt x="213121" y="916270"/>
                </a:cubicBezTo>
                <a:cubicBezTo>
                  <a:pt x="207757" y="912635"/>
                  <a:pt x="206391" y="909808"/>
                  <a:pt x="206645" y="902861"/>
                </a:cubicBezTo>
                <a:cubicBezTo>
                  <a:pt x="206822" y="898019"/>
                  <a:pt x="206186" y="893593"/>
                  <a:pt x="205231" y="893026"/>
                </a:cubicBezTo>
                <a:cubicBezTo>
                  <a:pt x="201394" y="890746"/>
                  <a:pt x="191178" y="871960"/>
                  <a:pt x="191178" y="867185"/>
                </a:cubicBezTo>
                <a:cubicBezTo>
                  <a:pt x="191178" y="864379"/>
                  <a:pt x="189946" y="862083"/>
                  <a:pt x="188440" y="862083"/>
                </a:cubicBezTo>
                <a:cubicBezTo>
                  <a:pt x="186935" y="862083"/>
                  <a:pt x="185703" y="857152"/>
                  <a:pt x="185703" y="851126"/>
                </a:cubicBezTo>
                <a:cubicBezTo>
                  <a:pt x="185703" y="842613"/>
                  <a:pt x="184329" y="839059"/>
                  <a:pt x="179544" y="835193"/>
                </a:cubicBezTo>
                <a:cubicBezTo>
                  <a:pt x="176157" y="832456"/>
                  <a:pt x="173159" y="828800"/>
                  <a:pt x="172882" y="827068"/>
                </a:cubicBezTo>
                <a:cubicBezTo>
                  <a:pt x="169817" y="807908"/>
                  <a:pt x="167796" y="800847"/>
                  <a:pt x="164715" y="798524"/>
                </a:cubicBezTo>
                <a:cubicBezTo>
                  <a:pt x="162709" y="797012"/>
                  <a:pt x="161067" y="794449"/>
                  <a:pt x="161067" y="792829"/>
                </a:cubicBezTo>
                <a:cubicBezTo>
                  <a:pt x="161067" y="791208"/>
                  <a:pt x="159836" y="789882"/>
                  <a:pt x="158330" y="789882"/>
                </a:cubicBezTo>
                <a:cubicBezTo>
                  <a:pt x="156824" y="789882"/>
                  <a:pt x="155593" y="785704"/>
                  <a:pt x="155593" y="780599"/>
                </a:cubicBezTo>
                <a:cubicBezTo>
                  <a:pt x="155593" y="775187"/>
                  <a:pt x="154329" y="771316"/>
                  <a:pt x="152563" y="771316"/>
                </a:cubicBezTo>
                <a:cubicBezTo>
                  <a:pt x="150896" y="771316"/>
                  <a:pt x="150197" y="770010"/>
                  <a:pt x="151009" y="768415"/>
                </a:cubicBezTo>
                <a:cubicBezTo>
                  <a:pt x="151822" y="766820"/>
                  <a:pt x="150106" y="763891"/>
                  <a:pt x="147196" y="761907"/>
                </a:cubicBezTo>
                <a:cubicBezTo>
                  <a:pt x="144119" y="759808"/>
                  <a:pt x="141906" y="755604"/>
                  <a:pt x="141906" y="751858"/>
                </a:cubicBezTo>
                <a:cubicBezTo>
                  <a:pt x="141906" y="748315"/>
                  <a:pt x="140160" y="743538"/>
                  <a:pt x="138027" y="741242"/>
                </a:cubicBezTo>
                <a:cubicBezTo>
                  <a:pt x="135893" y="738946"/>
                  <a:pt x="133309" y="733402"/>
                  <a:pt x="132286" y="728921"/>
                </a:cubicBezTo>
                <a:cubicBezTo>
                  <a:pt x="129976" y="718810"/>
                  <a:pt x="124919" y="709429"/>
                  <a:pt x="121778" y="709429"/>
                </a:cubicBezTo>
                <a:cubicBezTo>
                  <a:pt x="120475" y="709429"/>
                  <a:pt x="119912" y="706180"/>
                  <a:pt x="120527" y="702209"/>
                </a:cubicBezTo>
                <a:cubicBezTo>
                  <a:pt x="121142" y="698238"/>
                  <a:pt x="120662" y="694989"/>
                  <a:pt x="119458" y="694989"/>
                </a:cubicBezTo>
                <a:cubicBezTo>
                  <a:pt x="118255" y="694989"/>
                  <a:pt x="117271" y="693132"/>
                  <a:pt x="117271" y="690863"/>
                </a:cubicBezTo>
                <a:cubicBezTo>
                  <a:pt x="117271" y="688594"/>
                  <a:pt x="116095" y="686737"/>
                  <a:pt x="114657" y="686737"/>
                </a:cubicBezTo>
                <a:cubicBezTo>
                  <a:pt x="113220" y="686737"/>
                  <a:pt x="111235" y="683488"/>
                  <a:pt x="110247" y="679517"/>
                </a:cubicBezTo>
                <a:cubicBezTo>
                  <a:pt x="109258" y="675546"/>
                  <a:pt x="107355" y="672297"/>
                  <a:pt x="106017" y="672297"/>
                </a:cubicBezTo>
                <a:cubicBezTo>
                  <a:pt x="104679" y="672297"/>
                  <a:pt x="103584" y="670411"/>
                  <a:pt x="103584" y="668107"/>
                </a:cubicBezTo>
                <a:cubicBezTo>
                  <a:pt x="103584" y="665802"/>
                  <a:pt x="101736" y="663382"/>
                  <a:pt x="99478" y="662729"/>
                </a:cubicBezTo>
                <a:cubicBezTo>
                  <a:pt x="97207" y="662072"/>
                  <a:pt x="95372" y="659009"/>
                  <a:pt x="95372" y="655875"/>
                </a:cubicBezTo>
                <a:cubicBezTo>
                  <a:pt x="95372" y="649057"/>
                  <a:pt x="84166" y="639291"/>
                  <a:pt x="76342" y="639291"/>
                </a:cubicBezTo>
                <a:cubicBezTo>
                  <a:pt x="73259" y="639291"/>
                  <a:pt x="70736" y="637976"/>
                  <a:pt x="70736" y="636368"/>
                </a:cubicBezTo>
                <a:cubicBezTo>
                  <a:pt x="70736" y="634761"/>
                  <a:pt x="69283" y="633081"/>
                  <a:pt x="67507" y="632635"/>
                </a:cubicBezTo>
                <a:cubicBezTo>
                  <a:pt x="65730" y="632189"/>
                  <a:pt x="65059" y="630288"/>
                  <a:pt x="66014" y="628412"/>
                </a:cubicBezTo>
                <a:cubicBezTo>
                  <a:pt x="67477" y="625540"/>
                  <a:pt x="69106" y="625356"/>
                  <a:pt x="76323" y="627252"/>
                </a:cubicBezTo>
                <a:cubicBezTo>
                  <a:pt x="83368" y="629103"/>
                  <a:pt x="85698" y="628900"/>
                  <a:pt x="89396" y="626113"/>
                </a:cubicBezTo>
                <a:cubicBezTo>
                  <a:pt x="93100" y="623321"/>
                  <a:pt x="93300" y="622002"/>
                  <a:pt x="90528" y="618657"/>
                </a:cubicBezTo>
                <a:cubicBezTo>
                  <a:pt x="88676" y="616421"/>
                  <a:pt x="87160" y="612445"/>
                  <a:pt x="87160" y="609820"/>
                </a:cubicBezTo>
                <a:cubicBezTo>
                  <a:pt x="87160" y="607195"/>
                  <a:pt x="86023" y="604165"/>
                  <a:pt x="84634" y="603087"/>
                </a:cubicBezTo>
                <a:cubicBezTo>
                  <a:pt x="83244" y="602010"/>
                  <a:pt x="80838" y="592309"/>
                  <a:pt x="79286" y="581530"/>
                </a:cubicBezTo>
                <a:cubicBezTo>
                  <a:pt x="76558" y="562582"/>
                  <a:pt x="71241" y="544460"/>
                  <a:pt x="67786" y="542335"/>
                </a:cubicBezTo>
                <a:cubicBezTo>
                  <a:pt x="66863" y="541768"/>
                  <a:pt x="65362" y="537740"/>
                  <a:pt x="64449" y="533384"/>
                </a:cubicBezTo>
                <a:cubicBezTo>
                  <a:pt x="63536" y="529028"/>
                  <a:pt x="61209" y="524029"/>
                  <a:pt x="59278" y="522276"/>
                </a:cubicBezTo>
                <a:cubicBezTo>
                  <a:pt x="54223" y="517685"/>
                  <a:pt x="56064" y="475945"/>
                  <a:pt x="61423" y="473642"/>
                </a:cubicBezTo>
                <a:cubicBezTo>
                  <a:pt x="63534" y="472734"/>
                  <a:pt x="65262" y="468888"/>
                  <a:pt x="65262" y="465095"/>
                </a:cubicBezTo>
                <a:cubicBezTo>
                  <a:pt x="65262" y="460868"/>
                  <a:pt x="66851" y="457739"/>
                  <a:pt x="69368" y="457011"/>
                </a:cubicBezTo>
                <a:cubicBezTo>
                  <a:pt x="71626" y="456358"/>
                  <a:pt x="73474" y="454051"/>
                  <a:pt x="73474" y="451886"/>
                </a:cubicBezTo>
                <a:cubicBezTo>
                  <a:pt x="73474" y="449720"/>
                  <a:pt x="75321" y="446792"/>
                  <a:pt x="77580" y="445380"/>
                </a:cubicBezTo>
                <a:cubicBezTo>
                  <a:pt x="79838" y="443967"/>
                  <a:pt x="81686" y="440254"/>
                  <a:pt x="81686" y="437128"/>
                </a:cubicBezTo>
                <a:cubicBezTo>
                  <a:pt x="81686" y="429488"/>
                  <a:pt x="86177" y="427155"/>
                  <a:pt x="102317" y="426412"/>
                </a:cubicBezTo>
                <a:cubicBezTo>
                  <a:pt x="121830" y="425512"/>
                  <a:pt x="126710" y="421529"/>
                  <a:pt x="124396" y="408386"/>
                </a:cubicBezTo>
                <a:cubicBezTo>
                  <a:pt x="122831" y="399491"/>
                  <a:pt x="123365" y="397492"/>
                  <a:pt x="128132" y="394417"/>
                </a:cubicBezTo>
                <a:cubicBezTo>
                  <a:pt x="131191" y="392442"/>
                  <a:pt x="133694" y="389803"/>
                  <a:pt x="133694" y="388551"/>
                </a:cubicBezTo>
                <a:cubicBezTo>
                  <a:pt x="133694" y="387299"/>
                  <a:pt x="136774" y="384095"/>
                  <a:pt x="140538" y="381430"/>
                </a:cubicBezTo>
                <a:cubicBezTo>
                  <a:pt x="144301" y="378765"/>
                  <a:pt x="147381" y="375004"/>
                  <a:pt x="147381" y="373071"/>
                </a:cubicBezTo>
                <a:cubicBezTo>
                  <a:pt x="147381" y="371139"/>
                  <a:pt x="149228" y="368402"/>
                  <a:pt x="151487" y="366990"/>
                </a:cubicBezTo>
                <a:cubicBezTo>
                  <a:pt x="153745" y="365577"/>
                  <a:pt x="155593" y="363143"/>
                  <a:pt x="155593" y="361580"/>
                </a:cubicBezTo>
                <a:cubicBezTo>
                  <a:pt x="155593" y="360017"/>
                  <a:pt x="156714" y="358738"/>
                  <a:pt x="158084" y="358738"/>
                </a:cubicBezTo>
                <a:cubicBezTo>
                  <a:pt x="159455" y="358738"/>
                  <a:pt x="161448" y="350848"/>
                  <a:pt x="162514" y="341204"/>
                </a:cubicBezTo>
                <a:cubicBezTo>
                  <a:pt x="163580" y="331559"/>
                  <a:pt x="165538" y="323669"/>
                  <a:pt x="166866" y="323669"/>
                </a:cubicBezTo>
                <a:cubicBezTo>
                  <a:pt x="168193" y="323669"/>
                  <a:pt x="169279" y="322483"/>
                  <a:pt x="169279" y="321034"/>
                </a:cubicBezTo>
                <a:cubicBezTo>
                  <a:pt x="169279" y="318176"/>
                  <a:pt x="184716" y="307166"/>
                  <a:pt x="188722" y="307166"/>
                </a:cubicBezTo>
                <a:cubicBezTo>
                  <a:pt x="190073" y="307166"/>
                  <a:pt x="191178" y="306198"/>
                  <a:pt x="191178" y="305015"/>
                </a:cubicBezTo>
                <a:cubicBezTo>
                  <a:pt x="191178" y="303831"/>
                  <a:pt x="196721" y="298397"/>
                  <a:pt x="203496" y="292939"/>
                </a:cubicBezTo>
                <a:cubicBezTo>
                  <a:pt x="210270" y="287481"/>
                  <a:pt x="215813" y="282369"/>
                  <a:pt x="215813" y="281579"/>
                </a:cubicBezTo>
                <a:cubicBezTo>
                  <a:pt x="215813" y="279874"/>
                  <a:pt x="233494" y="265908"/>
                  <a:pt x="235654" y="265908"/>
                </a:cubicBezTo>
                <a:cubicBezTo>
                  <a:pt x="237847" y="265908"/>
                  <a:pt x="254136" y="254894"/>
                  <a:pt x="254136" y="253411"/>
                </a:cubicBezTo>
                <a:cubicBezTo>
                  <a:pt x="254136" y="249886"/>
                  <a:pt x="287210" y="226713"/>
                  <a:pt x="292240" y="226713"/>
                </a:cubicBezTo>
                <a:cubicBezTo>
                  <a:pt x="295371" y="226713"/>
                  <a:pt x="297932" y="225848"/>
                  <a:pt x="297932" y="224789"/>
                </a:cubicBezTo>
                <a:cubicBezTo>
                  <a:pt x="297932" y="223731"/>
                  <a:pt x="300646" y="222216"/>
                  <a:pt x="303964" y="221423"/>
                </a:cubicBezTo>
                <a:cubicBezTo>
                  <a:pt x="307281" y="220629"/>
                  <a:pt x="311680" y="218710"/>
                  <a:pt x="313740" y="217158"/>
                </a:cubicBezTo>
                <a:cubicBezTo>
                  <a:pt x="315800" y="215606"/>
                  <a:pt x="321708" y="214336"/>
                  <a:pt x="326870" y="214336"/>
                </a:cubicBezTo>
                <a:cubicBezTo>
                  <a:pt x="332031" y="214336"/>
                  <a:pt x="336255" y="213408"/>
                  <a:pt x="336255" y="212273"/>
                </a:cubicBezTo>
                <a:cubicBezTo>
                  <a:pt x="336255" y="211138"/>
                  <a:pt x="339162" y="210210"/>
                  <a:pt x="342714" y="210210"/>
                </a:cubicBezTo>
                <a:cubicBezTo>
                  <a:pt x="346410" y="210210"/>
                  <a:pt x="351374" y="208003"/>
                  <a:pt x="354313" y="205053"/>
                </a:cubicBezTo>
                <a:cubicBezTo>
                  <a:pt x="357140" y="202217"/>
                  <a:pt x="361536" y="199896"/>
                  <a:pt x="364082" y="199896"/>
                </a:cubicBezTo>
                <a:cubicBezTo>
                  <a:pt x="366628" y="199896"/>
                  <a:pt x="370559" y="198503"/>
                  <a:pt x="372817" y="196802"/>
                </a:cubicBezTo>
                <a:cubicBezTo>
                  <a:pt x="375076" y="195099"/>
                  <a:pt x="377749" y="193707"/>
                  <a:pt x="378758" y="193707"/>
                </a:cubicBezTo>
                <a:cubicBezTo>
                  <a:pt x="379767" y="193707"/>
                  <a:pt x="384474" y="192334"/>
                  <a:pt x="389218" y="190656"/>
                </a:cubicBezTo>
                <a:cubicBezTo>
                  <a:pt x="399674" y="186957"/>
                  <a:pt x="433773" y="183345"/>
                  <a:pt x="474767" y="181596"/>
                </a:cubicBezTo>
                <a:cubicBezTo>
                  <a:pt x="504474" y="180327"/>
                  <a:pt x="511708" y="178633"/>
                  <a:pt x="517737" y="171531"/>
                </a:cubicBezTo>
                <a:cubicBezTo>
                  <a:pt x="518941" y="170113"/>
                  <a:pt x="521482" y="168952"/>
                  <a:pt x="523384" y="168952"/>
                </a:cubicBezTo>
                <a:cubicBezTo>
                  <a:pt x="525286" y="168952"/>
                  <a:pt x="530382" y="166167"/>
                  <a:pt x="534709" y="162764"/>
                </a:cubicBezTo>
                <a:cubicBezTo>
                  <a:pt x="539036" y="159360"/>
                  <a:pt x="544737" y="156575"/>
                  <a:pt x="547378" y="156575"/>
                </a:cubicBezTo>
                <a:cubicBezTo>
                  <a:pt x="550018" y="156575"/>
                  <a:pt x="552940" y="155647"/>
                  <a:pt x="553870" y="154512"/>
                </a:cubicBezTo>
                <a:cubicBezTo>
                  <a:pt x="554801" y="153378"/>
                  <a:pt x="557850" y="152449"/>
                  <a:pt x="560647" y="152449"/>
                </a:cubicBezTo>
                <a:cubicBezTo>
                  <a:pt x="563443" y="152449"/>
                  <a:pt x="568215" y="149897"/>
                  <a:pt x="571251" y="146776"/>
                </a:cubicBezTo>
                <a:cubicBezTo>
                  <a:pt x="575679" y="142225"/>
                  <a:pt x="577456" y="141613"/>
                  <a:pt x="580238" y="143682"/>
                </a:cubicBezTo>
                <a:cubicBezTo>
                  <a:pt x="582146" y="145100"/>
                  <a:pt x="585773" y="146261"/>
                  <a:pt x="588299" y="146261"/>
                </a:cubicBezTo>
                <a:cubicBezTo>
                  <a:pt x="590824" y="146261"/>
                  <a:pt x="594394" y="147626"/>
                  <a:pt x="596232" y="149295"/>
                </a:cubicBezTo>
                <a:cubicBezTo>
                  <a:pt x="598807" y="151634"/>
                  <a:pt x="605413" y="152224"/>
                  <a:pt x="625052" y="151873"/>
                </a:cubicBezTo>
                <a:cubicBezTo>
                  <a:pt x="639065" y="151623"/>
                  <a:pt x="649957" y="152114"/>
                  <a:pt x="649257" y="152965"/>
                </a:cubicBezTo>
                <a:cubicBezTo>
                  <a:pt x="648557" y="153816"/>
                  <a:pt x="649977" y="154512"/>
                  <a:pt x="652413" y="154512"/>
                </a:cubicBezTo>
                <a:cubicBezTo>
                  <a:pt x="654849" y="154512"/>
                  <a:pt x="656081" y="153584"/>
                  <a:pt x="655150" y="152449"/>
                </a:cubicBezTo>
                <a:cubicBezTo>
                  <a:pt x="651708" y="148252"/>
                  <a:pt x="658467" y="150558"/>
                  <a:pt x="664219" y="155544"/>
                </a:cubicBezTo>
                <a:cubicBezTo>
                  <a:pt x="671389" y="161758"/>
                  <a:pt x="678408" y="162206"/>
                  <a:pt x="680362" y="156575"/>
                </a:cubicBezTo>
                <a:cubicBezTo>
                  <a:pt x="682556" y="150250"/>
                  <a:pt x="691133" y="151508"/>
                  <a:pt x="694431" y="158638"/>
                </a:cubicBezTo>
                <a:cubicBezTo>
                  <a:pt x="696006" y="162042"/>
                  <a:pt x="698590" y="164827"/>
                  <a:pt x="700174" y="164827"/>
                </a:cubicBezTo>
                <a:cubicBezTo>
                  <a:pt x="701757" y="164827"/>
                  <a:pt x="703053" y="166261"/>
                  <a:pt x="703053" y="168015"/>
                </a:cubicBezTo>
                <a:cubicBezTo>
                  <a:pt x="703053" y="169768"/>
                  <a:pt x="706133" y="173524"/>
                  <a:pt x="709897" y="176360"/>
                </a:cubicBezTo>
                <a:cubicBezTo>
                  <a:pt x="713660" y="179196"/>
                  <a:pt x="716740" y="182867"/>
                  <a:pt x="716740" y="184518"/>
                </a:cubicBezTo>
                <a:cubicBezTo>
                  <a:pt x="716740" y="186168"/>
                  <a:pt x="717972" y="187518"/>
                  <a:pt x="719477" y="187518"/>
                </a:cubicBezTo>
                <a:cubicBezTo>
                  <a:pt x="720983" y="187518"/>
                  <a:pt x="722214" y="188823"/>
                  <a:pt x="722214" y="190418"/>
                </a:cubicBezTo>
                <a:cubicBezTo>
                  <a:pt x="722214" y="192857"/>
                  <a:pt x="736652" y="207987"/>
                  <a:pt x="743432" y="212652"/>
                </a:cubicBezTo>
                <a:cubicBezTo>
                  <a:pt x="762838" y="226003"/>
                  <a:pt x="785172" y="242898"/>
                  <a:pt x="785172" y="244226"/>
                </a:cubicBezTo>
                <a:cubicBezTo>
                  <a:pt x="785172" y="246720"/>
                  <a:pt x="801590" y="257377"/>
                  <a:pt x="807674" y="258832"/>
                </a:cubicBezTo>
                <a:cubicBezTo>
                  <a:pt x="811017" y="259632"/>
                  <a:pt x="814594" y="258571"/>
                  <a:pt x="817725" y="255850"/>
                </a:cubicBezTo>
                <a:cubicBezTo>
                  <a:pt x="820398" y="253527"/>
                  <a:pt x="827458" y="251039"/>
                  <a:pt x="833412" y="250321"/>
                </a:cubicBezTo>
                <a:cubicBezTo>
                  <a:pt x="842908" y="249177"/>
                  <a:pt x="844894" y="249674"/>
                  <a:pt x="849572" y="254368"/>
                </a:cubicBezTo>
                <a:cubicBezTo>
                  <a:pt x="852505" y="257311"/>
                  <a:pt x="856460" y="259719"/>
                  <a:pt x="858360" y="259719"/>
                </a:cubicBezTo>
                <a:cubicBezTo>
                  <a:pt x="860261" y="259719"/>
                  <a:pt x="861817" y="261432"/>
                  <a:pt x="861817" y="263526"/>
                </a:cubicBezTo>
                <a:cubicBezTo>
                  <a:pt x="861817" y="267666"/>
                  <a:pt x="869888" y="274160"/>
                  <a:pt x="875034" y="274160"/>
                </a:cubicBezTo>
                <a:cubicBezTo>
                  <a:pt x="876798" y="274160"/>
                  <a:pt x="878394" y="276016"/>
                  <a:pt x="878583" y="278285"/>
                </a:cubicBezTo>
                <a:cubicBezTo>
                  <a:pt x="879257" y="286413"/>
                  <a:pt x="879679" y="287149"/>
                  <a:pt x="884968" y="289406"/>
                </a:cubicBezTo>
                <a:cubicBezTo>
                  <a:pt x="893865" y="293204"/>
                  <a:pt x="896859" y="295938"/>
                  <a:pt x="897837" y="301158"/>
                </a:cubicBezTo>
                <a:cubicBezTo>
                  <a:pt x="898897" y="306811"/>
                  <a:pt x="907903" y="308094"/>
                  <a:pt x="911049" y="303040"/>
                </a:cubicBezTo>
                <a:cubicBezTo>
                  <a:pt x="912108" y="301338"/>
                  <a:pt x="914495" y="297752"/>
                  <a:pt x="916353" y="295071"/>
                </a:cubicBezTo>
                <a:cubicBezTo>
                  <a:pt x="919328" y="290781"/>
                  <a:pt x="918887" y="289532"/>
                  <a:pt x="912673" y="284644"/>
                </a:cubicBezTo>
                <a:cubicBezTo>
                  <a:pt x="908790" y="281590"/>
                  <a:pt x="905613" y="277517"/>
                  <a:pt x="905613" y="275594"/>
                </a:cubicBezTo>
                <a:cubicBezTo>
                  <a:pt x="905613" y="273670"/>
                  <a:pt x="904464" y="272097"/>
                  <a:pt x="903058" y="272097"/>
                </a:cubicBezTo>
                <a:cubicBezTo>
                  <a:pt x="901652" y="272097"/>
                  <a:pt x="900113" y="269544"/>
                  <a:pt x="899636" y="266424"/>
                </a:cubicBezTo>
                <a:cubicBezTo>
                  <a:pt x="899009" y="262313"/>
                  <a:pt x="897030" y="260565"/>
                  <a:pt x="892451" y="260076"/>
                </a:cubicBezTo>
                <a:cubicBezTo>
                  <a:pt x="883864" y="259159"/>
                  <a:pt x="885665" y="253734"/>
                  <a:pt x="895987" y="249423"/>
                </a:cubicBezTo>
                <a:cubicBezTo>
                  <a:pt x="900918" y="247364"/>
                  <a:pt x="905142" y="243416"/>
                  <a:pt x="906648" y="239458"/>
                </a:cubicBezTo>
                <a:cubicBezTo>
                  <a:pt x="908458" y="234701"/>
                  <a:pt x="910762" y="232902"/>
                  <a:pt x="915043" y="232902"/>
                </a:cubicBezTo>
                <a:cubicBezTo>
                  <a:pt x="918288" y="232902"/>
                  <a:pt x="922113" y="232046"/>
                  <a:pt x="923543" y="231000"/>
                </a:cubicBezTo>
                <a:cubicBezTo>
                  <a:pt x="924973" y="229953"/>
                  <a:pt x="930470" y="228499"/>
                  <a:pt x="935759" y="227767"/>
                </a:cubicBezTo>
                <a:cubicBezTo>
                  <a:pt x="943822" y="226652"/>
                  <a:pt x="946441" y="227293"/>
                  <a:pt x="951976" y="231733"/>
                </a:cubicBezTo>
                <a:cubicBezTo>
                  <a:pt x="958646" y="237083"/>
                  <a:pt x="965834" y="238760"/>
                  <a:pt x="965834" y="234965"/>
                </a:cubicBezTo>
                <a:cubicBezTo>
                  <a:pt x="965834" y="233830"/>
                  <a:pt x="967306" y="232902"/>
                  <a:pt x="969106" y="232902"/>
                </a:cubicBezTo>
                <a:cubicBezTo>
                  <a:pt x="970905" y="232902"/>
                  <a:pt x="975796" y="230434"/>
                  <a:pt x="979974" y="227417"/>
                </a:cubicBezTo>
                <a:cubicBezTo>
                  <a:pt x="986716" y="222550"/>
                  <a:pt x="987774" y="222332"/>
                  <a:pt x="989380" y="225486"/>
                </a:cubicBezTo>
                <a:cubicBezTo>
                  <a:pt x="990375" y="227440"/>
                  <a:pt x="989957" y="231078"/>
                  <a:pt x="988450" y="233571"/>
                </a:cubicBezTo>
                <a:cubicBezTo>
                  <a:pt x="985250" y="238863"/>
                  <a:pt x="990861" y="244336"/>
                  <a:pt x="997516" y="242412"/>
                </a:cubicBezTo>
                <a:cubicBezTo>
                  <a:pt x="1002877" y="240861"/>
                  <a:pt x="1006018" y="234401"/>
                  <a:pt x="1001912" y="233370"/>
                </a:cubicBezTo>
                <a:cubicBezTo>
                  <a:pt x="996901" y="232111"/>
                  <a:pt x="998099" y="225090"/>
                  <a:pt x="1004094" y="220571"/>
                </a:cubicBezTo>
                <a:cubicBezTo>
                  <a:pt x="1007071" y="218328"/>
                  <a:pt x="1008835" y="215173"/>
                  <a:pt x="1008014" y="213560"/>
                </a:cubicBezTo>
                <a:cubicBezTo>
                  <a:pt x="1005450" y="208526"/>
                  <a:pt x="1012004" y="207731"/>
                  <a:pt x="1018492" y="212289"/>
                </a:cubicBezTo>
                <a:cubicBezTo>
                  <a:pt x="1023707" y="215953"/>
                  <a:pt x="1026739" y="216429"/>
                  <a:pt x="1037677" y="215296"/>
                </a:cubicBezTo>
                <a:cubicBezTo>
                  <a:pt x="1047740" y="214254"/>
                  <a:pt x="1051012" y="214630"/>
                  <a:pt x="1052201" y="216965"/>
                </a:cubicBezTo>
                <a:cubicBezTo>
                  <a:pt x="1053218" y="218961"/>
                  <a:pt x="1059762" y="220444"/>
                  <a:pt x="1071584" y="221357"/>
                </a:cubicBezTo>
                <a:cubicBezTo>
                  <a:pt x="1083397" y="222269"/>
                  <a:pt x="1093044" y="224454"/>
                  <a:pt x="1100117" y="227818"/>
                </a:cubicBezTo>
                <a:cubicBezTo>
                  <a:pt x="1105994" y="230614"/>
                  <a:pt x="1112675" y="232902"/>
                  <a:pt x="1114963" y="232902"/>
                </a:cubicBezTo>
                <a:cubicBezTo>
                  <a:pt x="1117251" y="232902"/>
                  <a:pt x="1119123" y="233739"/>
                  <a:pt x="1119123" y="234763"/>
                </a:cubicBezTo>
                <a:cubicBezTo>
                  <a:pt x="1119123" y="235786"/>
                  <a:pt x="1123714" y="238419"/>
                  <a:pt x="1129324" y="240613"/>
                </a:cubicBezTo>
                <a:cubicBezTo>
                  <a:pt x="1136796" y="243535"/>
                  <a:pt x="1139996" y="246340"/>
                  <a:pt x="1141288" y="251098"/>
                </a:cubicBezTo>
                <a:cubicBezTo>
                  <a:pt x="1143618" y="259686"/>
                  <a:pt x="1154176" y="266268"/>
                  <a:pt x="1161125" y="263465"/>
                </a:cubicBezTo>
                <a:cubicBezTo>
                  <a:pt x="1165127" y="261851"/>
                  <a:pt x="1167795" y="262554"/>
                  <a:pt x="1173613" y="266755"/>
                </a:cubicBezTo>
                <a:cubicBezTo>
                  <a:pt x="1177682" y="269693"/>
                  <a:pt x="1181945" y="272097"/>
                  <a:pt x="1183085" y="272097"/>
                </a:cubicBezTo>
                <a:cubicBezTo>
                  <a:pt x="1184225" y="272097"/>
                  <a:pt x="1193805" y="278666"/>
                  <a:pt x="1204375" y="286694"/>
                </a:cubicBezTo>
                <a:cubicBezTo>
                  <a:pt x="1219327" y="298052"/>
                  <a:pt x="1225819" y="301549"/>
                  <a:pt x="1233631" y="302452"/>
                </a:cubicBezTo>
                <a:cubicBezTo>
                  <a:pt x="1239153" y="303090"/>
                  <a:pt x="1245194" y="304516"/>
                  <a:pt x="1247057" y="305620"/>
                </a:cubicBezTo>
                <a:cubicBezTo>
                  <a:pt x="1248920" y="306724"/>
                  <a:pt x="1252394" y="307064"/>
                  <a:pt x="1254777" y="306374"/>
                </a:cubicBezTo>
                <a:cubicBezTo>
                  <a:pt x="1260780" y="304638"/>
                  <a:pt x="1258724" y="296059"/>
                  <a:pt x="1252076" y="295103"/>
                </a:cubicBezTo>
                <a:cubicBezTo>
                  <a:pt x="1245987" y="294227"/>
                  <a:pt x="1239564" y="289906"/>
                  <a:pt x="1239564" y="286684"/>
                </a:cubicBezTo>
                <a:cubicBezTo>
                  <a:pt x="1239564" y="283877"/>
                  <a:pt x="1241213" y="283910"/>
                  <a:pt x="1252344" y="286944"/>
                </a:cubicBezTo>
                <a:cubicBezTo>
                  <a:pt x="1260748" y="289234"/>
                  <a:pt x="1262004" y="288981"/>
                  <a:pt x="1269646" y="283463"/>
                </a:cubicBezTo>
                <a:cubicBezTo>
                  <a:pt x="1274179" y="280191"/>
                  <a:pt x="1277887" y="275366"/>
                  <a:pt x="1277887" y="272742"/>
                </a:cubicBezTo>
                <a:cubicBezTo>
                  <a:pt x="1277887" y="269876"/>
                  <a:pt x="1279526" y="267971"/>
                  <a:pt x="1281993" y="267971"/>
                </a:cubicBezTo>
                <a:cubicBezTo>
                  <a:pt x="1284251" y="267971"/>
                  <a:pt x="1286099" y="268906"/>
                  <a:pt x="1286099" y="270048"/>
                </a:cubicBezTo>
                <a:cubicBezTo>
                  <a:pt x="1286099" y="271190"/>
                  <a:pt x="1289104" y="274093"/>
                  <a:pt x="1292776" y="276500"/>
                </a:cubicBezTo>
                <a:cubicBezTo>
                  <a:pt x="1298916" y="280523"/>
                  <a:pt x="1299129" y="281248"/>
                  <a:pt x="1295429" y="285504"/>
                </a:cubicBezTo>
                <a:cubicBezTo>
                  <a:pt x="1291608" y="289898"/>
                  <a:pt x="1291893" y="290307"/>
                  <a:pt x="1301070" y="293589"/>
                </a:cubicBezTo>
                <a:cubicBezTo>
                  <a:pt x="1306385" y="295490"/>
                  <a:pt x="1310734" y="297930"/>
                  <a:pt x="1310734" y="299011"/>
                </a:cubicBezTo>
                <a:cubicBezTo>
                  <a:pt x="1310734" y="300092"/>
                  <a:pt x="1312582" y="300977"/>
                  <a:pt x="1314840" y="300977"/>
                </a:cubicBezTo>
                <a:cubicBezTo>
                  <a:pt x="1319198" y="300977"/>
                  <a:pt x="1320193" y="304643"/>
                  <a:pt x="1316852" y="308389"/>
                </a:cubicBezTo>
                <a:cubicBezTo>
                  <a:pt x="1315745" y="309629"/>
                  <a:pt x="1310766" y="311241"/>
                  <a:pt x="1305785" y="311971"/>
                </a:cubicBezTo>
                <a:cubicBezTo>
                  <a:pt x="1294441" y="313635"/>
                  <a:pt x="1288456" y="317830"/>
                  <a:pt x="1291780" y="321787"/>
                </a:cubicBezTo>
                <a:cubicBezTo>
                  <a:pt x="1293126" y="323390"/>
                  <a:pt x="1294246" y="329368"/>
                  <a:pt x="1294268" y="335072"/>
                </a:cubicBezTo>
                <a:cubicBezTo>
                  <a:pt x="1294314" y="346283"/>
                  <a:pt x="1300229" y="352549"/>
                  <a:pt x="1310766" y="352549"/>
                </a:cubicBezTo>
                <a:cubicBezTo>
                  <a:pt x="1314938" y="352549"/>
                  <a:pt x="1316209" y="353936"/>
                  <a:pt x="1316209" y="358486"/>
                </a:cubicBezTo>
                <a:cubicBezTo>
                  <a:pt x="1316209" y="366817"/>
                  <a:pt x="1323147" y="370899"/>
                  <a:pt x="1329348" y="366215"/>
                </a:cubicBezTo>
                <a:cubicBezTo>
                  <a:pt x="1332966" y="363483"/>
                  <a:pt x="1333846" y="359639"/>
                  <a:pt x="1333301" y="348948"/>
                </a:cubicBezTo>
                <a:cubicBezTo>
                  <a:pt x="1332915" y="341385"/>
                  <a:pt x="1331375" y="334274"/>
                  <a:pt x="1329879" y="333146"/>
                </a:cubicBezTo>
                <a:cubicBezTo>
                  <a:pt x="1325818" y="330085"/>
                  <a:pt x="1326594" y="322464"/>
                  <a:pt x="1331264" y="319543"/>
                </a:cubicBezTo>
                <a:cubicBezTo>
                  <a:pt x="1335977" y="316596"/>
                  <a:pt x="1336710" y="310096"/>
                  <a:pt x="1332549" y="308158"/>
                </a:cubicBezTo>
                <a:cubicBezTo>
                  <a:pt x="1330933" y="307406"/>
                  <a:pt x="1330460" y="303904"/>
                  <a:pt x="1331440" y="299964"/>
                </a:cubicBezTo>
                <a:cubicBezTo>
                  <a:pt x="1332382" y="296180"/>
                  <a:pt x="1332296" y="291050"/>
                  <a:pt x="1331248" y="288563"/>
                </a:cubicBezTo>
                <a:cubicBezTo>
                  <a:pt x="1329695" y="284874"/>
                  <a:pt x="1327902" y="284259"/>
                  <a:pt x="1321514" y="285222"/>
                </a:cubicBezTo>
                <a:cubicBezTo>
                  <a:pt x="1313662" y="286405"/>
                  <a:pt x="1308211" y="283830"/>
                  <a:pt x="1313427" y="281400"/>
                </a:cubicBezTo>
                <a:cubicBezTo>
                  <a:pt x="1317025" y="279725"/>
                  <a:pt x="1317064" y="267971"/>
                  <a:pt x="1313472" y="267971"/>
                </a:cubicBezTo>
                <a:cubicBezTo>
                  <a:pt x="1311966" y="267971"/>
                  <a:pt x="1310734" y="265186"/>
                  <a:pt x="1310734" y="261782"/>
                </a:cubicBezTo>
                <a:cubicBezTo>
                  <a:pt x="1310734" y="258379"/>
                  <a:pt x="1312064" y="255594"/>
                  <a:pt x="1313689" y="255594"/>
                </a:cubicBezTo>
                <a:cubicBezTo>
                  <a:pt x="1315504" y="255594"/>
                  <a:pt x="1315992" y="253357"/>
                  <a:pt x="1314954" y="249796"/>
                </a:cubicBezTo>
                <a:cubicBezTo>
                  <a:pt x="1313589" y="245112"/>
                  <a:pt x="1314468" y="243542"/>
                  <a:pt x="1319527" y="241630"/>
                </a:cubicBezTo>
                <a:cubicBezTo>
                  <a:pt x="1322971" y="240328"/>
                  <a:pt x="1328869" y="238992"/>
                  <a:pt x="1332633" y="238661"/>
                </a:cubicBezTo>
                <a:cubicBezTo>
                  <a:pt x="1337817" y="238205"/>
                  <a:pt x="1339686" y="236684"/>
                  <a:pt x="1340342" y="232386"/>
                </a:cubicBezTo>
                <a:cubicBezTo>
                  <a:pt x="1341029" y="227885"/>
                  <a:pt x="1342621" y="226713"/>
                  <a:pt x="1348050" y="226713"/>
                </a:cubicBezTo>
                <a:cubicBezTo>
                  <a:pt x="1351812" y="226713"/>
                  <a:pt x="1357032" y="225850"/>
                  <a:pt x="1359649" y="224794"/>
                </a:cubicBezTo>
                <a:cubicBezTo>
                  <a:pt x="1362458" y="223661"/>
                  <a:pt x="1366022" y="223628"/>
                  <a:pt x="1368352" y="224713"/>
                </a:cubicBezTo>
                <a:cubicBezTo>
                  <a:pt x="1371646" y="226247"/>
                  <a:pt x="1371396" y="227063"/>
                  <a:pt x="1366836" y="229660"/>
                </a:cubicBezTo>
                <a:cubicBezTo>
                  <a:pt x="1362706" y="232012"/>
                  <a:pt x="1362382" y="232787"/>
                  <a:pt x="1365506" y="232836"/>
                </a:cubicBezTo>
                <a:cubicBezTo>
                  <a:pt x="1367779" y="232872"/>
                  <a:pt x="1371111" y="231124"/>
                  <a:pt x="1372911" y="228952"/>
                </a:cubicBezTo>
                <a:cubicBezTo>
                  <a:pt x="1376622" y="224474"/>
                  <a:pt x="1373651" y="221525"/>
                  <a:pt x="1364112" y="220219"/>
                </a:cubicBezTo>
                <a:cubicBezTo>
                  <a:pt x="1361101" y="219806"/>
                  <a:pt x="1357421" y="217386"/>
                  <a:pt x="1355935" y="214840"/>
                </a:cubicBezTo>
                <a:cubicBezTo>
                  <a:pt x="1354449" y="212293"/>
                  <a:pt x="1352293" y="210210"/>
                  <a:pt x="1351145" y="210210"/>
                </a:cubicBezTo>
                <a:cubicBezTo>
                  <a:pt x="1349996" y="210210"/>
                  <a:pt x="1349056" y="208818"/>
                  <a:pt x="1349056" y="207116"/>
                </a:cubicBezTo>
                <a:cubicBezTo>
                  <a:pt x="1349056" y="202090"/>
                  <a:pt x="1359696" y="203557"/>
                  <a:pt x="1367138" y="209609"/>
                </a:cubicBezTo>
                <a:cubicBezTo>
                  <a:pt x="1372600" y="214051"/>
                  <a:pt x="1374958" y="214747"/>
                  <a:pt x="1378641" y="213008"/>
                </a:cubicBezTo>
                <a:cubicBezTo>
                  <a:pt x="1385405" y="209813"/>
                  <a:pt x="1385676" y="203489"/>
                  <a:pt x="1379285" y="197935"/>
                </a:cubicBezTo>
                <a:cubicBezTo>
                  <a:pt x="1372749" y="192256"/>
                  <a:pt x="1372180" y="189581"/>
                  <a:pt x="1377505" y="189581"/>
                </a:cubicBezTo>
                <a:cubicBezTo>
                  <a:pt x="1379602" y="189581"/>
                  <a:pt x="1382066" y="188113"/>
                  <a:pt x="1382980" y="186318"/>
                </a:cubicBezTo>
                <a:cubicBezTo>
                  <a:pt x="1385541" y="181289"/>
                  <a:pt x="1384949" y="175141"/>
                  <a:pt x="1381904" y="175141"/>
                </a:cubicBezTo>
                <a:cubicBezTo>
                  <a:pt x="1377257" y="175141"/>
                  <a:pt x="1378881" y="170019"/>
                  <a:pt x="1384495" y="166969"/>
                </a:cubicBezTo>
                <a:cubicBezTo>
                  <a:pt x="1387425" y="165377"/>
                  <a:pt x="1389302" y="163440"/>
                  <a:pt x="1388665" y="162664"/>
                </a:cubicBezTo>
                <a:cubicBezTo>
                  <a:pt x="1386719" y="160290"/>
                  <a:pt x="1396466" y="155050"/>
                  <a:pt x="1405522" y="153602"/>
                </a:cubicBezTo>
                <a:cubicBezTo>
                  <a:pt x="1413090" y="152391"/>
                  <a:pt x="1414288" y="152840"/>
                  <a:pt x="1415829" y="157466"/>
                </a:cubicBezTo>
                <a:cubicBezTo>
                  <a:pt x="1418056" y="164151"/>
                  <a:pt x="1430453" y="167057"/>
                  <a:pt x="1435325" y="162037"/>
                </a:cubicBezTo>
                <a:cubicBezTo>
                  <a:pt x="1440658" y="156540"/>
                  <a:pt x="1459206" y="159019"/>
                  <a:pt x="1454617" y="164614"/>
                </a:cubicBezTo>
                <a:cubicBezTo>
                  <a:pt x="1451602" y="168290"/>
                  <a:pt x="1455722" y="175141"/>
                  <a:pt x="1460947" y="175141"/>
                </a:cubicBezTo>
                <a:cubicBezTo>
                  <a:pt x="1463569" y="175141"/>
                  <a:pt x="1468105" y="173778"/>
                  <a:pt x="1471028" y="172112"/>
                </a:cubicBezTo>
                <a:cubicBezTo>
                  <a:pt x="1473950" y="170447"/>
                  <a:pt x="1479113" y="169054"/>
                  <a:pt x="1482500" y="169018"/>
                </a:cubicBezTo>
                <a:cubicBezTo>
                  <a:pt x="1485887" y="168982"/>
                  <a:pt x="1488659" y="168024"/>
                  <a:pt x="1488659" y="166890"/>
                </a:cubicBezTo>
                <a:cubicBezTo>
                  <a:pt x="1488659" y="165755"/>
                  <a:pt x="1490506" y="164827"/>
                  <a:pt x="1492765" y="164827"/>
                </a:cubicBezTo>
                <a:cubicBezTo>
                  <a:pt x="1495023" y="164827"/>
                  <a:pt x="1496871" y="163898"/>
                  <a:pt x="1496871" y="162764"/>
                </a:cubicBezTo>
                <a:cubicBezTo>
                  <a:pt x="1496871" y="161629"/>
                  <a:pt x="1498718" y="160701"/>
                  <a:pt x="1500977" y="160701"/>
                </a:cubicBezTo>
                <a:cubicBezTo>
                  <a:pt x="1503235" y="160701"/>
                  <a:pt x="1505083" y="162503"/>
                  <a:pt x="1505083" y="164705"/>
                </a:cubicBezTo>
                <a:cubicBezTo>
                  <a:pt x="1505083" y="169750"/>
                  <a:pt x="1509047" y="171655"/>
                  <a:pt x="1516056" y="169978"/>
                </a:cubicBezTo>
                <a:cubicBezTo>
                  <a:pt x="1519531" y="169147"/>
                  <a:pt x="1521506" y="166855"/>
                  <a:pt x="1521506" y="163656"/>
                </a:cubicBezTo>
                <a:cubicBezTo>
                  <a:pt x="1521506" y="158514"/>
                  <a:pt x="1528325" y="156519"/>
                  <a:pt x="1530339" y="161072"/>
                </a:cubicBezTo>
                <a:cubicBezTo>
                  <a:pt x="1531815" y="164410"/>
                  <a:pt x="1540375" y="161655"/>
                  <a:pt x="1542564" y="157138"/>
                </a:cubicBezTo>
                <a:cubicBezTo>
                  <a:pt x="1543539" y="155126"/>
                  <a:pt x="1546591" y="151267"/>
                  <a:pt x="1549345" y="148561"/>
                </a:cubicBezTo>
                <a:cubicBezTo>
                  <a:pt x="1555416" y="142599"/>
                  <a:pt x="1555828" y="136243"/>
                  <a:pt x="1550248" y="134629"/>
                </a:cubicBezTo>
                <a:cubicBezTo>
                  <a:pt x="1547704" y="133894"/>
                  <a:pt x="1546142" y="130754"/>
                  <a:pt x="1546142" y="126378"/>
                </a:cubicBezTo>
                <a:cubicBezTo>
                  <a:pt x="1546142" y="122002"/>
                  <a:pt x="1544580" y="118862"/>
                  <a:pt x="1542036" y="118126"/>
                </a:cubicBezTo>
                <a:cubicBezTo>
                  <a:pt x="1539778" y="117473"/>
                  <a:pt x="1537940" y="114485"/>
                  <a:pt x="1537952" y="111487"/>
                </a:cubicBezTo>
                <a:cubicBezTo>
                  <a:pt x="1537976" y="105339"/>
                  <a:pt x="1547406" y="100877"/>
                  <a:pt x="1560374" y="100877"/>
                </a:cubicBezTo>
                <a:cubicBezTo>
                  <a:pt x="1564591" y="100877"/>
                  <a:pt x="1568041" y="99949"/>
                  <a:pt x="1568041" y="98814"/>
                </a:cubicBezTo>
                <a:cubicBezTo>
                  <a:pt x="1568041" y="95283"/>
                  <a:pt x="1574771" y="96553"/>
                  <a:pt x="1578240" y="100739"/>
                </a:cubicBezTo>
                <a:cubicBezTo>
                  <a:pt x="1581001" y="104071"/>
                  <a:pt x="1580772" y="104849"/>
                  <a:pt x="1576846" y="105472"/>
                </a:cubicBezTo>
                <a:cubicBezTo>
                  <a:pt x="1574261" y="105882"/>
                  <a:pt x="1578701" y="106357"/>
                  <a:pt x="1586712" y="106528"/>
                </a:cubicBezTo>
                <a:cubicBezTo>
                  <a:pt x="1600524" y="106823"/>
                  <a:pt x="1601424" y="106524"/>
                  <a:pt x="1604088" y="100763"/>
                </a:cubicBezTo>
                <a:cubicBezTo>
                  <a:pt x="1607350" y="93713"/>
                  <a:pt x="1613049" y="93050"/>
                  <a:pt x="1625285" y="98299"/>
                </a:cubicBezTo>
                <a:cubicBezTo>
                  <a:pt x="1630649" y="100599"/>
                  <a:pt x="1633708" y="103548"/>
                  <a:pt x="1633719" y="106428"/>
                </a:cubicBezTo>
                <a:cubicBezTo>
                  <a:pt x="1633740" y="112162"/>
                  <a:pt x="1637131" y="113726"/>
                  <a:pt x="1645928" y="112062"/>
                </a:cubicBezTo>
                <a:cubicBezTo>
                  <a:pt x="1652061" y="110902"/>
                  <a:pt x="1652897" y="109666"/>
                  <a:pt x="1652897" y="101758"/>
                </a:cubicBezTo>
                <a:cubicBezTo>
                  <a:pt x="1652897" y="94882"/>
                  <a:pt x="1654183" y="92252"/>
                  <a:pt x="1658372" y="90563"/>
                </a:cubicBezTo>
                <a:cubicBezTo>
                  <a:pt x="1661668" y="89233"/>
                  <a:pt x="1663846" y="86243"/>
                  <a:pt x="1663846" y="83049"/>
                </a:cubicBezTo>
                <a:cubicBezTo>
                  <a:pt x="1663846" y="78997"/>
                  <a:pt x="1664898" y="78048"/>
                  <a:pt x="1668299" y="79032"/>
                </a:cubicBezTo>
                <a:cubicBezTo>
                  <a:pt x="1670748" y="79740"/>
                  <a:pt x="1674444" y="79262"/>
                  <a:pt x="1676511" y="77968"/>
                </a:cubicBezTo>
                <a:cubicBezTo>
                  <a:pt x="1680833" y="75265"/>
                  <a:pt x="1681628" y="65808"/>
                  <a:pt x="1677533" y="65808"/>
                </a:cubicBezTo>
                <a:cubicBezTo>
                  <a:pt x="1673302" y="65808"/>
                  <a:pt x="1674297" y="59328"/>
                  <a:pt x="1679148" y="55288"/>
                </a:cubicBezTo>
                <a:cubicBezTo>
                  <a:pt x="1685768" y="49775"/>
                  <a:pt x="1681788" y="43116"/>
                  <a:pt x="1671874" y="43116"/>
                </a:cubicBezTo>
                <a:cubicBezTo>
                  <a:pt x="1661262" y="43116"/>
                  <a:pt x="1661372" y="38201"/>
                  <a:pt x="1672058" y="34865"/>
                </a:cubicBezTo>
                <a:cubicBezTo>
                  <a:pt x="1676809" y="33382"/>
                  <a:pt x="1680270" y="30762"/>
                  <a:pt x="1680270" y="28650"/>
                </a:cubicBezTo>
                <a:cubicBezTo>
                  <a:pt x="1680270" y="26475"/>
                  <a:pt x="1683038" y="24474"/>
                  <a:pt x="1687113" y="23703"/>
                </a:cubicBezTo>
                <a:cubicBezTo>
                  <a:pt x="1690877" y="22991"/>
                  <a:pt x="1693956" y="21627"/>
                  <a:pt x="1693956" y="20671"/>
                </a:cubicBezTo>
                <a:cubicBezTo>
                  <a:pt x="1693956" y="18056"/>
                  <a:pt x="1707018" y="20466"/>
                  <a:pt x="1710632" y="23747"/>
                </a:cubicBezTo>
                <a:cubicBezTo>
                  <a:pt x="1712368" y="25324"/>
                  <a:pt x="1716585" y="26613"/>
                  <a:pt x="1720003" y="26613"/>
                </a:cubicBezTo>
                <a:cubicBezTo>
                  <a:pt x="1723422" y="26613"/>
                  <a:pt x="1726928" y="28006"/>
                  <a:pt x="1727794" y="29707"/>
                </a:cubicBezTo>
                <a:cubicBezTo>
                  <a:pt x="1728661" y="31410"/>
                  <a:pt x="1732488" y="32802"/>
                  <a:pt x="1736299" y="32802"/>
                </a:cubicBezTo>
                <a:cubicBezTo>
                  <a:pt x="1741439" y="32802"/>
                  <a:pt x="1743228" y="33884"/>
                  <a:pt x="1743228" y="36992"/>
                </a:cubicBezTo>
                <a:cubicBezTo>
                  <a:pt x="1743228" y="42025"/>
                  <a:pt x="1750487" y="44580"/>
                  <a:pt x="1756569" y="41689"/>
                </a:cubicBezTo>
                <a:cubicBezTo>
                  <a:pt x="1759594" y="40250"/>
                  <a:pt x="1760687" y="37271"/>
                  <a:pt x="1760093" y="32077"/>
                </a:cubicBezTo>
                <a:cubicBezTo>
                  <a:pt x="1759561" y="27425"/>
                  <a:pt x="1760428" y="24550"/>
                  <a:pt x="1762364" y="24550"/>
                </a:cubicBezTo>
                <a:cubicBezTo>
                  <a:pt x="1764122" y="24550"/>
                  <a:pt x="1764816" y="22938"/>
                  <a:pt x="1763948" y="20875"/>
                </a:cubicBezTo>
                <a:cubicBezTo>
                  <a:pt x="1762818" y="18194"/>
                  <a:pt x="1764497" y="16604"/>
                  <a:pt x="1770156" y="14994"/>
                </a:cubicBezTo>
                <a:cubicBezTo>
                  <a:pt x="1779976" y="12201"/>
                  <a:pt x="1795237" y="13764"/>
                  <a:pt x="1795237" y="17564"/>
                </a:cubicBezTo>
                <a:cubicBezTo>
                  <a:pt x="1795237" y="19137"/>
                  <a:pt x="1796468" y="20425"/>
                  <a:pt x="1797974" y="20425"/>
                </a:cubicBezTo>
                <a:cubicBezTo>
                  <a:pt x="1799480" y="20425"/>
                  <a:pt x="1800711" y="21788"/>
                  <a:pt x="1800711" y="23454"/>
                </a:cubicBezTo>
                <a:cubicBezTo>
                  <a:pt x="1800711" y="25276"/>
                  <a:pt x="1802320" y="26019"/>
                  <a:pt x="1804748" y="25317"/>
                </a:cubicBezTo>
                <a:cubicBezTo>
                  <a:pt x="1809756" y="23868"/>
                  <a:pt x="1824990" y="32656"/>
                  <a:pt x="1825196" y="37112"/>
                </a:cubicBezTo>
                <a:cubicBezTo>
                  <a:pt x="1825279" y="38916"/>
                  <a:pt x="1822210" y="41468"/>
                  <a:pt x="1818375" y="42785"/>
                </a:cubicBezTo>
                <a:cubicBezTo>
                  <a:pt x="1809564" y="45811"/>
                  <a:pt x="1808923" y="45785"/>
                  <a:pt x="1808923" y="42401"/>
                </a:cubicBezTo>
                <a:cubicBezTo>
                  <a:pt x="1808923" y="38482"/>
                  <a:pt x="1798779" y="30120"/>
                  <a:pt x="1795742" y="31535"/>
                </a:cubicBezTo>
                <a:cubicBezTo>
                  <a:pt x="1794354" y="32182"/>
                  <a:pt x="1792448" y="36343"/>
                  <a:pt x="1791506" y="40783"/>
                </a:cubicBezTo>
                <a:cubicBezTo>
                  <a:pt x="1790564" y="45222"/>
                  <a:pt x="1787938" y="49391"/>
                  <a:pt x="1785672" y="50047"/>
                </a:cubicBezTo>
                <a:cubicBezTo>
                  <a:pt x="1778204" y="52206"/>
                  <a:pt x="1782232" y="65948"/>
                  <a:pt x="1793060" y="75255"/>
                </a:cubicBezTo>
                <a:cubicBezTo>
                  <a:pt x="1795805" y="77614"/>
                  <a:pt x="1799604" y="83585"/>
                  <a:pt x="1801501" y="88524"/>
                </a:cubicBezTo>
                <a:cubicBezTo>
                  <a:pt x="1803890" y="94744"/>
                  <a:pt x="1807454" y="98609"/>
                  <a:pt x="1813096" y="101102"/>
                </a:cubicBezTo>
                <a:cubicBezTo>
                  <a:pt x="1824258" y="106035"/>
                  <a:pt x="1828610" y="105746"/>
                  <a:pt x="1834470" y="99682"/>
                </a:cubicBezTo>
                <a:cubicBezTo>
                  <a:pt x="1840396" y="93550"/>
                  <a:pt x="1836887" y="88500"/>
                  <a:pt x="1826700" y="88500"/>
                </a:cubicBezTo>
                <a:cubicBezTo>
                  <a:pt x="1822596" y="88500"/>
                  <a:pt x="1819955" y="86936"/>
                  <a:pt x="1818860" y="83858"/>
                </a:cubicBezTo>
                <a:cubicBezTo>
                  <a:pt x="1816307" y="76678"/>
                  <a:pt x="1816668" y="76123"/>
                  <a:pt x="1823882" y="76123"/>
                </a:cubicBezTo>
                <a:cubicBezTo>
                  <a:pt x="1832232" y="76123"/>
                  <a:pt x="1836063" y="70996"/>
                  <a:pt x="1834289" y="62198"/>
                </a:cubicBezTo>
                <a:cubicBezTo>
                  <a:pt x="1833272" y="57150"/>
                  <a:pt x="1833957" y="55494"/>
                  <a:pt x="1837062" y="55494"/>
                </a:cubicBezTo>
                <a:cubicBezTo>
                  <a:pt x="1842324" y="55494"/>
                  <a:pt x="1844967" y="60512"/>
                  <a:pt x="1841200" y="63350"/>
                </a:cubicBezTo>
                <a:cubicBezTo>
                  <a:pt x="1839185" y="64869"/>
                  <a:pt x="1841338" y="65947"/>
                  <a:pt x="1848367" y="66941"/>
                </a:cubicBezTo>
                <a:cubicBezTo>
                  <a:pt x="1856040" y="68025"/>
                  <a:pt x="1859681" y="67497"/>
                  <a:pt x="1863779" y="64702"/>
                </a:cubicBezTo>
                <a:cubicBezTo>
                  <a:pt x="1872345" y="58860"/>
                  <a:pt x="1870452" y="52113"/>
                  <a:pt x="1857772" y="43289"/>
                </a:cubicBezTo>
                <a:cubicBezTo>
                  <a:pt x="1846271" y="35286"/>
                  <a:pt x="1844677" y="28676"/>
                  <a:pt x="1854248" y="28676"/>
                </a:cubicBezTo>
                <a:cubicBezTo>
                  <a:pt x="1859155" y="28676"/>
                  <a:pt x="1868910" y="20861"/>
                  <a:pt x="1869053" y="16814"/>
                </a:cubicBezTo>
                <a:cubicBezTo>
                  <a:pt x="1869107" y="15281"/>
                  <a:pt x="1872844" y="14236"/>
                  <a:pt x="1878275" y="14236"/>
                </a:cubicBezTo>
                <a:cubicBezTo>
                  <a:pt x="1885494" y="14236"/>
                  <a:pt x="1889505" y="15997"/>
                  <a:pt x="1897423" y="22645"/>
                </a:cubicBezTo>
                <a:cubicBezTo>
                  <a:pt x="1906341" y="30131"/>
                  <a:pt x="1907892" y="30713"/>
                  <a:pt x="1911559" y="27949"/>
                </a:cubicBezTo>
                <a:cubicBezTo>
                  <a:pt x="1916526" y="24206"/>
                  <a:pt x="1916834" y="20058"/>
                  <a:pt x="1912393" y="16711"/>
                </a:cubicBezTo>
                <a:cubicBezTo>
                  <a:pt x="1909838" y="14786"/>
                  <a:pt x="1909876" y="13663"/>
                  <a:pt x="1912564" y="11657"/>
                </a:cubicBezTo>
                <a:cubicBezTo>
                  <a:pt x="1915330" y="9593"/>
                  <a:pt x="1916509" y="9732"/>
                  <a:pt x="1918477" y="12359"/>
                </a:cubicBezTo>
                <a:cubicBezTo>
                  <a:pt x="1923998" y="19728"/>
                  <a:pt x="1931107" y="24557"/>
                  <a:pt x="1937437" y="25239"/>
                </a:cubicBezTo>
                <a:cubicBezTo>
                  <a:pt x="1947214" y="26292"/>
                  <a:pt x="1950799" y="31615"/>
                  <a:pt x="1944989" y="36454"/>
                </a:cubicBezTo>
                <a:cubicBezTo>
                  <a:pt x="1939873" y="40713"/>
                  <a:pt x="1938701" y="47242"/>
                  <a:pt x="1943051" y="47242"/>
                </a:cubicBezTo>
                <a:cubicBezTo>
                  <a:pt x="1944557" y="47242"/>
                  <a:pt x="1945788" y="49508"/>
                  <a:pt x="1945788" y="52278"/>
                </a:cubicBezTo>
                <a:cubicBezTo>
                  <a:pt x="1945788" y="55047"/>
                  <a:pt x="1947020" y="57887"/>
                  <a:pt x="1948526" y="58588"/>
                </a:cubicBezTo>
                <a:cubicBezTo>
                  <a:pt x="1950031" y="59289"/>
                  <a:pt x="1951263" y="63103"/>
                  <a:pt x="1951263" y="67064"/>
                </a:cubicBezTo>
                <a:cubicBezTo>
                  <a:pt x="1951263" y="72441"/>
                  <a:pt x="1953586" y="76067"/>
                  <a:pt x="1960436" y="81382"/>
                </a:cubicBezTo>
                <a:cubicBezTo>
                  <a:pt x="1965481" y="85297"/>
                  <a:pt x="1971169" y="88500"/>
                  <a:pt x="1973076" y="88500"/>
                </a:cubicBezTo>
                <a:cubicBezTo>
                  <a:pt x="1974984" y="88500"/>
                  <a:pt x="1980753" y="91285"/>
                  <a:pt x="1985898" y="94689"/>
                </a:cubicBezTo>
                <a:cubicBezTo>
                  <a:pt x="1995941" y="101334"/>
                  <a:pt x="2007925" y="102828"/>
                  <a:pt x="2010507" y="97757"/>
                </a:cubicBezTo>
                <a:cubicBezTo>
                  <a:pt x="2011381" y="96040"/>
                  <a:pt x="2010532" y="93216"/>
                  <a:pt x="2008621" y="91480"/>
                </a:cubicBezTo>
                <a:cubicBezTo>
                  <a:pt x="2003948" y="87237"/>
                  <a:pt x="2009656" y="82172"/>
                  <a:pt x="2014768" y="86024"/>
                </a:cubicBezTo>
                <a:cubicBezTo>
                  <a:pt x="2018652" y="88951"/>
                  <a:pt x="2033905" y="89325"/>
                  <a:pt x="2037625" y="86584"/>
                </a:cubicBezTo>
                <a:cubicBezTo>
                  <a:pt x="2039055" y="85530"/>
                  <a:pt x="2044537" y="84370"/>
                  <a:pt x="2049806" y="84005"/>
                </a:cubicBezTo>
                <a:cubicBezTo>
                  <a:pt x="2057960" y="83441"/>
                  <a:pt x="2059515" y="82498"/>
                  <a:pt x="2060252" y="77670"/>
                </a:cubicBezTo>
                <a:cubicBezTo>
                  <a:pt x="2060870" y="73627"/>
                  <a:pt x="2062664" y="71997"/>
                  <a:pt x="2066497" y="71997"/>
                </a:cubicBezTo>
                <a:cubicBezTo>
                  <a:pt x="2073189" y="71997"/>
                  <a:pt x="2076296" y="66457"/>
                  <a:pt x="2072305" y="61641"/>
                </a:cubicBezTo>
                <a:cubicBezTo>
                  <a:pt x="2069739" y="58545"/>
                  <a:pt x="2070518" y="57839"/>
                  <a:pt x="2077690" y="56757"/>
                </a:cubicBezTo>
                <a:cubicBezTo>
                  <a:pt x="2097520" y="53769"/>
                  <a:pt x="2112764" y="58097"/>
                  <a:pt x="2112764" y="66717"/>
                </a:cubicBezTo>
                <a:cubicBezTo>
                  <a:pt x="2112764" y="69225"/>
                  <a:pt x="2115843" y="73458"/>
                  <a:pt x="2119607" y="76123"/>
                </a:cubicBezTo>
                <a:cubicBezTo>
                  <a:pt x="2123370" y="78787"/>
                  <a:pt x="2126450" y="82508"/>
                  <a:pt x="2126450" y="84390"/>
                </a:cubicBezTo>
                <a:cubicBezTo>
                  <a:pt x="2126450" y="89572"/>
                  <a:pt x="2129378" y="90714"/>
                  <a:pt x="2133908" y="87300"/>
                </a:cubicBezTo>
                <a:cubicBezTo>
                  <a:pt x="2138007" y="84211"/>
                  <a:pt x="2148788" y="85160"/>
                  <a:pt x="2150630" y="88773"/>
                </a:cubicBezTo>
                <a:cubicBezTo>
                  <a:pt x="2151132" y="89757"/>
                  <a:pt x="2154446" y="90563"/>
                  <a:pt x="2157996" y="90563"/>
                </a:cubicBezTo>
                <a:cubicBezTo>
                  <a:pt x="2161545" y="90563"/>
                  <a:pt x="2165211" y="91491"/>
                  <a:pt x="2166141" y="92626"/>
                </a:cubicBezTo>
                <a:cubicBezTo>
                  <a:pt x="2167072" y="93760"/>
                  <a:pt x="2170843" y="94689"/>
                  <a:pt x="2174523" y="94689"/>
                </a:cubicBezTo>
                <a:cubicBezTo>
                  <a:pt x="2179712" y="94689"/>
                  <a:pt x="2182276" y="92838"/>
                  <a:pt x="2185956" y="86437"/>
                </a:cubicBezTo>
                <a:cubicBezTo>
                  <a:pt x="2188565" y="81899"/>
                  <a:pt x="2191614" y="78185"/>
                  <a:pt x="2192732" y="78185"/>
                </a:cubicBezTo>
                <a:cubicBezTo>
                  <a:pt x="2193850" y="78185"/>
                  <a:pt x="2193322" y="75798"/>
                  <a:pt x="2191558" y="72880"/>
                </a:cubicBezTo>
                <a:cubicBezTo>
                  <a:pt x="2189327" y="69190"/>
                  <a:pt x="2189232" y="67150"/>
                  <a:pt x="2191248" y="66176"/>
                </a:cubicBezTo>
                <a:cubicBezTo>
                  <a:pt x="2196698" y="63543"/>
                  <a:pt x="2198337" y="55571"/>
                  <a:pt x="2193703" y="54231"/>
                </a:cubicBezTo>
                <a:cubicBezTo>
                  <a:pt x="2191341" y="53548"/>
                  <a:pt x="2189408" y="50882"/>
                  <a:pt x="2189408" y="48306"/>
                </a:cubicBezTo>
                <a:cubicBezTo>
                  <a:pt x="2189408" y="45729"/>
                  <a:pt x="2187560" y="42466"/>
                  <a:pt x="2185302" y="41053"/>
                </a:cubicBezTo>
                <a:cubicBezTo>
                  <a:pt x="2183044" y="39641"/>
                  <a:pt x="2181196" y="36333"/>
                  <a:pt x="2181196" y="33702"/>
                </a:cubicBezTo>
                <a:cubicBezTo>
                  <a:pt x="2181196" y="31072"/>
                  <a:pt x="2179964" y="28346"/>
                  <a:pt x="2178459" y="27645"/>
                </a:cubicBezTo>
                <a:cubicBezTo>
                  <a:pt x="2176953" y="26944"/>
                  <a:pt x="2175722" y="21418"/>
                  <a:pt x="2175722" y="15366"/>
                </a:cubicBezTo>
                <a:cubicBezTo>
                  <a:pt x="2175722" y="7236"/>
                  <a:pt x="2176852" y="4036"/>
                  <a:pt x="2180052" y="3111"/>
                </a:cubicBezTo>
                <a:close/>
                <a:moveTo>
                  <a:pt x="2104409" y="614"/>
                </a:moveTo>
                <a:cubicBezTo>
                  <a:pt x="2106615" y="2104"/>
                  <a:pt x="2106577" y="6423"/>
                  <a:pt x="2106205" y="14861"/>
                </a:cubicBezTo>
                <a:cubicBezTo>
                  <a:pt x="2105840" y="23148"/>
                  <a:pt x="2104630" y="31038"/>
                  <a:pt x="2103516" y="32396"/>
                </a:cubicBezTo>
                <a:cubicBezTo>
                  <a:pt x="2101055" y="35397"/>
                  <a:pt x="2094554" y="35631"/>
                  <a:pt x="2092234" y="32802"/>
                </a:cubicBezTo>
                <a:cubicBezTo>
                  <a:pt x="2091304" y="31667"/>
                  <a:pt x="2087686" y="30739"/>
                  <a:pt x="2084196" y="30739"/>
                </a:cubicBezTo>
                <a:cubicBezTo>
                  <a:pt x="2080705" y="30739"/>
                  <a:pt x="2076316" y="29347"/>
                  <a:pt x="2074442" y="27645"/>
                </a:cubicBezTo>
                <a:cubicBezTo>
                  <a:pt x="2072567" y="25943"/>
                  <a:pt x="2068721" y="24550"/>
                  <a:pt x="2065894" y="24550"/>
                </a:cubicBezTo>
                <a:cubicBezTo>
                  <a:pt x="2063068" y="24550"/>
                  <a:pt x="2060755" y="23842"/>
                  <a:pt x="2060755" y="22977"/>
                </a:cubicBezTo>
                <a:cubicBezTo>
                  <a:pt x="2060755" y="22111"/>
                  <a:pt x="2057984" y="20487"/>
                  <a:pt x="2054596" y="19367"/>
                </a:cubicBezTo>
                <a:cubicBezTo>
                  <a:pt x="2043462" y="15685"/>
                  <a:pt x="2047219" y="11314"/>
                  <a:pt x="2063492" y="9013"/>
                </a:cubicBezTo>
                <a:cubicBezTo>
                  <a:pt x="2071772" y="7842"/>
                  <a:pt x="2083317" y="5290"/>
                  <a:pt x="2089147" y="3340"/>
                </a:cubicBezTo>
                <a:cubicBezTo>
                  <a:pt x="2097752" y="463"/>
                  <a:pt x="2102202" y="-876"/>
                  <a:pt x="2104409" y="614"/>
                </a:cubicBezTo>
                <a:close/>
                <a:moveTo>
                  <a:pt x="2019931" y="589"/>
                </a:moveTo>
                <a:cubicBezTo>
                  <a:pt x="2027923" y="-407"/>
                  <a:pt x="2031102" y="312"/>
                  <a:pt x="2037039" y="4459"/>
                </a:cubicBezTo>
                <a:cubicBezTo>
                  <a:pt x="2041050" y="7260"/>
                  <a:pt x="2044331" y="10173"/>
                  <a:pt x="2044331" y="10932"/>
                </a:cubicBezTo>
                <a:cubicBezTo>
                  <a:pt x="2044331" y="11691"/>
                  <a:pt x="2040780" y="14928"/>
                  <a:pt x="2036441" y="18125"/>
                </a:cubicBezTo>
                <a:cubicBezTo>
                  <a:pt x="2026783" y="25239"/>
                  <a:pt x="2012094" y="28006"/>
                  <a:pt x="2007685" y="23541"/>
                </a:cubicBezTo>
                <a:cubicBezTo>
                  <a:pt x="2004651" y="20470"/>
                  <a:pt x="1980324" y="18465"/>
                  <a:pt x="1976949" y="21008"/>
                </a:cubicBezTo>
                <a:cubicBezTo>
                  <a:pt x="1976034" y="21698"/>
                  <a:pt x="1974968" y="25330"/>
                  <a:pt x="1974579" y="29079"/>
                </a:cubicBezTo>
                <a:cubicBezTo>
                  <a:pt x="1973910" y="35534"/>
                  <a:pt x="1968505" y="38920"/>
                  <a:pt x="1964132" y="35624"/>
                </a:cubicBezTo>
                <a:cubicBezTo>
                  <a:pt x="1961194" y="33410"/>
                  <a:pt x="1961850" y="26613"/>
                  <a:pt x="1965002" y="26613"/>
                </a:cubicBezTo>
                <a:cubicBezTo>
                  <a:pt x="1966607" y="26613"/>
                  <a:pt x="1967065" y="24433"/>
                  <a:pt x="1966080" y="21475"/>
                </a:cubicBezTo>
                <a:cubicBezTo>
                  <a:pt x="1964783" y="17581"/>
                  <a:pt x="1965599" y="16047"/>
                  <a:pt x="1969450" y="15136"/>
                </a:cubicBezTo>
                <a:cubicBezTo>
                  <a:pt x="1972244" y="14475"/>
                  <a:pt x="1976669" y="13074"/>
                  <a:pt x="1979283" y="12023"/>
                </a:cubicBezTo>
                <a:cubicBezTo>
                  <a:pt x="1981897" y="10971"/>
                  <a:pt x="1985901" y="10110"/>
                  <a:pt x="1988179" y="10110"/>
                </a:cubicBezTo>
                <a:cubicBezTo>
                  <a:pt x="1990498" y="10110"/>
                  <a:pt x="1992322" y="8293"/>
                  <a:pt x="1992322" y="5984"/>
                </a:cubicBezTo>
                <a:cubicBezTo>
                  <a:pt x="1992322" y="2710"/>
                  <a:pt x="1994157" y="1854"/>
                  <a:pt x="2001219" y="1836"/>
                </a:cubicBezTo>
                <a:cubicBezTo>
                  <a:pt x="2006112" y="1823"/>
                  <a:pt x="2014532" y="1263"/>
                  <a:pt x="2019931" y="589"/>
                </a:cubicBezTo>
                <a:close/>
              </a:path>
            </a:pathLst>
          </a:custGeom>
          <a:solidFill>
            <a:srgbClr val="F72E2B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31750" h="127000"/>
            <a:bevelB w="31750" h="10795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E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84964" y="2625532"/>
            <a:ext cx="3946024" cy="1805152"/>
          </a:xfrm>
          <a:custGeom>
            <a:avLst/>
            <a:gdLst/>
            <a:ahLst/>
            <a:cxnLst/>
            <a:rect l="l" t="t" r="r" b="b"/>
            <a:pathLst>
              <a:path w="2174576" h="982513">
                <a:moveTo>
                  <a:pt x="258137" y="964068"/>
                </a:moveTo>
                <a:cubicBezTo>
                  <a:pt x="259633" y="963709"/>
                  <a:pt x="261410" y="965835"/>
                  <a:pt x="262135" y="968853"/>
                </a:cubicBezTo>
                <a:cubicBezTo>
                  <a:pt x="262860" y="971870"/>
                  <a:pt x="262244" y="974572"/>
                  <a:pt x="260748" y="974931"/>
                </a:cubicBezTo>
                <a:cubicBezTo>
                  <a:pt x="259252" y="975290"/>
                  <a:pt x="257475" y="973164"/>
                  <a:pt x="256750" y="970147"/>
                </a:cubicBezTo>
                <a:cubicBezTo>
                  <a:pt x="256025" y="967129"/>
                  <a:pt x="256642" y="964428"/>
                  <a:pt x="258137" y="964068"/>
                </a:cubicBezTo>
                <a:close/>
                <a:moveTo>
                  <a:pt x="329695" y="949745"/>
                </a:moveTo>
                <a:cubicBezTo>
                  <a:pt x="330682" y="949507"/>
                  <a:pt x="331783" y="950536"/>
                  <a:pt x="332142" y="952029"/>
                </a:cubicBezTo>
                <a:cubicBezTo>
                  <a:pt x="332501" y="953523"/>
                  <a:pt x="331987" y="954939"/>
                  <a:pt x="331000" y="955176"/>
                </a:cubicBezTo>
                <a:cubicBezTo>
                  <a:pt x="330012" y="955414"/>
                  <a:pt x="328911" y="954385"/>
                  <a:pt x="328552" y="952892"/>
                </a:cubicBezTo>
                <a:cubicBezTo>
                  <a:pt x="328193" y="951398"/>
                  <a:pt x="328707" y="949982"/>
                  <a:pt x="329695" y="949745"/>
                </a:cubicBezTo>
                <a:close/>
                <a:moveTo>
                  <a:pt x="358500" y="948148"/>
                </a:moveTo>
                <a:cubicBezTo>
                  <a:pt x="361064" y="948772"/>
                  <a:pt x="362142" y="950450"/>
                  <a:pt x="362865" y="953457"/>
                </a:cubicBezTo>
                <a:cubicBezTo>
                  <a:pt x="363883" y="957693"/>
                  <a:pt x="362853" y="959011"/>
                  <a:pt x="357522" y="960292"/>
                </a:cubicBezTo>
                <a:cubicBezTo>
                  <a:pt x="348991" y="962343"/>
                  <a:pt x="337675" y="959248"/>
                  <a:pt x="336547" y="954557"/>
                </a:cubicBezTo>
                <a:cubicBezTo>
                  <a:pt x="335903" y="951879"/>
                  <a:pt x="338237" y="950426"/>
                  <a:pt x="345219" y="949161"/>
                </a:cubicBezTo>
                <a:cubicBezTo>
                  <a:pt x="351886" y="947953"/>
                  <a:pt x="355936" y="947524"/>
                  <a:pt x="358500" y="948148"/>
                </a:cubicBezTo>
                <a:close/>
                <a:moveTo>
                  <a:pt x="396994" y="895977"/>
                </a:moveTo>
                <a:cubicBezTo>
                  <a:pt x="402682" y="894899"/>
                  <a:pt x="404550" y="899162"/>
                  <a:pt x="401201" y="905583"/>
                </a:cubicBezTo>
                <a:cubicBezTo>
                  <a:pt x="398531" y="910705"/>
                  <a:pt x="389389" y="913709"/>
                  <a:pt x="388443" y="909775"/>
                </a:cubicBezTo>
                <a:cubicBezTo>
                  <a:pt x="388084" y="908282"/>
                  <a:pt x="385771" y="907545"/>
                  <a:pt x="383303" y="908138"/>
                </a:cubicBezTo>
                <a:cubicBezTo>
                  <a:pt x="380835" y="908731"/>
                  <a:pt x="379129" y="910524"/>
                  <a:pt x="379513" y="912121"/>
                </a:cubicBezTo>
                <a:cubicBezTo>
                  <a:pt x="380582" y="916569"/>
                  <a:pt x="372478" y="915685"/>
                  <a:pt x="369058" y="910981"/>
                </a:cubicBezTo>
                <a:cubicBezTo>
                  <a:pt x="367393" y="908692"/>
                  <a:pt x="366384" y="905850"/>
                  <a:pt x="366814" y="904664"/>
                </a:cubicBezTo>
                <a:cubicBezTo>
                  <a:pt x="367491" y="902800"/>
                  <a:pt x="380024" y="899193"/>
                  <a:pt x="396994" y="895977"/>
                </a:cubicBezTo>
                <a:close/>
                <a:moveTo>
                  <a:pt x="458312" y="891700"/>
                </a:moveTo>
                <a:cubicBezTo>
                  <a:pt x="459457" y="892350"/>
                  <a:pt x="460200" y="894153"/>
                  <a:pt x="459961" y="895706"/>
                </a:cubicBezTo>
                <a:cubicBezTo>
                  <a:pt x="459724" y="897260"/>
                  <a:pt x="458592" y="898000"/>
                  <a:pt x="457447" y="897350"/>
                </a:cubicBezTo>
                <a:cubicBezTo>
                  <a:pt x="456301" y="896700"/>
                  <a:pt x="455559" y="894898"/>
                  <a:pt x="455797" y="893344"/>
                </a:cubicBezTo>
                <a:cubicBezTo>
                  <a:pt x="456035" y="891790"/>
                  <a:pt x="457167" y="891051"/>
                  <a:pt x="458312" y="891700"/>
                </a:cubicBezTo>
                <a:close/>
                <a:moveTo>
                  <a:pt x="537871" y="888228"/>
                </a:moveTo>
                <a:cubicBezTo>
                  <a:pt x="542260" y="887173"/>
                  <a:pt x="545225" y="891622"/>
                  <a:pt x="543430" y="896566"/>
                </a:cubicBezTo>
                <a:cubicBezTo>
                  <a:pt x="542054" y="900356"/>
                  <a:pt x="536805" y="898707"/>
                  <a:pt x="534988" y="893915"/>
                </a:cubicBezTo>
                <a:cubicBezTo>
                  <a:pt x="533702" y="890525"/>
                  <a:pt x="534450" y="889050"/>
                  <a:pt x="537871" y="888228"/>
                </a:cubicBezTo>
                <a:close/>
                <a:moveTo>
                  <a:pt x="419685" y="883656"/>
                </a:moveTo>
                <a:cubicBezTo>
                  <a:pt x="427459" y="881747"/>
                  <a:pt x="431122" y="881944"/>
                  <a:pt x="431689" y="884303"/>
                </a:cubicBezTo>
                <a:cubicBezTo>
                  <a:pt x="432137" y="886170"/>
                  <a:pt x="431697" y="887891"/>
                  <a:pt x="430710" y="888129"/>
                </a:cubicBezTo>
                <a:cubicBezTo>
                  <a:pt x="429722" y="888366"/>
                  <a:pt x="429502" y="891004"/>
                  <a:pt x="430220" y="893991"/>
                </a:cubicBezTo>
                <a:cubicBezTo>
                  <a:pt x="430938" y="896978"/>
                  <a:pt x="430702" y="899620"/>
                  <a:pt x="429695" y="899862"/>
                </a:cubicBezTo>
                <a:cubicBezTo>
                  <a:pt x="428611" y="900123"/>
                  <a:pt x="429062" y="903128"/>
                  <a:pt x="430806" y="907249"/>
                </a:cubicBezTo>
                <a:cubicBezTo>
                  <a:pt x="433285" y="913109"/>
                  <a:pt x="433191" y="914030"/>
                  <a:pt x="430203" y="913138"/>
                </a:cubicBezTo>
                <a:cubicBezTo>
                  <a:pt x="428255" y="912557"/>
                  <a:pt x="425516" y="912356"/>
                  <a:pt x="424116" y="912692"/>
                </a:cubicBezTo>
                <a:cubicBezTo>
                  <a:pt x="422716" y="913029"/>
                  <a:pt x="421028" y="911050"/>
                  <a:pt x="420366" y="908294"/>
                </a:cubicBezTo>
                <a:cubicBezTo>
                  <a:pt x="419704" y="905538"/>
                  <a:pt x="416975" y="901427"/>
                  <a:pt x="414302" y="899156"/>
                </a:cubicBezTo>
                <a:cubicBezTo>
                  <a:pt x="405504" y="891683"/>
                  <a:pt x="407229" y="886716"/>
                  <a:pt x="419685" y="883656"/>
                </a:cubicBezTo>
                <a:close/>
                <a:moveTo>
                  <a:pt x="853499" y="867945"/>
                </a:moveTo>
                <a:cubicBezTo>
                  <a:pt x="844522" y="868337"/>
                  <a:pt x="841360" y="872513"/>
                  <a:pt x="843778" y="880782"/>
                </a:cubicBezTo>
                <a:cubicBezTo>
                  <a:pt x="846528" y="890188"/>
                  <a:pt x="850716" y="891969"/>
                  <a:pt x="862392" y="888698"/>
                </a:cubicBezTo>
                <a:cubicBezTo>
                  <a:pt x="871108" y="886256"/>
                  <a:pt x="874507" y="886520"/>
                  <a:pt x="878432" y="889943"/>
                </a:cubicBezTo>
                <a:cubicBezTo>
                  <a:pt x="881172" y="892332"/>
                  <a:pt x="888476" y="894997"/>
                  <a:pt x="894664" y="895866"/>
                </a:cubicBezTo>
                <a:cubicBezTo>
                  <a:pt x="900851" y="896735"/>
                  <a:pt x="906057" y="897330"/>
                  <a:pt x="906233" y="897187"/>
                </a:cubicBezTo>
                <a:cubicBezTo>
                  <a:pt x="915218" y="889912"/>
                  <a:pt x="915925" y="882141"/>
                  <a:pt x="908113" y="876507"/>
                </a:cubicBezTo>
                <a:cubicBezTo>
                  <a:pt x="905073" y="874315"/>
                  <a:pt x="901224" y="872820"/>
                  <a:pt x="899559" y="873185"/>
                </a:cubicBezTo>
                <a:cubicBezTo>
                  <a:pt x="897893" y="873550"/>
                  <a:pt x="895071" y="872486"/>
                  <a:pt x="893285" y="870820"/>
                </a:cubicBezTo>
                <a:cubicBezTo>
                  <a:pt x="890354" y="868084"/>
                  <a:pt x="875267" y="866994"/>
                  <a:pt x="853499" y="867945"/>
                </a:cubicBezTo>
                <a:close/>
                <a:moveTo>
                  <a:pt x="572145" y="836878"/>
                </a:moveTo>
                <a:cubicBezTo>
                  <a:pt x="578961" y="839166"/>
                  <a:pt x="582133" y="845995"/>
                  <a:pt x="576957" y="847239"/>
                </a:cubicBezTo>
                <a:cubicBezTo>
                  <a:pt x="575180" y="847666"/>
                  <a:pt x="573131" y="849655"/>
                  <a:pt x="572404" y="851658"/>
                </a:cubicBezTo>
                <a:cubicBezTo>
                  <a:pt x="571402" y="854418"/>
                  <a:pt x="570210" y="854622"/>
                  <a:pt x="567491" y="852501"/>
                </a:cubicBezTo>
                <a:cubicBezTo>
                  <a:pt x="564962" y="850529"/>
                  <a:pt x="557192" y="851393"/>
                  <a:pt x="541223" y="855424"/>
                </a:cubicBezTo>
                <a:cubicBezTo>
                  <a:pt x="521622" y="860371"/>
                  <a:pt x="518206" y="861967"/>
                  <a:pt x="516035" y="867194"/>
                </a:cubicBezTo>
                <a:cubicBezTo>
                  <a:pt x="514654" y="870520"/>
                  <a:pt x="512491" y="874276"/>
                  <a:pt x="511228" y="875541"/>
                </a:cubicBezTo>
                <a:cubicBezTo>
                  <a:pt x="507312" y="879466"/>
                  <a:pt x="482803" y="882433"/>
                  <a:pt x="478974" y="879447"/>
                </a:cubicBezTo>
                <a:cubicBezTo>
                  <a:pt x="476528" y="877539"/>
                  <a:pt x="472090" y="877861"/>
                  <a:pt x="465377" y="880435"/>
                </a:cubicBezTo>
                <a:cubicBezTo>
                  <a:pt x="459896" y="882536"/>
                  <a:pt x="454272" y="883957"/>
                  <a:pt x="452879" y="883593"/>
                </a:cubicBezTo>
                <a:cubicBezTo>
                  <a:pt x="449825" y="882794"/>
                  <a:pt x="447723" y="875423"/>
                  <a:pt x="450367" y="874787"/>
                </a:cubicBezTo>
                <a:cubicBezTo>
                  <a:pt x="451396" y="874540"/>
                  <a:pt x="453384" y="871477"/>
                  <a:pt x="454786" y="867981"/>
                </a:cubicBezTo>
                <a:cubicBezTo>
                  <a:pt x="457160" y="862057"/>
                  <a:pt x="460147" y="860898"/>
                  <a:pt x="498568" y="850996"/>
                </a:cubicBezTo>
                <a:cubicBezTo>
                  <a:pt x="555810" y="836244"/>
                  <a:pt x="565002" y="834480"/>
                  <a:pt x="572145" y="836878"/>
                </a:cubicBezTo>
                <a:close/>
                <a:moveTo>
                  <a:pt x="437735" y="735638"/>
                </a:moveTo>
                <a:cubicBezTo>
                  <a:pt x="438500" y="734478"/>
                  <a:pt x="439438" y="734822"/>
                  <a:pt x="439818" y="736404"/>
                </a:cubicBezTo>
                <a:cubicBezTo>
                  <a:pt x="440198" y="737986"/>
                  <a:pt x="439701" y="739475"/>
                  <a:pt x="438714" y="739712"/>
                </a:cubicBezTo>
                <a:cubicBezTo>
                  <a:pt x="437727" y="739949"/>
                  <a:pt x="436789" y="739604"/>
                  <a:pt x="436631" y="738945"/>
                </a:cubicBezTo>
                <a:cubicBezTo>
                  <a:pt x="436473" y="738287"/>
                  <a:pt x="436969" y="736798"/>
                  <a:pt x="437735" y="735638"/>
                </a:cubicBezTo>
                <a:close/>
                <a:moveTo>
                  <a:pt x="420668" y="728373"/>
                </a:moveTo>
                <a:cubicBezTo>
                  <a:pt x="422323" y="725864"/>
                  <a:pt x="425691" y="730434"/>
                  <a:pt x="425088" y="734369"/>
                </a:cubicBezTo>
                <a:cubicBezTo>
                  <a:pt x="424837" y="736009"/>
                  <a:pt x="423871" y="737534"/>
                  <a:pt x="422942" y="737757"/>
                </a:cubicBezTo>
                <a:cubicBezTo>
                  <a:pt x="420758" y="738282"/>
                  <a:pt x="418977" y="730935"/>
                  <a:pt x="420668" y="728373"/>
                </a:cubicBezTo>
                <a:close/>
                <a:moveTo>
                  <a:pt x="371422" y="725004"/>
                </a:moveTo>
                <a:cubicBezTo>
                  <a:pt x="373756" y="727820"/>
                  <a:pt x="377336" y="728609"/>
                  <a:pt x="382328" y="727410"/>
                </a:cubicBezTo>
                <a:cubicBezTo>
                  <a:pt x="386415" y="726427"/>
                  <a:pt x="390052" y="726846"/>
                  <a:pt x="390411" y="728339"/>
                </a:cubicBezTo>
                <a:cubicBezTo>
                  <a:pt x="390770" y="729833"/>
                  <a:pt x="393429" y="730487"/>
                  <a:pt x="396321" y="729792"/>
                </a:cubicBezTo>
                <a:cubicBezTo>
                  <a:pt x="399212" y="729097"/>
                  <a:pt x="403230" y="730071"/>
                  <a:pt x="405250" y="731955"/>
                </a:cubicBezTo>
                <a:cubicBezTo>
                  <a:pt x="407269" y="733839"/>
                  <a:pt x="410547" y="734991"/>
                  <a:pt x="412534" y="734513"/>
                </a:cubicBezTo>
                <a:cubicBezTo>
                  <a:pt x="417676" y="733277"/>
                  <a:pt x="420326" y="738062"/>
                  <a:pt x="417498" y="743474"/>
                </a:cubicBezTo>
                <a:cubicBezTo>
                  <a:pt x="414577" y="749064"/>
                  <a:pt x="415005" y="748867"/>
                  <a:pt x="410465" y="746710"/>
                </a:cubicBezTo>
                <a:cubicBezTo>
                  <a:pt x="408418" y="745737"/>
                  <a:pt x="405352" y="744485"/>
                  <a:pt x="403651" y="743926"/>
                </a:cubicBezTo>
                <a:cubicBezTo>
                  <a:pt x="401950" y="743367"/>
                  <a:pt x="398114" y="741629"/>
                  <a:pt x="395127" y="740062"/>
                </a:cubicBezTo>
                <a:cubicBezTo>
                  <a:pt x="391695" y="738262"/>
                  <a:pt x="384624" y="738416"/>
                  <a:pt x="375920" y="740482"/>
                </a:cubicBezTo>
                <a:cubicBezTo>
                  <a:pt x="366319" y="742760"/>
                  <a:pt x="359986" y="742745"/>
                  <a:pt x="355023" y="740435"/>
                </a:cubicBezTo>
                <a:cubicBezTo>
                  <a:pt x="351106" y="738611"/>
                  <a:pt x="347800" y="737143"/>
                  <a:pt x="347675" y="737173"/>
                </a:cubicBezTo>
                <a:cubicBezTo>
                  <a:pt x="347551" y="737203"/>
                  <a:pt x="346304" y="734768"/>
                  <a:pt x="344904" y="731761"/>
                </a:cubicBezTo>
                <a:cubicBezTo>
                  <a:pt x="342690" y="727009"/>
                  <a:pt x="342995" y="726324"/>
                  <a:pt x="347233" y="726517"/>
                </a:cubicBezTo>
                <a:cubicBezTo>
                  <a:pt x="349915" y="726640"/>
                  <a:pt x="352807" y="727711"/>
                  <a:pt x="353661" y="728897"/>
                </a:cubicBezTo>
                <a:cubicBezTo>
                  <a:pt x="355900" y="732011"/>
                  <a:pt x="361769" y="730056"/>
                  <a:pt x="365089" y="725090"/>
                </a:cubicBezTo>
                <a:cubicBezTo>
                  <a:pt x="367493" y="721493"/>
                  <a:pt x="368501" y="721479"/>
                  <a:pt x="371422" y="725004"/>
                </a:cubicBezTo>
                <a:close/>
                <a:moveTo>
                  <a:pt x="284995" y="716331"/>
                </a:moveTo>
                <a:cubicBezTo>
                  <a:pt x="288585" y="715468"/>
                  <a:pt x="290706" y="716395"/>
                  <a:pt x="291359" y="719110"/>
                </a:cubicBezTo>
                <a:cubicBezTo>
                  <a:pt x="292011" y="721826"/>
                  <a:pt x="290543" y="723615"/>
                  <a:pt x="286953" y="724478"/>
                </a:cubicBezTo>
                <a:cubicBezTo>
                  <a:pt x="283362" y="725340"/>
                  <a:pt x="281241" y="724414"/>
                  <a:pt x="280589" y="721698"/>
                </a:cubicBezTo>
                <a:cubicBezTo>
                  <a:pt x="279936" y="718983"/>
                  <a:pt x="281405" y="717194"/>
                  <a:pt x="284995" y="716331"/>
                </a:cubicBezTo>
                <a:close/>
                <a:moveTo>
                  <a:pt x="424970" y="707964"/>
                </a:moveTo>
                <a:cubicBezTo>
                  <a:pt x="425616" y="708749"/>
                  <a:pt x="425389" y="710635"/>
                  <a:pt x="424987" y="714475"/>
                </a:cubicBezTo>
                <a:cubicBezTo>
                  <a:pt x="424298" y="721067"/>
                  <a:pt x="422813" y="721923"/>
                  <a:pt x="418708" y="718093"/>
                </a:cubicBezTo>
                <a:cubicBezTo>
                  <a:pt x="413623" y="713346"/>
                  <a:pt x="414047" y="709110"/>
                  <a:pt x="419712" y="708067"/>
                </a:cubicBezTo>
                <a:cubicBezTo>
                  <a:pt x="422805" y="707497"/>
                  <a:pt x="424325" y="707179"/>
                  <a:pt x="424970" y="707964"/>
                </a:cubicBezTo>
                <a:close/>
                <a:moveTo>
                  <a:pt x="398277" y="706342"/>
                </a:moveTo>
                <a:cubicBezTo>
                  <a:pt x="401868" y="705480"/>
                  <a:pt x="404571" y="710399"/>
                  <a:pt x="402954" y="714853"/>
                </a:cubicBezTo>
                <a:cubicBezTo>
                  <a:pt x="401729" y="718226"/>
                  <a:pt x="398065" y="716469"/>
                  <a:pt x="396224" y="711625"/>
                </a:cubicBezTo>
                <a:cubicBezTo>
                  <a:pt x="395099" y="708666"/>
                  <a:pt x="395767" y="706945"/>
                  <a:pt x="398277" y="706342"/>
                </a:cubicBezTo>
                <a:close/>
                <a:moveTo>
                  <a:pt x="355002" y="699507"/>
                </a:moveTo>
                <a:cubicBezTo>
                  <a:pt x="359596" y="698403"/>
                  <a:pt x="360635" y="699244"/>
                  <a:pt x="362073" y="705229"/>
                </a:cubicBezTo>
                <a:cubicBezTo>
                  <a:pt x="363189" y="709874"/>
                  <a:pt x="362873" y="711892"/>
                  <a:pt x="361135" y="711201"/>
                </a:cubicBezTo>
                <a:cubicBezTo>
                  <a:pt x="359692" y="710627"/>
                  <a:pt x="356916" y="709743"/>
                  <a:pt x="354966" y="709236"/>
                </a:cubicBezTo>
                <a:cubicBezTo>
                  <a:pt x="349022" y="707691"/>
                  <a:pt x="349047" y="700938"/>
                  <a:pt x="355002" y="699507"/>
                </a:cubicBezTo>
                <a:close/>
                <a:moveTo>
                  <a:pt x="341349" y="696188"/>
                </a:moveTo>
                <a:cubicBezTo>
                  <a:pt x="343653" y="697286"/>
                  <a:pt x="341465" y="708505"/>
                  <a:pt x="338822" y="709140"/>
                </a:cubicBezTo>
                <a:cubicBezTo>
                  <a:pt x="337435" y="709474"/>
                  <a:pt x="337444" y="713357"/>
                  <a:pt x="338845" y="719188"/>
                </a:cubicBezTo>
                <a:cubicBezTo>
                  <a:pt x="341335" y="729549"/>
                  <a:pt x="339586" y="731147"/>
                  <a:pt x="326586" y="730392"/>
                </a:cubicBezTo>
                <a:cubicBezTo>
                  <a:pt x="321873" y="730119"/>
                  <a:pt x="320232" y="728645"/>
                  <a:pt x="319018" y="723594"/>
                </a:cubicBezTo>
                <a:cubicBezTo>
                  <a:pt x="317919" y="719020"/>
                  <a:pt x="318482" y="716901"/>
                  <a:pt x="320953" y="716307"/>
                </a:cubicBezTo>
                <a:cubicBezTo>
                  <a:pt x="325066" y="715318"/>
                  <a:pt x="326297" y="709891"/>
                  <a:pt x="323914" y="703245"/>
                </a:cubicBezTo>
                <a:cubicBezTo>
                  <a:pt x="322446" y="699152"/>
                  <a:pt x="323439" y="698272"/>
                  <a:pt x="330996" y="696964"/>
                </a:cubicBezTo>
                <a:cubicBezTo>
                  <a:pt x="335830" y="696128"/>
                  <a:pt x="340489" y="695778"/>
                  <a:pt x="341349" y="696188"/>
                </a:cubicBezTo>
                <a:close/>
                <a:moveTo>
                  <a:pt x="305231" y="689925"/>
                </a:moveTo>
                <a:cubicBezTo>
                  <a:pt x="305997" y="688764"/>
                  <a:pt x="307081" y="689720"/>
                  <a:pt x="307640" y="692049"/>
                </a:cubicBezTo>
                <a:cubicBezTo>
                  <a:pt x="308200" y="694377"/>
                  <a:pt x="307850" y="696477"/>
                  <a:pt x="306863" y="696714"/>
                </a:cubicBezTo>
                <a:cubicBezTo>
                  <a:pt x="305875" y="696951"/>
                  <a:pt x="304791" y="695995"/>
                  <a:pt x="304454" y="694590"/>
                </a:cubicBezTo>
                <a:cubicBezTo>
                  <a:pt x="304116" y="693184"/>
                  <a:pt x="304466" y="691085"/>
                  <a:pt x="305231" y="689925"/>
                </a:cubicBezTo>
                <a:close/>
                <a:moveTo>
                  <a:pt x="285339" y="686180"/>
                </a:moveTo>
                <a:cubicBezTo>
                  <a:pt x="286540" y="686877"/>
                  <a:pt x="287441" y="688371"/>
                  <a:pt x="287168" y="690155"/>
                </a:cubicBezTo>
                <a:cubicBezTo>
                  <a:pt x="286934" y="691682"/>
                  <a:pt x="286030" y="693103"/>
                  <a:pt x="285159" y="693312"/>
                </a:cubicBezTo>
                <a:cubicBezTo>
                  <a:pt x="282645" y="693916"/>
                  <a:pt x="280154" y="689348"/>
                  <a:pt x="281710" y="686989"/>
                </a:cubicBezTo>
                <a:cubicBezTo>
                  <a:pt x="282637" y="685584"/>
                  <a:pt x="284138" y="685483"/>
                  <a:pt x="285339" y="686180"/>
                </a:cubicBezTo>
                <a:close/>
                <a:moveTo>
                  <a:pt x="276754" y="682338"/>
                </a:moveTo>
                <a:cubicBezTo>
                  <a:pt x="278598" y="683384"/>
                  <a:pt x="278932" y="684919"/>
                  <a:pt x="278033" y="688221"/>
                </a:cubicBezTo>
                <a:lnTo>
                  <a:pt x="278034" y="688221"/>
                </a:lnTo>
                <a:cubicBezTo>
                  <a:pt x="277190" y="691320"/>
                  <a:pt x="276036" y="691959"/>
                  <a:pt x="274266" y="690307"/>
                </a:cubicBezTo>
                <a:cubicBezTo>
                  <a:pt x="270997" y="687257"/>
                  <a:pt x="273168" y="680304"/>
                  <a:pt x="276754" y="682338"/>
                </a:cubicBezTo>
                <a:close/>
                <a:moveTo>
                  <a:pt x="243059" y="676141"/>
                </a:moveTo>
                <a:cubicBezTo>
                  <a:pt x="244513" y="675792"/>
                  <a:pt x="246489" y="677579"/>
                  <a:pt x="247449" y="680113"/>
                </a:cubicBezTo>
                <a:cubicBezTo>
                  <a:pt x="248675" y="683345"/>
                  <a:pt x="248047" y="684996"/>
                  <a:pt x="245343" y="685646"/>
                </a:cubicBezTo>
                <a:cubicBezTo>
                  <a:pt x="242639" y="686296"/>
                  <a:pt x="241329" y="685111"/>
                  <a:pt x="240952" y="681674"/>
                </a:cubicBezTo>
                <a:cubicBezTo>
                  <a:pt x="240657" y="678981"/>
                  <a:pt x="241605" y="676490"/>
                  <a:pt x="243059" y="676141"/>
                </a:cubicBezTo>
                <a:close/>
                <a:moveTo>
                  <a:pt x="80121" y="642050"/>
                </a:moveTo>
                <a:cubicBezTo>
                  <a:pt x="81617" y="641691"/>
                  <a:pt x="83394" y="643817"/>
                  <a:pt x="84119" y="646834"/>
                </a:cubicBezTo>
                <a:cubicBezTo>
                  <a:pt x="84844" y="649851"/>
                  <a:pt x="84228" y="652553"/>
                  <a:pt x="82732" y="652913"/>
                </a:cubicBezTo>
                <a:cubicBezTo>
                  <a:pt x="81236" y="653272"/>
                  <a:pt x="79459" y="651146"/>
                  <a:pt x="78734" y="648128"/>
                </a:cubicBezTo>
                <a:cubicBezTo>
                  <a:pt x="78009" y="645111"/>
                  <a:pt x="78625" y="642410"/>
                  <a:pt x="80121" y="642050"/>
                </a:cubicBezTo>
                <a:close/>
                <a:moveTo>
                  <a:pt x="216463" y="620776"/>
                </a:moveTo>
                <a:cubicBezTo>
                  <a:pt x="221064" y="619670"/>
                  <a:pt x="221522" y="621902"/>
                  <a:pt x="218541" y="630901"/>
                </a:cubicBezTo>
                <a:cubicBezTo>
                  <a:pt x="216767" y="636255"/>
                  <a:pt x="215438" y="637473"/>
                  <a:pt x="213483" y="635533"/>
                </a:cubicBezTo>
                <a:cubicBezTo>
                  <a:pt x="211599" y="633661"/>
                  <a:pt x="211395" y="632385"/>
                  <a:pt x="212777" y="631116"/>
                </a:cubicBezTo>
                <a:cubicBezTo>
                  <a:pt x="213847" y="630135"/>
                  <a:pt x="214306" y="627601"/>
                  <a:pt x="213797" y="625485"/>
                </a:cubicBezTo>
                <a:cubicBezTo>
                  <a:pt x="213289" y="623369"/>
                  <a:pt x="214488" y="621250"/>
                  <a:pt x="216463" y="620776"/>
                </a:cubicBezTo>
                <a:close/>
                <a:moveTo>
                  <a:pt x="351883" y="615549"/>
                </a:moveTo>
                <a:cubicBezTo>
                  <a:pt x="352661" y="614370"/>
                  <a:pt x="353756" y="615310"/>
                  <a:pt x="354315" y="617639"/>
                </a:cubicBezTo>
                <a:cubicBezTo>
                  <a:pt x="355461" y="622409"/>
                  <a:pt x="354553" y="623370"/>
                  <a:pt x="352109" y="619973"/>
                </a:cubicBezTo>
                <a:cubicBezTo>
                  <a:pt x="351207" y="618719"/>
                  <a:pt x="351105" y="616728"/>
                  <a:pt x="351883" y="615549"/>
                </a:cubicBezTo>
                <a:close/>
                <a:moveTo>
                  <a:pt x="181289" y="607018"/>
                </a:moveTo>
                <a:cubicBezTo>
                  <a:pt x="182858" y="605535"/>
                  <a:pt x="185055" y="605368"/>
                  <a:pt x="187088" y="607265"/>
                </a:cubicBezTo>
                <a:cubicBezTo>
                  <a:pt x="188470" y="608555"/>
                  <a:pt x="189575" y="611642"/>
                  <a:pt x="189544" y="614125"/>
                </a:cubicBezTo>
                <a:cubicBezTo>
                  <a:pt x="189512" y="616624"/>
                  <a:pt x="187401" y="619142"/>
                  <a:pt x="184818" y="619763"/>
                </a:cubicBezTo>
                <a:cubicBezTo>
                  <a:pt x="181009" y="620678"/>
                  <a:pt x="179986" y="619740"/>
                  <a:pt x="179261" y="614665"/>
                </a:cubicBezTo>
                <a:cubicBezTo>
                  <a:pt x="178781" y="611299"/>
                  <a:pt x="179721" y="608501"/>
                  <a:pt x="181289" y="607018"/>
                </a:cubicBezTo>
                <a:close/>
                <a:moveTo>
                  <a:pt x="271966" y="593506"/>
                </a:moveTo>
                <a:cubicBezTo>
                  <a:pt x="272022" y="592939"/>
                  <a:pt x="273376" y="593240"/>
                  <a:pt x="274975" y="594175"/>
                </a:cubicBezTo>
                <a:cubicBezTo>
                  <a:pt x="276575" y="595109"/>
                  <a:pt x="278306" y="595856"/>
                  <a:pt x="278823" y="595833"/>
                </a:cubicBezTo>
                <a:cubicBezTo>
                  <a:pt x="282638" y="595668"/>
                  <a:pt x="288951" y="598474"/>
                  <a:pt x="289451" y="600557"/>
                </a:cubicBezTo>
                <a:cubicBezTo>
                  <a:pt x="289786" y="601950"/>
                  <a:pt x="292384" y="602531"/>
                  <a:pt x="295225" y="601848"/>
                </a:cubicBezTo>
                <a:cubicBezTo>
                  <a:pt x="298066" y="601165"/>
                  <a:pt x="301837" y="602198"/>
                  <a:pt x="303604" y="604143"/>
                </a:cubicBezTo>
                <a:cubicBezTo>
                  <a:pt x="305371" y="606088"/>
                  <a:pt x="309056" y="607142"/>
                  <a:pt x="311791" y="606484"/>
                </a:cubicBezTo>
                <a:cubicBezTo>
                  <a:pt x="319477" y="604637"/>
                  <a:pt x="321960" y="612089"/>
                  <a:pt x="317131" y="622512"/>
                </a:cubicBezTo>
                <a:cubicBezTo>
                  <a:pt x="313483" y="630384"/>
                  <a:pt x="313446" y="631723"/>
                  <a:pt x="316774" y="635386"/>
                </a:cubicBezTo>
                <a:cubicBezTo>
                  <a:pt x="319609" y="638505"/>
                  <a:pt x="322251" y="638719"/>
                  <a:pt x="327923" y="636290"/>
                </a:cubicBezTo>
                <a:cubicBezTo>
                  <a:pt x="333967" y="633700"/>
                  <a:pt x="335924" y="633978"/>
                  <a:pt x="338390" y="637777"/>
                </a:cubicBezTo>
                <a:cubicBezTo>
                  <a:pt x="340059" y="640347"/>
                  <a:pt x="342912" y="642092"/>
                  <a:pt x="344731" y="641655"/>
                </a:cubicBezTo>
                <a:cubicBezTo>
                  <a:pt x="349109" y="640603"/>
                  <a:pt x="354426" y="646673"/>
                  <a:pt x="354351" y="652637"/>
                </a:cubicBezTo>
                <a:cubicBezTo>
                  <a:pt x="354259" y="659929"/>
                  <a:pt x="358439" y="667085"/>
                  <a:pt x="362254" y="666168"/>
                </a:cubicBezTo>
                <a:cubicBezTo>
                  <a:pt x="364603" y="665604"/>
                  <a:pt x="365481" y="662474"/>
                  <a:pt x="365062" y="656158"/>
                </a:cubicBezTo>
                <a:cubicBezTo>
                  <a:pt x="364641" y="649802"/>
                  <a:pt x="365517" y="646713"/>
                  <a:pt x="367904" y="646139"/>
                </a:cubicBezTo>
                <a:cubicBezTo>
                  <a:pt x="372434" y="645051"/>
                  <a:pt x="375541" y="653372"/>
                  <a:pt x="371756" y="656454"/>
                </a:cubicBezTo>
                <a:cubicBezTo>
                  <a:pt x="369773" y="658070"/>
                  <a:pt x="369484" y="661220"/>
                  <a:pt x="370858" y="666251"/>
                </a:cubicBezTo>
                <a:cubicBezTo>
                  <a:pt x="374326" y="678956"/>
                  <a:pt x="375112" y="680702"/>
                  <a:pt x="376448" y="678677"/>
                </a:cubicBezTo>
                <a:cubicBezTo>
                  <a:pt x="377161" y="677596"/>
                  <a:pt x="379348" y="678695"/>
                  <a:pt x="381307" y="681119"/>
                </a:cubicBezTo>
                <a:cubicBezTo>
                  <a:pt x="383267" y="683543"/>
                  <a:pt x="386475" y="685985"/>
                  <a:pt x="388437" y="686545"/>
                </a:cubicBezTo>
                <a:cubicBezTo>
                  <a:pt x="392712" y="687765"/>
                  <a:pt x="394228" y="692536"/>
                  <a:pt x="391245" y="695382"/>
                </a:cubicBezTo>
                <a:cubicBezTo>
                  <a:pt x="390004" y="696566"/>
                  <a:pt x="390015" y="699555"/>
                  <a:pt x="391271" y="702467"/>
                </a:cubicBezTo>
                <a:cubicBezTo>
                  <a:pt x="393228" y="707007"/>
                  <a:pt x="392446" y="707744"/>
                  <a:pt x="383360" y="709927"/>
                </a:cubicBezTo>
                <a:cubicBezTo>
                  <a:pt x="375773" y="711750"/>
                  <a:pt x="373045" y="711380"/>
                  <a:pt x="372337" y="708433"/>
                </a:cubicBezTo>
                <a:cubicBezTo>
                  <a:pt x="371696" y="705767"/>
                  <a:pt x="373764" y="703664"/>
                  <a:pt x="378808" y="701851"/>
                </a:cubicBezTo>
                <a:cubicBezTo>
                  <a:pt x="384316" y="699871"/>
                  <a:pt x="386076" y="697885"/>
                  <a:pt x="385656" y="694125"/>
                </a:cubicBezTo>
                <a:cubicBezTo>
                  <a:pt x="385053" y="688711"/>
                  <a:pt x="376112" y="680073"/>
                  <a:pt x="372107" y="681035"/>
                </a:cubicBezTo>
                <a:cubicBezTo>
                  <a:pt x="370778" y="681354"/>
                  <a:pt x="369451" y="680625"/>
                  <a:pt x="369160" y="679414"/>
                </a:cubicBezTo>
                <a:cubicBezTo>
                  <a:pt x="368650" y="677288"/>
                  <a:pt x="350796" y="673601"/>
                  <a:pt x="345186" y="674463"/>
                </a:cubicBezTo>
                <a:cubicBezTo>
                  <a:pt x="342147" y="674929"/>
                  <a:pt x="336245" y="673415"/>
                  <a:pt x="330543" y="670706"/>
                </a:cubicBezTo>
                <a:cubicBezTo>
                  <a:pt x="328497" y="669734"/>
                  <a:pt x="324890" y="669402"/>
                  <a:pt x="322529" y="669970"/>
                </a:cubicBezTo>
                <a:cubicBezTo>
                  <a:pt x="320169" y="670537"/>
                  <a:pt x="316866" y="669492"/>
                  <a:pt x="315191" y="667649"/>
                </a:cubicBezTo>
                <a:cubicBezTo>
                  <a:pt x="313515" y="665805"/>
                  <a:pt x="308769" y="664248"/>
                  <a:pt x="304643" y="664189"/>
                </a:cubicBezTo>
                <a:cubicBezTo>
                  <a:pt x="300518" y="664129"/>
                  <a:pt x="296418" y="663075"/>
                  <a:pt x="295533" y="661845"/>
                </a:cubicBezTo>
                <a:cubicBezTo>
                  <a:pt x="294648" y="660615"/>
                  <a:pt x="292357" y="659986"/>
                  <a:pt x="290440" y="660446"/>
                </a:cubicBezTo>
                <a:cubicBezTo>
                  <a:pt x="284535" y="661865"/>
                  <a:pt x="284727" y="653958"/>
                  <a:pt x="290669" y="651055"/>
                </a:cubicBezTo>
                <a:cubicBezTo>
                  <a:pt x="294661" y="649104"/>
                  <a:pt x="297333" y="649566"/>
                  <a:pt x="300311" y="652720"/>
                </a:cubicBezTo>
                <a:cubicBezTo>
                  <a:pt x="305288" y="657993"/>
                  <a:pt x="309411" y="657401"/>
                  <a:pt x="311108" y="651171"/>
                </a:cubicBezTo>
                <a:cubicBezTo>
                  <a:pt x="313159" y="643642"/>
                  <a:pt x="306886" y="638409"/>
                  <a:pt x="300271" y="642130"/>
                </a:cubicBezTo>
                <a:cubicBezTo>
                  <a:pt x="295856" y="644613"/>
                  <a:pt x="294540" y="644222"/>
                  <a:pt x="292663" y="639869"/>
                </a:cubicBezTo>
                <a:cubicBezTo>
                  <a:pt x="290913" y="635810"/>
                  <a:pt x="288909" y="634962"/>
                  <a:pt x="283899" y="636166"/>
                </a:cubicBezTo>
                <a:cubicBezTo>
                  <a:pt x="278568" y="637447"/>
                  <a:pt x="277390" y="639060"/>
                  <a:pt x="277327" y="645160"/>
                </a:cubicBezTo>
                <a:cubicBezTo>
                  <a:pt x="277228" y="654732"/>
                  <a:pt x="273369" y="653763"/>
                  <a:pt x="268080" y="642840"/>
                </a:cubicBezTo>
                <a:cubicBezTo>
                  <a:pt x="265706" y="637936"/>
                  <a:pt x="261952" y="633670"/>
                  <a:pt x="259373" y="632944"/>
                </a:cubicBezTo>
                <a:cubicBezTo>
                  <a:pt x="254122" y="631466"/>
                  <a:pt x="253234" y="625354"/>
                  <a:pt x="257882" y="622687"/>
                </a:cubicBezTo>
                <a:cubicBezTo>
                  <a:pt x="259632" y="621683"/>
                  <a:pt x="261556" y="618400"/>
                  <a:pt x="262159" y="615392"/>
                </a:cubicBezTo>
                <a:cubicBezTo>
                  <a:pt x="262762" y="612384"/>
                  <a:pt x="264890" y="609119"/>
                  <a:pt x="266887" y="608136"/>
                </a:cubicBezTo>
                <a:cubicBezTo>
                  <a:pt x="269929" y="606640"/>
                  <a:pt x="270975" y="603624"/>
                  <a:pt x="271966" y="593506"/>
                </a:cubicBezTo>
                <a:close/>
                <a:moveTo>
                  <a:pt x="230845" y="586800"/>
                </a:moveTo>
                <a:cubicBezTo>
                  <a:pt x="234964" y="584389"/>
                  <a:pt x="236268" y="584673"/>
                  <a:pt x="237107" y="588167"/>
                </a:cubicBezTo>
                <a:cubicBezTo>
                  <a:pt x="237691" y="590594"/>
                  <a:pt x="237360" y="592774"/>
                  <a:pt x="236373" y="593012"/>
                </a:cubicBezTo>
                <a:cubicBezTo>
                  <a:pt x="235385" y="593249"/>
                  <a:pt x="235018" y="595276"/>
                  <a:pt x="235557" y="597516"/>
                </a:cubicBezTo>
                <a:cubicBezTo>
                  <a:pt x="236581" y="601780"/>
                  <a:pt x="233690" y="603484"/>
                  <a:pt x="228209" y="601847"/>
                </a:cubicBezTo>
                <a:cubicBezTo>
                  <a:pt x="224850" y="600844"/>
                  <a:pt x="221308" y="590887"/>
                  <a:pt x="224073" y="590223"/>
                </a:cubicBezTo>
                <a:cubicBezTo>
                  <a:pt x="224937" y="590015"/>
                  <a:pt x="227984" y="588475"/>
                  <a:pt x="230845" y="586800"/>
                </a:cubicBezTo>
                <a:close/>
                <a:moveTo>
                  <a:pt x="138497" y="574868"/>
                </a:moveTo>
                <a:cubicBezTo>
                  <a:pt x="139476" y="577342"/>
                  <a:pt x="139513" y="581850"/>
                  <a:pt x="137921" y="586656"/>
                </a:cubicBezTo>
                <a:cubicBezTo>
                  <a:pt x="135074" y="595251"/>
                  <a:pt x="131124" y="597502"/>
                  <a:pt x="129651" y="591370"/>
                </a:cubicBezTo>
                <a:cubicBezTo>
                  <a:pt x="129112" y="589130"/>
                  <a:pt x="129479" y="587102"/>
                  <a:pt x="130467" y="586865"/>
                </a:cubicBezTo>
                <a:cubicBezTo>
                  <a:pt x="131454" y="586628"/>
                  <a:pt x="131892" y="584895"/>
                  <a:pt x="131440" y="583014"/>
                </a:cubicBezTo>
                <a:cubicBezTo>
                  <a:pt x="130988" y="581132"/>
                  <a:pt x="131881" y="577657"/>
                  <a:pt x="133425" y="575291"/>
                </a:cubicBezTo>
                <a:cubicBezTo>
                  <a:pt x="135599" y="571957"/>
                  <a:pt x="137519" y="572395"/>
                  <a:pt x="138497" y="574868"/>
                </a:cubicBezTo>
                <a:close/>
                <a:moveTo>
                  <a:pt x="71642" y="561334"/>
                </a:moveTo>
                <a:cubicBezTo>
                  <a:pt x="73469" y="560290"/>
                  <a:pt x="74966" y="561339"/>
                  <a:pt x="75638" y="564136"/>
                </a:cubicBezTo>
                <a:cubicBezTo>
                  <a:pt x="76265" y="566745"/>
                  <a:pt x="75464" y="568521"/>
                  <a:pt x="73714" y="568400"/>
                </a:cubicBezTo>
                <a:cubicBezTo>
                  <a:pt x="69520" y="568108"/>
                  <a:pt x="68123" y="563346"/>
                  <a:pt x="71642" y="561334"/>
                </a:cubicBezTo>
                <a:close/>
                <a:moveTo>
                  <a:pt x="233112" y="547836"/>
                </a:moveTo>
                <a:cubicBezTo>
                  <a:pt x="238176" y="546619"/>
                  <a:pt x="241371" y="550660"/>
                  <a:pt x="239475" y="555882"/>
                </a:cubicBezTo>
                <a:cubicBezTo>
                  <a:pt x="239056" y="557036"/>
                  <a:pt x="236829" y="558433"/>
                  <a:pt x="234525" y="558986"/>
                </a:cubicBezTo>
                <a:cubicBezTo>
                  <a:pt x="231534" y="559705"/>
                  <a:pt x="229964" y="558441"/>
                  <a:pt x="229032" y="554562"/>
                </a:cubicBezTo>
                <a:cubicBezTo>
                  <a:pt x="228016" y="550338"/>
                  <a:pt x="228923" y="548843"/>
                  <a:pt x="233112" y="547836"/>
                </a:cubicBezTo>
                <a:close/>
                <a:moveTo>
                  <a:pt x="36941" y="546805"/>
                </a:moveTo>
                <a:cubicBezTo>
                  <a:pt x="37971" y="545933"/>
                  <a:pt x="39279" y="547153"/>
                  <a:pt x="39847" y="549518"/>
                </a:cubicBezTo>
                <a:cubicBezTo>
                  <a:pt x="40415" y="551883"/>
                  <a:pt x="39601" y="554125"/>
                  <a:pt x="38038" y="554501"/>
                </a:cubicBezTo>
                <a:cubicBezTo>
                  <a:pt x="34868" y="555263"/>
                  <a:pt x="34015" y="549284"/>
                  <a:pt x="36941" y="546805"/>
                </a:cubicBezTo>
                <a:close/>
                <a:moveTo>
                  <a:pt x="1064" y="546152"/>
                </a:moveTo>
                <a:cubicBezTo>
                  <a:pt x="2051" y="545915"/>
                  <a:pt x="3300" y="547553"/>
                  <a:pt x="3838" y="549794"/>
                </a:cubicBezTo>
                <a:cubicBezTo>
                  <a:pt x="4376" y="552034"/>
                  <a:pt x="4009" y="554061"/>
                  <a:pt x="3022" y="554299"/>
                </a:cubicBezTo>
                <a:cubicBezTo>
                  <a:pt x="2034" y="554536"/>
                  <a:pt x="786" y="552897"/>
                  <a:pt x="248" y="550657"/>
                </a:cubicBezTo>
                <a:cubicBezTo>
                  <a:pt x="-291" y="548416"/>
                  <a:pt x="77" y="546389"/>
                  <a:pt x="1064" y="546152"/>
                </a:cubicBezTo>
                <a:close/>
                <a:moveTo>
                  <a:pt x="219156" y="545057"/>
                </a:moveTo>
                <a:lnTo>
                  <a:pt x="219156" y="545058"/>
                </a:lnTo>
                <a:lnTo>
                  <a:pt x="219156" y="545057"/>
                </a:lnTo>
                <a:close/>
                <a:moveTo>
                  <a:pt x="154397" y="526698"/>
                </a:moveTo>
                <a:cubicBezTo>
                  <a:pt x="156043" y="526003"/>
                  <a:pt x="157758" y="526401"/>
                  <a:pt x="158997" y="528123"/>
                </a:cubicBezTo>
                <a:cubicBezTo>
                  <a:pt x="159905" y="529384"/>
                  <a:pt x="163428" y="531627"/>
                  <a:pt x="166827" y="533107"/>
                </a:cubicBezTo>
                <a:cubicBezTo>
                  <a:pt x="172221" y="535457"/>
                  <a:pt x="173358" y="535186"/>
                  <a:pt x="175771" y="530978"/>
                </a:cubicBezTo>
                <a:cubicBezTo>
                  <a:pt x="177291" y="528326"/>
                  <a:pt x="178787" y="527203"/>
                  <a:pt x="179094" y="528481"/>
                </a:cubicBezTo>
                <a:cubicBezTo>
                  <a:pt x="179401" y="529759"/>
                  <a:pt x="182359" y="529627"/>
                  <a:pt x="185669" y="528186"/>
                </a:cubicBezTo>
                <a:cubicBezTo>
                  <a:pt x="189351" y="526583"/>
                  <a:pt x="191965" y="526735"/>
                  <a:pt x="192408" y="528579"/>
                </a:cubicBezTo>
                <a:cubicBezTo>
                  <a:pt x="192807" y="530236"/>
                  <a:pt x="194613" y="531236"/>
                  <a:pt x="196423" y="530801"/>
                </a:cubicBezTo>
                <a:cubicBezTo>
                  <a:pt x="198233" y="530366"/>
                  <a:pt x="200540" y="530782"/>
                  <a:pt x="201550" y="531723"/>
                </a:cubicBezTo>
                <a:cubicBezTo>
                  <a:pt x="202560" y="532666"/>
                  <a:pt x="203932" y="533339"/>
                  <a:pt x="204599" y="533220"/>
                </a:cubicBezTo>
                <a:cubicBezTo>
                  <a:pt x="206193" y="532935"/>
                  <a:pt x="209596" y="534911"/>
                  <a:pt x="212719" y="537450"/>
                </a:cubicBezTo>
                <a:lnTo>
                  <a:pt x="219156" y="545057"/>
                </a:lnTo>
                <a:lnTo>
                  <a:pt x="208803" y="551356"/>
                </a:lnTo>
                <a:cubicBezTo>
                  <a:pt x="202520" y="552380"/>
                  <a:pt x="194411" y="552066"/>
                  <a:pt x="190782" y="550660"/>
                </a:cubicBezTo>
                <a:cubicBezTo>
                  <a:pt x="187153" y="549254"/>
                  <a:pt x="181014" y="548865"/>
                  <a:pt x="177140" y="549796"/>
                </a:cubicBezTo>
                <a:cubicBezTo>
                  <a:pt x="171947" y="551044"/>
                  <a:pt x="168559" y="549971"/>
                  <a:pt x="164248" y="545714"/>
                </a:cubicBezTo>
                <a:cubicBezTo>
                  <a:pt x="161032" y="542536"/>
                  <a:pt x="156973" y="540281"/>
                  <a:pt x="155229" y="540700"/>
                </a:cubicBezTo>
                <a:cubicBezTo>
                  <a:pt x="150723" y="541783"/>
                  <a:pt x="148211" y="537342"/>
                  <a:pt x="150212" y="531830"/>
                </a:cubicBezTo>
                <a:cubicBezTo>
                  <a:pt x="151174" y="529180"/>
                  <a:pt x="152751" y="527393"/>
                  <a:pt x="154397" y="526698"/>
                </a:cubicBezTo>
                <a:close/>
                <a:moveTo>
                  <a:pt x="126752" y="524565"/>
                </a:moveTo>
                <a:cubicBezTo>
                  <a:pt x="128656" y="524107"/>
                  <a:pt x="131866" y="525275"/>
                  <a:pt x="133885" y="527159"/>
                </a:cubicBezTo>
                <a:cubicBezTo>
                  <a:pt x="135904" y="529044"/>
                  <a:pt x="139230" y="530184"/>
                  <a:pt x="141275" y="529692"/>
                </a:cubicBezTo>
                <a:cubicBezTo>
                  <a:pt x="145480" y="528682"/>
                  <a:pt x="146985" y="532350"/>
                  <a:pt x="145036" y="538853"/>
                </a:cubicBezTo>
                <a:cubicBezTo>
                  <a:pt x="143484" y="544033"/>
                  <a:pt x="137793" y="546241"/>
                  <a:pt x="136787" y="542055"/>
                </a:cubicBezTo>
                <a:cubicBezTo>
                  <a:pt x="135883" y="538295"/>
                  <a:pt x="129656" y="532484"/>
                  <a:pt x="127171" y="533081"/>
                </a:cubicBezTo>
                <a:cubicBezTo>
                  <a:pt x="126113" y="533336"/>
                  <a:pt x="124807" y="531710"/>
                  <a:pt x="124269" y="529470"/>
                </a:cubicBezTo>
                <a:cubicBezTo>
                  <a:pt x="123730" y="527230"/>
                  <a:pt x="124848" y="525022"/>
                  <a:pt x="126752" y="524565"/>
                </a:cubicBezTo>
                <a:close/>
                <a:moveTo>
                  <a:pt x="261323" y="523829"/>
                </a:moveTo>
                <a:cubicBezTo>
                  <a:pt x="264131" y="523221"/>
                  <a:pt x="267665" y="523924"/>
                  <a:pt x="269894" y="526377"/>
                </a:cubicBezTo>
                <a:cubicBezTo>
                  <a:pt x="272412" y="529149"/>
                  <a:pt x="275281" y="529330"/>
                  <a:pt x="280591" y="527056"/>
                </a:cubicBezTo>
                <a:cubicBezTo>
                  <a:pt x="285831" y="524811"/>
                  <a:pt x="289594" y="525014"/>
                  <a:pt x="294132" y="527786"/>
                </a:cubicBezTo>
                <a:cubicBezTo>
                  <a:pt x="297589" y="529897"/>
                  <a:pt x="302997" y="531012"/>
                  <a:pt x="306150" y="530266"/>
                </a:cubicBezTo>
                <a:cubicBezTo>
                  <a:pt x="309302" y="529519"/>
                  <a:pt x="312764" y="530132"/>
                  <a:pt x="313841" y="531630"/>
                </a:cubicBezTo>
                <a:cubicBezTo>
                  <a:pt x="317137" y="536211"/>
                  <a:pt x="312526" y="540555"/>
                  <a:pt x="303285" y="541576"/>
                </a:cubicBezTo>
                <a:cubicBezTo>
                  <a:pt x="293178" y="542691"/>
                  <a:pt x="290972" y="546913"/>
                  <a:pt x="295232" y="556982"/>
                </a:cubicBezTo>
                <a:lnTo>
                  <a:pt x="298069" y="563688"/>
                </a:lnTo>
                <a:lnTo>
                  <a:pt x="287426" y="561691"/>
                </a:lnTo>
                <a:cubicBezTo>
                  <a:pt x="276867" y="559711"/>
                  <a:pt x="272543" y="556688"/>
                  <a:pt x="273290" y="551810"/>
                </a:cubicBezTo>
                <a:cubicBezTo>
                  <a:pt x="273503" y="550414"/>
                  <a:pt x="271456" y="547462"/>
                  <a:pt x="268739" y="545248"/>
                </a:cubicBezTo>
                <a:cubicBezTo>
                  <a:pt x="266023" y="543035"/>
                  <a:pt x="263321" y="539229"/>
                  <a:pt x="262735" y="536790"/>
                </a:cubicBezTo>
                <a:cubicBezTo>
                  <a:pt x="262149" y="534351"/>
                  <a:pt x="260862" y="532550"/>
                  <a:pt x="259875" y="532788"/>
                </a:cubicBezTo>
                <a:cubicBezTo>
                  <a:pt x="258887" y="533025"/>
                  <a:pt x="257639" y="531386"/>
                  <a:pt x="257101" y="529146"/>
                </a:cubicBezTo>
                <a:cubicBezTo>
                  <a:pt x="256430" y="526355"/>
                  <a:pt x="258514" y="524437"/>
                  <a:pt x="261323" y="523829"/>
                </a:cubicBezTo>
                <a:close/>
                <a:moveTo>
                  <a:pt x="324171" y="500102"/>
                </a:moveTo>
                <a:cubicBezTo>
                  <a:pt x="327761" y="499239"/>
                  <a:pt x="329883" y="500166"/>
                  <a:pt x="330535" y="502881"/>
                </a:cubicBezTo>
                <a:cubicBezTo>
                  <a:pt x="331188" y="505597"/>
                  <a:pt x="329719" y="507386"/>
                  <a:pt x="326129" y="508249"/>
                </a:cubicBezTo>
                <a:cubicBezTo>
                  <a:pt x="322539" y="509112"/>
                  <a:pt x="320417" y="508185"/>
                  <a:pt x="319765" y="505470"/>
                </a:cubicBezTo>
                <a:cubicBezTo>
                  <a:pt x="319112" y="502754"/>
                  <a:pt x="320581" y="500965"/>
                  <a:pt x="324171" y="500102"/>
                </a:cubicBezTo>
                <a:close/>
                <a:moveTo>
                  <a:pt x="172328" y="496377"/>
                </a:moveTo>
                <a:cubicBezTo>
                  <a:pt x="173809" y="496022"/>
                  <a:pt x="175462" y="497564"/>
                  <a:pt x="176000" y="499804"/>
                </a:cubicBezTo>
                <a:cubicBezTo>
                  <a:pt x="176538" y="502044"/>
                  <a:pt x="175767" y="504169"/>
                  <a:pt x="174286" y="504525"/>
                </a:cubicBezTo>
                <a:cubicBezTo>
                  <a:pt x="172805" y="504880"/>
                  <a:pt x="171153" y="503338"/>
                  <a:pt x="170615" y="501098"/>
                </a:cubicBezTo>
                <a:cubicBezTo>
                  <a:pt x="170076" y="498858"/>
                  <a:pt x="170847" y="496733"/>
                  <a:pt x="172328" y="496377"/>
                </a:cubicBezTo>
                <a:close/>
                <a:moveTo>
                  <a:pt x="257147" y="478984"/>
                </a:moveTo>
                <a:cubicBezTo>
                  <a:pt x="259232" y="479127"/>
                  <a:pt x="260749" y="481120"/>
                  <a:pt x="261672" y="484961"/>
                </a:cubicBezTo>
                <a:cubicBezTo>
                  <a:pt x="263171" y="491196"/>
                  <a:pt x="262645" y="491908"/>
                  <a:pt x="255226" y="493691"/>
                </a:cubicBezTo>
                <a:cubicBezTo>
                  <a:pt x="246014" y="495905"/>
                  <a:pt x="242975" y="491059"/>
                  <a:pt x="249215" y="484107"/>
                </a:cubicBezTo>
                <a:cubicBezTo>
                  <a:pt x="252409" y="480548"/>
                  <a:pt x="255062" y="478841"/>
                  <a:pt x="257147" y="478984"/>
                </a:cubicBezTo>
                <a:close/>
                <a:moveTo>
                  <a:pt x="1153185" y="453419"/>
                </a:moveTo>
                <a:cubicBezTo>
                  <a:pt x="1162592" y="453419"/>
                  <a:pt x="1168787" y="454853"/>
                  <a:pt x="1171770" y="457721"/>
                </a:cubicBezTo>
                <a:cubicBezTo>
                  <a:pt x="1174752" y="460589"/>
                  <a:pt x="1176244" y="466784"/>
                  <a:pt x="1176244" y="476306"/>
                </a:cubicBezTo>
                <a:lnTo>
                  <a:pt x="1176244" y="499193"/>
                </a:lnTo>
                <a:cubicBezTo>
                  <a:pt x="1176244" y="509518"/>
                  <a:pt x="1174953" y="516316"/>
                  <a:pt x="1172372" y="519585"/>
                </a:cubicBezTo>
                <a:cubicBezTo>
                  <a:pt x="1169791" y="522855"/>
                  <a:pt x="1165173" y="524489"/>
                  <a:pt x="1158519" y="524489"/>
                </a:cubicBezTo>
                <a:cubicBezTo>
                  <a:pt x="1157028" y="524489"/>
                  <a:pt x="1155250" y="524432"/>
                  <a:pt x="1153185" y="524317"/>
                </a:cubicBezTo>
                <a:close/>
                <a:moveTo>
                  <a:pt x="972321" y="447052"/>
                </a:moveTo>
                <a:cubicBezTo>
                  <a:pt x="976795" y="447052"/>
                  <a:pt x="979749" y="448859"/>
                  <a:pt x="981184" y="452473"/>
                </a:cubicBezTo>
                <a:cubicBezTo>
                  <a:pt x="982618" y="456087"/>
                  <a:pt x="983335" y="464375"/>
                  <a:pt x="983335" y="477339"/>
                </a:cubicBezTo>
                <a:lnTo>
                  <a:pt x="983335" y="605368"/>
                </a:lnTo>
                <a:cubicBezTo>
                  <a:pt x="983335" y="621773"/>
                  <a:pt x="982646" y="632156"/>
                  <a:pt x="981270" y="636515"/>
                </a:cubicBezTo>
                <a:cubicBezTo>
                  <a:pt x="979893" y="640875"/>
                  <a:pt x="976738" y="643054"/>
                  <a:pt x="971805" y="643054"/>
                </a:cubicBezTo>
                <a:cubicBezTo>
                  <a:pt x="966987" y="643054"/>
                  <a:pt x="963918" y="641161"/>
                  <a:pt x="962599" y="637376"/>
                </a:cubicBezTo>
                <a:cubicBezTo>
                  <a:pt x="961279" y="633590"/>
                  <a:pt x="960620" y="623609"/>
                  <a:pt x="960620" y="607433"/>
                </a:cubicBezTo>
                <a:lnTo>
                  <a:pt x="960620" y="477339"/>
                </a:lnTo>
                <a:cubicBezTo>
                  <a:pt x="960620" y="462999"/>
                  <a:pt x="961623" y="454366"/>
                  <a:pt x="963631" y="451440"/>
                </a:cubicBezTo>
                <a:cubicBezTo>
                  <a:pt x="965639" y="448515"/>
                  <a:pt x="968535" y="447052"/>
                  <a:pt x="972321" y="447052"/>
                </a:cubicBezTo>
                <a:close/>
                <a:moveTo>
                  <a:pt x="264294" y="444514"/>
                </a:moveTo>
                <a:cubicBezTo>
                  <a:pt x="265982" y="445018"/>
                  <a:pt x="267918" y="447744"/>
                  <a:pt x="268598" y="450571"/>
                </a:cubicBezTo>
                <a:cubicBezTo>
                  <a:pt x="269535" y="454472"/>
                  <a:pt x="268535" y="456023"/>
                  <a:pt x="264448" y="457006"/>
                </a:cubicBezTo>
                <a:cubicBezTo>
                  <a:pt x="260361" y="457988"/>
                  <a:pt x="258765" y="457061"/>
                  <a:pt x="257827" y="453159"/>
                </a:cubicBezTo>
                <a:cubicBezTo>
                  <a:pt x="256443" y="447400"/>
                  <a:pt x="259641" y="443125"/>
                  <a:pt x="264294" y="444514"/>
                </a:cubicBezTo>
                <a:close/>
                <a:moveTo>
                  <a:pt x="1637783" y="405753"/>
                </a:moveTo>
                <a:lnTo>
                  <a:pt x="1670213" y="684354"/>
                </a:lnTo>
                <a:lnTo>
                  <a:pt x="1760147" y="684354"/>
                </a:lnTo>
                <a:cubicBezTo>
                  <a:pt x="1770728" y="610364"/>
                  <a:pt x="1777464" y="561665"/>
                  <a:pt x="1780353" y="538256"/>
                </a:cubicBezTo>
                <a:cubicBezTo>
                  <a:pt x="1786692" y="592851"/>
                  <a:pt x="1794001" y="641550"/>
                  <a:pt x="1802280" y="684354"/>
                </a:cubicBezTo>
                <a:lnTo>
                  <a:pt x="1892731" y="684354"/>
                </a:lnTo>
                <a:lnTo>
                  <a:pt x="1924989" y="405753"/>
                </a:lnTo>
                <a:lnTo>
                  <a:pt x="1854607" y="405753"/>
                </a:lnTo>
                <a:cubicBezTo>
                  <a:pt x="1845248" y="470242"/>
                  <a:pt x="1838508" y="536207"/>
                  <a:pt x="1834387" y="603647"/>
                </a:cubicBezTo>
                <a:lnTo>
                  <a:pt x="1826385" y="497645"/>
                </a:lnTo>
                <a:cubicBezTo>
                  <a:pt x="1822117" y="444530"/>
                  <a:pt x="1819483" y="413900"/>
                  <a:pt x="1818483" y="405753"/>
                </a:cubicBezTo>
                <a:lnTo>
                  <a:pt x="1743253" y="405753"/>
                </a:lnTo>
                <a:cubicBezTo>
                  <a:pt x="1732572" y="484575"/>
                  <a:pt x="1725895" y="548303"/>
                  <a:pt x="1723222" y="596936"/>
                </a:cubicBezTo>
                <a:lnTo>
                  <a:pt x="1715820" y="502960"/>
                </a:lnTo>
                <a:lnTo>
                  <a:pt x="1708165" y="405753"/>
                </a:lnTo>
                <a:close/>
                <a:moveTo>
                  <a:pt x="1509363" y="405753"/>
                </a:moveTo>
                <a:lnTo>
                  <a:pt x="1509363" y="684354"/>
                </a:lnTo>
                <a:lnTo>
                  <a:pt x="1634983" y="684354"/>
                </a:lnTo>
                <a:lnTo>
                  <a:pt x="1634983" y="628599"/>
                </a:lnTo>
                <a:lnTo>
                  <a:pt x="1581810" y="628599"/>
                </a:lnTo>
                <a:lnTo>
                  <a:pt x="1581810" y="567338"/>
                </a:lnTo>
                <a:lnTo>
                  <a:pt x="1627067" y="567338"/>
                </a:lnTo>
                <a:lnTo>
                  <a:pt x="1627067" y="514337"/>
                </a:lnTo>
                <a:lnTo>
                  <a:pt x="1581810" y="514337"/>
                </a:lnTo>
                <a:lnTo>
                  <a:pt x="1581810" y="461507"/>
                </a:lnTo>
                <a:lnTo>
                  <a:pt x="1630165" y="461507"/>
                </a:lnTo>
                <a:lnTo>
                  <a:pt x="1630165" y="405753"/>
                </a:lnTo>
                <a:close/>
                <a:moveTo>
                  <a:pt x="1318863" y="405753"/>
                </a:moveTo>
                <a:lnTo>
                  <a:pt x="1318863" y="684354"/>
                </a:lnTo>
                <a:lnTo>
                  <a:pt x="1379436" y="684354"/>
                </a:lnTo>
                <a:lnTo>
                  <a:pt x="1379436" y="557701"/>
                </a:lnTo>
                <a:lnTo>
                  <a:pt x="1417122" y="684354"/>
                </a:lnTo>
                <a:lnTo>
                  <a:pt x="1480621" y="684354"/>
                </a:lnTo>
                <a:lnTo>
                  <a:pt x="1480621" y="405753"/>
                </a:lnTo>
                <a:lnTo>
                  <a:pt x="1420047" y="405753"/>
                </a:lnTo>
                <a:lnTo>
                  <a:pt x="1420047" y="531201"/>
                </a:lnTo>
                <a:lnTo>
                  <a:pt x="1379436" y="405753"/>
                </a:lnTo>
                <a:close/>
                <a:moveTo>
                  <a:pt x="1080738" y="405753"/>
                </a:moveTo>
                <a:lnTo>
                  <a:pt x="1080738" y="684354"/>
                </a:lnTo>
                <a:lnTo>
                  <a:pt x="1153185" y="684354"/>
                </a:lnTo>
                <a:lnTo>
                  <a:pt x="1153185" y="572156"/>
                </a:lnTo>
                <a:lnTo>
                  <a:pt x="1172630" y="572156"/>
                </a:lnTo>
                <a:cubicBezTo>
                  <a:pt x="1188462" y="572156"/>
                  <a:pt x="1201282" y="569977"/>
                  <a:pt x="1211090" y="565617"/>
                </a:cubicBezTo>
                <a:cubicBezTo>
                  <a:pt x="1220899" y="561258"/>
                  <a:pt x="1227639" y="555005"/>
                  <a:pt x="1231310" y="546860"/>
                </a:cubicBezTo>
                <a:cubicBezTo>
                  <a:pt x="1234981" y="538715"/>
                  <a:pt x="1236817" y="525751"/>
                  <a:pt x="1236817" y="507970"/>
                </a:cubicBezTo>
                <a:lnTo>
                  <a:pt x="1236817" y="483706"/>
                </a:lnTo>
                <a:cubicBezTo>
                  <a:pt x="1236817" y="466268"/>
                  <a:pt x="1235870" y="453391"/>
                  <a:pt x="1233977" y="445073"/>
                </a:cubicBezTo>
                <a:cubicBezTo>
                  <a:pt x="1232085" y="436756"/>
                  <a:pt x="1228471" y="429672"/>
                  <a:pt x="1223136" y="423821"/>
                </a:cubicBezTo>
                <a:cubicBezTo>
                  <a:pt x="1217802" y="417970"/>
                  <a:pt x="1209828" y="413496"/>
                  <a:pt x="1199217" y="410399"/>
                </a:cubicBezTo>
                <a:cubicBezTo>
                  <a:pt x="1188605" y="407301"/>
                  <a:pt x="1173433" y="405753"/>
                  <a:pt x="1153701" y="405753"/>
                </a:cubicBezTo>
                <a:close/>
                <a:moveTo>
                  <a:pt x="690213" y="405753"/>
                </a:moveTo>
                <a:lnTo>
                  <a:pt x="690213" y="684354"/>
                </a:lnTo>
                <a:lnTo>
                  <a:pt x="762660" y="684354"/>
                </a:lnTo>
                <a:lnTo>
                  <a:pt x="762660" y="567338"/>
                </a:lnTo>
                <a:lnTo>
                  <a:pt x="784342" y="567338"/>
                </a:lnTo>
                <a:lnTo>
                  <a:pt x="784342" y="684354"/>
                </a:lnTo>
                <a:lnTo>
                  <a:pt x="856789" y="684354"/>
                </a:lnTo>
                <a:lnTo>
                  <a:pt x="856789" y="405753"/>
                </a:lnTo>
                <a:lnTo>
                  <a:pt x="784342" y="405753"/>
                </a:lnTo>
                <a:lnTo>
                  <a:pt x="784342" y="505388"/>
                </a:lnTo>
                <a:lnTo>
                  <a:pt x="762660" y="505388"/>
                </a:lnTo>
                <a:lnTo>
                  <a:pt x="762660" y="405753"/>
                </a:lnTo>
                <a:close/>
                <a:moveTo>
                  <a:pt x="307132" y="401669"/>
                </a:moveTo>
                <a:cubicBezTo>
                  <a:pt x="301651" y="401860"/>
                  <a:pt x="301310" y="402487"/>
                  <a:pt x="303128" y="409028"/>
                </a:cubicBezTo>
                <a:cubicBezTo>
                  <a:pt x="305596" y="417907"/>
                  <a:pt x="311590" y="421163"/>
                  <a:pt x="319953" y="418169"/>
                </a:cubicBezTo>
                <a:cubicBezTo>
                  <a:pt x="323461" y="416913"/>
                  <a:pt x="327179" y="417064"/>
                  <a:pt x="328215" y="418504"/>
                </a:cubicBezTo>
                <a:cubicBezTo>
                  <a:pt x="331173" y="422615"/>
                  <a:pt x="338968" y="419528"/>
                  <a:pt x="339035" y="414219"/>
                </a:cubicBezTo>
                <a:cubicBezTo>
                  <a:pt x="339073" y="411167"/>
                  <a:pt x="337188" y="407998"/>
                  <a:pt x="333803" y="405422"/>
                </a:cubicBezTo>
                <a:cubicBezTo>
                  <a:pt x="327708" y="400786"/>
                  <a:pt x="320252" y="401316"/>
                  <a:pt x="323715" y="406140"/>
                </a:cubicBezTo>
                <a:cubicBezTo>
                  <a:pt x="324924" y="407824"/>
                  <a:pt x="323036" y="407460"/>
                  <a:pt x="319519" y="405332"/>
                </a:cubicBezTo>
                <a:cubicBezTo>
                  <a:pt x="316001" y="403203"/>
                  <a:pt x="310428" y="401555"/>
                  <a:pt x="307132" y="401669"/>
                </a:cubicBezTo>
                <a:close/>
                <a:moveTo>
                  <a:pt x="971977" y="399902"/>
                </a:moveTo>
                <a:cubicBezTo>
                  <a:pt x="956260" y="399902"/>
                  <a:pt x="942494" y="402483"/>
                  <a:pt x="930677" y="407645"/>
                </a:cubicBezTo>
                <a:cubicBezTo>
                  <a:pt x="918861" y="412808"/>
                  <a:pt x="909483" y="420207"/>
                  <a:pt x="902542" y="429844"/>
                </a:cubicBezTo>
                <a:cubicBezTo>
                  <a:pt x="895601" y="439481"/>
                  <a:pt x="891471" y="450121"/>
                  <a:pt x="890152" y="461765"/>
                </a:cubicBezTo>
                <a:cubicBezTo>
                  <a:pt x="888833" y="473410"/>
                  <a:pt x="888173" y="493228"/>
                  <a:pt x="888173" y="521220"/>
                </a:cubicBezTo>
                <a:lnTo>
                  <a:pt x="888173" y="568887"/>
                </a:lnTo>
                <a:cubicBezTo>
                  <a:pt x="888173" y="597567"/>
                  <a:pt x="888861" y="617643"/>
                  <a:pt x="890238" y="629116"/>
                </a:cubicBezTo>
                <a:cubicBezTo>
                  <a:pt x="891615" y="640588"/>
                  <a:pt x="895917" y="651200"/>
                  <a:pt x="903144" y="660951"/>
                </a:cubicBezTo>
                <a:cubicBezTo>
                  <a:pt x="910372" y="670702"/>
                  <a:pt x="919922" y="678016"/>
                  <a:pt x="931796" y="682891"/>
                </a:cubicBezTo>
                <a:cubicBezTo>
                  <a:pt x="943670" y="687767"/>
                  <a:pt x="957063" y="690205"/>
                  <a:pt x="971977" y="690205"/>
                </a:cubicBezTo>
                <a:cubicBezTo>
                  <a:pt x="987694" y="690205"/>
                  <a:pt x="1001461" y="687624"/>
                  <a:pt x="1013277" y="682461"/>
                </a:cubicBezTo>
                <a:cubicBezTo>
                  <a:pt x="1025093" y="677299"/>
                  <a:pt x="1034472" y="669899"/>
                  <a:pt x="1041413" y="660263"/>
                </a:cubicBezTo>
                <a:cubicBezTo>
                  <a:pt x="1048353" y="650626"/>
                  <a:pt x="1052483" y="639986"/>
                  <a:pt x="1053802" y="628341"/>
                </a:cubicBezTo>
                <a:cubicBezTo>
                  <a:pt x="1055122" y="616697"/>
                  <a:pt x="1055781" y="596879"/>
                  <a:pt x="1055781" y="568887"/>
                </a:cubicBezTo>
                <a:lnTo>
                  <a:pt x="1055781" y="521220"/>
                </a:lnTo>
                <a:cubicBezTo>
                  <a:pt x="1055781" y="492539"/>
                  <a:pt x="1055093" y="472463"/>
                  <a:pt x="1053716" y="460991"/>
                </a:cubicBezTo>
                <a:cubicBezTo>
                  <a:pt x="1052340" y="449519"/>
                  <a:pt x="1048038" y="438907"/>
                  <a:pt x="1040810" y="429156"/>
                </a:cubicBezTo>
                <a:cubicBezTo>
                  <a:pt x="1033583" y="419404"/>
                  <a:pt x="1024032" y="412091"/>
                  <a:pt x="1012158" y="407215"/>
                </a:cubicBezTo>
                <a:cubicBezTo>
                  <a:pt x="1000285" y="402340"/>
                  <a:pt x="986891" y="399902"/>
                  <a:pt x="971977" y="399902"/>
                </a:cubicBezTo>
                <a:close/>
                <a:moveTo>
                  <a:pt x="581857" y="399902"/>
                </a:moveTo>
                <a:cubicBezTo>
                  <a:pt x="564649" y="399902"/>
                  <a:pt x="549964" y="402684"/>
                  <a:pt x="537804" y="408248"/>
                </a:cubicBezTo>
                <a:cubicBezTo>
                  <a:pt x="525643" y="413812"/>
                  <a:pt x="516839" y="421527"/>
                  <a:pt x="511389" y="431393"/>
                </a:cubicBezTo>
                <a:cubicBezTo>
                  <a:pt x="505940" y="441259"/>
                  <a:pt x="503215" y="456861"/>
                  <a:pt x="503215" y="478199"/>
                </a:cubicBezTo>
                <a:cubicBezTo>
                  <a:pt x="503215" y="492998"/>
                  <a:pt x="505137" y="505159"/>
                  <a:pt x="508980" y="514681"/>
                </a:cubicBezTo>
                <a:cubicBezTo>
                  <a:pt x="512823" y="524203"/>
                  <a:pt x="517670" y="531660"/>
                  <a:pt x="523521" y="537051"/>
                </a:cubicBezTo>
                <a:cubicBezTo>
                  <a:pt x="529372" y="542443"/>
                  <a:pt x="541303" y="551105"/>
                  <a:pt x="559314" y="563036"/>
                </a:cubicBezTo>
                <a:cubicBezTo>
                  <a:pt x="577326" y="574852"/>
                  <a:pt x="588626" y="583284"/>
                  <a:pt x="593214" y="588332"/>
                </a:cubicBezTo>
                <a:cubicBezTo>
                  <a:pt x="597689" y="593380"/>
                  <a:pt x="599926" y="604106"/>
                  <a:pt x="599926" y="620512"/>
                </a:cubicBezTo>
                <a:cubicBezTo>
                  <a:pt x="599926" y="627968"/>
                  <a:pt x="598750" y="633590"/>
                  <a:pt x="596398" y="637376"/>
                </a:cubicBezTo>
                <a:cubicBezTo>
                  <a:pt x="594046" y="641161"/>
                  <a:pt x="590461" y="643054"/>
                  <a:pt x="585643" y="643054"/>
                </a:cubicBezTo>
                <a:cubicBezTo>
                  <a:pt x="580825" y="643054"/>
                  <a:pt x="577469" y="641563"/>
                  <a:pt x="575576" y="638580"/>
                </a:cubicBezTo>
                <a:cubicBezTo>
                  <a:pt x="573683" y="635597"/>
                  <a:pt x="572737" y="628886"/>
                  <a:pt x="572737" y="618447"/>
                </a:cubicBezTo>
                <a:lnTo>
                  <a:pt x="572737" y="584546"/>
                </a:lnTo>
                <a:lnTo>
                  <a:pt x="505452" y="584546"/>
                </a:lnTo>
                <a:lnTo>
                  <a:pt x="505452" y="602787"/>
                </a:lnTo>
                <a:cubicBezTo>
                  <a:pt x="505452" y="623666"/>
                  <a:pt x="507575" y="639785"/>
                  <a:pt x="511819" y="651142"/>
                </a:cubicBezTo>
                <a:cubicBezTo>
                  <a:pt x="516064" y="662500"/>
                  <a:pt x="525041" y="671849"/>
                  <a:pt x="538750" y="679192"/>
                </a:cubicBezTo>
                <a:cubicBezTo>
                  <a:pt x="552460" y="686534"/>
                  <a:pt x="569008" y="690205"/>
                  <a:pt x="588396" y="690205"/>
                </a:cubicBezTo>
                <a:cubicBezTo>
                  <a:pt x="606063" y="690205"/>
                  <a:pt x="621551" y="687021"/>
                  <a:pt x="634858" y="680654"/>
                </a:cubicBezTo>
                <a:cubicBezTo>
                  <a:pt x="648166" y="674287"/>
                  <a:pt x="657143" y="666400"/>
                  <a:pt x="661789" y="656993"/>
                </a:cubicBezTo>
                <a:cubicBezTo>
                  <a:pt x="666435" y="647586"/>
                  <a:pt x="668758" y="632959"/>
                  <a:pt x="668758" y="613112"/>
                </a:cubicBezTo>
                <a:cubicBezTo>
                  <a:pt x="668758" y="585808"/>
                  <a:pt x="664571" y="566019"/>
                  <a:pt x="656196" y="553744"/>
                </a:cubicBezTo>
                <a:cubicBezTo>
                  <a:pt x="647822" y="541468"/>
                  <a:pt x="627510" y="525760"/>
                  <a:pt x="595261" y="506620"/>
                </a:cubicBezTo>
                <a:cubicBezTo>
                  <a:pt x="584014" y="499971"/>
                  <a:pt x="577190" y="494293"/>
                  <a:pt x="574788" y="489586"/>
                </a:cubicBezTo>
                <a:cubicBezTo>
                  <a:pt x="572273" y="484879"/>
                  <a:pt x="571016" y="477877"/>
                  <a:pt x="571016" y="468579"/>
                </a:cubicBezTo>
                <a:cubicBezTo>
                  <a:pt x="571016" y="461346"/>
                  <a:pt x="572134" y="455950"/>
                  <a:pt x="574371" y="452391"/>
                </a:cubicBezTo>
                <a:cubicBezTo>
                  <a:pt x="576609" y="448832"/>
                  <a:pt x="579907" y="447052"/>
                  <a:pt x="584266" y="447052"/>
                </a:cubicBezTo>
                <a:cubicBezTo>
                  <a:pt x="588281" y="447052"/>
                  <a:pt x="591149" y="448372"/>
                  <a:pt x="592870" y="451010"/>
                </a:cubicBezTo>
                <a:cubicBezTo>
                  <a:pt x="594591" y="453649"/>
                  <a:pt x="595452" y="459786"/>
                  <a:pt x="595452" y="469423"/>
                </a:cubicBezTo>
                <a:lnTo>
                  <a:pt x="595452" y="490073"/>
                </a:lnTo>
                <a:lnTo>
                  <a:pt x="662736" y="490073"/>
                </a:lnTo>
                <a:lnTo>
                  <a:pt x="662736" y="479060"/>
                </a:lnTo>
                <a:cubicBezTo>
                  <a:pt x="662736" y="456918"/>
                  <a:pt x="660585" y="441230"/>
                  <a:pt x="656282" y="431995"/>
                </a:cubicBezTo>
                <a:cubicBezTo>
                  <a:pt x="651980" y="422760"/>
                  <a:pt x="643204" y="415102"/>
                  <a:pt x="629954" y="409022"/>
                </a:cubicBezTo>
                <a:cubicBezTo>
                  <a:pt x="616704" y="402942"/>
                  <a:pt x="600671" y="399902"/>
                  <a:pt x="581857" y="399902"/>
                </a:cubicBezTo>
                <a:close/>
                <a:moveTo>
                  <a:pt x="279383" y="388787"/>
                </a:moveTo>
                <a:cubicBezTo>
                  <a:pt x="281331" y="388319"/>
                  <a:pt x="283710" y="390009"/>
                  <a:pt x="284671" y="392543"/>
                </a:cubicBezTo>
                <a:cubicBezTo>
                  <a:pt x="285979" y="395994"/>
                  <a:pt x="285225" y="397437"/>
                  <a:pt x="281667" y="398292"/>
                </a:cubicBezTo>
                <a:cubicBezTo>
                  <a:pt x="278109" y="399147"/>
                  <a:pt x="276781" y="398204"/>
                  <a:pt x="276379" y="394536"/>
                </a:cubicBezTo>
                <a:cubicBezTo>
                  <a:pt x="276084" y="391842"/>
                  <a:pt x="277436" y="389255"/>
                  <a:pt x="279383" y="388787"/>
                </a:cubicBezTo>
                <a:close/>
                <a:moveTo>
                  <a:pt x="157183" y="294721"/>
                </a:moveTo>
                <a:cubicBezTo>
                  <a:pt x="160630" y="296677"/>
                  <a:pt x="161271" y="303191"/>
                  <a:pt x="158229" y="305363"/>
                </a:cubicBezTo>
                <a:cubicBezTo>
                  <a:pt x="153534" y="308716"/>
                  <a:pt x="149938" y="308070"/>
                  <a:pt x="148231" y="303568"/>
                </a:cubicBezTo>
                <a:cubicBezTo>
                  <a:pt x="146536" y="299100"/>
                  <a:pt x="153234" y="292481"/>
                  <a:pt x="157183" y="294721"/>
                </a:cubicBezTo>
                <a:close/>
                <a:moveTo>
                  <a:pt x="130395" y="293444"/>
                </a:moveTo>
                <a:cubicBezTo>
                  <a:pt x="137484" y="292843"/>
                  <a:pt x="142112" y="295579"/>
                  <a:pt x="143454" y="301162"/>
                </a:cubicBezTo>
                <a:cubicBezTo>
                  <a:pt x="144489" y="305470"/>
                  <a:pt x="140607" y="307011"/>
                  <a:pt x="135197" y="304441"/>
                </a:cubicBezTo>
                <a:cubicBezTo>
                  <a:pt x="133150" y="303468"/>
                  <a:pt x="129826" y="302327"/>
                  <a:pt x="127810" y="301906"/>
                </a:cubicBezTo>
                <a:cubicBezTo>
                  <a:pt x="121515" y="300589"/>
                  <a:pt x="123520" y="294026"/>
                  <a:pt x="130395" y="293444"/>
                </a:cubicBezTo>
                <a:close/>
                <a:moveTo>
                  <a:pt x="176201" y="251291"/>
                </a:moveTo>
                <a:cubicBezTo>
                  <a:pt x="177624" y="250949"/>
                  <a:pt x="179375" y="253114"/>
                  <a:pt x="180093" y="256100"/>
                </a:cubicBezTo>
                <a:cubicBezTo>
                  <a:pt x="181509" y="261996"/>
                  <a:pt x="180369" y="263078"/>
                  <a:pt x="175642" y="260320"/>
                </a:cubicBezTo>
                <a:cubicBezTo>
                  <a:pt x="172079" y="258240"/>
                  <a:pt x="172453" y="252191"/>
                  <a:pt x="176201" y="251291"/>
                </a:cubicBezTo>
                <a:close/>
                <a:moveTo>
                  <a:pt x="311842" y="234359"/>
                </a:moveTo>
                <a:cubicBezTo>
                  <a:pt x="310124" y="236690"/>
                  <a:pt x="309953" y="241054"/>
                  <a:pt x="312531" y="245817"/>
                </a:cubicBezTo>
                <a:cubicBezTo>
                  <a:pt x="315200" y="250746"/>
                  <a:pt x="315245" y="250722"/>
                  <a:pt x="314011" y="245051"/>
                </a:cubicBezTo>
                <a:cubicBezTo>
                  <a:pt x="313311" y="241833"/>
                  <a:pt x="313781" y="238206"/>
                  <a:pt x="315056" y="236991"/>
                </a:cubicBezTo>
                <a:cubicBezTo>
                  <a:pt x="317874" y="234303"/>
                  <a:pt x="318869" y="237439"/>
                  <a:pt x="317011" y="243151"/>
                </a:cubicBezTo>
                <a:cubicBezTo>
                  <a:pt x="315919" y="246508"/>
                  <a:pt x="316003" y="246857"/>
                  <a:pt x="317429" y="244892"/>
                </a:cubicBezTo>
                <a:cubicBezTo>
                  <a:pt x="318410" y="243541"/>
                  <a:pt x="319499" y="243628"/>
                  <a:pt x="319849" y="245086"/>
                </a:cubicBezTo>
                <a:cubicBezTo>
                  <a:pt x="320199" y="246543"/>
                  <a:pt x="319624" y="248594"/>
                  <a:pt x="318571" y="249644"/>
                </a:cubicBezTo>
                <a:cubicBezTo>
                  <a:pt x="317291" y="250920"/>
                  <a:pt x="317549" y="251339"/>
                  <a:pt x="319349" y="250906"/>
                </a:cubicBezTo>
                <a:cubicBezTo>
                  <a:pt x="326548" y="249176"/>
                  <a:pt x="327087" y="241307"/>
                  <a:pt x="320432" y="235096"/>
                </a:cubicBezTo>
                <a:cubicBezTo>
                  <a:pt x="316825" y="231729"/>
                  <a:pt x="313560" y="232028"/>
                  <a:pt x="311842" y="234359"/>
                </a:cubicBezTo>
                <a:close/>
                <a:moveTo>
                  <a:pt x="229459" y="212641"/>
                </a:moveTo>
                <a:cubicBezTo>
                  <a:pt x="230939" y="212285"/>
                  <a:pt x="232591" y="213827"/>
                  <a:pt x="233130" y="216067"/>
                </a:cubicBezTo>
                <a:cubicBezTo>
                  <a:pt x="233668" y="218307"/>
                  <a:pt x="232897" y="220432"/>
                  <a:pt x="231416" y="220788"/>
                </a:cubicBezTo>
                <a:cubicBezTo>
                  <a:pt x="229935" y="221143"/>
                  <a:pt x="228283" y="219601"/>
                  <a:pt x="227745" y="217361"/>
                </a:cubicBezTo>
                <a:cubicBezTo>
                  <a:pt x="227206" y="215121"/>
                  <a:pt x="227977" y="212997"/>
                  <a:pt x="229459" y="212641"/>
                </a:cubicBezTo>
                <a:close/>
                <a:moveTo>
                  <a:pt x="231176" y="210747"/>
                </a:moveTo>
                <a:cubicBezTo>
                  <a:pt x="228601" y="210147"/>
                  <a:pt x="225867" y="210509"/>
                  <a:pt x="224723" y="212241"/>
                </a:cubicBezTo>
                <a:cubicBezTo>
                  <a:pt x="222527" y="215570"/>
                  <a:pt x="224546" y="221583"/>
                  <a:pt x="228229" y="222682"/>
                </a:cubicBezTo>
                <a:cubicBezTo>
                  <a:pt x="233846" y="224359"/>
                  <a:pt x="238013" y="220585"/>
                  <a:pt x="236678" y="215030"/>
                </a:cubicBezTo>
                <a:cubicBezTo>
                  <a:pt x="236169" y="212912"/>
                  <a:pt x="233752" y="211348"/>
                  <a:pt x="231176" y="210747"/>
                </a:cubicBezTo>
                <a:close/>
                <a:moveTo>
                  <a:pt x="53023" y="197440"/>
                </a:moveTo>
                <a:cubicBezTo>
                  <a:pt x="53991" y="197124"/>
                  <a:pt x="55552" y="198837"/>
                  <a:pt x="56492" y="201246"/>
                </a:cubicBezTo>
                <a:cubicBezTo>
                  <a:pt x="57560" y="203984"/>
                  <a:pt x="57185" y="205387"/>
                  <a:pt x="55492" y="204989"/>
                </a:cubicBezTo>
                <a:cubicBezTo>
                  <a:pt x="52359" y="204251"/>
                  <a:pt x="50409" y="198293"/>
                  <a:pt x="53023" y="197440"/>
                </a:cubicBezTo>
                <a:close/>
                <a:moveTo>
                  <a:pt x="92251" y="78027"/>
                </a:moveTo>
                <a:cubicBezTo>
                  <a:pt x="98111" y="78056"/>
                  <a:pt x="99601" y="79173"/>
                  <a:pt x="100880" y="84496"/>
                </a:cubicBezTo>
                <a:cubicBezTo>
                  <a:pt x="102129" y="89694"/>
                  <a:pt x="101480" y="91165"/>
                  <a:pt x="97499" y="92156"/>
                </a:cubicBezTo>
                <a:cubicBezTo>
                  <a:pt x="94790" y="92830"/>
                  <a:pt x="90961" y="95563"/>
                  <a:pt x="88990" y="98227"/>
                </a:cubicBezTo>
                <a:cubicBezTo>
                  <a:pt x="87020" y="100893"/>
                  <a:pt x="81658" y="104101"/>
                  <a:pt x="77076" y="105357"/>
                </a:cubicBezTo>
                <a:cubicBezTo>
                  <a:pt x="70315" y="107210"/>
                  <a:pt x="67822" y="106581"/>
                  <a:pt x="63860" y="102021"/>
                </a:cubicBezTo>
                <a:cubicBezTo>
                  <a:pt x="61174" y="98929"/>
                  <a:pt x="56983" y="95971"/>
                  <a:pt x="54548" y="95448"/>
                </a:cubicBezTo>
                <a:cubicBezTo>
                  <a:pt x="52112" y="94924"/>
                  <a:pt x="49854" y="93392"/>
                  <a:pt x="49530" y="92044"/>
                </a:cubicBezTo>
                <a:cubicBezTo>
                  <a:pt x="49206" y="90695"/>
                  <a:pt x="46366" y="90433"/>
                  <a:pt x="43219" y="91461"/>
                </a:cubicBezTo>
                <a:cubicBezTo>
                  <a:pt x="31181" y="95393"/>
                  <a:pt x="23777" y="95493"/>
                  <a:pt x="22874" y="91735"/>
                </a:cubicBezTo>
                <a:cubicBezTo>
                  <a:pt x="21771" y="87147"/>
                  <a:pt x="28960" y="82733"/>
                  <a:pt x="43043" y="79348"/>
                </a:cubicBezTo>
                <a:cubicBezTo>
                  <a:pt x="53861" y="76749"/>
                  <a:pt x="61162" y="78419"/>
                  <a:pt x="65364" y="84457"/>
                </a:cubicBezTo>
                <a:cubicBezTo>
                  <a:pt x="68054" y="88322"/>
                  <a:pt x="82362" y="85719"/>
                  <a:pt x="84054" y="81057"/>
                </a:cubicBezTo>
                <a:cubicBezTo>
                  <a:pt x="84667" y="79372"/>
                  <a:pt x="88355" y="78008"/>
                  <a:pt x="92251" y="78027"/>
                </a:cubicBezTo>
                <a:close/>
                <a:moveTo>
                  <a:pt x="131677" y="63945"/>
                </a:moveTo>
                <a:cubicBezTo>
                  <a:pt x="132865" y="63385"/>
                  <a:pt x="133929" y="64001"/>
                  <a:pt x="134411" y="66009"/>
                </a:cubicBezTo>
                <a:cubicBezTo>
                  <a:pt x="134770" y="67502"/>
                  <a:pt x="137083" y="68239"/>
                  <a:pt x="139552" y="67646"/>
                </a:cubicBezTo>
                <a:cubicBezTo>
                  <a:pt x="142344" y="66975"/>
                  <a:pt x="144409" y="68106"/>
                  <a:pt x="145018" y="70641"/>
                </a:cubicBezTo>
                <a:cubicBezTo>
                  <a:pt x="145557" y="72881"/>
                  <a:pt x="144447" y="75087"/>
                  <a:pt x="142552" y="75542"/>
                </a:cubicBezTo>
                <a:cubicBezTo>
                  <a:pt x="137239" y="76819"/>
                  <a:pt x="130081" y="88065"/>
                  <a:pt x="132107" y="91955"/>
                </a:cubicBezTo>
                <a:cubicBezTo>
                  <a:pt x="133085" y="93838"/>
                  <a:pt x="133700" y="96598"/>
                  <a:pt x="133471" y="98090"/>
                </a:cubicBezTo>
                <a:cubicBezTo>
                  <a:pt x="132851" y="102140"/>
                  <a:pt x="131373" y="101843"/>
                  <a:pt x="125233" y="96438"/>
                </a:cubicBezTo>
                <a:cubicBezTo>
                  <a:pt x="121957" y="93554"/>
                  <a:pt x="118899" y="88368"/>
                  <a:pt x="117815" y="83858"/>
                </a:cubicBezTo>
                <a:cubicBezTo>
                  <a:pt x="116211" y="77184"/>
                  <a:pt x="116656" y="76020"/>
                  <a:pt x="121228" y="74922"/>
                </a:cubicBezTo>
                <a:cubicBezTo>
                  <a:pt x="124119" y="74227"/>
                  <a:pt x="127256" y="71534"/>
                  <a:pt x="128199" y="68938"/>
                </a:cubicBezTo>
                <a:cubicBezTo>
                  <a:pt x="129178" y="66241"/>
                  <a:pt x="130490" y="64505"/>
                  <a:pt x="131677" y="63945"/>
                </a:cubicBezTo>
                <a:close/>
                <a:moveTo>
                  <a:pt x="969954" y="43309"/>
                </a:moveTo>
                <a:cubicBezTo>
                  <a:pt x="975970" y="41863"/>
                  <a:pt x="977482" y="42477"/>
                  <a:pt x="978517" y="46785"/>
                </a:cubicBezTo>
                <a:cubicBezTo>
                  <a:pt x="979208" y="49663"/>
                  <a:pt x="978500" y="52937"/>
                  <a:pt x="976943" y="54062"/>
                </a:cubicBezTo>
                <a:cubicBezTo>
                  <a:pt x="971235" y="58183"/>
                  <a:pt x="966757" y="57078"/>
                  <a:pt x="964691" y="51036"/>
                </a:cubicBezTo>
                <a:cubicBezTo>
                  <a:pt x="962861" y="45682"/>
                  <a:pt x="963406" y="44883"/>
                  <a:pt x="969954" y="43309"/>
                </a:cubicBezTo>
                <a:close/>
                <a:moveTo>
                  <a:pt x="412482" y="15733"/>
                </a:moveTo>
                <a:cubicBezTo>
                  <a:pt x="415198" y="15913"/>
                  <a:pt x="416283" y="16919"/>
                  <a:pt x="417008" y="18835"/>
                </a:cubicBezTo>
                <a:cubicBezTo>
                  <a:pt x="417950" y="21325"/>
                  <a:pt x="417642" y="26569"/>
                  <a:pt x="416325" y="30489"/>
                </a:cubicBezTo>
                <a:cubicBezTo>
                  <a:pt x="412553" y="41710"/>
                  <a:pt x="413227" y="48884"/>
                  <a:pt x="420691" y="76973"/>
                </a:cubicBezTo>
                <a:lnTo>
                  <a:pt x="427674" y="103250"/>
                </a:lnTo>
                <a:lnTo>
                  <a:pt x="433601" y="101207"/>
                </a:lnTo>
                <a:cubicBezTo>
                  <a:pt x="445700" y="97036"/>
                  <a:pt x="449150" y="96139"/>
                  <a:pt x="486890" y="87350"/>
                </a:cubicBezTo>
                <a:cubicBezTo>
                  <a:pt x="516430" y="80471"/>
                  <a:pt x="526537" y="79037"/>
                  <a:pt x="530130" y="81217"/>
                </a:cubicBezTo>
                <a:cubicBezTo>
                  <a:pt x="532812" y="82843"/>
                  <a:pt x="542652" y="82997"/>
                  <a:pt x="553115" y="81575"/>
                </a:cubicBezTo>
                <a:cubicBezTo>
                  <a:pt x="577006" y="78330"/>
                  <a:pt x="589700" y="79810"/>
                  <a:pt x="595648" y="86532"/>
                </a:cubicBezTo>
                <a:cubicBezTo>
                  <a:pt x="600372" y="91872"/>
                  <a:pt x="609708" y="92281"/>
                  <a:pt x="608461" y="87093"/>
                </a:cubicBezTo>
                <a:cubicBezTo>
                  <a:pt x="607582" y="83437"/>
                  <a:pt x="659043" y="71071"/>
                  <a:pt x="661415" y="74368"/>
                </a:cubicBezTo>
                <a:cubicBezTo>
                  <a:pt x="662384" y="75715"/>
                  <a:pt x="665373" y="76289"/>
                  <a:pt x="668057" y="75644"/>
                </a:cubicBezTo>
                <a:cubicBezTo>
                  <a:pt x="672650" y="74540"/>
                  <a:pt x="681011" y="80855"/>
                  <a:pt x="682354" y="86440"/>
                </a:cubicBezTo>
                <a:cubicBezTo>
                  <a:pt x="683539" y="91371"/>
                  <a:pt x="676923" y="99365"/>
                  <a:pt x="670351" y="100945"/>
                </a:cubicBezTo>
                <a:cubicBezTo>
                  <a:pt x="666685" y="101826"/>
                  <a:pt x="661739" y="104448"/>
                  <a:pt x="659357" y="106773"/>
                </a:cubicBezTo>
                <a:cubicBezTo>
                  <a:pt x="654050" y="111954"/>
                  <a:pt x="633986" y="116700"/>
                  <a:pt x="628481" y="114077"/>
                </a:cubicBezTo>
                <a:cubicBezTo>
                  <a:pt x="624233" y="112052"/>
                  <a:pt x="622635" y="115292"/>
                  <a:pt x="620974" y="129288"/>
                </a:cubicBezTo>
                <a:cubicBezTo>
                  <a:pt x="619824" y="138984"/>
                  <a:pt x="621160" y="142422"/>
                  <a:pt x="628709" y="149192"/>
                </a:cubicBezTo>
                <a:cubicBezTo>
                  <a:pt x="634307" y="154211"/>
                  <a:pt x="637144" y="154883"/>
                  <a:pt x="644879" y="153024"/>
                </a:cubicBezTo>
                <a:cubicBezTo>
                  <a:pt x="651318" y="151477"/>
                  <a:pt x="654858" y="151903"/>
                  <a:pt x="656162" y="154383"/>
                </a:cubicBezTo>
                <a:cubicBezTo>
                  <a:pt x="657573" y="157065"/>
                  <a:pt x="663825" y="157188"/>
                  <a:pt x="680426" y="154862"/>
                </a:cubicBezTo>
                <a:cubicBezTo>
                  <a:pt x="692726" y="153139"/>
                  <a:pt x="703344" y="151664"/>
                  <a:pt x="704021" y="151585"/>
                </a:cubicBezTo>
                <a:cubicBezTo>
                  <a:pt x="704698" y="151506"/>
                  <a:pt x="706079" y="152213"/>
                  <a:pt x="707088" y="153155"/>
                </a:cubicBezTo>
                <a:cubicBezTo>
                  <a:pt x="708098" y="154098"/>
                  <a:pt x="716867" y="152959"/>
                  <a:pt x="726575" y="150626"/>
                </a:cubicBezTo>
                <a:cubicBezTo>
                  <a:pt x="737146" y="148086"/>
                  <a:pt x="744489" y="147474"/>
                  <a:pt x="744879" y="149100"/>
                </a:cubicBezTo>
                <a:cubicBezTo>
                  <a:pt x="745811" y="152976"/>
                  <a:pt x="765754" y="147478"/>
                  <a:pt x="768029" y="142718"/>
                </a:cubicBezTo>
                <a:cubicBezTo>
                  <a:pt x="770908" y="136694"/>
                  <a:pt x="769646" y="131340"/>
                  <a:pt x="765198" y="130709"/>
                </a:cubicBezTo>
                <a:cubicBezTo>
                  <a:pt x="763004" y="130398"/>
                  <a:pt x="760993" y="129240"/>
                  <a:pt x="760727" y="128135"/>
                </a:cubicBezTo>
                <a:cubicBezTo>
                  <a:pt x="760461" y="127030"/>
                  <a:pt x="754270" y="126702"/>
                  <a:pt x="746967" y="127407"/>
                </a:cubicBezTo>
                <a:cubicBezTo>
                  <a:pt x="733031" y="128751"/>
                  <a:pt x="713971" y="123197"/>
                  <a:pt x="712574" y="117385"/>
                </a:cubicBezTo>
                <a:cubicBezTo>
                  <a:pt x="712124" y="115509"/>
                  <a:pt x="712562" y="113780"/>
                  <a:pt x="713550" y="113543"/>
                </a:cubicBezTo>
                <a:cubicBezTo>
                  <a:pt x="716239" y="112897"/>
                  <a:pt x="712595" y="100045"/>
                  <a:pt x="709203" y="98214"/>
                </a:cubicBezTo>
                <a:cubicBezTo>
                  <a:pt x="707584" y="97339"/>
                  <a:pt x="704947" y="93478"/>
                  <a:pt x="703342" y="89633"/>
                </a:cubicBezTo>
                <a:lnTo>
                  <a:pt x="700424" y="82642"/>
                </a:lnTo>
                <a:lnTo>
                  <a:pt x="711123" y="81723"/>
                </a:lnTo>
                <a:cubicBezTo>
                  <a:pt x="717007" y="81218"/>
                  <a:pt x="722806" y="82215"/>
                  <a:pt x="724009" y="83938"/>
                </a:cubicBezTo>
                <a:cubicBezTo>
                  <a:pt x="725677" y="86326"/>
                  <a:pt x="732562" y="85272"/>
                  <a:pt x="752951" y="79508"/>
                </a:cubicBezTo>
                <a:cubicBezTo>
                  <a:pt x="767665" y="75347"/>
                  <a:pt x="780146" y="71304"/>
                  <a:pt x="780686" y="70523"/>
                </a:cubicBezTo>
                <a:cubicBezTo>
                  <a:pt x="781226" y="69743"/>
                  <a:pt x="789808" y="68231"/>
                  <a:pt x="799758" y="67164"/>
                </a:cubicBezTo>
                <a:cubicBezTo>
                  <a:pt x="817538" y="65257"/>
                  <a:pt x="826042" y="67997"/>
                  <a:pt x="824928" y="75271"/>
                </a:cubicBezTo>
                <a:cubicBezTo>
                  <a:pt x="824674" y="76927"/>
                  <a:pt x="827048" y="79031"/>
                  <a:pt x="830203" y="79947"/>
                </a:cubicBezTo>
                <a:cubicBezTo>
                  <a:pt x="833357" y="80862"/>
                  <a:pt x="838706" y="82806"/>
                  <a:pt x="842089" y="84266"/>
                </a:cubicBezTo>
                <a:cubicBezTo>
                  <a:pt x="845472" y="85726"/>
                  <a:pt x="851597" y="86113"/>
                  <a:pt x="855699" y="85128"/>
                </a:cubicBezTo>
                <a:cubicBezTo>
                  <a:pt x="859802" y="84142"/>
                  <a:pt x="865157" y="84753"/>
                  <a:pt x="867601" y="86485"/>
                </a:cubicBezTo>
                <a:cubicBezTo>
                  <a:pt x="870044" y="88217"/>
                  <a:pt x="873824" y="89248"/>
                  <a:pt x="876001" y="88775"/>
                </a:cubicBezTo>
                <a:cubicBezTo>
                  <a:pt x="881153" y="87655"/>
                  <a:pt x="887891" y="96326"/>
                  <a:pt x="890587" y="107543"/>
                </a:cubicBezTo>
                <a:cubicBezTo>
                  <a:pt x="892690" y="116294"/>
                  <a:pt x="889840" y="120866"/>
                  <a:pt x="885791" y="115238"/>
                </a:cubicBezTo>
                <a:cubicBezTo>
                  <a:pt x="884822" y="113891"/>
                  <a:pt x="878516" y="114113"/>
                  <a:pt x="871779" y="115732"/>
                </a:cubicBezTo>
                <a:cubicBezTo>
                  <a:pt x="861038" y="118313"/>
                  <a:pt x="859252" y="118035"/>
                  <a:pt x="857285" y="113471"/>
                </a:cubicBezTo>
                <a:cubicBezTo>
                  <a:pt x="855467" y="109253"/>
                  <a:pt x="853370" y="108576"/>
                  <a:pt x="846237" y="109902"/>
                </a:cubicBezTo>
                <a:cubicBezTo>
                  <a:pt x="841396" y="110803"/>
                  <a:pt x="834102" y="111896"/>
                  <a:pt x="830030" y="112333"/>
                </a:cubicBezTo>
                <a:cubicBezTo>
                  <a:pt x="825958" y="112769"/>
                  <a:pt x="817709" y="113997"/>
                  <a:pt x="811699" y="115062"/>
                </a:cubicBezTo>
                <a:lnTo>
                  <a:pt x="800772" y="116998"/>
                </a:lnTo>
                <a:lnTo>
                  <a:pt x="802553" y="126770"/>
                </a:lnTo>
                <a:cubicBezTo>
                  <a:pt x="805458" y="142702"/>
                  <a:pt x="811031" y="145647"/>
                  <a:pt x="831600" y="142121"/>
                </a:cubicBezTo>
                <a:cubicBezTo>
                  <a:pt x="841071" y="140498"/>
                  <a:pt x="849079" y="140246"/>
                  <a:pt x="849395" y="141561"/>
                </a:cubicBezTo>
                <a:cubicBezTo>
                  <a:pt x="850202" y="144918"/>
                  <a:pt x="892730" y="134366"/>
                  <a:pt x="893296" y="130669"/>
                </a:cubicBezTo>
                <a:cubicBezTo>
                  <a:pt x="893910" y="126663"/>
                  <a:pt x="896199" y="126354"/>
                  <a:pt x="900132" y="129744"/>
                </a:cubicBezTo>
                <a:cubicBezTo>
                  <a:pt x="911861" y="139855"/>
                  <a:pt x="923698" y="138583"/>
                  <a:pt x="927148" y="126842"/>
                </a:cubicBezTo>
                <a:cubicBezTo>
                  <a:pt x="928744" y="121412"/>
                  <a:pt x="931246" y="118677"/>
                  <a:pt x="935566" y="117638"/>
                </a:cubicBezTo>
                <a:cubicBezTo>
                  <a:pt x="942942" y="115866"/>
                  <a:pt x="946843" y="112507"/>
                  <a:pt x="945931" y="108714"/>
                </a:cubicBezTo>
                <a:cubicBezTo>
                  <a:pt x="945050" y="105046"/>
                  <a:pt x="935704" y="97498"/>
                  <a:pt x="932882" y="98176"/>
                </a:cubicBezTo>
                <a:cubicBezTo>
                  <a:pt x="931665" y="98469"/>
                  <a:pt x="927917" y="97438"/>
                  <a:pt x="924553" y="95887"/>
                </a:cubicBezTo>
                <a:cubicBezTo>
                  <a:pt x="921189" y="94335"/>
                  <a:pt x="916963" y="93411"/>
                  <a:pt x="915163" y="93835"/>
                </a:cubicBezTo>
                <a:cubicBezTo>
                  <a:pt x="911496" y="94696"/>
                  <a:pt x="905288" y="89706"/>
                  <a:pt x="904154" y="84986"/>
                </a:cubicBezTo>
                <a:cubicBezTo>
                  <a:pt x="903327" y="81548"/>
                  <a:pt x="941808" y="75041"/>
                  <a:pt x="944294" y="78198"/>
                </a:cubicBezTo>
                <a:cubicBezTo>
                  <a:pt x="945045" y="79152"/>
                  <a:pt x="951932" y="79364"/>
                  <a:pt x="959597" y="78670"/>
                </a:cubicBezTo>
                <a:cubicBezTo>
                  <a:pt x="967262" y="77975"/>
                  <a:pt x="974609" y="78245"/>
                  <a:pt x="975922" y="79269"/>
                </a:cubicBezTo>
                <a:cubicBezTo>
                  <a:pt x="980038" y="82479"/>
                  <a:pt x="1014253" y="74852"/>
                  <a:pt x="1014177" y="70741"/>
                </a:cubicBezTo>
                <a:cubicBezTo>
                  <a:pt x="1014098" y="66502"/>
                  <a:pt x="1018907" y="64738"/>
                  <a:pt x="1019849" y="68660"/>
                </a:cubicBezTo>
                <a:cubicBezTo>
                  <a:pt x="1020840" y="72784"/>
                  <a:pt x="1025284" y="70785"/>
                  <a:pt x="1026703" y="65577"/>
                </a:cubicBezTo>
                <a:cubicBezTo>
                  <a:pt x="1028234" y="59954"/>
                  <a:pt x="1023224" y="53288"/>
                  <a:pt x="1018686" y="54910"/>
                </a:cubicBezTo>
                <a:cubicBezTo>
                  <a:pt x="1016285" y="55769"/>
                  <a:pt x="1016378" y="56004"/>
                  <a:pt x="1019280" y="56415"/>
                </a:cubicBezTo>
                <a:cubicBezTo>
                  <a:pt x="1023256" y="56978"/>
                  <a:pt x="1025737" y="64373"/>
                  <a:pt x="1022232" y="65215"/>
                </a:cubicBezTo>
                <a:cubicBezTo>
                  <a:pt x="1017611" y="66325"/>
                  <a:pt x="1011780" y="60325"/>
                  <a:pt x="1010790" y="53441"/>
                </a:cubicBezTo>
                <a:cubicBezTo>
                  <a:pt x="1009860" y="46975"/>
                  <a:pt x="1010362" y="46555"/>
                  <a:pt x="1021430" y="44505"/>
                </a:cubicBezTo>
                <a:cubicBezTo>
                  <a:pt x="1027819" y="43323"/>
                  <a:pt x="1033519" y="42796"/>
                  <a:pt x="1034097" y="43336"/>
                </a:cubicBezTo>
                <a:cubicBezTo>
                  <a:pt x="1034675" y="43876"/>
                  <a:pt x="1034716" y="47210"/>
                  <a:pt x="1034188" y="50746"/>
                </a:cubicBezTo>
                <a:cubicBezTo>
                  <a:pt x="1033326" y="56523"/>
                  <a:pt x="1033863" y="57613"/>
                  <a:pt x="1039485" y="61483"/>
                </a:cubicBezTo>
                <a:cubicBezTo>
                  <a:pt x="1042926" y="63851"/>
                  <a:pt x="1046179" y="67609"/>
                  <a:pt x="1046713" y="69834"/>
                </a:cubicBezTo>
                <a:cubicBezTo>
                  <a:pt x="1047478" y="73014"/>
                  <a:pt x="1048406" y="72433"/>
                  <a:pt x="1051062" y="67112"/>
                </a:cubicBezTo>
                <a:cubicBezTo>
                  <a:pt x="1055052" y="59120"/>
                  <a:pt x="1059468" y="57494"/>
                  <a:pt x="1063909" y="62380"/>
                </a:cubicBezTo>
                <a:cubicBezTo>
                  <a:pt x="1065677" y="64326"/>
                  <a:pt x="1069182" y="65422"/>
                  <a:pt x="1071698" y="64817"/>
                </a:cubicBezTo>
                <a:cubicBezTo>
                  <a:pt x="1074214" y="64212"/>
                  <a:pt x="1077951" y="65085"/>
                  <a:pt x="1080001" y="66755"/>
                </a:cubicBezTo>
                <a:cubicBezTo>
                  <a:pt x="1082051" y="68426"/>
                  <a:pt x="1089262" y="69297"/>
                  <a:pt x="1096025" y="68690"/>
                </a:cubicBezTo>
                <a:cubicBezTo>
                  <a:pt x="1105802" y="67813"/>
                  <a:pt x="1108581" y="66633"/>
                  <a:pt x="1109589" y="62933"/>
                </a:cubicBezTo>
                <a:cubicBezTo>
                  <a:pt x="1110298" y="60331"/>
                  <a:pt x="1113748" y="57584"/>
                  <a:pt x="1117417" y="56703"/>
                </a:cubicBezTo>
                <a:cubicBezTo>
                  <a:pt x="1121026" y="55836"/>
                  <a:pt x="1125379" y="52683"/>
                  <a:pt x="1127091" y="49697"/>
                </a:cubicBezTo>
                <a:cubicBezTo>
                  <a:pt x="1129725" y="45104"/>
                  <a:pt x="1133215" y="43860"/>
                  <a:pt x="1149776" y="41614"/>
                </a:cubicBezTo>
                <a:cubicBezTo>
                  <a:pt x="1160541" y="40153"/>
                  <a:pt x="1170399" y="39770"/>
                  <a:pt x="1171684" y="40762"/>
                </a:cubicBezTo>
                <a:cubicBezTo>
                  <a:pt x="1176026" y="44115"/>
                  <a:pt x="1193602" y="38399"/>
                  <a:pt x="1195901" y="32885"/>
                </a:cubicBezTo>
                <a:cubicBezTo>
                  <a:pt x="1197356" y="29394"/>
                  <a:pt x="1201105" y="27103"/>
                  <a:pt x="1207519" y="25786"/>
                </a:cubicBezTo>
                <a:cubicBezTo>
                  <a:pt x="1220953" y="23026"/>
                  <a:pt x="1234608" y="22885"/>
                  <a:pt x="1236480" y="25488"/>
                </a:cubicBezTo>
                <a:cubicBezTo>
                  <a:pt x="1237359" y="26708"/>
                  <a:pt x="1241503" y="26884"/>
                  <a:pt x="1245690" y="25877"/>
                </a:cubicBezTo>
                <a:cubicBezTo>
                  <a:pt x="1249877" y="24871"/>
                  <a:pt x="1254400" y="25072"/>
                  <a:pt x="1255742" y="26324"/>
                </a:cubicBezTo>
                <a:cubicBezTo>
                  <a:pt x="1257083" y="27576"/>
                  <a:pt x="1266009" y="27566"/>
                  <a:pt x="1275578" y="26302"/>
                </a:cubicBezTo>
                <a:cubicBezTo>
                  <a:pt x="1285147" y="25038"/>
                  <a:pt x="1293874" y="25208"/>
                  <a:pt x="1294971" y="26679"/>
                </a:cubicBezTo>
                <a:cubicBezTo>
                  <a:pt x="1296222" y="28356"/>
                  <a:pt x="1305853" y="27431"/>
                  <a:pt x="1320785" y="24200"/>
                </a:cubicBezTo>
                <a:cubicBezTo>
                  <a:pt x="1338070" y="20460"/>
                  <a:pt x="1345235" y="19920"/>
                  <a:pt x="1346907" y="22231"/>
                </a:cubicBezTo>
                <a:cubicBezTo>
                  <a:pt x="1348763" y="24797"/>
                  <a:pt x="1349755" y="24588"/>
                  <a:pt x="1352015" y="21151"/>
                </a:cubicBezTo>
                <a:cubicBezTo>
                  <a:pt x="1355333" y="16107"/>
                  <a:pt x="1361160" y="14259"/>
                  <a:pt x="1363498" y="17508"/>
                </a:cubicBezTo>
                <a:cubicBezTo>
                  <a:pt x="1364411" y="18777"/>
                  <a:pt x="1369167" y="19694"/>
                  <a:pt x="1374068" y="19546"/>
                </a:cubicBezTo>
                <a:cubicBezTo>
                  <a:pt x="1383903" y="19248"/>
                  <a:pt x="1394080" y="22020"/>
                  <a:pt x="1394845" y="25204"/>
                </a:cubicBezTo>
                <a:cubicBezTo>
                  <a:pt x="1395116" y="26333"/>
                  <a:pt x="1398973" y="26384"/>
                  <a:pt x="1403416" y="25316"/>
                </a:cubicBezTo>
                <a:cubicBezTo>
                  <a:pt x="1407859" y="24248"/>
                  <a:pt x="1411741" y="24403"/>
                  <a:pt x="1412043" y="25660"/>
                </a:cubicBezTo>
                <a:cubicBezTo>
                  <a:pt x="1412718" y="28468"/>
                  <a:pt x="1426379" y="31287"/>
                  <a:pt x="1432352" y="29852"/>
                </a:cubicBezTo>
                <a:cubicBezTo>
                  <a:pt x="1434755" y="29274"/>
                  <a:pt x="1437837" y="29843"/>
                  <a:pt x="1439200" y="31115"/>
                </a:cubicBezTo>
                <a:cubicBezTo>
                  <a:pt x="1440564" y="32387"/>
                  <a:pt x="1450934" y="32034"/>
                  <a:pt x="1462246" y="30330"/>
                </a:cubicBezTo>
                <a:cubicBezTo>
                  <a:pt x="1473558" y="28627"/>
                  <a:pt x="1483483" y="28164"/>
                  <a:pt x="1484302" y="29302"/>
                </a:cubicBezTo>
                <a:cubicBezTo>
                  <a:pt x="1485121" y="30441"/>
                  <a:pt x="1487820" y="30884"/>
                  <a:pt x="1490301" y="30288"/>
                </a:cubicBezTo>
                <a:cubicBezTo>
                  <a:pt x="1492781" y="29692"/>
                  <a:pt x="1496463" y="30746"/>
                  <a:pt x="1498482" y="32631"/>
                </a:cubicBezTo>
                <a:cubicBezTo>
                  <a:pt x="1500501" y="34515"/>
                  <a:pt x="1504016" y="35609"/>
                  <a:pt x="1506293" y="35062"/>
                </a:cubicBezTo>
                <a:cubicBezTo>
                  <a:pt x="1508570" y="34515"/>
                  <a:pt x="1511879" y="35659"/>
                  <a:pt x="1513646" y="37604"/>
                </a:cubicBezTo>
                <a:cubicBezTo>
                  <a:pt x="1515414" y="39549"/>
                  <a:pt x="1519799" y="40475"/>
                  <a:pt x="1523392" y="39662"/>
                </a:cubicBezTo>
                <a:cubicBezTo>
                  <a:pt x="1526985" y="38849"/>
                  <a:pt x="1531924" y="39601"/>
                  <a:pt x="1534367" y="41333"/>
                </a:cubicBezTo>
                <a:cubicBezTo>
                  <a:pt x="1536810" y="43065"/>
                  <a:pt x="1541839" y="43755"/>
                  <a:pt x="1545541" y="42865"/>
                </a:cubicBezTo>
                <a:cubicBezTo>
                  <a:pt x="1549243" y="41975"/>
                  <a:pt x="1553065" y="42349"/>
                  <a:pt x="1554034" y="43696"/>
                </a:cubicBezTo>
                <a:cubicBezTo>
                  <a:pt x="1555003" y="45044"/>
                  <a:pt x="1558073" y="45598"/>
                  <a:pt x="1560855" y="44930"/>
                </a:cubicBezTo>
                <a:cubicBezTo>
                  <a:pt x="1563638" y="44261"/>
                  <a:pt x="1567227" y="45158"/>
                  <a:pt x="1568832" y="46924"/>
                </a:cubicBezTo>
                <a:cubicBezTo>
                  <a:pt x="1570436" y="48689"/>
                  <a:pt x="1576146" y="49876"/>
                  <a:pt x="1581521" y="49561"/>
                </a:cubicBezTo>
                <a:cubicBezTo>
                  <a:pt x="1586896" y="49246"/>
                  <a:pt x="1593925" y="50810"/>
                  <a:pt x="1597141" y="53035"/>
                </a:cubicBezTo>
                <a:cubicBezTo>
                  <a:pt x="1600850" y="55602"/>
                  <a:pt x="1607893" y="56664"/>
                  <a:pt x="1616402" y="55939"/>
                </a:cubicBezTo>
                <a:cubicBezTo>
                  <a:pt x="1623780" y="55309"/>
                  <a:pt x="1630528" y="55784"/>
                  <a:pt x="1631399" y="56994"/>
                </a:cubicBezTo>
                <a:cubicBezTo>
                  <a:pt x="1632269" y="58204"/>
                  <a:pt x="1636874" y="58259"/>
                  <a:pt x="1641631" y="57115"/>
                </a:cubicBezTo>
                <a:cubicBezTo>
                  <a:pt x="1647129" y="55794"/>
                  <a:pt x="1651451" y="56325"/>
                  <a:pt x="1653494" y="58573"/>
                </a:cubicBezTo>
                <a:cubicBezTo>
                  <a:pt x="1655810" y="61122"/>
                  <a:pt x="1660344" y="61236"/>
                  <a:pt x="1669731" y="58980"/>
                </a:cubicBezTo>
                <a:cubicBezTo>
                  <a:pt x="1679117" y="56724"/>
                  <a:pt x="1683651" y="56838"/>
                  <a:pt x="1685967" y="59387"/>
                </a:cubicBezTo>
                <a:cubicBezTo>
                  <a:pt x="1687735" y="61331"/>
                  <a:pt x="1691505" y="62364"/>
                  <a:pt x="1694346" y="61682"/>
                </a:cubicBezTo>
                <a:cubicBezTo>
                  <a:pt x="1697187" y="60999"/>
                  <a:pt x="1699806" y="61662"/>
                  <a:pt x="1700164" y="63156"/>
                </a:cubicBezTo>
                <a:cubicBezTo>
                  <a:pt x="1700523" y="64649"/>
                  <a:pt x="1703684" y="65182"/>
                  <a:pt x="1707189" y="64340"/>
                </a:cubicBezTo>
                <a:cubicBezTo>
                  <a:pt x="1710693" y="63498"/>
                  <a:pt x="1716143" y="63954"/>
                  <a:pt x="1719299" y="65354"/>
                </a:cubicBezTo>
                <a:cubicBezTo>
                  <a:pt x="1722456" y="66755"/>
                  <a:pt x="1728148" y="67997"/>
                  <a:pt x="1731950" y="68116"/>
                </a:cubicBezTo>
                <a:cubicBezTo>
                  <a:pt x="1735751" y="68234"/>
                  <a:pt x="1740805" y="70317"/>
                  <a:pt x="1743182" y="72744"/>
                </a:cubicBezTo>
                <a:cubicBezTo>
                  <a:pt x="1747126" y="76771"/>
                  <a:pt x="1763802" y="78672"/>
                  <a:pt x="1769160" y="75704"/>
                </a:cubicBezTo>
                <a:cubicBezTo>
                  <a:pt x="1770312" y="75066"/>
                  <a:pt x="1771554" y="75790"/>
                  <a:pt x="1771920" y="77311"/>
                </a:cubicBezTo>
                <a:cubicBezTo>
                  <a:pt x="1772891" y="81355"/>
                  <a:pt x="1790296" y="87455"/>
                  <a:pt x="1796564" y="85949"/>
                </a:cubicBezTo>
                <a:cubicBezTo>
                  <a:pt x="1799521" y="85238"/>
                  <a:pt x="1802688" y="85694"/>
                  <a:pt x="1803601" y="86963"/>
                </a:cubicBezTo>
                <a:cubicBezTo>
                  <a:pt x="1804513" y="88231"/>
                  <a:pt x="1811116" y="88753"/>
                  <a:pt x="1818274" y="88122"/>
                </a:cubicBezTo>
                <a:cubicBezTo>
                  <a:pt x="1825432" y="87492"/>
                  <a:pt x="1831977" y="87934"/>
                  <a:pt x="1832818" y="89104"/>
                </a:cubicBezTo>
                <a:cubicBezTo>
                  <a:pt x="1833660" y="90273"/>
                  <a:pt x="1837061" y="90579"/>
                  <a:pt x="1840376" y="89782"/>
                </a:cubicBezTo>
                <a:cubicBezTo>
                  <a:pt x="1843691" y="88985"/>
                  <a:pt x="1846993" y="89547"/>
                  <a:pt x="1847714" y="91029"/>
                </a:cubicBezTo>
                <a:cubicBezTo>
                  <a:pt x="1848435" y="92512"/>
                  <a:pt x="1853831" y="93335"/>
                  <a:pt x="1859704" y="92859"/>
                </a:cubicBezTo>
                <a:cubicBezTo>
                  <a:pt x="1865578" y="92382"/>
                  <a:pt x="1870636" y="93043"/>
                  <a:pt x="1870945" y="94328"/>
                </a:cubicBezTo>
                <a:cubicBezTo>
                  <a:pt x="1871253" y="95613"/>
                  <a:pt x="1873154" y="96268"/>
                  <a:pt x="1875169" y="95784"/>
                </a:cubicBezTo>
                <a:cubicBezTo>
                  <a:pt x="1877183" y="95299"/>
                  <a:pt x="1881597" y="96778"/>
                  <a:pt x="1884977" y="99070"/>
                </a:cubicBezTo>
                <a:cubicBezTo>
                  <a:pt x="1892545" y="104201"/>
                  <a:pt x="1905384" y="106044"/>
                  <a:pt x="1919320" y="104001"/>
                </a:cubicBezTo>
                <a:cubicBezTo>
                  <a:pt x="1931023" y="102284"/>
                  <a:pt x="1948240" y="108495"/>
                  <a:pt x="1957531" y="117784"/>
                </a:cubicBezTo>
                <a:cubicBezTo>
                  <a:pt x="1960652" y="120905"/>
                  <a:pt x="1965102" y="123003"/>
                  <a:pt x="1967420" y="122445"/>
                </a:cubicBezTo>
                <a:cubicBezTo>
                  <a:pt x="1972449" y="121237"/>
                  <a:pt x="1977066" y="125073"/>
                  <a:pt x="1978683" y="131803"/>
                </a:cubicBezTo>
                <a:cubicBezTo>
                  <a:pt x="1979329" y="134491"/>
                  <a:pt x="1980666" y="136497"/>
                  <a:pt x="1981653" y="136260"/>
                </a:cubicBezTo>
                <a:cubicBezTo>
                  <a:pt x="1982640" y="136022"/>
                  <a:pt x="1983878" y="137619"/>
                  <a:pt x="1984404" y="139807"/>
                </a:cubicBezTo>
                <a:cubicBezTo>
                  <a:pt x="1985689" y="145154"/>
                  <a:pt x="2000474" y="160461"/>
                  <a:pt x="2003623" y="159705"/>
                </a:cubicBezTo>
                <a:cubicBezTo>
                  <a:pt x="2005040" y="159364"/>
                  <a:pt x="2006936" y="162029"/>
                  <a:pt x="2007985" y="165837"/>
                </a:cubicBezTo>
                <a:cubicBezTo>
                  <a:pt x="2010180" y="173803"/>
                  <a:pt x="2010434" y="174405"/>
                  <a:pt x="2015413" y="183441"/>
                </a:cubicBezTo>
                <a:cubicBezTo>
                  <a:pt x="2017527" y="187277"/>
                  <a:pt x="2020085" y="190217"/>
                  <a:pt x="2021096" y="189974"/>
                </a:cubicBezTo>
                <a:cubicBezTo>
                  <a:pt x="2022129" y="189726"/>
                  <a:pt x="2024509" y="196081"/>
                  <a:pt x="2026525" y="204468"/>
                </a:cubicBezTo>
                <a:cubicBezTo>
                  <a:pt x="2029244" y="215783"/>
                  <a:pt x="2031301" y="220512"/>
                  <a:pt x="2035009" y="223972"/>
                </a:cubicBezTo>
                <a:cubicBezTo>
                  <a:pt x="2038599" y="227322"/>
                  <a:pt x="2040775" y="232162"/>
                  <a:pt x="2043168" y="242119"/>
                </a:cubicBezTo>
                <a:cubicBezTo>
                  <a:pt x="2044962" y="249587"/>
                  <a:pt x="2047239" y="255503"/>
                  <a:pt x="2048226" y="255266"/>
                </a:cubicBezTo>
                <a:cubicBezTo>
                  <a:pt x="2049213" y="255028"/>
                  <a:pt x="2051618" y="261483"/>
                  <a:pt x="2053571" y="269609"/>
                </a:cubicBezTo>
                <a:cubicBezTo>
                  <a:pt x="2055524" y="277736"/>
                  <a:pt x="2058198" y="284995"/>
                  <a:pt x="2059512" y="285741"/>
                </a:cubicBezTo>
                <a:cubicBezTo>
                  <a:pt x="2060826" y="286486"/>
                  <a:pt x="2062057" y="289499"/>
                  <a:pt x="2062248" y="292434"/>
                </a:cubicBezTo>
                <a:cubicBezTo>
                  <a:pt x="2062438" y="295370"/>
                  <a:pt x="2063325" y="297596"/>
                  <a:pt x="2064220" y="297381"/>
                </a:cubicBezTo>
                <a:cubicBezTo>
                  <a:pt x="2065115" y="297166"/>
                  <a:pt x="2066998" y="301779"/>
                  <a:pt x="2068405" y="307632"/>
                </a:cubicBezTo>
                <a:cubicBezTo>
                  <a:pt x="2070846" y="317792"/>
                  <a:pt x="2079757" y="333804"/>
                  <a:pt x="2082608" y="333158"/>
                </a:cubicBezTo>
                <a:cubicBezTo>
                  <a:pt x="2083351" y="332989"/>
                  <a:pt x="2084819" y="336430"/>
                  <a:pt x="2085870" y="340804"/>
                </a:cubicBezTo>
                <a:cubicBezTo>
                  <a:pt x="2086921" y="345178"/>
                  <a:pt x="2089454" y="350318"/>
                  <a:pt x="2091499" y="352227"/>
                </a:cubicBezTo>
                <a:cubicBezTo>
                  <a:pt x="2095664" y="356113"/>
                  <a:pt x="2100105" y="371086"/>
                  <a:pt x="2101633" y="386392"/>
                </a:cubicBezTo>
                <a:cubicBezTo>
                  <a:pt x="2102363" y="393708"/>
                  <a:pt x="2104165" y="399077"/>
                  <a:pt x="2108086" y="405621"/>
                </a:cubicBezTo>
                <a:cubicBezTo>
                  <a:pt x="2111411" y="411171"/>
                  <a:pt x="2114278" y="419006"/>
                  <a:pt x="2115459" y="425771"/>
                </a:cubicBezTo>
                <a:cubicBezTo>
                  <a:pt x="2116523" y="431860"/>
                  <a:pt x="2118020" y="436691"/>
                  <a:pt x="2118786" y="436506"/>
                </a:cubicBezTo>
                <a:cubicBezTo>
                  <a:pt x="2119553" y="436322"/>
                  <a:pt x="2120585" y="437855"/>
                  <a:pt x="2121079" y="439912"/>
                </a:cubicBezTo>
                <a:cubicBezTo>
                  <a:pt x="2121574" y="441970"/>
                  <a:pt x="2123555" y="444883"/>
                  <a:pt x="2125483" y="446387"/>
                </a:cubicBezTo>
                <a:cubicBezTo>
                  <a:pt x="2127609" y="448044"/>
                  <a:pt x="2130097" y="453736"/>
                  <a:pt x="2131806" y="460848"/>
                </a:cubicBezTo>
                <a:cubicBezTo>
                  <a:pt x="2133356" y="467298"/>
                  <a:pt x="2135465" y="473052"/>
                  <a:pt x="2136492" y="473635"/>
                </a:cubicBezTo>
                <a:cubicBezTo>
                  <a:pt x="2137520" y="474218"/>
                  <a:pt x="2141478" y="485299"/>
                  <a:pt x="2145288" y="498260"/>
                </a:cubicBezTo>
                <a:cubicBezTo>
                  <a:pt x="2149098" y="511222"/>
                  <a:pt x="2154748" y="530167"/>
                  <a:pt x="2157844" y="540362"/>
                </a:cubicBezTo>
                <a:cubicBezTo>
                  <a:pt x="2163708" y="559671"/>
                  <a:pt x="2170884" y="604949"/>
                  <a:pt x="2168184" y="605598"/>
                </a:cubicBezTo>
                <a:cubicBezTo>
                  <a:pt x="2167356" y="605797"/>
                  <a:pt x="2167922" y="611154"/>
                  <a:pt x="2169440" y="617504"/>
                </a:cubicBezTo>
                <a:cubicBezTo>
                  <a:pt x="2171102" y="624452"/>
                  <a:pt x="2171561" y="632633"/>
                  <a:pt x="2170593" y="638052"/>
                </a:cubicBezTo>
                <a:cubicBezTo>
                  <a:pt x="2169708" y="643004"/>
                  <a:pt x="2169610" y="649678"/>
                  <a:pt x="2170372" y="652884"/>
                </a:cubicBezTo>
                <a:cubicBezTo>
                  <a:pt x="2171136" y="656089"/>
                  <a:pt x="2170446" y="662071"/>
                  <a:pt x="2168841" y="666178"/>
                </a:cubicBezTo>
                <a:cubicBezTo>
                  <a:pt x="2166754" y="671512"/>
                  <a:pt x="2166611" y="676554"/>
                  <a:pt x="2168337" y="683835"/>
                </a:cubicBezTo>
                <a:cubicBezTo>
                  <a:pt x="2169666" y="689440"/>
                  <a:pt x="2170010" y="694204"/>
                  <a:pt x="2169102" y="694422"/>
                </a:cubicBezTo>
                <a:cubicBezTo>
                  <a:pt x="2166178" y="695125"/>
                  <a:pt x="2167888" y="722421"/>
                  <a:pt x="2171925" y="739455"/>
                </a:cubicBezTo>
                <a:cubicBezTo>
                  <a:pt x="2174081" y="748552"/>
                  <a:pt x="2175139" y="756165"/>
                  <a:pt x="2174276" y="756372"/>
                </a:cubicBezTo>
                <a:cubicBezTo>
                  <a:pt x="2173413" y="756580"/>
                  <a:pt x="2173237" y="761437"/>
                  <a:pt x="2173884" y="767166"/>
                </a:cubicBezTo>
                <a:cubicBezTo>
                  <a:pt x="2175059" y="777572"/>
                  <a:pt x="2173659" y="785245"/>
                  <a:pt x="2170443" y="786018"/>
                </a:cubicBezTo>
                <a:cubicBezTo>
                  <a:pt x="2169506" y="786243"/>
                  <a:pt x="2168216" y="788348"/>
                  <a:pt x="2167577" y="790696"/>
                </a:cubicBezTo>
                <a:cubicBezTo>
                  <a:pt x="2166627" y="794184"/>
                  <a:pt x="2157620" y="802223"/>
                  <a:pt x="2149454" y="806872"/>
                </a:cubicBezTo>
                <a:cubicBezTo>
                  <a:pt x="2148535" y="807395"/>
                  <a:pt x="2147432" y="808137"/>
                  <a:pt x="2147002" y="808521"/>
                </a:cubicBezTo>
                <a:cubicBezTo>
                  <a:pt x="2146573" y="808905"/>
                  <a:pt x="2139513" y="811499"/>
                  <a:pt x="2131315" y="814284"/>
                </a:cubicBezTo>
                <a:cubicBezTo>
                  <a:pt x="2123116" y="817070"/>
                  <a:pt x="2115916" y="820706"/>
                  <a:pt x="2115314" y="822365"/>
                </a:cubicBezTo>
                <a:cubicBezTo>
                  <a:pt x="2114711" y="824024"/>
                  <a:pt x="2110434" y="826291"/>
                  <a:pt x="2105808" y="827402"/>
                </a:cubicBezTo>
                <a:cubicBezTo>
                  <a:pt x="2101182" y="828514"/>
                  <a:pt x="2095567" y="831736"/>
                  <a:pt x="2093329" y="834562"/>
                </a:cubicBezTo>
                <a:cubicBezTo>
                  <a:pt x="2091092" y="837389"/>
                  <a:pt x="2088219" y="839110"/>
                  <a:pt x="2086945" y="838387"/>
                </a:cubicBezTo>
                <a:cubicBezTo>
                  <a:pt x="2083454" y="836408"/>
                  <a:pt x="2078552" y="837406"/>
                  <a:pt x="2063251" y="843213"/>
                </a:cubicBezTo>
                <a:cubicBezTo>
                  <a:pt x="2054010" y="846720"/>
                  <a:pt x="2045729" y="848113"/>
                  <a:pt x="2038614" y="847355"/>
                </a:cubicBezTo>
                <a:cubicBezTo>
                  <a:pt x="2032720" y="846728"/>
                  <a:pt x="2024104" y="847107"/>
                  <a:pt x="2019467" y="848196"/>
                </a:cubicBezTo>
                <a:cubicBezTo>
                  <a:pt x="2014830" y="849285"/>
                  <a:pt x="2010243" y="849075"/>
                  <a:pt x="2009274" y="847728"/>
                </a:cubicBezTo>
                <a:cubicBezTo>
                  <a:pt x="2007233" y="844891"/>
                  <a:pt x="1998507" y="846378"/>
                  <a:pt x="1999242" y="849438"/>
                </a:cubicBezTo>
                <a:cubicBezTo>
                  <a:pt x="2000165" y="853281"/>
                  <a:pt x="1991383" y="860060"/>
                  <a:pt x="1979291" y="864837"/>
                </a:cubicBezTo>
                <a:cubicBezTo>
                  <a:pt x="1972656" y="867458"/>
                  <a:pt x="1966630" y="870828"/>
                  <a:pt x="1965901" y="872324"/>
                </a:cubicBezTo>
                <a:cubicBezTo>
                  <a:pt x="1965170" y="873821"/>
                  <a:pt x="1959188" y="876877"/>
                  <a:pt x="1952606" y="879118"/>
                </a:cubicBezTo>
                <a:cubicBezTo>
                  <a:pt x="1946024" y="881358"/>
                  <a:pt x="1940400" y="884744"/>
                  <a:pt x="1940109" y="886643"/>
                </a:cubicBezTo>
                <a:cubicBezTo>
                  <a:pt x="1939791" y="888721"/>
                  <a:pt x="1932914" y="892139"/>
                  <a:pt x="1922840" y="895226"/>
                </a:cubicBezTo>
                <a:cubicBezTo>
                  <a:pt x="1900997" y="901919"/>
                  <a:pt x="1861017" y="909185"/>
                  <a:pt x="1859228" y="906787"/>
                </a:cubicBezTo>
                <a:cubicBezTo>
                  <a:pt x="1858458" y="905755"/>
                  <a:pt x="1835112" y="910201"/>
                  <a:pt x="1807349" y="916667"/>
                </a:cubicBezTo>
                <a:cubicBezTo>
                  <a:pt x="1764557" y="926634"/>
                  <a:pt x="1756161" y="929288"/>
                  <a:pt x="1752203" y="934098"/>
                </a:cubicBezTo>
                <a:cubicBezTo>
                  <a:pt x="1747913" y="939312"/>
                  <a:pt x="1746974" y="939515"/>
                  <a:pt x="1740601" y="936595"/>
                </a:cubicBezTo>
                <a:cubicBezTo>
                  <a:pt x="1734605" y="933848"/>
                  <a:pt x="1725003" y="935307"/>
                  <a:pt x="1669618" y="947381"/>
                </a:cubicBezTo>
                <a:cubicBezTo>
                  <a:pt x="1634391" y="955060"/>
                  <a:pt x="1604540" y="960440"/>
                  <a:pt x="1603283" y="959337"/>
                </a:cubicBezTo>
                <a:cubicBezTo>
                  <a:pt x="1600001" y="956456"/>
                  <a:pt x="1591899" y="958924"/>
                  <a:pt x="1590315" y="963287"/>
                </a:cubicBezTo>
                <a:cubicBezTo>
                  <a:pt x="1589280" y="966140"/>
                  <a:pt x="1587732" y="966411"/>
                  <a:pt x="1583636" y="964459"/>
                </a:cubicBezTo>
                <a:cubicBezTo>
                  <a:pt x="1579255" y="962371"/>
                  <a:pt x="1577955" y="962668"/>
                  <a:pt x="1576340" y="966129"/>
                </a:cubicBezTo>
                <a:cubicBezTo>
                  <a:pt x="1574823" y="969378"/>
                  <a:pt x="1573296" y="969848"/>
                  <a:pt x="1569650" y="968188"/>
                </a:cubicBezTo>
                <a:cubicBezTo>
                  <a:pt x="1567051" y="967005"/>
                  <a:pt x="1558169" y="967084"/>
                  <a:pt x="1549912" y="968365"/>
                </a:cubicBezTo>
                <a:cubicBezTo>
                  <a:pt x="1541654" y="969645"/>
                  <a:pt x="1532985" y="969781"/>
                  <a:pt x="1530647" y="968667"/>
                </a:cubicBezTo>
                <a:cubicBezTo>
                  <a:pt x="1528309" y="967553"/>
                  <a:pt x="1522352" y="967613"/>
                  <a:pt x="1517409" y="968800"/>
                </a:cubicBezTo>
                <a:cubicBezTo>
                  <a:pt x="1512466" y="969988"/>
                  <a:pt x="1507748" y="970024"/>
                  <a:pt x="1506925" y="968880"/>
                </a:cubicBezTo>
                <a:cubicBezTo>
                  <a:pt x="1506102" y="967737"/>
                  <a:pt x="1493713" y="968704"/>
                  <a:pt x="1479394" y="971031"/>
                </a:cubicBezTo>
                <a:cubicBezTo>
                  <a:pt x="1465074" y="973358"/>
                  <a:pt x="1452270" y="974416"/>
                  <a:pt x="1450939" y="973382"/>
                </a:cubicBezTo>
                <a:cubicBezTo>
                  <a:pt x="1449607" y="972348"/>
                  <a:pt x="1441460" y="972246"/>
                  <a:pt x="1432834" y="973155"/>
                </a:cubicBezTo>
                <a:cubicBezTo>
                  <a:pt x="1423836" y="974103"/>
                  <a:pt x="1415739" y="973492"/>
                  <a:pt x="1413841" y="971720"/>
                </a:cubicBezTo>
                <a:cubicBezTo>
                  <a:pt x="1412021" y="970022"/>
                  <a:pt x="1407251" y="969421"/>
                  <a:pt x="1403240" y="970385"/>
                </a:cubicBezTo>
                <a:cubicBezTo>
                  <a:pt x="1395563" y="972230"/>
                  <a:pt x="1381205" y="970624"/>
                  <a:pt x="1377398" y="967494"/>
                </a:cubicBezTo>
                <a:cubicBezTo>
                  <a:pt x="1374130" y="964808"/>
                  <a:pt x="1361776" y="968323"/>
                  <a:pt x="1358228" y="972948"/>
                </a:cubicBezTo>
                <a:cubicBezTo>
                  <a:pt x="1355786" y="976132"/>
                  <a:pt x="1354553" y="976144"/>
                  <a:pt x="1351988" y="973012"/>
                </a:cubicBezTo>
                <a:cubicBezTo>
                  <a:pt x="1350108" y="970716"/>
                  <a:pt x="1346247" y="969719"/>
                  <a:pt x="1342617" y="970591"/>
                </a:cubicBezTo>
                <a:cubicBezTo>
                  <a:pt x="1339221" y="971407"/>
                  <a:pt x="1335389" y="971092"/>
                  <a:pt x="1334102" y="969891"/>
                </a:cubicBezTo>
                <a:cubicBezTo>
                  <a:pt x="1332814" y="968689"/>
                  <a:pt x="1319876" y="969783"/>
                  <a:pt x="1305351" y="972322"/>
                </a:cubicBezTo>
                <a:cubicBezTo>
                  <a:pt x="1290825" y="974861"/>
                  <a:pt x="1277897" y="975972"/>
                  <a:pt x="1276621" y="974792"/>
                </a:cubicBezTo>
                <a:cubicBezTo>
                  <a:pt x="1275346" y="973612"/>
                  <a:pt x="1270624" y="973521"/>
                  <a:pt x="1266130" y="974592"/>
                </a:cubicBezTo>
                <a:cubicBezTo>
                  <a:pt x="1261636" y="975662"/>
                  <a:pt x="1255206" y="975269"/>
                  <a:pt x="1251842" y="973717"/>
                </a:cubicBezTo>
                <a:cubicBezTo>
                  <a:pt x="1248458" y="972156"/>
                  <a:pt x="1241053" y="972019"/>
                  <a:pt x="1235267" y="973409"/>
                </a:cubicBezTo>
                <a:cubicBezTo>
                  <a:pt x="1229514" y="974792"/>
                  <a:pt x="1224126" y="974976"/>
                  <a:pt x="1223294" y="973819"/>
                </a:cubicBezTo>
                <a:cubicBezTo>
                  <a:pt x="1222462" y="972662"/>
                  <a:pt x="1217096" y="971997"/>
                  <a:pt x="1211370" y="972340"/>
                </a:cubicBezTo>
                <a:cubicBezTo>
                  <a:pt x="1205644" y="972683"/>
                  <a:pt x="1199141" y="971920"/>
                  <a:pt x="1196920" y="970645"/>
                </a:cubicBezTo>
                <a:cubicBezTo>
                  <a:pt x="1194551" y="969285"/>
                  <a:pt x="1191701" y="969561"/>
                  <a:pt x="1190025" y="971314"/>
                </a:cubicBezTo>
                <a:cubicBezTo>
                  <a:pt x="1184877" y="976701"/>
                  <a:pt x="1173315" y="979397"/>
                  <a:pt x="1168275" y="976386"/>
                </a:cubicBezTo>
                <a:cubicBezTo>
                  <a:pt x="1165574" y="974774"/>
                  <a:pt x="1161769" y="973837"/>
                  <a:pt x="1159817" y="974306"/>
                </a:cubicBezTo>
                <a:cubicBezTo>
                  <a:pt x="1157867" y="974775"/>
                  <a:pt x="1155477" y="974057"/>
                  <a:pt x="1154508" y="972710"/>
                </a:cubicBezTo>
                <a:cubicBezTo>
                  <a:pt x="1152002" y="969226"/>
                  <a:pt x="1144269" y="971605"/>
                  <a:pt x="1144349" y="975836"/>
                </a:cubicBezTo>
                <a:cubicBezTo>
                  <a:pt x="1144402" y="978600"/>
                  <a:pt x="1143071" y="978836"/>
                  <a:pt x="1138279" y="976912"/>
                </a:cubicBezTo>
                <a:cubicBezTo>
                  <a:pt x="1134508" y="975399"/>
                  <a:pt x="1123386" y="976101"/>
                  <a:pt x="1109437" y="978733"/>
                </a:cubicBezTo>
                <a:cubicBezTo>
                  <a:pt x="1096950" y="981089"/>
                  <a:pt x="1086182" y="981910"/>
                  <a:pt x="1085508" y="980556"/>
                </a:cubicBezTo>
                <a:cubicBezTo>
                  <a:pt x="1084835" y="979203"/>
                  <a:pt x="1079296" y="979264"/>
                  <a:pt x="1073199" y="980691"/>
                </a:cubicBezTo>
                <a:cubicBezTo>
                  <a:pt x="1062294" y="983244"/>
                  <a:pt x="1048630" y="983091"/>
                  <a:pt x="1045728" y="980383"/>
                </a:cubicBezTo>
                <a:cubicBezTo>
                  <a:pt x="1042526" y="977395"/>
                  <a:pt x="1047092" y="972261"/>
                  <a:pt x="1056340" y="968452"/>
                </a:cubicBezTo>
                <a:cubicBezTo>
                  <a:pt x="1064345" y="965154"/>
                  <a:pt x="1066437" y="965186"/>
                  <a:pt x="1068248" y="968628"/>
                </a:cubicBezTo>
                <a:cubicBezTo>
                  <a:pt x="1070731" y="973349"/>
                  <a:pt x="1086150" y="971054"/>
                  <a:pt x="1090572" y="965305"/>
                </a:cubicBezTo>
                <a:cubicBezTo>
                  <a:pt x="1091953" y="963508"/>
                  <a:pt x="1094427" y="960952"/>
                  <a:pt x="1096069" y="959624"/>
                </a:cubicBezTo>
                <a:cubicBezTo>
                  <a:pt x="1098508" y="957652"/>
                  <a:pt x="1098438" y="955480"/>
                  <a:pt x="1095683" y="947761"/>
                </a:cubicBezTo>
                <a:cubicBezTo>
                  <a:pt x="1091056" y="934790"/>
                  <a:pt x="1088094" y="932156"/>
                  <a:pt x="1078276" y="932281"/>
                </a:cubicBezTo>
                <a:cubicBezTo>
                  <a:pt x="1073625" y="932340"/>
                  <a:pt x="1069544" y="931241"/>
                  <a:pt x="1069207" y="929840"/>
                </a:cubicBezTo>
                <a:cubicBezTo>
                  <a:pt x="1068870" y="928437"/>
                  <a:pt x="1065543" y="928023"/>
                  <a:pt x="1061813" y="928920"/>
                </a:cubicBezTo>
                <a:cubicBezTo>
                  <a:pt x="1057253" y="930015"/>
                  <a:pt x="1053597" y="929012"/>
                  <a:pt x="1050653" y="925857"/>
                </a:cubicBezTo>
                <a:cubicBezTo>
                  <a:pt x="1048244" y="923276"/>
                  <a:pt x="1044650" y="921554"/>
                  <a:pt x="1042666" y="922031"/>
                </a:cubicBezTo>
                <a:cubicBezTo>
                  <a:pt x="1040682" y="922508"/>
                  <a:pt x="1038808" y="921857"/>
                  <a:pt x="1038502" y="920585"/>
                </a:cubicBezTo>
                <a:cubicBezTo>
                  <a:pt x="1037681" y="917168"/>
                  <a:pt x="1010726" y="920003"/>
                  <a:pt x="982019" y="926526"/>
                </a:cubicBezTo>
                <a:cubicBezTo>
                  <a:pt x="957319" y="932139"/>
                  <a:pt x="941884" y="933395"/>
                  <a:pt x="937324" y="930163"/>
                </a:cubicBezTo>
                <a:cubicBezTo>
                  <a:pt x="936065" y="929270"/>
                  <a:pt x="930945" y="928849"/>
                  <a:pt x="925946" y="929226"/>
                </a:cubicBezTo>
                <a:cubicBezTo>
                  <a:pt x="920947" y="929603"/>
                  <a:pt x="915780" y="928413"/>
                  <a:pt x="914464" y="926583"/>
                </a:cubicBezTo>
                <a:cubicBezTo>
                  <a:pt x="912634" y="924038"/>
                  <a:pt x="904603" y="924813"/>
                  <a:pt x="880363" y="929872"/>
                </a:cubicBezTo>
                <a:cubicBezTo>
                  <a:pt x="862924" y="933511"/>
                  <a:pt x="848391" y="935388"/>
                  <a:pt x="848067" y="934042"/>
                </a:cubicBezTo>
                <a:cubicBezTo>
                  <a:pt x="847744" y="932696"/>
                  <a:pt x="845460" y="932081"/>
                  <a:pt x="842992" y="932674"/>
                </a:cubicBezTo>
                <a:cubicBezTo>
                  <a:pt x="840524" y="933267"/>
                  <a:pt x="838778" y="934892"/>
                  <a:pt x="839113" y="936285"/>
                </a:cubicBezTo>
                <a:cubicBezTo>
                  <a:pt x="839447" y="937678"/>
                  <a:pt x="838110" y="940112"/>
                  <a:pt x="836141" y="941695"/>
                </a:cubicBezTo>
                <a:cubicBezTo>
                  <a:pt x="834171" y="943277"/>
                  <a:pt x="832354" y="945792"/>
                  <a:pt x="832103" y="947284"/>
                </a:cubicBezTo>
                <a:cubicBezTo>
                  <a:pt x="831851" y="948775"/>
                  <a:pt x="825054" y="951806"/>
                  <a:pt x="816998" y="954019"/>
                </a:cubicBezTo>
                <a:cubicBezTo>
                  <a:pt x="806016" y="957035"/>
                  <a:pt x="801726" y="957173"/>
                  <a:pt x="799852" y="954569"/>
                </a:cubicBezTo>
                <a:cubicBezTo>
                  <a:pt x="797979" y="951965"/>
                  <a:pt x="791645" y="952167"/>
                  <a:pt x="774550" y="955375"/>
                </a:cubicBezTo>
                <a:cubicBezTo>
                  <a:pt x="754758" y="959090"/>
                  <a:pt x="751740" y="960271"/>
                  <a:pt x="751689" y="964323"/>
                </a:cubicBezTo>
                <a:cubicBezTo>
                  <a:pt x="751643" y="967946"/>
                  <a:pt x="749086" y="969602"/>
                  <a:pt x="740261" y="971723"/>
                </a:cubicBezTo>
                <a:cubicBezTo>
                  <a:pt x="734007" y="973226"/>
                  <a:pt x="728213" y="973514"/>
                  <a:pt x="727384" y="972362"/>
                </a:cubicBezTo>
                <a:cubicBezTo>
                  <a:pt x="726556" y="971210"/>
                  <a:pt x="717367" y="971403"/>
                  <a:pt x="706964" y="972790"/>
                </a:cubicBezTo>
                <a:cubicBezTo>
                  <a:pt x="690397" y="974999"/>
                  <a:pt x="687284" y="974626"/>
                  <a:pt x="681871" y="969786"/>
                </a:cubicBezTo>
                <a:cubicBezTo>
                  <a:pt x="678473" y="966747"/>
                  <a:pt x="674727" y="964492"/>
                  <a:pt x="673548" y="964776"/>
                </a:cubicBezTo>
                <a:cubicBezTo>
                  <a:pt x="672367" y="965060"/>
                  <a:pt x="671151" y="964245"/>
                  <a:pt x="670843" y="962966"/>
                </a:cubicBezTo>
                <a:cubicBezTo>
                  <a:pt x="670536" y="961688"/>
                  <a:pt x="663446" y="961399"/>
                  <a:pt x="655088" y="962324"/>
                </a:cubicBezTo>
                <a:cubicBezTo>
                  <a:pt x="646730" y="963250"/>
                  <a:pt x="639219" y="963106"/>
                  <a:pt x="638397" y="962003"/>
                </a:cubicBezTo>
                <a:cubicBezTo>
                  <a:pt x="637575" y="960900"/>
                  <a:pt x="632050" y="960249"/>
                  <a:pt x="626119" y="960557"/>
                </a:cubicBezTo>
                <a:cubicBezTo>
                  <a:pt x="617221" y="961019"/>
                  <a:pt x="615119" y="960211"/>
                  <a:pt x="614091" y="955933"/>
                </a:cubicBezTo>
                <a:cubicBezTo>
                  <a:pt x="613274" y="952535"/>
                  <a:pt x="614393" y="949705"/>
                  <a:pt x="617338" y="947719"/>
                </a:cubicBezTo>
                <a:cubicBezTo>
                  <a:pt x="619809" y="946052"/>
                  <a:pt x="622548" y="942337"/>
                  <a:pt x="623423" y="939462"/>
                </a:cubicBezTo>
                <a:cubicBezTo>
                  <a:pt x="624321" y="936516"/>
                  <a:pt x="629055" y="932375"/>
                  <a:pt x="634277" y="929969"/>
                </a:cubicBezTo>
                <a:cubicBezTo>
                  <a:pt x="639371" y="927623"/>
                  <a:pt x="645905" y="923268"/>
                  <a:pt x="648797" y="920293"/>
                </a:cubicBezTo>
                <a:cubicBezTo>
                  <a:pt x="651690" y="917318"/>
                  <a:pt x="657431" y="914073"/>
                  <a:pt x="661556" y="913082"/>
                </a:cubicBezTo>
                <a:cubicBezTo>
                  <a:pt x="670476" y="910938"/>
                  <a:pt x="673024" y="906077"/>
                  <a:pt x="668711" y="899432"/>
                </a:cubicBezTo>
                <a:cubicBezTo>
                  <a:pt x="666506" y="896036"/>
                  <a:pt x="663675" y="895338"/>
                  <a:pt x="657822" y="896744"/>
                </a:cubicBezTo>
                <a:cubicBezTo>
                  <a:pt x="653473" y="897790"/>
                  <a:pt x="649225" y="897688"/>
                  <a:pt x="648383" y="896517"/>
                </a:cubicBezTo>
                <a:cubicBezTo>
                  <a:pt x="647542" y="895347"/>
                  <a:pt x="643526" y="894385"/>
                  <a:pt x="639460" y="894379"/>
                </a:cubicBezTo>
                <a:cubicBezTo>
                  <a:pt x="635394" y="894373"/>
                  <a:pt x="630612" y="892767"/>
                  <a:pt x="628834" y="890810"/>
                </a:cubicBezTo>
                <a:cubicBezTo>
                  <a:pt x="626985" y="888775"/>
                  <a:pt x="622668" y="887958"/>
                  <a:pt x="618747" y="888900"/>
                </a:cubicBezTo>
                <a:cubicBezTo>
                  <a:pt x="614977" y="889806"/>
                  <a:pt x="611100" y="889445"/>
                  <a:pt x="610131" y="888098"/>
                </a:cubicBezTo>
                <a:cubicBezTo>
                  <a:pt x="608068" y="885231"/>
                  <a:pt x="591514" y="889062"/>
                  <a:pt x="579938" y="895085"/>
                </a:cubicBezTo>
                <a:cubicBezTo>
                  <a:pt x="575496" y="897396"/>
                  <a:pt x="571190" y="898354"/>
                  <a:pt x="570370" y="897213"/>
                </a:cubicBezTo>
                <a:cubicBezTo>
                  <a:pt x="569549" y="896073"/>
                  <a:pt x="567310" y="895516"/>
                  <a:pt x="565394" y="895977"/>
                </a:cubicBezTo>
                <a:cubicBezTo>
                  <a:pt x="563477" y="896437"/>
                  <a:pt x="561469" y="894981"/>
                  <a:pt x="560930" y="892741"/>
                </a:cubicBezTo>
                <a:cubicBezTo>
                  <a:pt x="560154" y="889512"/>
                  <a:pt x="562528" y="888048"/>
                  <a:pt x="572371" y="885683"/>
                </a:cubicBezTo>
                <a:cubicBezTo>
                  <a:pt x="580726" y="883675"/>
                  <a:pt x="586374" y="880672"/>
                  <a:pt x="589627" y="876509"/>
                </a:cubicBezTo>
                <a:cubicBezTo>
                  <a:pt x="596007" y="868344"/>
                  <a:pt x="596404" y="865938"/>
                  <a:pt x="593178" y="854980"/>
                </a:cubicBezTo>
                <a:cubicBezTo>
                  <a:pt x="590327" y="845295"/>
                  <a:pt x="590211" y="845596"/>
                  <a:pt x="601891" y="832503"/>
                </a:cubicBezTo>
                <a:cubicBezTo>
                  <a:pt x="604110" y="830015"/>
                  <a:pt x="605949" y="826035"/>
                  <a:pt x="605979" y="823658"/>
                </a:cubicBezTo>
                <a:cubicBezTo>
                  <a:pt x="606058" y="817427"/>
                  <a:pt x="601923" y="809643"/>
                  <a:pt x="598917" y="810365"/>
                </a:cubicBezTo>
                <a:cubicBezTo>
                  <a:pt x="597503" y="810705"/>
                  <a:pt x="596038" y="809703"/>
                  <a:pt x="595662" y="808138"/>
                </a:cubicBezTo>
                <a:cubicBezTo>
                  <a:pt x="595286" y="806573"/>
                  <a:pt x="592121" y="802809"/>
                  <a:pt x="588628" y="799774"/>
                </a:cubicBezTo>
                <a:cubicBezTo>
                  <a:pt x="583532" y="795346"/>
                  <a:pt x="580381" y="794713"/>
                  <a:pt x="572668" y="796566"/>
                </a:cubicBezTo>
                <a:cubicBezTo>
                  <a:pt x="563836" y="798689"/>
                  <a:pt x="562935" y="798370"/>
                  <a:pt x="561556" y="792630"/>
                </a:cubicBezTo>
                <a:cubicBezTo>
                  <a:pt x="559494" y="784052"/>
                  <a:pt x="555225" y="780651"/>
                  <a:pt x="548535" y="782259"/>
                </a:cubicBezTo>
                <a:cubicBezTo>
                  <a:pt x="545169" y="783068"/>
                  <a:pt x="541051" y="781737"/>
                  <a:pt x="538336" y="778965"/>
                </a:cubicBezTo>
                <a:cubicBezTo>
                  <a:pt x="535831" y="776407"/>
                  <a:pt x="531531" y="774855"/>
                  <a:pt x="528780" y="775516"/>
                </a:cubicBezTo>
                <a:cubicBezTo>
                  <a:pt x="526030" y="776177"/>
                  <a:pt x="523105" y="775781"/>
                  <a:pt x="522281" y="774635"/>
                </a:cubicBezTo>
                <a:cubicBezTo>
                  <a:pt x="521457" y="773490"/>
                  <a:pt x="514340" y="773255"/>
                  <a:pt x="506466" y="774114"/>
                </a:cubicBezTo>
                <a:cubicBezTo>
                  <a:pt x="498591" y="774973"/>
                  <a:pt x="491052" y="774653"/>
                  <a:pt x="489712" y="773402"/>
                </a:cubicBezTo>
                <a:cubicBezTo>
                  <a:pt x="488372" y="772151"/>
                  <a:pt x="485410" y="771576"/>
                  <a:pt x="483130" y="772124"/>
                </a:cubicBezTo>
                <a:cubicBezTo>
                  <a:pt x="479315" y="773041"/>
                  <a:pt x="478773" y="772081"/>
                  <a:pt x="476350" y="760110"/>
                </a:cubicBezTo>
                <a:lnTo>
                  <a:pt x="473716" y="747098"/>
                </a:lnTo>
                <a:lnTo>
                  <a:pt x="481718" y="744839"/>
                </a:lnTo>
                <a:cubicBezTo>
                  <a:pt x="486118" y="743596"/>
                  <a:pt x="491667" y="743138"/>
                  <a:pt x="494048" y="743820"/>
                </a:cubicBezTo>
                <a:cubicBezTo>
                  <a:pt x="496681" y="744575"/>
                  <a:pt x="498884" y="743665"/>
                  <a:pt x="499671" y="741497"/>
                </a:cubicBezTo>
                <a:cubicBezTo>
                  <a:pt x="500635" y="738841"/>
                  <a:pt x="503232" y="738271"/>
                  <a:pt x="509846" y="739261"/>
                </a:cubicBezTo>
                <a:cubicBezTo>
                  <a:pt x="523098" y="741246"/>
                  <a:pt x="525858" y="739911"/>
                  <a:pt x="525278" y="731798"/>
                </a:cubicBezTo>
                <a:cubicBezTo>
                  <a:pt x="524390" y="719394"/>
                  <a:pt x="520661" y="718039"/>
                  <a:pt x="496968" y="721518"/>
                </a:cubicBezTo>
                <a:cubicBezTo>
                  <a:pt x="484880" y="723293"/>
                  <a:pt x="474722" y="723630"/>
                  <a:pt x="474395" y="722268"/>
                </a:cubicBezTo>
                <a:cubicBezTo>
                  <a:pt x="474067" y="720905"/>
                  <a:pt x="470626" y="720553"/>
                  <a:pt x="466747" y="721485"/>
                </a:cubicBezTo>
                <a:cubicBezTo>
                  <a:pt x="462636" y="722473"/>
                  <a:pt x="458040" y="721634"/>
                  <a:pt x="455724" y="719474"/>
                </a:cubicBezTo>
                <a:cubicBezTo>
                  <a:pt x="452780" y="716726"/>
                  <a:pt x="449600" y="716629"/>
                  <a:pt x="443423" y="719097"/>
                </a:cubicBezTo>
                <a:cubicBezTo>
                  <a:pt x="436680" y="721792"/>
                  <a:pt x="434476" y="721576"/>
                  <a:pt x="431854" y="717959"/>
                </a:cubicBezTo>
                <a:cubicBezTo>
                  <a:pt x="426459" y="710518"/>
                  <a:pt x="426970" y="708064"/>
                  <a:pt x="434281" y="706308"/>
                </a:cubicBezTo>
                <a:cubicBezTo>
                  <a:pt x="438606" y="705268"/>
                  <a:pt x="441288" y="703095"/>
                  <a:pt x="441319" y="700606"/>
                </a:cubicBezTo>
                <a:cubicBezTo>
                  <a:pt x="441347" y="698393"/>
                  <a:pt x="444126" y="693603"/>
                  <a:pt x="447495" y="689961"/>
                </a:cubicBezTo>
                <a:cubicBezTo>
                  <a:pt x="454889" y="681967"/>
                  <a:pt x="455154" y="675004"/>
                  <a:pt x="448308" y="668615"/>
                </a:cubicBezTo>
                <a:cubicBezTo>
                  <a:pt x="444499" y="665061"/>
                  <a:pt x="440973" y="664486"/>
                  <a:pt x="433702" y="666233"/>
                </a:cubicBezTo>
                <a:cubicBezTo>
                  <a:pt x="425221" y="668271"/>
                  <a:pt x="424070" y="669374"/>
                  <a:pt x="423705" y="675817"/>
                </a:cubicBezTo>
                <a:cubicBezTo>
                  <a:pt x="423477" y="679821"/>
                  <a:pt x="422466" y="683295"/>
                  <a:pt x="421458" y="683538"/>
                </a:cubicBezTo>
                <a:cubicBezTo>
                  <a:pt x="420449" y="683780"/>
                  <a:pt x="419940" y="684872"/>
                  <a:pt x="420326" y="685964"/>
                </a:cubicBezTo>
                <a:cubicBezTo>
                  <a:pt x="422069" y="690892"/>
                  <a:pt x="421113" y="691740"/>
                  <a:pt x="415447" y="690297"/>
                </a:cubicBezTo>
                <a:cubicBezTo>
                  <a:pt x="408463" y="688517"/>
                  <a:pt x="406614" y="684371"/>
                  <a:pt x="411328" y="681059"/>
                </a:cubicBezTo>
                <a:cubicBezTo>
                  <a:pt x="415009" y="678473"/>
                  <a:pt x="413438" y="668644"/>
                  <a:pt x="408008" y="660281"/>
                </a:cubicBezTo>
                <a:cubicBezTo>
                  <a:pt x="405188" y="655938"/>
                  <a:pt x="405113" y="654177"/>
                  <a:pt x="407549" y="649542"/>
                </a:cubicBezTo>
                <a:cubicBezTo>
                  <a:pt x="412020" y="641031"/>
                  <a:pt x="407195" y="632880"/>
                  <a:pt x="397678" y="632866"/>
                </a:cubicBezTo>
                <a:cubicBezTo>
                  <a:pt x="393546" y="632860"/>
                  <a:pt x="389477" y="631897"/>
                  <a:pt x="388635" y="630727"/>
                </a:cubicBezTo>
                <a:cubicBezTo>
                  <a:pt x="387793" y="629557"/>
                  <a:pt x="385536" y="628976"/>
                  <a:pt x="383620" y="629437"/>
                </a:cubicBezTo>
                <a:cubicBezTo>
                  <a:pt x="381704" y="629897"/>
                  <a:pt x="377834" y="628126"/>
                  <a:pt x="375021" y="625500"/>
                </a:cubicBezTo>
                <a:lnTo>
                  <a:pt x="369906" y="620727"/>
                </a:lnTo>
                <a:lnTo>
                  <a:pt x="372205" y="613784"/>
                </a:lnTo>
                <a:cubicBezTo>
                  <a:pt x="374574" y="606633"/>
                  <a:pt x="373042" y="594637"/>
                  <a:pt x="369857" y="595403"/>
                </a:cubicBezTo>
                <a:cubicBezTo>
                  <a:pt x="368870" y="595640"/>
                  <a:pt x="367475" y="593390"/>
                  <a:pt x="366757" y="590403"/>
                </a:cubicBezTo>
                <a:cubicBezTo>
                  <a:pt x="366039" y="587416"/>
                  <a:pt x="366260" y="584778"/>
                  <a:pt x="367247" y="584540"/>
                </a:cubicBezTo>
                <a:cubicBezTo>
                  <a:pt x="368234" y="584303"/>
                  <a:pt x="368301" y="581024"/>
                  <a:pt x="367394" y="577253"/>
                </a:cubicBezTo>
                <a:cubicBezTo>
                  <a:pt x="366237" y="572438"/>
                  <a:pt x="364226" y="569949"/>
                  <a:pt x="360639" y="568894"/>
                </a:cubicBezTo>
                <a:cubicBezTo>
                  <a:pt x="357830" y="568067"/>
                  <a:pt x="355089" y="565551"/>
                  <a:pt x="354548" y="563302"/>
                </a:cubicBezTo>
                <a:cubicBezTo>
                  <a:pt x="354008" y="561053"/>
                  <a:pt x="351331" y="558928"/>
                  <a:pt x="348600" y="558579"/>
                </a:cubicBezTo>
                <a:cubicBezTo>
                  <a:pt x="343455" y="557922"/>
                  <a:pt x="334092" y="545615"/>
                  <a:pt x="334871" y="540533"/>
                </a:cubicBezTo>
                <a:cubicBezTo>
                  <a:pt x="335115" y="538941"/>
                  <a:pt x="340929" y="536289"/>
                  <a:pt x="347791" y="534640"/>
                </a:cubicBezTo>
                <a:cubicBezTo>
                  <a:pt x="358047" y="532175"/>
                  <a:pt x="361048" y="532477"/>
                  <a:pt x="364647" y="536334"/>
                </a:cubicBezTo>
                <a:cubicBezTo>
                  <a:pt x="369150" y="541159"/>
                  <a:pt x="376671" y="541206"/>
                  <a:pt x="377405" y="536414"/>
                </a:cubicBezTo>
                <a:cubicBezTo>
                  <a:pt x="377633" y="534930"/>
                  <a:pt x="381030" y="533601"/>
                  <a:pt x="384956" y="533461"/>
                </a:cubicBezTo>
                <a:cubicBezTo>
                  <a:pt x="389871" y="533286"/>
                  <a:pt x="392475" y="531807"/>
                  <a:pt x="393318" y="528712"/>
                </a:cubicBezTo>
                <a:cubicBezTo>
                  <a:pt x="395062" y="522309"/>
                  <a:pt x="385244" y="511277"/>
                  <a:pt x="379112" y="512751"/>
                </a:cubicBezTo>
                <a:cubicBezTo>
                  <a:pt x="376625" y="513349"/>
                  <a:pt x="371948" y="511888"/>
                  <a:pt x="368720" y="509503"/>
                </a:cubicBezTo>
                <a:cubicBezTo>
                  <a:pt x="365492" y="507120"/>
                  <a:pt x="361824" y="505416"/>
                  <a:pt x="360568" y="505717"/>
                </a:cubicBezTo>
                <a:cubicBezTo>
                  <a:pt x="359169" y="506054"/>
                  <a:pt x="358144" y="504076"/>
                  <a:pt x="357920" y="500609"/>
                </a:cubicBezTo>
                <a:cubicBezTo>
                  <a:pt x="357595" y="495597"/>
                  <a:pt x="359063" y="494590"/>
                  <a:pt x="370807" y="491767"/>
                </a:cubicBezTo>
                <a:cubicBezTo>
                  <a:pt x="379020" y="489794"/>
                  <a:pt x="384326" y="489687"/>
                  <a:pt x="384758" y="491487"/>
                </a:cubicBezTo>
                <a:cubicBezTo>
                  <a:pt x="385824" y="495922"/>
                  <a:pt x="392644" y="491473"/>
                  <a:pt x="393549" y="485752"/>
                </a:cubicBezTo>
                <a:cubicBezTo>
                  <a:pt x="394802" y="477833"/>
                  <a:pt x="386810" y="471263"/>
                  <a:pt x="376463" y="471707"/>
                </a:cubicBezTo>
                <a:cubicBezTo>
                  <a:pt x="361727" y="472339"/>
                  <a:pt x="359414" y="471710"/>
                  <a:pt x="356888" y="466381"/>
                </a:cubicBezTo>
                <a:cubicBezTo>
                  <a:pt x="355376" y="463190"/>
                  <a:pt x="352869" y="461609"/>
                  <a:pt x="350300" y="462227"/>
                </a:cubicBezTo>
                <a:cubicBezTo>
                  <a:pt x="348019" y="462775"/>
                  <a:pt x="344836" y="461774"/>
                  <a:pt x="343228" y="460004"/>
                </a:cubicBezTo>
                <a:cubicBezTo>
                  <a:pt x="340340" y="456826"/>
                  <a:pt x="336552" y="456599"/>
                  <a:pt x="307784" y="457872"/>
                </a:cubicBezTo>
                <a:cubicBezTo>
                  <a:pt x="292270" y="458559"/>
                  <a:pt x="284732" y="454499"/>
                  <a:pt x="282236" y="444114"/>
                </a:cubicBezTo>
                <a:cubicBezTo>
                  <a:pt x="280679" y="437635"/>
                  <a:pt x="286673" y="435047"/>
                  <a:pt x="289739" y="440874"/>
                </a:cubicBezTo>
                <a:cubicBezTo>
                  <a:pt x="292331" y="445803"/>
                  <a:pt x="305875" y="442826"/>
                  <a:pt x="308045" y="436851"/>
                </a:cubicBezTo>
                <a:cubicBezTo>
                  <a:pt x="309697" y="432300"/>
                  <a:pt x="306032" y="421161"/>
                  <a:pt x="303113" y="421862"/>
                </a:cubicBezTo>
                <a:cubicBezTo>
                  <a:pt x="302170" y="422089"/>
                  <a:pt x="300918" y="419481"/>
                  <a:pt x="300331" y="416068"/>
                </a:cubicBezTo>
                <a:cubicBezTo>
                  <a:pt x="299743" y="412655"/>
                  <a:pt x="297506" y="406645"/>
                  <a:pt x="295358" y="402714"/>
                </a:cubicBezTo>
                <a:cubicBezTo>
                  <a:pt x="293212" y="398782"/>
                  <a:pt x="291181" y="394423"/>
                  <a:pt x="290845" y="393027"/>
                </a:cubicBezTo>
                <a:cubicBezTo>
                  <a:pt x="290020" y="389595"/>
                  <a:pt x="305034" y="386183"/>
                  <a:pt x="308153" y="389093"/>
                </a:cubicBezTo>
                <a:cubicBezTo>
                  <a:pt x="309517" y="390366"/>
                  <a:pt x="317394" y="390012"/>
                  <a:pt x="325657" y="388305"/>
                </a:cubicBezTo>
                <a:cubicBezTo>
                  <a:pt x="335246" y="386325"/>
                  <a:pt x="341840" y="386284"/>
                  <a:pt x="343886" y="388194"/>
                </a:cubicBezTo>
                <a:cubicBezTo>
                  <a:pt x="347999" y="392033"/>
                  <a:pt x="352337" y="390996"/>
                  <a:pt x="352398" y="386161"/>
                </a:cubicBezTo>
                <a:cubicBezTo>
                  <a:pt x="352424" y="384091"/>
                  <a:pt x="350564" y="375670"/>
                  <a:pt x="348266" y="367447"/>
                </a:cubicBezTo>
                <a:lnTo>
                  <a:pt x="344087" y="352496"/>
                </a:lnTo>
                <a:lnTo>
                  <a:pt x="353654" y="350418"/>
                </a:lnTo>
                <a:cubicBezTo>
                  <a:pt x="365802" y="347778"/>
                  <a:pt x="367852" y="343443"/>
                  <a:pt x="364179" y="328156"/>
                </a:cubicBezTo>
                <a:cubicBezTo>
                  <a:pt x="362597" y="321573"/>
                  <a:pt x="361524" y="314467"/>
                  <a:pt x="361796" y="312365"/>
                </a:cubicBezTo>
                <a:cubicBezTo>
                  <a:pt x="362067" y="310263"/>
                  <a:pt x="361837" y="309633"/>
                  <a:pt x="361284" y="310965"/>
                </a:cubicBezTo>
                <a:cubicBezTo>
                  <a:pt x="360731" y="312297"/>
                  <a:pt x="357719" y="311134"/>
                  <a:pt x="354590" y="308380"/>
                </a:cubicBezTo>
                <a:cubicBezTo>
                  <a:pt x="349417" y="303826"/>
                  <a:pt x="346835" y="303806"/>
                  <a:pt x="326100" y="308156"/>
                </a:cubicBezTo>
                <a:cubicBezTo>
                  <a:pt x="313235" y="310854"/>
                  <a:pt x="302181" y="311896"/>
                  <a:pt x="300734" y="310546"/>
                </a:cubicBezTo>
                <a:cubicBezTo>
                  <a:pt x="293408" y="303709"/>
                  <a:pt x="282489" y="315770"/>
                  <a:pt x="289259" y="323221"/>
                </a:cubicBezTo>
                <a:cubicBezTo>
                  <a:pt x="293146" y="327498"/>
                  <a:pt x="304281" y="325352"/>
                  <a:pt x="304344" y="320313"/>
                </a:cubicBezTo>
                <a:cubicBezTo>
                  <a:pt x="304375" y="317883"/>
                  <a:pt x="305796" y="318415"/>
                  <a:pt x="308714" y="321948"/>
                </a:cubicBezTo>
                <a:cubicBezTo>
                  <a:pt x="311092" y="324828"/>
                  <a:pt x="315343" y="327038"/>
                  <a:pt x="318161" y="326859"/>
                </a:cubicBezTo>
                <a:cubicBezTo>
                  <a:pt x="321822" y="326627"/>
                  <a:pt x="323865" y="328237"/>
                  <a:pt x="325325" y="332506"/>
                </a:cubicBezTo>
                <a:cubicBezTo>
                  <a:pt x="327151" y="337848"/>
                  <a:pt x="326607" y="338661"/>
                  <a:pt x="320168" y="340208"/>
                </a:cubicBezTo>
                <a:cubicBezTo>
                  <a:pt x="312414" y="342072"/>
                  <a:pt x="310342" y="346323"/>
                  <a:pt x="314796" y="351225"/>
                </a:cubicBezTo>
                <a:cubicBezTo>
                  <a:pt x="318768" y="355596"/>
                  <a:pt x="316970" y="358493"/>
                  <a:pt x="312041" y="355664"/>
                </a:cubicBezTo>
                <a:cubicBezTo>
                  <a:pt x="308821" y="353815"/>
                  <a:pt x="307256" y="354216"/>
                  <a:pt x="305162" y="357427"/>
                </a:cubicBezTo>
                <a:cubicBezTo>
                  <a:pt x="303456" y="360043"/>
                  <a:pt x="301812" y="360694"/>
                  <a:pt x="300726" y="359184"/>
                </a:cubicBezTo>
                <a:cubicBezTo>
                  <a:pt x="299777" y="357865"/>
                  <a:pt x="297624" y="357072"/>
                  <a:pt x="295942" y="357422"/>
                </a:cubicBezTo>
                <a:cubicBezTo>
                  <a:pt x="294261" y="357773"/>
                  <a:pt x="289157" y="356548"/>
                  <a:pt x="284600" y="354701"/>
                </a:cubicBezTo>
                <a:cubicBezTo>
                  <a:pt x="280043" y="352854"/>
                  <a:pt x="275308" y="352303"/>
                  <a:pt x="274078" y="353476"/>
                </a:cubicBezTo>
                <a:cubicBezTo>
                  <a:pt x="272665" y="354824"/>
                  <a:pt x="271814" y="354191"/>
                  <a:pt x="271768" y="351759"/>
                </a:cubicBezTo>
                <a:cubicBezTo>
                  <a:pt x="271691" y="347666"/>
                  <a:pt x="264042" y="339334"/>
                  <a:pt x="261028" y="340058"/>
                </a:cubicBezTo>
                <a:cubicBezTo>
                  <a:pt x="256634" y="341114"/>
                  <a:pt x="257660" y="331962"/>
                  <a:pt x="262236" y="329284"/>
                </a:cubicBezTo>
                <a:cubicBezTo>
                  <a:pt x="270655" y="324355"/>
                  <a:pt x="263181" y="309123"/>
                  <a:pt x="254448" y="313413"/>
                </a:cubicBezTo>
                <a:cubicBezTo>
                  <a:pt x="249905" y="315644"/>
                  <a:pt x="247852" y="326034"/>
                  <a:pt x="251743" y="327100"/>
                </a:cubicBezTo>
                <a:cubicBezTo>
                  <a:pt x="256321" y="328354"/>
                  <a:pt x="256327" y="335443"/>
                  <a:pt x="251751" y="336543"/>
                </a:cubicBezTo>
                <a:cubicBezTo>
                  <a:pt x="249340" y="337122"/>
                  <a:pt x="247163" y="338938"/>
                  <a:pt x="246912" y="340578"/>
                </a:cubicBezTo>
                <a:cubicBezTo>
                  <a:pt x="246099" y="345883"/>
                  <a:pt x="241255" y="344998"/>
                  <a:pt x="235027" y="338408"/>
                </a:cubicBezTo>
                <a:cubicBezTo>
                  <a:pt x="229567" y="332629"/>
                  <a:pt x="228633" y="332435"/>
                  <a:pt x="225905" y="336518"/>
                </a:cubicBezTo>
                <a:cubicBezTo>
                  <a:pt x="223290" y="340431"/>
                  <a:pt x="221648" y="340559"/>
                  <a:pt x="214139" y="337436"/>
                </a:cubicBezTo>
                <a:cubicBezTo>
                  <a:pt x="209339" y="335440"/>
                  <a:pt x="202878" y="333040"/>
                  <a:pt x="199781" y="332103"/>
                </a:cubicBezTo>
                <a:cubicBezTo>
                  <a:pt x="192752" y="329978"/>
                  <a:pt x="191334" y="325210"/>
                  <a:pt x="197305" y="323775"/>
                </a:cubicBezTo>
                <a:cubicBezTo>
                  <a:pt x="199773" y="323182"/>
                  <a:pt x="202079" y="323888"/>
                  <a:pt x="202429" y="325345"/>
                </a:cubicBezTo>
                <a:cubicBezTo>
                  <a:pt x="203125" y="328242"/>
                  <a:pt x="213286" y="323457"/>
                  <a:pt x="214964" y="319441"/>
                </a:cubicBezTo>
                <a:cubicBezTo>
                  <a:pt x="215528" y="318093"/>
                  <a:pt x="214911" y="314717"/>
                  <a:pt x="213594" y="311939"/>
                </a:cubicBezTo>
                <a:cubicBezTo>
                  <a:pt x="211632" y="307801"/>
                  <a:pt x="208762" y="307081"/>
                  <a:pt x="197733" y="307958"/>
                </a:cubicBezTo>
                <a:cubicBezTo>
                  <a:pt x="190327" y="308547"/>
                  <a:pt x="182675" y="309510"/>
                  <a:pt x="180727" y="310099"/>
                </a:cubicBezTo>
                <a:cubicBezTo>
                  <a:pt x="176059" y="311510"/>
                  <a:pt x="165909" y="307709"/>
                  <a:pt x="165095" y="304244"/>
                </a:cubicBezTo>
                <a:cubicBezTo>
                  <a:pt x="164253" y="300660"/>
                  <a:pt x="171385" y="292662"/>
                  <a:pt x="176525" y="291427"/>
                </a:cubicBezTo>
                <a:cubicBezTo>
                  <a:pt x="178747" y="290893"/>
                  <a:pt x="180814" y="288648"/>
                  <a:pt x="181118" y="286437"/>
                </a:cubicBezTo>
                <a:cubicBezTo>
                  <a:pt x="181924" y="280567"/>
                  <a:pt x="194621" y="275387"/>
                  <a:pt x="198577" y="279313"/>
                </a:cubicBezTo>
                <a:cubicBezTo>
                  <a:pt x="200334" y="281059"/>
                  <a:pt x="204052" y="281939"/>
                  <a:pt x="206837" y="281270"/>
                </a:cubicBezTo>
                <a:cubicBezTo>
                  <a:pt x="217625" y="278677"/>
                  <a:pt x="229402" y="279567"/>
                  <a:pt x="230236" y="283038"/>
                </a:cubicBezTo>
                <a:cubicBezTo>
                  <a:pt x="230703" y="284981"/>
                  <a:pt x="235158" y="290186"/>
                  <a:pt x="240136" y="294605"/>
                </a:cubicBezTo>
                <a:cubicBezTo>
                  <a:pt x="247534" y="301173"/>
                  <a:pt x="250562" y="302314"/>
                  <a:pt x="256716" y="300856"/>
                </a:cubicBezTo>
                <a:cubicBezTo>
                  <a:pt x="260857" y="299874"/>
                  <a:pt x="264436" y="297823"/>
                  <a:pt x="264670" y="296298"/>
                </a:cubicBezTo>
                <a:cubicBezTo>
                  <a:pt x="265130" y="293290"/>
                  <a:pt x="273346" y="291868"/>
                  <a:pt x="275992" y="294338"/>
                </a:cubicBezTo>
                <a:cubicBezTo>
                  <a:pt x="279597" y="297702"/>
                  <a:pt x="291588" y="292376"/>
                  <a:pt x="294009" y="286336"/>
                </a:cubicBezTo>
                <a:cubicBezTo>
                  <a:pt x="296646" y="279756"/>
                  <a:pt x="298468" y="280462"/>
                  <a:pt x="305382" y="290743"/>
                </a:cubicBezTo>
                <a:cubicBezTo>
                  <a:pt x="310042" y="297671"/>
                  <a:pt x="315597" y="296645"/>
                  <a:pt x="318249" y="288367"/>
                </a:cubicBezTo>
                <a:cubicBezTo>
                  <a:pt x="319982" y="282959"/>
                  <a:pt x="319807" y="279849"/>
                  <a:pt x="317521" y="275497"/>
                </a:cubicBezTo>
                <a:cubicBezTo>
                  <a:pt x="315864" y="272340"/>
                  <a:pt x="313432" y="270017"/>
                  <a:pt x="312116" y="270333"/>
                </a:cubicBezTo>
                <a:cubicBezTo>
                  <a:pt x="303775" y="272337"/>
                  <a:pt x="289334" y="258001"/>
                  <a:pt x="289026" y="247412"/>
                </a:cubicBezTo>
                <a:cubicBezTo>
                  <a:pt x="288802" y="239700"/>
                  <a:pt x="277845" y="232072"/>
                  <a:pt x="270970" y="234840"/>
                </a:cubicBezTo>
                <a:cubicBezTo>
                  <a:pt x="266646" y="236581"/>
                  <a:pt x="265907" y="238353"/>
                  <a:pt x="266910" y="244573"/>
                </a:cubicBezTo>
                <a:cubicBezTo>
                  <a:pt x="268031" y="251517"/>
                  <a:pt x="266855" y="253924"/>
                  <a:pt x="262407" y="253793"/>
                </a:cubicBezTo>
                <a:cubicBezTo>
                  <a:pt x="261508" y="253767"/>
                  <a:pt x="260074" y="255240"/>
                  <a:pt x="259222" y="257066"/>
                </a:cubicBezTo>
                <a:cubicBezTo>
                  <a:pt x="257155" y="261494"/>
                  <a:pt x="254837" y="258991"/>
                  <a:pt x="252676" y="249999"/>
                </a:cubicBezTo>
                <a:cubicBezTo>
                  <a:pt x="250376" y="240428"/>
                  <a:pt x="242473" y="235588"/>
                  <a:pt x="230312" y="236301"/>
                </a:cubicBezTo>
                <a:cubicBezTo>
                  <a:pt x="225209" y="236599"/>
                  <a:pt x="220782" y="235793"/>
                  <a:pt x="220473" y="234507"/>
                </a:cubicBezTo>
                <a:cubicBezTo>
                  <a:pt x="220164" y="233221"/>
                  <a:pt x="217892" y="232655"/>
                  <a:pt x="215423" y="233248"/>
                </a:cubicBezTo>
                <a:cubicBezTo>
                  <a:pt x="212631" y="233919"/>
                  <a:pt x="210566" y="232788"/>
                  <a:pt x="209957" y="230253"/>
                </a:cubicBezTo>
                <a:cubicBezTo>
                  <a:pt x="209418" y="228013"/>
                  <a:pt x="209844" y="225972"/>
                  <a:pt x="210901" y="225718"/>
                </a:cubicBezTo>
                <a:cubicBezTo>
                  <a:pt x="213029" y="225206"/>
                  <a:pt x="216342" y="217318"/>
                  <a:pt x="215646" y="214422"/>
                </a:cubicBezTo>
                <a:cubicBezTo>
                  <a:pt x="215402" y="213408"/>
                  <a:pt x="214083" y="213648"/>
                  <a:pt x="212714" y="214954"/>
                </a:cubicBezTo>
                <a:cubicBezTo>
                  <a:pt x="210933" y="216652"/>
                  <a:pt x="210241" y="216089"/>
                  <a:pt x="210280" y="212973"/>
                </a:cubicBezTo>
                <a:cubicBezTo>
                  <a:pt x="210318" y="209991"/>
                  <a:pt x="209214" y="208889"/>
                  <a:pt x="206777" y="209474"/>
                </a:cubicBezTo>
                <a:cubicBezTo>
                  <a:pt x="204820" y="209945"/>
                  <a:pt x="201330" y="209245"/>
                  <a:pt x="199023" y="207920"/>
                </a:cubicBezTo>
                <a:cubicBezTo>
                  <a:pt x="195732" y="206030"/>
                  <a:pt x="194399" y="206427"/>
                  <a:pt x="192844" y="209756"/>
                </a:cubicBezTo>
                <a:cubicBezTo>
                  <a:pt x="189976" y="215900"/>
                  <a:pt x="191684" y="220317"/>
                  <a:pt x="197846" y="222690"/>
                </a:cubicBezTo>
                <a:cubicBezTo>
                  <a:pt x="203282" y="224784"/>
                  <a:pt x="205573" y="232293"/>
                  <a:pt x="200497" y="231379"/>
                </a:cubicBezTo>
                <a:cubicBezTo>
                  <a:pt x="192606" y="229959"/>
                  <a:pt x="187061" y="231155"/>
                  <a:pt x="185441" y="234626"/>
                </a:cubicBezTo>
                <a:cubicBezTo>
                  <a:pt x="184444" y="236763"/>
                  <a:pt x="182595" y="237925"/>
                  <a:pt x="181333" y="237209"/>
                </a:cubicBezTo>
                <a:cubicBezTo>
                  <a:pt x="178411" y="235552"/>
                  <a:pt x="176143" y="226351"/>
                  <a:pt x="177973" y="223577"/>
                </a:cubicBezTo>
                <a:cubicBezTo>
                  <a:pt x="178738" y="222417"/>
                  <a:pt x="179109" y="220404"/>
                  <a:pt x="178797" y="219104"/>
                </a:cubicBezTo>
                <a:cubicBezTo>
                  <a:pt x="177704" y="214556"/>
                  <a:pt x="157837" y="204000"/>
                  <a:pt x="152696" y="205235"/>
                </a:cubicBezTo>
                <a:cubicBezTo>
                  <a:pt x="149842" y="205921"/>
                  <a:pt x="146745" y="205424"/>
                  <a:pt x="145814" y="204129"/>
                </a:cubicBezTo>
                <a:cubicBezTo>
                  <a:pt x="144883" y="202835"/>
                  <a:pt x="137950" y="203375"/>
                  <a:pt x="130407" y="205328"/>
                </a:cubicBezTo>
                <a:cubicBezTo>
                  <a:pt x="121681" y="207589"/>
                  <a:pt x="116180" y="207825"/>
                  <a:pt x="115282" y="205978"/>
                </a:cubicBezTo>
                <a:cubicBezTo>
                  <a:pt x="114505" y="204382"/>
                  <a:pt x="112716" y="203354"/>
                  <a:pt x="111306" y="203692"/>
                </a:cubicBezTo>
                <a:cubicBezTo>
                  <a:pt x="109299" y="204175"/>
                  <a:pt x="108398" y="201739"/>
                  <a:pt x="107160" y="192481"/>
                </a:cubicBezTo>
                <a:cubicBezTo>
                  <a:pt x="106290" y="185976"/>
                  <a:pt x="106165" y="180082"/>
                  <a:pt x="106883" y="179383"/>
                </a:cubicBezTo>
                <a:cubicBezTo>
                  <a:pt x="107600" y="178683"/>
                  <a:pt x="107771" y="176380"/>
                  <a:pt x="107263" y="174264"/>
                </a:cubicBezTo>
                <a:cubicBezTo>
                  <a:pt x="106588" y="171458"/>
                  <a:pt x="108767" y="169834"/>
                  <a:pt x="115313" y="168260"/>
                </a:cubicBezTo>
                <a:cubicBezTo>
                  <a:pt x="123092" y="166391"/>
                  <a:pt x="124463" y="166828"/>
                  <a:pt x="125594" y="171535"/>
                </a:cubicBezTo>
                <a:cubicBezTo>
                  <a:pt x="126312" y="174522"/>
                  <a:pt x="127754" y="176760"/>
                  <a:pt x="128800" y="176509"/>
                </a:cubicBezTo>
                <a:cubicBezTo>
                  <a:pt x="129845" y="176258"/>
                  <a:pt x="130495" y="177394"/>
                  <a:pt x="130244" y="179034"/>
                </a:cubicBezTo>
                <a:cubicBezTo>
                  <a:pt x="129972" y="180809"/>
                  <a:pt x="132367" y="181397"/>
                  <a:pt x="136156" y="180486"/>
                </a:cubicBezTo>
                <a:cubicBezTo>
                  <a:pt x="142692" y="178916"/>
                  <a:pt x="148145" y="170565"/>
                  <a:pt x="146663" y="164397"/>
                </a:cubicBezTo>
                <a:cubicBezTo>
                  <a:pt x="145521" y="159644"/>
                  <a:pt x="153639" y="158077"/>
                  <a:pt x="157484" y="162309"/>
                </a:cubicBezTo>
                <a:cubicBezTo>
                  <a:pt x="159200" y="164197"/>
                  <a:pt x="160390" y="167143"/>
                  <a:pt x="160127" y="168855"/>
                </a:cubicBezTo>
                <a:cubicBezTo>
                  <a:pt x="159379" y="173744"/>
                  <a:pt x="162866" y="171699"/>
                  <a:pt x="164308" y="166404"/>
                </a:cubicBezTo>
                <a:cubicBezTo>
                  <a:pt x="165343" y="162605"/>
                  <a:pt x="166071" y="162285"/>
                  <a:pt x="167928" y="164816"/>
                </a:cubicBezTo>
                <a:cubicBezTo>
                  <a:pt x="172201" y="170642"/>
                  <a:pt x="171980" y="174750"/>
                  <a:pt x="167332" y="175867"/>
                </a:cubicBezTo>
                <a:cubicBezTo>
                  <a:pt x="161465" y="177277"/>
                  <a:pt x="156878" y="183202"/>
                  <a:pt x="158009" y="187910"/>
                </a:cubicBezTo>
                <a:cubicBezTo>
                  <a:pt x="159836" y="195512"/>
                  <a:pt x="166084" y="196884"/>
                  <a:pt x="184463" y="193723"/>
                </a:cubicBezTo>
                <a:cubicBezTo>
                  <a:pt x="194736" y="191956"/>
                  <a:pt x="203823" y="191460"/>
                  <a:pt x="204658" y="192620"/>
                </a:cubicBezTo>
                <a:cubicBezTo>
                  <a:pt x="205493" y="193780"/>
                  <a:pt x="209419" y="194861"/>
                  <a:pt x="213383" y="195023"/>
                </a:cubicBezTo>
                <a:cubicBezTo>
                  <a:pt x="217347" y="195184"/>
                  <a:pt x="221293" y="196293"/>
                  <a:pt x="222152" y="197487"/>
                </a:cubicBezTo>
                <a:cubicBezTo>
                  <a:pt x="226918" y="204112"/>
                  <a:pt x="236081" y="192531"/>
                  <a:pt x="232085" y="184935"/>
                </a:cubicBezTo>
                <a:cubicBezTo>
                  <a:pt x="229340" y="179716"/>
                  <a:pt x="234172" y="178395"/>
                  <a:pt x="238517" y="183176"/>
                </a:cubicBezTo>
                <a:cubicBezTo>
                  <a:pt x="240284" y="185121"/>
                  <a:pt x="241128" y="186857"/>
                  <a:pt x="240393" y="187033"/>
                </a:cubicBezTo>
                <a:cubicBezTo>
                  <a:pt x="239657" y="187210"/>
                  <a:pt x="240439" y="188878"/>
                  <a:pt x="242130" y="190738"/>
                </a:cubicBezTo>
                <a:cubicBezTo>
                  <a:pt x="244265" y="193088"/>
                  <a:pt x="250609" y="193236"/>
                  <a:pt x="262891" y="191223"/>
                </a:cubicBezTo>
                <a:cubicBezTo>
                  <a:pt x="272618" y="189629"/>
                  <a:pt x="283713" y="188463"/>
                  <a:pt x="287546" y="188632"/>
                </a:cubicBezTo>
                <a:cubicBezTo>
                  <a:pt x="291912" y="188824"/>
                  <a:pt x="294703" y="187718"/>
                  <a:pt x="295016" y="185671"/>
                </a:cubicBezTo>
                <a:cubicBezTo>
                  <a:pt x="296017" y="179135"/>
                  <a:pt x="322078" y="177321"/>
                  <a:pt x="322731" y="183742"/>
                </a:cubicBezTo>
                <a:cubicBezTo>
                  <a:pt x="323237" y="188711"/>
                  <a:pt x="329459" y="192078"/>
                  <a:pt x="332924" y="189257"/>
                </a:cubicBezTo>
                <a:cubicBezTo>
                  <a:pt x="334712" y="187800"/>
                  <a:pt x="335755" y="184858"/>
                  <a:pt x="335241" y="182718"/>
                </a:cubicBezTo>
                <a:cubicBezTo>
                  <a:pt x="334049" y="177757"/>
                  <a:pt x="340181" y="176185"/>
                  <a:pt x="344607" y="180315"/>
                </a:cubicBezTo>
                <a:cubicBezTo>
                  <a:pt x="346465" y="182049"/>
                  <a:pt x="352595" y="183305"/>
                  <a:pt x="358230" y="183108"/>
                </a:cubicBezTo>
                <a:cubicBezTo>
                  <a:pt x="363865" y="182911"/>
                  <a:pt x="369783" y="183741"/>
                  <a:pt x="371379" y="184954"/>
                </a:cubicBezTo>
                <a:cubicBezTo>
                  <a:pt x="373337" y="186441"/>
                  <a:pt x="374795" y="186077"/>
                  <a:pt x="375857" y="183834"/>
                </a:cubicBezTo>
                <a:cubicBezTo>
                  <a:pt x="378278" y="178722"/>
                  <a:pt x="414784" y="168826"/>
                  <a:pt x="418483" y="172279"/>
                </a:cubicBezTo>
                <a:cubicBezTo>
                  <a:pt x="422100" y="175653"/>
                  <a:pt x="431843" y="173847"/>
                  <a:pt x="430912" y="169974"/>
                </a:cubicBezTo>
                <a:cubicBezTo>
                  <a:pt x="430553" y="168481"/>
                  <a:pt x="432304" y="166767"/>
                  <a:pt x="434804" y="166167"/>
                </a:cubicBezTo>
                <a:cubicBezTo>
                  <a:pt x="437303" y="165566"/>
                  <a:pt x="439372" y="163082"/>
                  <a:pt x="439403" y="160646"/>
                </a:cubicBezTo>
                <a:cubicBezTo>
                  <a:pt x="439479" y="154569"/>
                  <a:pt x="431442" y="146867"/>
                  <a:pt x="426310" y="148100"/>
                </a:cubicBezTo>
                <a:cubicBezTo>
                  <a:pt x="423995" y="148657"/>
                  <a:pt x="421808" y="147890"/>
                  <a:pt x="421449" y="146396"/>
                </a:cubicBezTo>
                <a:cubicBezTo>
                  <a:pt x="421077" y="144849"/>
                  <a:pt x="415484" y="144957"/>
                  <a:pt x="408450" y="146647"/>
                </a:cubicBezTo>
                <a:cubicBezTo>
                  <a:pt x="399666" y="148758"/>
                  <a:pt x="395177" y="148594"/>
                  <a:pt x="392891" y="146078"/>
                </a:cubicBezTo>
                <a:cubicBezTo>
                  <a:pt x="391124" y="144133"/>
                  <a:pt x="386997" y="143186"/>
                  <a:pt x="383721" y="143973"/>
                </a:cubicBezTo>
                <a:cubicBezTo>
                  <a:pt x="380444" y="144760"/>
                  <a:pt x="376971" y="144303"/>
                  <a:pt x="376002" y="142956"/>
                </a:cubicBezTo>
                <a:cubicBezTo>
                  <a:pt x="375032" y="141609"/>
                  <a:pt x="371930" y="141062"/>
                  <a:pt x="369107" y="141740"/>
                </a:cubicBezTo>
                <a:cubicBezTo>
                  <a:pt x="361076" y="143670"/>
                  <a:pt x="357653" y="141653"/>
                  <a:pt x="355751" y="133871"/>
                </a:cubicBezTo>
                <a:cubicBezTo>
                  <a:pt x="352953" y="122419"/>
                  <a:pt x="350038" y="120311"/>
                  <a:pt x="338871" y="121661"/>
                </a:cubicBezTo>
                <a:cubicBezTo>
                  <a:pt x="333097" y="122358"/>
                  <a:pt x="326441" y="122009"/>
                  <a:pt x="324081" y="120884"/>
                </a:cubicBezTo>
                <a:cubicBezTo>
                  <a:pt x="321721" y="119760"/>
                  <a:pt x="316298" y="119324"/>
                  <a:pt x="312029" y="119916"/>
                </a:cubicBezTo>
                <a:cubicBezTo>
                  <a:pt x="307761" y="120509"/>
                  <a:pt x="301649" y="120103"/>
                  <a:pt x="298448" y="119013"/>
                </a:cubicBezTo>
                <a:cubicBezTo>
                  <a:pt x="295246" y="117924"/>
                  <a:pt x="291647" y="117268"/>
                  <a:pt x="290450" y="117556"/>
                </a:cubicBezTo>
                <a:cubicBezTo>
                  <a:pt x="289253" y="117844"/>
                  <a:pt x="286291" y="115955"/>
                  <a:pt x="283869" y="113360"/>
                </a:cubicBezTo>
                <a:cubicBezTo>
                  <a:pt x="279043" y="108188"/>
                  <a:pt x="276932" y="103375"/>
                  <a:pt x="281262" y="107416"/>
                </a:cubicBezTo>
                <a:cubicBezTo>
                  <a:pt x="282891" y="108936"/>
                  <a:pt x="285643" y="108669"/>
                  <a:pt x="288220" y="106741"/>
                </a:cubicBezTo>
                <a:cubicBezTo>
                  <a:pt x="294904" y="101740"/>
                  <a:pt x="337824" y="93562"/>
                  <a:pt x="344908" y="95940"/>
                </a:cubicBezTo>
                <a:cubicBezTo>
                  <a:pt x="349617" y="97522"/>
                  <a:pt x="351506" y="97149"/>
                  <a:pt x="352488" y="94445"/>
                </a:cubicBezTo>
                <a:cubicBezTo>
                  <a:pt x="353207" y="92464"/>
                  <a:pt x="356082" y="90294"/>
                  <a:pt x="358877" y="89622"/>
                </a:cubicBezTo>
                <a:cubicBezTo>
                  <a:pt x="364066" y="88376"/>
                  <a:pt x="366323" y="79190"/>
                  <a:pt x="361708" y="78103"/>
                </a:cubicBezTo>
                <a:cubicBezTo>
                  <a:pt x="358137" y="77263"/>
                  <a:pt x="357454" y="71623"/>
                  <a:pt x="360301" y="66489"/>
                </a:cubicBezTo>
                <a:cubicBezTo>
                  <a:pt x="361692" y="63981"/>
                  <a:pt x="362018" y="60386"/>
                  <a:pt x="361026" y="58500"/>
                </a:cubicBezTo>
                <a:cubicBezTo>
                  <a:pt x="359705" y="55988"/>
                  <a:pt x="361099" y="54619"/>
                  <a:pt x="366235" y="53385"/>
                </a:cubicBezTo>
                <a:cubicBezTo>
                  <a:pt x="374467" y="51407"/>
                  <a:pt x="376652" y="46900"/>
                  <a:pt x="374243" y="36873"/>
                </a:cubicBezTo>
                <a:cubicBezTo>
                  <a:pt x="371698" y="26284"/>
                  <a:pt x="377593" y="21533"/>
                  <a:pt x="398170" y="17590"/>
                </a:cubicBezTo>
                <a:cubicBezTo>
                  <a:pt x="405420" y="16200"/>
                  <a:pt x="409767" y="15553"/>
                  <a:pt x="412482" y="15733"/>
                </a:cubicBezTo>
                <a:close/>
                <a:moveTo>
                  <a:pt x="1187801" y="45"/>
                </a:moveTo>
                <a:cubicBezTo>
                  <a:pt x="1189841" y="-231"/>
                  <a:pt x="1192334" y="750"/>
                  <a:pt x="1193530" y="3225"/>
                </a:cubicBezTo>
                <a:cubicBezTo>
                  <a:pt x="1194505" y="5242"/>
                  <a:pt x="1193355" y="6858"/>
                  <a:pt x="1190448" y="7556"/>
                </a:cubicBezTo>
                <a:cubicBezTo>
                  <a:pt x="1187431" y="8281"/>
                  <a:pt x="1185453" y="7181"/>
                  <a:pt x="1184786" y="4408"/>
                </a:cubicBezTo>
                <a:cubicBezTo>
                  <a:pt x="1184173" y="1855"/>
                  <a:pt x="1185761" y="322"/>
                  <a:pt x="1187801" y="45"/>
                </a:cubicBezTo>
                <a:close/>
              </a:path>
            </a:pathLst>
          </a:custGeom>
          <a:solidFill>
            <a:srgbClr val="F7CE00"/>
          </a:solidFill>
          <a:ln>
            <a:noFill/>
          </a:ln>
          <a:effectLst>
            <a:outerShdw blurRad="266700" dist="317500" dir="6000000" algn="tl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50800"/>
            <a:bevelB w="1905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776090" y="444263"/>
            <a:ext cx="2033465" cy="772160"/>
          </a:xfrm>
          <a:custGeom>
            <a:avLst/>
            <a:gdLst/>
            <a:ahLst/>
            <a:cxnLst/>
            <a:rect l="l" t="t" r="r" b="b"/>
            <a:pathLst>
              <a:path w="2344951" h="657504">
                <a:moveTo>
                  <a:pt x="876350" y="650558"/>
                </a:moveTo>
                <a:cubicBezTo>
                  <a:pt x="877142" y="650558"/>
                  <a:pt x="877789" y="652121"/>
                  <a:pt x="877789" y="654031"/>
                </a:cubicBezTo>
                <a:cubicBezTo>
                  <a:pt x="877789" y="656192"/>
                  <a:pt x="876309" y="657504"/>
                  <a:pt x="873870" y="657504"/>
                </a:cubicBezTo>
                <a:cubicBezTo>
                  <a:pt x="871715" y="657504"/>
                  <a:pt x="869952" y="656573"/>
                  <a:pt x="869952" y="655436"/>
                </a:cubicBezTo>
                <a:cubicBezTo>
                  <a:pt x="869952" y="653368"/>
                  <a:pt x="873638" y="650558"/>
                  <a:pt x="876350" y="650558"/>
                </a:cubicBezTo>
                <a:close/>
                <a:moveTo>
                  <a:pt x="896691" y="645927"/>
                </a:moveTo>
                <a:cubicBezTo>
                  <a:pt x="895778" y="645927"/>
                  <a:pt x="895031" y="646969"/>
                  <a:pt x="895031" y="648243"/>
                </a:cubicBezTo>
                <a:cubicBezTo>
                  <a:pt x="895031" y="649516"/>
                  <a:pt x="895342" y="650558"/>
                  <a:pt x="895723" y="650558"/>
                </a:cubicBezTo>
                <a:cubicBezTo>
                  <a:pt x="896103" y="650558"/>
                  <a:pt x="896850" y="649516"/>
                  <a:pt x="897383" y="648243"/>
                </a:cubicBezTo>
                <a:cubicBezTo>
                  <a:pt x="897915" y="646969"/>
                  <a:pt x="897604" y="645927"/>
                  <a:pt x="896691" y="645927"/>
                </a:cubicBezTo>
                <a:close/>
                <a:moveTo>
                  <a:pt x="1915461" y="583415"/>
                </a:moveTo>
                <a:cubicBezTo>
                  <a:pt x="1917203" y="583415"/>
                  <a:pt x="1918596" y="584959"/>
                  <a:pt x="1918596" y="586888"/>
                </a:cubicBezTo>
                <a:cubicBezTo>
                  <a:pt x="1918596" y="588817"/>
                  <a:pt x="1917203" y="590361"/>
                  <a:pt x="1915461" y="590361"/>
                </a:cubicBezTo>
                <a:cubicBezTo>
                  <a:pt x="1913719" y="590361"/>
                  <a:pt x="1912326" y="588817"/>
                  <a:pt x="1912326" y="586888"/>
                </a:cubicBezTo>
                <a:cubicBezTo>
                  <a:pt x="1912326" y="584959"/>
                  <a:pt x="1913719" y="583415"/>
                  <a:pt x="1915461" y="583415"/>
                </a:cubicBezTo>
                <a:close/>
                <a:moveTo>
                  <a:pt x="1856795" y="532479"/>
                </a:moveTo>
                <a:cubicBezTo>
                  <a:pt x="1861283" y="532479"/>
                  <a:pt x="1862293" y="533284"/>
                  <a:pt x="1861876" y="536531"/>
                </a:cubicBezTo>
                <a:cubicBezTo>
                  <a:pt x="1861347" y="540655"/>
                  <a:pt x="1854403" y="543393"/>
                  <a:pt x="1852311" y="540303"/>
                </a:cubicBezTo>
                <a:cubicBezTo>
                  <a:pt x="1849427" y="536043"/>
                  <a:pt x="1851470" y="532479"/>
                  <a:pt x="1856795" y="532479"/>
                </a:cubicBezTo>
                <a:close/>
                <a:moveTo>
                  <a:pt x="1495627" y="336631"/>
                </a:moveTo>
                <a:cubicBezTo>
                  <a:pt x="1499493" y="336631"/>
                  <a:pt x="1501860" y="337664"/>
                  <a:pt x="1502727" y="339731"/>
                </a:cubicBezTo>
                <a:cubicBezTo>
                  <a:pt x="1503593" y="341797"/>
                  <a:pt x="1504026" y="347097"/>
                  <a:pt x="1504026" y="355630"/>
                </a:cubicBezTo>
                <a:lnTo>
                  <a:pt x="1504026" y="438425"/>
                </a:lnTo>
                <a:cubicBezTo>
                  <a:pt x="1504026" y="446424"/>
                  <a:pt x="1503560" y="451457"/>
                  <a:pt x="1502627" y="453524"/>
                </a:cubicBezTo>
                <a:cubicBezTo>
                  <a:pt x="1501693" y="455590"/>
                  <a:pt x="1499427" y="456624"/>
                  <a:pt x="1495827" y="456624"/>
                </a:cubicBezTo>
                <a:cubicBezTo>
                  <a:pt x="1491961" y="456624"/>
                  <a:pt x="1489561" y="455690"/>
                  <a:pt x="1488627" y="453824"/>
                </a:cubicBezTo>
                <a:cubicBezTo>
                  <a:pt x="1487694" y="451957"/>
                  <a:pt x="1487227" y="446424"/>
                  <a:pt x="1487227" y="437225"/>
                </a:cubicBezTo>
                <a:lnTo>
                  <a:pt x="1487227" y="355630"/>
                </a:lnTo>
                <a:cubicBezTo>
                  <a:pt x="1487227" y="347230"/>
                  <a:pt x="1487727" y="341964"/>
                  <a:pt x="1488727" y="339831"/>
                </a:cubicBezTo>
                <a:cubicBezTo>
                  <a:pt x="1489727" y="337698"/>
                  <a:pt x="1492027" y="336631"/>
                  <a:pt x="1495627" y="336631"/>
                </a:cubicBezTo>
                <a:close/>
                <a:moveTo>
                  <a:pt x="1494427" y="308233"/>
                </a:moveTo>
                <a:cubicBezTo>
                  <a:pt x="1480695" y="308233"/>
                  <a:pt x="1469162" y="310666"/>
                  <a:pt x="1459829" y="315532"/>
                </a:cubicBezTo>
                <a:cubicBezTo>
                  <a:pt x="1450496" y="320399"/>
                  <a:pt x="1444197" y="326665"/>
                  <a:pt x="1440930" y="334331"/>
                </a:cubicBezTo>
                <a:cubicBezTo>
                  <a:pt x="1437664" y="341997"/>
                  <a:pt x="1436031" y="353763"/>
                  <a:pt x="1436031" y="369629"/>
                </a:cubicBezTo>
                <a:lnTo>
                  <a:pt x="1436031" y="428025"/>
                </a:lnTo>
                <a:cubicBezTo>
                  <a:pt x="1436031" y="441358"/>
                  <a:pt x="1437597" y="451624"/>
                  <a:pt x="1440730" y="458823"/>
                </a:cubicBezTo>
                <a:cubicBezTo>
                  <a:pt x="1443863" y="466023"/>
                  <a:pt x="1449930" y="472223"/>
                  <a:pt x="1458929" y="477422"/>
                </a:cubicBezTo>
                <a:cubicBezTo>
                  <a:pt x="1467929" y="482622"/>
                  <a:pt x="1480895" y="485222"/>
                  <a:pt x="1497827" y="485222"/>
                </a:cubicBezTo>
                <a:cubicBezTo>
                  <a:pt x="1512626" y="485222"/>
                  <a:pt x="1524525" y="482522"/>
                  <a:pt x="1533525" y="477122"/>
                </a:cubicBezTo>
                <a:cubicBezTo>
                  <a:pt x="1542524" y="471723"/>
                  <a:pt x="1548390" y="465356"/>
                  <a:pt x="1551124" y="458024"/>
                </a:cubicBezTo>
                <a:cubicBezTo>
                  <a:pt x="1553857" y="450691"/>
                  <a:pt x="1555223" y="439825"/>
                  <a:pt x="1555223" y="425426"/>
                </a:cubicBezTo>
                <a:lnTo>
                  <a:pt x="1555223" y="369629"/>
                </a:lnTo>
                <a:cubicBezTo>
                  <a:pt x="1555223" y="354297"/>
                  <a:pt x="1553657" y="342897"/>
                  <a:pt x="1550524" y="335431"/>
                </a:cubicBezTo>
                <a:cubicBezTo>
                  <a:pt x="1547391" y="327965"/>
                  <a:pt x="1541091" y="321565"/>
                  <a:pt x="1531625" y="316232"/>
                </a:cubicBezTo>
                <a:cubicBezTo>
                  <a:pt x="1522159" y="310899"/>
                  <a:pt x="1509759" y="308233"/>
                  <a:pt x="1494427" y="308233"/>
                </a:cubicBezTo>
                <a:close/>
                <a:moveTo>
                  <a:pt x="1102884" y="201639"/>
                </a:moveTo>
                <a:cubicBezTo>
                  <a:pt x="1109016" y="201639"/>
                  <a:pt x="1112916" y="203806"/>
                  <a:pt x="1114583" y="208139"/>
                </a:cubicBezTo>
                <a:cubicBezTo>
                  <a:pt x="1116249" y="212472"/>
                  <a:pt x="1117083" y="223238"/>
                  <a:pt x="1117083" y="240437"/>
                </a:cubicBezTo>
                <a:lnTo>
                  <a:pt x="1117083" y="400827"/>
                </a:lnTo>
                <a:cubicBezTo>
                  <a:pt x="1117083" y="416693"/>
                  <a:pt x="1116149" y="426892"/>
                  <a:pt x="1114283" y="431425"/>
                </a:cubicBezTo>
                <a:cubicBezTo>
                  <a:pt x="1112416" y="435958"/>
                  <a:pt x="1108483" y="438225"/>
                  <a:pt x="1102484" y="438225"/>
                </a:cubicBezTo>
                <a:cubicBezTo>
                  <a:pt x="1096484" y="438225"/>
                  <a:pt x="1092584" y="436292"/>
                  <a:pt x="1090784" y="432425"/>
                </a:cubicBezTo>
                <a:cubicBezTo>
                  <a:pt x="1088984" y="428559"/>
                  <a:pt x="1088084" y="417226"/>
                  <a:pt x="1088084" y="398427"/>
                </a:cubicBezTo>
                <a:lnTo>
                  <a:pt x="1088084" y="240437"/>
                </a:lnTo>
                <a:cubicBezTo>
                  <a:pt x="1088084" y="223771"/>
                  <a:pt x="1089051" y="213138"/>
                  <a:pt x="1090984" y="208539"/>
                </a:cubicBezTo>
                <a:cubicBezTo>
                  <a:pt x="1092917" y="203939"/>
                  <a:pt x="1096884" y="201639"/>
                  <a:pt x="1102884" y="201639"/>
                </a:cubicBezTo>
                <a:close/>
                <a:moveTo>
                  <a:pt x="2279508" y="190250"/>
                </a:moveTo>
                <a:cubicBezTo>
                  <a:pt x="2285703" y="191132"/>
                  <a:pt x="2286565" y="197584"/>
                  <a:pt x="2280625" y="198607"/>
                </a:cubicBezTo>
                <a:cubicBezTo>
                  <a:pt x="2278438" y="198984"/>
                  <a:pt x="2276145" y="198550"/>
                  <a:pt x="2275531" y="197642"/>
                </a:cubicBezTo>
                <a:cubicBezTo>
                  <a:pt x="2272584" y="193290"/>
                  <a:pt x="2274597" y="189551"/>
                  <a:pt x="2279508" y="190250"/>
                </a:cubicBezTo>
                <a:close/>
                <a:moveTo>
                  <a:pt x="1345436" y="180240"/>
                </a:moveTo>
                <a:cubicBezTo>
                  <a:pt x="1349303" y="180240"/>
                  <a:pt x="1351669" y="181240"/>
                  <a:pt x="1352536" y="183240"/>
                </a:cubicBezTo>
                <a:cubicBezTo>
                  <a:pt x="1353402" y="185240"/>
                  <a:pt x="1353836" y="190507"/>
                  <a:pt x="1353836" y="199039"/>
                </a:cubicBezTo>
                <a:lnTo>
                  <a:pt x="1353836" y="282034"/>
                </a:lnTo>
                <a:cubicBezTo>
                  <a:pt x="1353836" y="289900"/>
                  <a:pt x="1353336" y="294900"/>
                  <a:pt x="1352336" y="297033"/>
                </a:cubicBezTo>
                <a:cubicBezTo>
                  <a:pt x="1351336" y="299167"/>
                  <a:pt x="1349103" y="300233"/>
                  <a:pt x="1345636" y="300233"/>
                </a:cubicBezTo>
                <a:cubicBezTo>
                  <a:pt x="1341636" y="300233"/>
                  <a:pt x="1339170" y="299300"/>
                  <a:pt x="1338237" y="297433"/>
                </a:cubicBezTo>
                <a:cubicBezTo>
                  <a:pt x="1337303" y="295567"/>
                  <a:pt x="1336837" y="289967"/>
                  <a:pt x="1336837" y="280634"/>
                </a:cubicBezTo>
                <a:lnTo>
                  <a:pt x="1336837" y="199039"/>
                </a:lnTo>
                <a:cubicBezTo>
                  <a:pt x="1336837" y="190773"/>
                  <a:pt x="1337370" y="185573"/>
                  <a:pt x="1338437" y="183440"/>
                </a:cubicBezTo>
                <a:cubicBezTo>
                  <a:pt x="1339503" y="181307"/>
                  <a:pt x="1341836" y="180240"/>
                  <a:pt x="1345436" y="180240"/>
                </a:cubicBezTo>
                <a:close/>
                <a:moveTo>
                  <a:pt x="791214" y="158042"/>
                </a:moveTo>
                <a:lnTo>
                  <a:pt x="787814" y="321232"/>
                </a:lnTo>
                <a:lnTo>
                  <a:pt x="867810" y="321232"/>
                </a:lnTo>
                <a:cubicBezTo>
                  <a:pt x="867810" y="311766"/>
                  <a:pt x="868176" y="305733"/>
                  <a:pt x="868909" y="303133"/>
                </a:cubicBezTo>
                <a:cubicBezTo>
                  <a:pt x="869643" y="300533"/>
                  <a:pt x="871276" y="298100"/>
                  <a:pt x="873809" y="295833"/>
                </a:cubicBezTo>
                <a:cubicBezTo>
                  <a:pt x="876342" y="293567"/>
                  <a:pt x="879475" y="292434"/>
                  <a:pt x="883209" y="292434"/>
                </a:cubicBezTo>
                <a:cubicBezTo>
                  <a:pt x="889075" y="292434"/>
                  <a:pt x="893275" y="294633"/>
                  <a:pt x="895808" y="299033"/>
                </a:cubicBezTo>
                <a:cubicBezTo>
                  <a:pt x="898341" y="303433"/>
                  <a:pt x="899608" y="311699"/>
                  <a:pt x="899608" y="323832"/>
                </a:cubicBezTo>
                <a:lnTo>
                  <a:pt x="899608" y="388028"/>
                </a:lnTo>
                <a:cubicBezTo>
                  <a:pt x="899341" y="410560"/>
                  <a:pt x="899108" y="423292"/>
                  <a:pt x="898908" y="426225"/>
                </a:cubicBezTo>
                <a:cubicBezTo>
                  <a:pt x="898708" y="429159"/>
                  <a:pt x="897374" y="431892"/>
                  <a:pt x="894908" y="434425"/>
                </a:cubicBezTo>
                <a:cubicBezTo>
                  <a:pt x="892441" y="436958"/>
                  <a:pt x="889208" y="438225"/>
                  <a:pt x="885208" y="438225"/>
                </a:cubicBezTo>
                <a:cubicBezTo>
                  <a:pt x="876542" y="438225"/>
                  <a:pt x="871476" y="433825"/>
                  <a:pt x="870009" y="425026"/>
                </a:cubicBezTo>
                <a:cubicBezTo>
                  <a:pt x="868543" y="416226"/>
                  <a:pt x="867810" y="401360"/>
                  <a:pt x="867810" y="380428"/>
                </a:cubicBezTo>
                <a:lnTo>
                  <a:pt x="867810" y="360229"/>
                </a:lnTo>
                <a:lnTo>
                  <a:pt x="787014" y="360229"/>
                </a:lnTo>
                <a:lnTo>
                  <a:pt x="787014" y="377828"/>
                </a:lnTo>
                <a:cubicBezTo>
                  <a:pt x="787014" y="407960"/>
                  <a:pt x="790348" y="430225"/>
                  <a:pt x="797014" y="444624"/>
                </a:cubicBezTo>
                <a:cubicBezTo>
                  <a:pt x="803680" y="459023"/>
                  <a:pt x="814946" y="469856"/>
                  <a:pt x="830812" y="477122"/>
                </a:cubicBezTo>
                <a:cubicBezTo>
                  <a:pt x="846677" y="484389"/>
                  <a:pt x="865010" y="488022"/>
                  <a:pt x="885808" y="488022"/>
                </a:cubicBezTo>
                <a:cubicBezTo>
                  <a:pt x="904341" y="488022"/>
                  <a:pt x="920040" y="485589"/>
                  <a:pt x="932906" y="480722"/>
                </a:cubicBezTo>
                <a:cubicBezTo>
                  <a:pt x="945771" y="475856"/>
                  <a:pt x="955804" y="468856"/>
                  <a:pt x="963004" y="459723"/>
                </a:cubicBezTo>
                <a:cubicBezTo>
                  <a:pt x="970203" y="450591"/>
                  <a:pt x="974903" y="440658"/>
                  <a:pt x="977103" y="429925"/>
                </a:cubicBezTo>
                <a:cubicBezTo>
                  <a:pt x="979303" y="419193"/>
                  <a:pt x="980403" y="402360"/>
                  <a:pt x="980403" y="379428"/>
                </a:cubicBezTo>
                <a:lnTo>
                  <a:pt x="980403" y="333231"/>
                </a:lnTo>
                <a:cubicBezTo>
                  <a:pt x="980403" y="297767"/>
                  <a:pt x="974703" y="273801"/>
                  <a:pt x="963304" y="261336"/>
                </a:cubicBezTo>
                <a:cubicBezTo>
                  <a:pt x="951904" y="248870"/>
                  <a:pt x="935072" y="242637"/>
                  <a:pt x="912807" y="242637"/>
                </a:cubicBezTo>
                <a:cubicBezTo>
                  <a:pt x="893075" y="242637"/>
                  <a:pt x="876942" y="250036"/>
                  <a:pt x="864410" y="264835"/>
                </a:cubicBezTo>
                <a:lnTo>
                  <a:pt x="864410" y="209839"/>
                </a:lnTo>
                <a:lnTo>
                  <a:pt x="964604" y="209839"/>
                </a:lnTo>
                <a:lnTo>
                  <a:pt x="964604" y="158042"/>
                </a:lnTo>
                <a:close/>
                <a:moveTo>
                  <a:pt x="1468860" y="151842"/>
                </a:moveTo>
                <a:lnTo>
                  <a:pt x="1341836" y="488022"/>
                </a:lnTo>
                <a:lnTo>
                  <a:pt x="1372634" y="488022"/>
                </a:lnTo>
                <a:lnTo>
                  <a:pt x="1499227" y="151842"/>
                </a:lnTo>
                <a:close/>
                <a:moveTo>
                  <a:pt x="1344236" y="151842"/>
                </a:moveTo>
                <a:cubicBezTo>
                  <a:pt x="1330504" y="151842"/>
                  <a:pt x="1318971" y="154242"/>
                  <a:pt x="1309638" y="159042"/>
                </a:cubicBezTo>
                <a:cubicBezTo>
                  <a:pt x="1300306" y="163841"/>
                  <a:pt x="1294006" y="170074"/>
                  <a:pt x="1290739" y="177741"/>
                </a:cubicBezTo>
                <a:cubicBezTo>
                  <a:pt x="1287473" y="185407"/>
                  <a:pt x="1285840" y="197239"/>
                  <a:pt x="1285840" y="213238"/>
                </a:cubicBezTo>
                <a:lnTo>
                  <a:pt x="1285840" y="271435"/>
                </a:lnTo>
                <a:cubicBezTo>
                  <a:pt x="1285840" y="284901"/>
                  <a:pt x="1287406" y="295233"/>
                  <a:pt x="1290539" y="302433"/>
                </a:cubicBezTo>
                <a:cubicBezTo>
                  <a:pt x="1293673" y="309633"/>
                  <a:pt x="1299706" y="315799"/>
                  <a:pt x="1308638" y="320932"/>
                </a:cubicBezTo>
                <a:cubicBezTo>
                  <a:pt x="1317571" y="326065"/>
                  <a:pt x="1330570" y="328631"/>
                  <a:pt x="1347636" y="328631"/>
                </a:cubicBezTo>
                <a:cubicBezTo>
                  <a:pt x="1362435" y="328631"/>
                  <a:pt x="1374334" y="325932"/>
                  <a:pt x="1383334" y="320532"/>
                </a:cubicBezTo>
                <a:cubicBezTo>
                  <a:pt x="1392333" y="315132"/>
                  <a:pt x="1398200" y="308799"/>
                  <a:pt x="1400933" y="301533"/>
                </a:cubicBezTo>
                <a:cubicBezTo>
                  <a:pt x="1403666" y="294267"/>
                  <a:pt x="1405032" y="283368"/>
                  <a:pt x="1405032" y="268835"/>
                </a:cubicBezTo>
                <a:lnTo>
                  <a:pt x="1405032" y="213238"/>
                </a:lnTo>
                <a:cubicBezTo>
                  <a:pt x="1405032" y="197773"/>
                  <a:pt x="1403433" y="186307"/>
                  <a:pt x="1400233" y="178841"/>
                </a:cubicBezTo>
                <a:cubicBezTo>
                  <a:pt x="1397033" y="171374"/>
                  <a:pt x="1390700" y="165008"/>
                  <a:pt x="1381234" y="159742"/>
                </a:cubicBezTo>
                <a:cubicBezTo>
                  <a:pt x="1371768" y="154475"/>
                  <a:pt x="1359435" y="151842"/>
                  <a:pt x="1344236" y="151842"/>
                </a:cubicBezTo>
                <a:close/>
                <a:moveTo>
                  <a:pt x="1101084" y="151842"/>
                </a:moveTo>
                <a:cubicBezTo>
                  <a:pt x="1079352" y="151842"/>
                  <a:pt x="1060853" y="156309"/>
                  <a:pt x="1045587" y="165241"/>
                </a:cubicBezTo>
                <a:cubicBezTo>
                  <a:pt x="1030321" y="174174"/>
                  <a:pt x="1020122" y="186040"/>
                  <a:pt x="1014989" y="200839"/>
                </a:cubicBezTo>
                <a:cubicBezTo>
                  <a:pt x="1009856" y="215638"/>
                  <a:pt x="1007289" y="237904"/>
                  <a:pt x="1007289" y="267635"/>
                </a:cubicBezTo>
                <a:lnTo>
                  <a:pt x="1007289" y="380628"/>
                </a:lnTo>
                <a:cubicBezTo>
                  <a:pt x="1007289" y="403427"/>
                  <a:pt x="1008889" y="420059"/>
                  <a:pt x="1012089" y="430525"/>
                </a:cubicBezTo>
                <a:cubicBezTo>
                  <a:pt x="1015289" y="440991"/>
                  <a:pt x="1020689" y="450957"/>
                  <a:pt x="1028288" y="460423"/>
                </a:cubicBezTo>
                <a:cubicBezTo>
                  <a:pt x="1035888" y="469889"/>
                  <a:pt x="1046087" y="476856"/>
                  <a:pt x="1058886" y="481322"/>
                </a:cubicBezTo>
                <a:cubicBezTo>
                  <a:pt x="1071685" y="485789"/>
                  <a:pt x="1087751" y="488022"/>
                  <a:pt x="1107083" y="488022"/>
                </a:cubicBezTo>
                <a:cubicBezTo>
                  <a:pt x="1121749" y="488022"/>
                  <a:pt x="1135015" y="485889"/>
                  <a:pt x="1146881" y="481622"/>
                </a:cubicBezTo>
                <a:cubicBezTo>
                  <a:pt x="1158747" y="477356"/>
                  <a:pt x="1168879" y="470356"/>
                  <a:pt x="1177279" y="460623"/>
                </a:cubicBezTo>
                <a:cubicBezTo>
                  <a:pt x="1185678" y="450891"/>
                  <a:pt x="1191211" y="440425"/>
                  <a:pt x="1193878" y="429225"/>
                </a:cubicBezTo>
                <a:cubicBezTo>
                  <a:pt x="1196544" y="418026"/>
                  <a:pt x="1197878" y="400160"/>
                  <a:pt x="1197878" y="375629"/>
                </a:cubicBezTo>
                <a:lnTo>
                  <a:pt x="1197878" y="267635"/>
                </a:lnTo>
                <a:cubicBezTo>
                  <a:pt x="1197878" y="243103"/>
                  <a:pt x="1196644" y="225238"/>
                  <a:pt x="1194178" y="214038"/>
                </a:cubicBezTo>
                <a:cubicBezTo>
                  <a:pt x="1191711" y="202839"/>
                  <a:pt x="1187012" y="192773"/>
                  <a:pt x="1180079" y="183840"/>
                </a:cubicBezTo>
                <a:cubicBezTo>
                  <a:pt x="1173146" y="174907"/>
                  <a:pt x="1162680" y="167341"/>
                  <a:pt x="1148681" y="161142"/>
                </a:cubicBezTo>
                <a:cubicBezTo>
                  <a:pt x="1134682" y="154942"/>
                  <a:pt x="1118816" y="151842"/>
                  <a:pt x="1101084" y="151842"/>
                </a:cubicBezTo>
                <a:close/>
                <a:moveTo>
                  <a:pt x="2340248" y="118045"/>
                </a:moveTo>
                <a:cubicBezTo>
                  <a:pt x="2343383" y="118045"/>
                  <a:pt x="2344951" y="119202"/>
                  <a:pt x="2344951" y="121518"/>
                </a:cubicBezTo>
                <a:cubicBezTo>
                  <a:pt x="2344951" y="123833"/>
                  <a:pt x="2343383" y="124990"/>
                  <a:pt x="2340248" y="124990"/>
                </a:cubicBezTo>
                <a:cubicBezTo>
                  <a:pt x="2337113" y="124990"/>
                  <a:pt x="2335546" y="123833"/>
                  <a:pt x="2335546" y="121518"/>
                </a:cubicBezTo>
                <a:cubicBezTo>
                  <a:pt x="2335546" y="119202"/>
                  <a:pt x="2337113" y="118045"/>
                  <a:pt x="2340248" y="118045"/>
                </a:cubicBezTo>
                <a:close/>
                <a:moveTo>
                  <a:pt x="2319087" y="118045"/>
                </a:moveTo>
                <a:cubicBezTo>
                  <a:pt x="2320380" y="118045"/>
                  <a:pt x="2321438" y="119607"/>
                  <a:pt x="2321438" y="121518"/>
                </a:cubicBezTo>
                <a:cubicBezTo>
                  <a:pt x="2321438" y="123428"/>
                  <a:pt x="2320380" y="124990"/>
                  <a:pt x="2319087" y="124990"/>
                </a:cubicBezTo>
                <a:cubicBezTo>
                  <a:pt x="2317794" y="124990"/>
                  <a:pt x="2316736" y="123428"/>
                  <a:pt x="2316736" y="121518"/>
                </a:cubicBezTo>
                <a:cubicBezTo>
                  <a:pt x="2316736" y="119607"/>
                  <a:pt x="2317794" y="118045"/>
                  <a:pt x="2319087" y="118045"/>
                </a:cubicBezTo>
                <a:close/>
                <a:moveTo>
                  <a:pt x="1891857" y="115729"/>
                </a:moveTo>
                <a:cubicBezTo>
                  <a:pt x="1890943" y="115729"/>
                  <a:pt x="1890633" y="116771"/>
                  <a:pt x="1891165" y="118045"/>
                </a:cubicBezTo>
                <a:cubicBezTo>
                  <a:pt x="1891698" y="119318"/>
                  <a:pt x="1892445" y="120360"/>
                  <a:pt x="1892825" y="120360"/>
                </a:cubicBezTo>
                <a:cubicBezTo>
                  <a:pt x="1893205" y="120360"/>
                  <a:pt x="1893516" y="119318"/>
                  <a:pt x="1893516" y="118045"/>
                </a:cubicBezTo>
                <a:cubicBezTo>
                  <a:pt x="1893516" y="116771"/>
                  <a:pt x="1892769" y="115729"/>
                  <a:pt x="1891857" y="115729"/>
                </a:cubicBezTo>
                <a:close/>
                <a:moveTo>
                  <a:pt x="2280647" y="111363"/>
                </a:moveTo>
                <a:cubicBezTo>
                  <a:pt x="2283614" y="110779"/>
                  <a:pt x="2286894" y="111676"/>
                  <a:pt x="2288456" y="114455"/>
                </a:cubicBezTo>
                <a:cubicBezTo>
                  <a:pt x="2289565" y="116429"/>
                  <a:pt x="2292333" y="118045"/>
                  <a:pt x="2294606" y="118045"/>
                </a:cubicBezTo>
                <a:cubicBezTo>
                  <a:pt x="2298599" y="118045"/>
                  <a:pt x="2303488" y="125265"/>
                  <a:pt x="2301492" y="128214"/>
                </a:cubicBezTo>
                <a:cubicBezTo>
                  <a:pt x="2300967" y="128988"/>
                  <a:pt x="2294349" y="129621"/>
                  <a:pt x="2286785" y="129621"/>
                </a:cubicBezTo>
                <a:cubicBezTo>
                  <a:pt x="2279221" y="129621"/>
                  <a:pt x="2272596" y="130663"/>
                  <a:pt x="2272063" y="131936"/>
                </a:cubicBezTo>
                <a:cubicBezTo>
                  <a:pt x="2270994" y="134491"/>
                  <a:pt x="2250480" y="135172"/>
                  <a:pt x="2248812" y="132708"/>
                </a:cubicBezTo>
                <a:cubicBezTo>
                  <a:pt x="2246116" y="128726"/>
                  <a:pt x="2248071" y="124989"/>
                  <a:pt x="2252861" y="124971"/>
                </a:cubicBezTo>
                <a:cubicBezTo>
                  <a:pt x="2255663" y="124959"/>
                  <a:pt x="2261622" y="124300"/>
                  <a:pt x="2266103" y="123505"/>
                </a:cubicBezTo>
                <a:cubicBezTo>
                  <a:pt x="2272827" y="122311"/>
                  <a:pt x="2274333" y="121203"/>
                  <a:pt x="2274724" y="117158"/>
                </a:cubicBezTo>
                <a:cubicBezTo>
                  <a:pt x="2275028" y="114012"/>
                  <a:pt x="2277681" y="111947"/>
                  <a:pt x="2280647" y="111363"/>
                </a:cubicBezTo>
                <a:close/>
                <a:moveTo>
                  <a:pt x="44006" y="104655"/>
                </a:moveTo>
                <a:cubicBezTo>
                  <a:pt x="60587" y="103646"/>
                  <a:pt x="62699" y="103946"/>
                  <a:pt x="62699" y="107308"/>
                </a:cubicBezTo>
                <a:cubicBezTo>
                  <a:pt x="62699" y="110305"/>
                  <a:pt x="61085" y="111099"/>
                  <a:pt x="54992" y="111099"/>
                </a:cubicBezTo>
                <a:cubicBezTo>
                  <a:pt x="50753" y="111099"/>
                  <a:pt x="47050" y="111982"/>
                  <a:pt x="46763" y="113062"/>
                </a:cubicBezTo>
                <a:cubicBezTo>
                  <a:pt x="45967" y="116051"/>
                  <a:pt x="20377" y="118408"/>
                  <a:pt x="20377" y="115492"/>
                </a:cubicBezTo>
                <a:cubicBezTo>
                  <a:pt x="20377" y="108133"/>
                  <a:pt x="25509" y="105780"/>
                  <a:pt x="44006" y="104655"/>
                </a:cubicBezTo>
                <a:close/>
                <a:moveTo>
                  <a:pt x="1901060" y="102572"/>
                </a:moveTo>
                <a:cubicBezTo>
                  <a:pt x="1899809" y="103311"/>
                  <a:pt x="1900181" y="103859"/>
                  <a:pt x="1902007" y="103970"/>
                </a:cubicBezTo>
                <a:cubicBezTo>
                  <a:pt x="1903659" y="104071"/>
                  <a:pt x="1904585" y="103524"/>
                  <a:pt x="1904064" y="102754"/>
                </a:cubicBezTo>
                <a:cubicBezTo>
                  <a:pt x="1903543" y="101985"/>
                  <a:pt x="1902191" y="101903"/>
                  <a:pt x="1901060" y="102572"/>
                </a:cubicBezTo>
                <a:close/>
                <a:moveTo>
                  <a:pt x="1992464" y="49923"/>
                </a:moveTo>
                <a:cubicBezTo>
                  <a:pt x="1991709" y="49234"/>
                  <a:pt x="1991092" y="51257"/>
                  <a:pt x="1991092" y="54417"/>
                </a:cubicBezTo>
                <a:cubicBezTo>
                  <a:pt x="1991092" y="57577"/>
                  <a:pt x="1991709" y="60163"/>
                  <a:pt x="1992464" y="60163"/>
                </a:cubicBezTo>
                <a:cubicBezTo>
                  <a:pt x="1993218" y="60163"/>
                  <a:pt x="1993835" y="58141"/>
                  <a:pt x="1993835" y="55669"/>
                </a:cubicBezTo>
                <a:cubicBezTo>
                  <a:pt x="1993835" y="53197"/>
                  <a:pt x="1993218" y="50612"/>
                  <a:pt x="1992464" y="49923"/>
                </a:cubicBezTo>
                <a:close/>
                <a:moveTo>
                  <a:pt x="1261430" y="37792"/>
                </a:moveTo>
                <a:cubicBezTo>
                  <a:pt x="1260352" y="38434"/>
                  <a:pt x="1261234" y="38960"/>
                  <a:pt x="1263389" y="38960"/>
                </a:cubicBezTo>
                <a:cubicBezTo>
                  <a:pt x="1265545" y="38960"/>
                  <a:pt x="1266426" y="38434"/>
                  <a:pt x="1265349" y="37792"/>
                </a:cubicBezTo>
                <a:cubicBezTo>
                  <a:pt x="1264271" y="37150"/>
                  <a:pt x="1262508" y="37150"/>
                  <a:pt x="1261430" y="37792"/>
                </a:cubicBezTo>
                <a:close/>
                <a:moveTo>
                  <a:pt x="1455797" y="33161"/>
                </a:moveTo>
                <a:cubicBezTo>
                  <a:pt x="1454720" y="33804"/>
                  <a:pt x="1455601" y="34329"/>
                  <a:pt x="1457757" y="34329"/>
                </a:cubicBezTo>
                <a:cubicBezTo>
                  <a:pt x="1459912" y="34329"/>
                  <a:pt x="1460794" y="33804"/>
                  <a:pt x="1459716" y="33161"/>
                </a:cubicBezTo>
                <a:cubicBezTo>
                  <a:pt x="1458639" y="32519"/>
                  <a:pt x="1456875" y="32519"/>
                  <a:pt x="1455797" y="33161"/>
                </a:cubicBezTo>
                <a:close/>
                <a:moveTo>
                  <a:pt x="1430718" y="33161"/>
                </a:moveTo>
                <a:cubicBezTo>
                  <a:pt x="1429640" y="33804"/>
                  <a:pt x="1430522" y="34329"/>
                  <a:pt x="1432677" y="34329"/>
                </a:cubicBezTo>
                <a:cubicBezTo>
                  <a:pt x="1434833" y="34329"/>
                  <a:pt x="1435714" y="33804"/>
                  <a:pt x="1434637" y="33161"/>
                </a:cubicBezTo>
                <a:cubicBezTo>
                  <a:pt x="1433559" y="32519"/>
                  <a:pt x="1431795" y="32519"/>
                  <a:pt x="1430718" y="33161"/>
                </a:cubicBezTo>
                <a:close/>
                <a:moveTo>
                  <a:pt x="1482145" y="30064"/>
                </a:moveTo>
                <a:cubicBezTo>
                  <a:pt x="1481765" y="30064"/>
                  <a:pt x="1481018" y="31106"/>
                  <a:pt x="1480485" y="32379"/>
                </a:cubicBezTo>
                <a:cubicBezTo>
                  <a:pt x="1479952" y="33653"/>
                  <a:pt x="1480263" y="34695"/>
                  <a:pt x="1481176" y="34695"/>
                </a:cubicBezTo>
                <a:cubicBezTo>
                  <a:pt x="1482090" y="34695"/>
                  <a:pt x="1482837" y="33653"/>
                  <a:pt x="1482837" y="32379"/>
                </a:cubicBezTo>
                <a:cubicBezTo>
                  <a:pt x="1482837" y="31106"/>
                  <a:pt x="1482526" y="30064"/>
                  <a:pt x="1482145" y="30064"/>
                </a:cubicBezTo>
                <a:close/>
                <a:moveTo>
                  <a:pt x="1770959" y="19221"/>
                </a:moveTo>
                <a:cubicBezTo>
                  <a:pt x="1769709" y="19961"/>
                  <a:pt x="1770080" y="20509"/>
                  <a:pt x="1771906" y="20620"/>
                </a:cubicBezTo>
                <a:cubicBezTo>
                  <a:pt x="1773558" y="20721"/>
                  <a:pt x="1774484" y="20174"/>
                  <a:pt x="1773964" y="19404"/>
                </a:cubicBezTo>
                <a:cubicBezTo>
                  <a:pt x="1773443" y="18635"/>
                  <a:pt x="1772091" y="18553"/>
                  <a:pt x="1770959" y="19221"/>
                </a:cubicBezTo>
                <a:close/>
                <a:moveTo>
                  <a:pt x="1759105" y="19207"/>
                </a:moveTo>
                <a:cubicBezTo>
                  <a:pt x="1757596" y="19789"/>
                  <a:pt x="1758831" y="20266"/>
                  <a:pt x="1761848" y="20266"/>
                </a:cubicBezTo>
                <a:cubicBezTo>
                  <a:pt x="1764866" y="20266"/>
                  <a:pt x="1766100" y="19789"/>
                  <a:pt x="1764591" y="19207"/>
                </a:cubicBezTo>
                <a:cubicBezTo>
                  <a:pt x="1763082" y="18625"/>
                  <a:pt x="1760614" y="18625"/>
                  <a:pt x="1759105" y="19207"/>
                </a:cubicBezTo>
                <a:close/>
                <a:moveTo>
                  <a:pt x="1780284" y="19165"/>
                </a:moveTo>
                <a:cubicBezTo>
                  <a:pt x="1778334" y="19719"/>
                  <a:pt x="1779561" y="20194"/>
                  <a:pt x="1783009" y="20219"/>
                </a:cubicBezTo>
                <a:cubicBezTo>
                  <a:pt x="1786457" y="20245"/>
                  <a:pt x="1788053" y="19792"/>
                  <a:pt x="1786554" y="19212"/>
                </a:cubicBezTo>
                <a:cubicBezTo>
                  <a:pt x="1785055" y="18633"/>
                  <a:pt x="1782234" y="18612"/>
                  <a:pt x="1780284" y="19165"/>
                </a:cubicBezTo>
                <a:close/>
                <a:moveTo>
                  <a:pt x="1799076" y="19128"/>
                </a:moveTo>
                <a:cubicBezTo>
                  <a:pt x="1796274" y="19642"/>
                  <a:pt x="1798566" y="20062"/>
                  <a:pt x="1804170" y="20062"/>
                </a:cubicBezTo>
                <a:cubicBezTo>
                  <a:pt x="1809774" y="20062"/>
                  <a:pt x="1812066" y="19642"/>
                  <a:pt x="1809264" y="19128"/>
                </a:cubicBezTo>
                <a:cubicBezTo>
                  <a:pt x="1806462" y="18615"/>
                  <a:pt x="1801878" y="18615"/>
                  <a:pt x="1799076" y="19128"/>
                </a:cubicBezTo>
                <a:close/>
                <a:moveTo>
                  <a:pt x="1822083" y="18217"/>
                </a:moveTo>
                <a:cubicBezTo>
                  <a:pt x="1821595" y="17052"/>
                  <a:pt x="1819904" y="17202"/>
                  <a:pt x="1818182" y="18563"/>
                </a:cubicBezTo>
                <a:cubicBezTo>
                  <a:pt x="1814083" y="21803"/>
                  <a:pt x="1814357" y="22698"/>
                  <a:pt x="1819043" y="21375"/>
                </a:cubicBezTo>
                <a:cubicBezTo>
                  <a:pt x="1821188" y="20769"/>
                  <a:pt x="1822556" y="19348"/>
                  <a:pt x="1822083" y="18217"/>
                </a:cubicBezTo>
                <a:close/>
                <a:moveTo>
                  <a:pt x="1924866" y="6911"/>
                </a:moveTo>
                <a:cubicBezTo>
                  <a:pt x="1930788" y="6911"/>
                  <a:pt x="1932703" y="7760"/>
                  <a:pt x="1932703" y="10384"/>
                </a:cubicBezTo>
                <a:cubicBezTo>
                  <a:pt x="1932703" y="13008"/>
                  <a:pt x="1930788" y="13857"/>
                  <a:pt x="1924866" y="13857"/>
                </a:cubicBezTo>
                <a:cubicBezTo>
                  <a:pt x="1918944" y="13857"/>
                  <a:pt x="1917029" y="13008"/>
                  <a:pt x="1917029" y="10384"/>
                </a:cubicBezTo>
                <a:cubicBezTo>
                  <a:pt x="1917029" y="7760"/>
                  <a:pt x="1918944" y="6911"/>
                  <a:pt x="1924866" y="6911"/>
                </a:cubicBezTo>
                <a:close/>
                <a:moveTo>
                  <a:pt x="1619699" y="3"/>
                </a:moveTo>
                <a:cubicBezTo>
                  <a:pt x="1780630" y="89"/>
                  <a:pt x="1894059" y="1928"/>
                  <a:pt x="1894823" y="4887"/>
                </a:cubicBezTo>
                <a:cubicBezTo>
                  <a:pt x="1895110" y="6000"/>
                  <a:pt x="1897050" y="6911"/>
                  <a:pt x="1899133" y="6911"/>
                </a:cubicBezTo>
                <a:cubicBezTo>
                  <a:pt x="1901459" y="6911"/>
                  <a:pt x="1902921" y="8255"/>
                  <a:pt x="1902921" y="10391"/>
                </a:cubicBezTo>
                <a:cubicBezTo>
                  <a:pt x="1902921" y="13407"/>
                  <a:pt x="1898376" y="13755"/>
                  <a:pt x="1868828" y="13006"/>
                </a:cubicBezTo>
                <a:cubicBezTo>
                  <a:pt x="1830065" y="12024"/>
                  <a:pt x="1826115" y="12558"/>
                  <a:pt x="1826115" y="18777"/>
                </a:cubicBezTo>
                <a:cubicBezTo>
                  <a:pt x="1826115" y="21575"/>
                  <a:pt x="1825000" y="23118"/>
                  <a:pt x="1822980" y="23118"/>
                </a:cubicBezTo>
                <a:cubicBezTo>
                  <a:pt x="1821255" y="23118"/>
                  <a:pt x="1819845" y="24154"/>
                  <a:pt x="1819845" y="25419"/>
                </a:cubicBezTo>
                <a:cubicBezTo>
                  <a:pt x="1819845" y="27919"/>
                  <a:pt x="1815498" y="27508"/>
                  <a:pt x="1812478" y="24723"/>
                </a:cubicBezTo>
                <a:cubicBezTo>
                  <a:pt x="1810137" y="22564"/>
                  <a:pt x="1797906" y="23646"/>
                  <a:pt x="1797902" y="26012"/>
                </a:cubicBezTo>
                <a:cubicBezTo>
                  <a:pt x="1797902" y="28384"/>
                  <a:pt x="1788879" y="28223"/>
                  <a:pt x="1787879" y="25833"/>
                </a:cubicBezTo>
                <a:cubicBezTo>
                  <a:pt x="1787438" y="24780"/>
                  <a:pt x="1779669" y="24060"/>
                  <a:pt x="1770614" y="24233"/>
                </a:cubicBezTo>
                <a:cubicBezTo>
                  <a:pt x="1755224" y="24529"/>
                  <a:pt x="1754120" y="24245"/>
                  <a:pt x="1753689" y="19884"/>
                </a:cubicBezTo>
                <a:cubicBezTo>
                  <a:pt x="1753338" y="16344"/>
                  <a:pt x="1751809" y="15017"/>
                  <a:pt x="1747349" y="14382"/>
                </a:cubicBezTo>
                <a:cubicBezTo>
                  <a:pt x="1743946" y="13898"/>
                  <a:pt x="1741388" y="14586"/>
                  <a:pt x="1741275" y="16017"/>
                </a:cubicBezTo>
                <a:cubicBezTo>
                  <a:pt x="1741167" y="17376"/>
                  <a:pt x="1740991" y="19790"/>
                  <a:pt x="1740883" y="21382"/>
                </a:cubicBezTo>
                <a:cubicBezTo>
                  <a:pt x="1740525" y="26675"/>
                  <a:pt x="1734454" y="24658"/>
                  <a:pt x="1733916" y="19067"/>
                </a:cubicBezTo>
                <a:cubicBezTo>
                  <a:pt x="1733508" y="14821"/>
                  <a:pt x="1732421" y="13857"/>
                  <a:pt x="1728038" y="13857"/>
                </a:cubicBezTo>
                <a:cubicBezTo>
                  <a:pt x="1724304" y="13857"/>
                  <a:pt x="1722661" y="14918"/>
                  <a:pt x="1722661" y="17330"/>
                </a:cubicBezTo>
                <a:cubicBezTo>
                  <a:pt x="1722661" y="19240"/>
                  <a:pt x="1721309" y="20803"/>
                  <a:pt x="1719657" y="20803"/>
                </a:cubicBezTo>
                <a:cubicBezTo>
                  <a:pt x="1718004" y="20803"/>
                  <a:pt x="1716376" y="22028"/>
                  <a:pt x="1716038" y="23525"/>
                </a:cubicBezTo>
                <a:cubicBezTo>
                  <a:pt x="1715596" y="25486"/>
                  <a:pt x="1705904" y="26339"/>
                  <a:pt x="1681394" y="26577"/>
                </a:cubicBezTo>
                <a:cubicBezTo>
                  <a:pt x="1660786" y="26778"/>
                  <a:pt x="1646737" y="27834"/>
                  <a:pt x="1645774" y="29257"/>
                </a:cubicBezTo>
                <a:cubicBezTo>
                  <a:pt x="1644900" y="30548"/>
                  <a:pt x="1644635" y="33342"/>
                  <a:pt x="1645187" y="35465"/>
                </a:cubicBezTo>
                <a:cubicBezTo>
                  <a:pt x="1646095" y="38961"/>
                  <a:pt x="1651242" y="39337"/>
                  <a:pt x="1699709" y="39445"/>
                </a:cubicBezTo>
                <a:cubicBezTo>
                  <a:pt x="1776166" y="39615"/>
                  <a:pt x="1831974" y="40992"/>
                  <a:pt x="1833906" y="42756"/>
                </a:cubicBezTo>
                <a:cubicBezTo>
                  <a:pt x="1834821" y="43592"/>
                  <a:pt x="1835165" y="45246"/>
                  <a:pt x="1834669" y="46431"/>
                </a:cubicBezTo>
                <a:cubicBezTo>
                  <a:pt x="1834173" y="47617"/>
                  <a:pt x="1835219" y="48586"/>
                  <a:pt x="1836995" y="48586"/>
                </a:cubicBezTo>
                <a:cubicBezTo>
                  <a:pt x="1838770" y="48586"/>
                  <a:pt x="1840046" y="47284"/>
                  <a:pt x="1839830" y="45692"/>
                </a:cubicBezTo>
                <a:cubicBezTo>
                  <a:pt x="1839251" y="41415"/>
                  <a:pt x="1961617" y="40252"/>
                  <a:pt x="1967052" y="44484"/>
                </a:cubicBezTo>
                <a:cubicBezTo>
                  <a:pt x="1970069" y="46832"/>
                  <a:pt x="1970969" y="46842"/>
                  <a:pt x="1971494" y="44535"/>
                </a:cubicBezTo>
                <a:cubicBezTo>
                  <a:pt x="1972342" y="40801"/>
                  <a:pt x="1980375" y="40801"/>
                  <a:pt x="1984656" y="44535"/>
                </a:cubicBezTo>
                <a:cubicBezTo>
                  <a:pt x="1987311" y="46850"/>
                  <a:pt x="1988117" y="46850"/>
                  <a:pt x="1988684" y="44535"/>
                </a:cubicBezTo>
                <a:cubicBezTo>
                  <a:pt x="1989187" y="42484"/>
                  <a:pt x="1993926" y="41641"/>
                  <a:pt x="2004938" y="41641"/>
                </a:cubicBezTo>
                <a:cubicBezTo>
                  <a:pt x="2019144" y="41641"/>
                  <a:pt x="2020482" y="42018"/>
                  <a:pt x="2020482" y="46023"/>
                </a:cubicBezTo>
                <a:cubicBezTo>
                  <a:pt x="2020482" y="50645"/>
                  <a:pt x="2017594" y="53217"/>
                  <a:pt x="2012405" y="53217"/>
                </a:cubicBezTo>
                <a:cubicBezTo>
                  <a:pt x="2010689" y="53217"/>
                  <a:pt x="2008228" y="54780"/>
                  <a:pt x="2006935" y="56690"/>
                </a:cubicBezTo>
                <a:cubicBezTo>
                  <a:pt x="2005641" y="58600"/>
                  <a:pt x="2003265" y="60163"/>
                  <a:pt x="2001653" y="60163"/>
                </a:cubicBezTo>
                <a:cubicBezTo>
                  <a:pt x="1996092" y="60163"/>
                  <a:pt x="1993982" y="70775"/>
                  <a:pt x="1999077" y="73122"/>
                </a:cubicBezTo>
                <a:cubicBezTo>
                  <a:pt x="2000935" y="73978"/>
                  <a:pt x="2002891" y="75678"/>
                  <a:pt x="2003424" y="76900"/>
                </a:cubicBezTo>
                <a:cubicBezTo>
                  <a:pt x="2003956" y="78121"/>
                  <a:pt x="2008011" y="79283"/>
                  <a:pt x="2012435" y="79482"/>
                </a:cubicBezTo>
                <a:cubicBezTo>
                  <a:pt x="2017694" y="79718"/>
                  <a:pt x="2020479" y="80845"/>
                  <a:pt x="2020481" y="82737"/>
                </a:cubicBezTo>
                <a:cubicBezTo>
                  <a:pt x="2020481" y="84329"/>
                  <a:pt x="2022246" y="85631"/>
                  <a:pt x="2024401" y="85631"/>
                </a:cubicBezTo>
                <a:cubicBezTo>
                  <a:pt x="2027425" y="85631"/>
                  <a:pt x="2028320" y="86826"/>
                  <a:pt x="2028320" y="90862"/>
                </a:cubicBezTo>
                <a:cubicBezTo>
                  <a:pt x="2028320" y="96585"/>
                  <a:pt x="2022833" y="103266"/>
                  <a:pt x="2021246" y="99475"/>
                </a:cubicBezTo>
                <a:cubicBezTo>
                  <a:pt x="2019953" y="96385"/>
                  <a:pt x="1989600" y="96533"/>
                  <a:pt x="1988302" y="99635"/>
                </a:cubicBezTo>
                <a:cubicBezTo>
                  <a:pt x="1987602" y="101307"/>
                  <a:pt x="1986625" y="101253"/>
                  <a:pt x="1985164" y="99461"/>
                </a:cubicBezTo>
                <a:cubicBezTo>
                  <a:pt x="1982979" y="96783"/>
                  <a:pt x="1939579" y="97280"/>
                  <a:pt x="1936548" y="100018"/>
                </a:cubicBezTo>
                <a:cubicBezTo>
                  <a:pt x="1935727" y="100760"/>
                  <a:pt x="1930117" y="102120"/>
                  <a:pt x="1924082" y="103041"/>
                </a:cubicBezTo>
                <a:cubicBezTo>
                  <a:pt x="1918047" y="103962"/>
                  <a:pt x="1912363" y="105594"/>
                  <a:pt x="1911449" y="106667"/>
                </a:cubicBezTo>
                <a:cubicBezTo>
                  <a:pt x="1910536" y="107740"/>
                  <a:pt x="1907757" y="108395"/>
                  <a:pt x="1905273" y="108122"/>
                </a:cubicBezTo>
                <a:cubicBezTo>
                  <a:pt x="1901852" y="107746"/>
                  <a:pt x="1900275" y="109022"/>
                  <a:pt x="1898765" y="113388"/>
                </a:cubicBezTo>
                <a:cubicBezTo>
                  <a:pt x="1897512" y="117013"/>
                  <a:pt x="1897323" y="119963"/>
                  <a:pt x="1898257" y="121342"/>
                </a:cubicBezTo>
                <a:cubicBezTo>
                  <a:pt x="1899073" y="122548"/>
                  <a:pt x="1910508" y="123953"/>
                  <a:pt x="1923668" y="124465"/>
                </a:cubicBezTo>
                <a:cubicBezTo>
                  <a:pt x="1936827" y="124976"/>
                  <a:pt x="1948264" y="126346"/>
                  <a:pt x="1949083" y="127508"/>
                </a:cubicBezTo>
                <a:cubicBezTo>
                  <a:pt x="1951104" y="130375"/>
                  <a:pt x="1962486" y="130203"/>
                  <a:pt x="1962486" y="127306"/>
                </a:cubicBezTo>
                <a:cubicBezTo>
                  <a:pt x="1962486" y="125819"/>
                  <a:pt x="1978898" y="124923"/>
                  <a:pt x="2008334" y="124802"/>
                </a:cubicBezTo>
                <a:cubicBezTo>
                  <a:pt x="2033551" y="124698"/>
                  <a:pt x="2063000" y="123584"/>
                  <a:pt x="2073777" y="122327"/>
                </a:cubicBezTo>
                <a:cubicBezTo>
                  <a:pt x="2084553" y="121069"/>
                  <a:pt x="2099362" y="119508"/>
                  <a:pt x="2106685" y="118857"/>
                </a:cubicBezTo>
                <a:cubicBezTo>
                  <a:pt x="2114008" y="118205"/>
                  <a:pt x="2120822" y="116664"/>
                  <a:pt x="2121828" y="115431"/>
                </a:cubicBezTo>
                <a:cubicBezTo>
                  <a:pt x="2123018" y="113972"/>
                  <a:pt x="2124012" y="114037"/>
                  <a:pt x="2124673" y="115617"/>
                </a:cubicBezTo>
                <a:cubicBezTo>
                  <a:pt x="2125921" y="118600"/>
                  <a:pt x="2131317" y="118832"/>
                  <a:pt x="2132035" y="115933"/>
                </a:cubicBezTo>
                <a:cubicBezTo>
                  <a:pt x="2132899" y="112441"/>
                  <a:pt x="2204899" y="111692"/>
                  <a:pt x="2207244" y="115151"/>
                </a:cubicBezTo>
                <a:cubicBezTo>
                  <a:pt x="2209974" y="119176"/>
                  <a:pt x="2220318" y="118789"/>
                  <a:pt x="2222687" y="114572"/>
                </a:cubicBezTo>
                <a:cubicBezTo>
                  <a:pt x="2224076" y="112101"/>
                  <a:pt x="2227749" y="111099"/>
                  <a:pt x="2235419" y="111099"/>
                </a:cubicBezTo>
                <a:cubicBezTo>
                  <a:pt x="2243957" y="111099"/>
                  <a:pt x="2246199" y="111821"/>
                  <a:pt x="2246199" y="114572"/>
                </a:cubicBezTo>
                <a:cubicBezTo>
                  <a:pt x="2246199" y="116482"/>
                  <a:pt x="2245494" y="118045"/>
                  <a:pt x="2244632" y="118045"/>
                </a:cubicBezTo>
                <a:cubicBezTo>
                  <a:pt x="2243770" y="118045"/>
                  <a:pt x="2243064" y="120203"/>
                  <a:pt x="2243064" y="122841"/>
                </a:cubicBezTo>
                <a:cubicBezTo>
                  <a:pt x="2243064" y="130784"/>
                  <a:pt x="2239673" y="133418"/>
                  <a:pt x="2227504" y="134925"/>
                </a:cubicBezTo>
                <a:cubicBezTo>
                  <a:pt x="2220658" y="135772"/>
                  <a:pt x="2215387" y="137589"/>
                  <a:pt x="2214641" y="139358"/>
                </a:cubicBezTo>
                <a:cubicBezTo>
                  <a:pt x="2213624" y="141771"/>
                  <a:pt x="2212762" y="141791"/>
                  <a:pt x="2210216" y="139461"/>
                </a:cubicBezTo>
                <a:cubicBezTo>
                  <a:pt x="2206646" y="136192"/>
                  <a:pt x="2191338" y="135483"/>
                  <a:pt x="2191338" y="138587"/>
                </a:cubicBezTo>
                <a:cubicBezTo>
                  <a:pt x="2191338" y="139697"/>
                  <a:pt x="2178641" y="141365"/>
                  <a:pt x="2163123" y="142292"/>
                </a:cubicBezTo>
                <a:cubicBezTo>
                  <a:pt x="2147605" y="143219"/>
                  <a:pt x="2134908" y="144915"/>
                  <a:pt x="2134908" y="146060"/>
                </a:cubicBezTo>
                <a:cubicBezTo>
                  <a:pt x="2134908" y="147206"/>
                  <a:pt x="2131821" y="148143"/>
                  <a:pt x="2128047" y="148143"/>
                </a:cubicBezTo>
                <a:cubicBezTo>
                  <a:pt x="2123996" y="148143"/>
                  <a:pt x="2120420" y="149505"/>
                  <a:pt x="2119317" y="151467"/>
                </a:cubicBezTo>
                <a:cubicBezTo>
                  <a:pt x="2118290" y="153296"/>
                  <a:pt x="2115229" y="155512"/>
                  <a:pt x="2112515" y="156392"/>
                </a:cubicBezTo>
                <a:cubicBezTo>
                  <a:pt x="2107204" y="158115"/>
                  <a:pt x="2102600" y="161466"/>
                  <a:pt x="2099197" y="166087"/>
                </a:cubicBezTo>
                <a:cubicBezTo>
                  <a:pt x="2098024" y="167678"/>
                  <a:pt x="2095393" y="168981"/>
                  <a:pt x="2093351" y="168981"/>
                </a:cubicBezTo>
                <a:cubicBezTo>
                  <a:pt x="2091308" y="168981"/>
                  <a:pt x="2089259" y="169882"/>
                  <a:pt x="2088798" y="170984"/>
                </a:cubicBezTo>
                <a:cubicBezTo>
                  <a:pt x="2088337" y="172085"/>
                  <a:pt x="2085199" y="173534"/>
                  <a:pt x="2081824" y="174202"/>
                </a:cubicBezTo>
                <a:cubicBezTo>
                  <a:pt x="2078450" y="174871"/>
                  <a:pt x="2074200" y="177616"/>
                  <a:pt x="2072381" y="180303"/>
                </a:cubicBezTo>
                <a:cubicBezTo>
                  <a:pt x="2068553" y="185957"/>
                  <a:pt x="2067979" y="194449"/>
                  <a:pt x="2071425" y="194449"/>
                </a:cubicBezTo>
                <a:cubicBezTo>
                  <a:pt x="2072719" y="194449"/>
                  <a:pt x="2073777" y="195875"/>
                  <a:pt x="2073777" y="197619"/>
                </a:cubicBezTo>
                <a:cubicBezTo>
                  <a:pt x="2073777" y="201186"/>
                  <a:pt x="2081561" y="203645"/>
                  <a:pt x="2092978" y="203685"/>
                </a:cubicBezTo>
                <a:cubicBezTo>
                  <a:pt x="2097073" y="203698"/>
                  <a:pt x="2100424" y="204752"/>
                  <a:pt x="2100424" y="206025"/>
                </a:cubicBezTo>
                <a:cubicBezTo>
                  <a:pt x="2100424" y="209768"/>
                  <a:pt x="2122933" y="208837"/>
                  <a:pt x="2128067" y="204882"/>
                </a:cubicBezTo>
                <a:cubicBezTo>
                  <a:pt x="2130537" y="202979"/>
                  <a:pt x="2135866" y="201417"/>
                  <a:pt x="2139910" y="201409"/>
                </a:cubicBezTo>
                <a:cubicBezTo>
                  <a:pt x="2143954" y="201401"/>
                  <a:pt x="2147660" y="200447"/>
                  <a:pt x="2148144" y="199289"/>
                </a:cubicBezTo>
                <a:cubicBezTo>
                  <a:pt x="2148629" y="198131"/>
                  <a:pt x="2158193" y="196434"/>
                  <a:pt x="2169398" y="195519"/>
                </a:cubicBezTo>
                <a:cubicBezTo>
                  <a:pt x="2180602" y="194604"/>
                  <a:pt x="2189770" y="192946"/>
                  <a:pt x="2189770" y="191836"/>
                </a:cubicBezTo>
                <a:cubicBezTo>
                  <a:pt x="2189770" y="189043"/>
                  <a:pt x="2195634" y="189290"/>
                  <a:pt x="2196824" y="192134"/>
                </a:cubicBezTo>
                <a:cubicBezTo>
                  <a:pt x="2198125" y="195243"/>
                  <a:pt x="2250384" y="195243"/>
                  <a:pt x="2251686" y="192134"/>
                </a:cubicBezTo>
                <a:cubicBezTo>
                  <a:pt x="2252218" y="190860"/>
                  <a:pt x="2256492" y="189818"/>
                  <a:pt x="2261183" y="189818"/>
                </a:cubicBezTo>
                <a:cubicBezTo>
                  <a:pt x="2268468" y="189818"/>
                  <a:pt x="2269712" y="190450"/>
                  <a:pt x="2269712" y="194146"/>
                </a:cubicBezTo>
                <a:cubicBezTo>
                  <a:pt x="2269712" y="199688"/>
                  <a:pt x="2263367" y="201335"/>
                  <a:pt x="2241889" y="201369"/>
                </a:cubicBezTo>
                <a:cubicBezTo>
                  <a:pt x="2233052" y="201383"/>
                  <a:pt x="2225822" y="202272"/>
                  <a:pt x="2225822" y="203344"/>
                </a:cubicBezTo>
                <a:cubicBezTo>
                  <a:pt x="2225822" y="204417"/>
                  <a:pt x="2210886" y="206004"/>
                  <a:pt x="2192631" y="206870"/>
                </a:cubicBezTo>
                <a:cubicBezTo>
                  <a:pt x="2174376" y="207737"/>
                  <a:pt x="2158646" y="209418"/>
                  <a:pt x="2157677" y="210607"/>
                </a:cubicBezTo>
                <a:cubicBezTo>
                  <a:pt x="2156707" y="211795"/>
                  <a:pt x="2152775" y="213505"/>
                  <a:pt x="2148938" y="214405"/>
                </a:cubicBezTo>
                <a:cubicBezTo>
                  <a:pt x="2145101" y="215306"/>
                  <a:pt x="2139745" y="217875"/>
                  <a:pt x="2137036" y="220116"/>
                </a:cubicBezTo>
                <a:cubicBezTo>
                  <a:pt x="2134327" y="222356"/>
                  <a:pt x="2128684" y="224910"/>
                  <a:pt x="2124496" y="225792"/>
                </a:cubicBezTo>
                <a:cubicBezTo>
                  <a:pt x="2115662" y="227651"/>
                  <a:pt x="2106694" y="238334"/>
                  <a:pt x="2106694" y="246997"/>
                </a:cubicBezTo>
                <a:cubicBezTo>
                  <a:pt x="2106694" y="249930"/>
                  <a:pt x="2106058" y="252331"/>
                  <a:pt x="2105280" y="252331"/>
                </a:cubicBezTo>
                <a:cubicBezTo>
                  <a:pt x="2104502" y="252331"/>
                  <a:pt x="2103369" y="258842"/>
                  <a:pt x="2102761" y="266801"/>
                </a:cubicBezTo>
                <a:cubicBezTo>
                  <a:pt x="2101567" y="282431"/>
                  <a:pt x="2098717" y="289375"/>
                  <a:pt x="2093496" y="289375"/>
                </a:cubicBezTo>
                <a:cubicBezTo>
                  <a:pt x="2091677" y="289375"/>
                  <a:pt x="2087556" y="291460"/>
                  <a:pt x="2084337" y="294007"/>
                </a:cubicBezTo>
                <a:cubicBezTo>
                  <a:pt x="2081119" y="296555"/>
                  <a:pt x="2077955" y="298515"/>
                  <a:pt x="2077307" y="298364"/>
                </a:cubicBezTo>
                <a:cubicBezTo>
                  <a:pt x="2074072" y="297607"/>
                  <a:pt x="2072209" y="298975"/>
                  <a:pt x="2072209" y="302109"/>
                </a:cubicBezTo>
                <a:cubicBezTo>
                  <a:pt x="2072209" y="304019"/>
                  <a:pt x="2071504" y="305582"/>
                  <a:pt x="2070642" y="305582"/>
                </a:cubicBezTo>
                <a:cubicBezTo>
                  <a:pt x="2069779" y="305582"/>
                  <a:pt x="2069074" y="307145"/>
                  <a:pt x="2069074" y="309055"/>
                </a:cubicBezTo>
                <a:cubicBezTo>
                  <a:pt x="2069074" y="311370"/>
                  <a:pt x="2067507" y="312528"/>
                  <a:pt x="2064372" y="312528"/>
                </a:cubicBezTo>
                <a:cubicBezTo>
                  <a:pt x="2061785" y="312528"/>
                  <a:pt x="2059669" y="313570"/>
                  <a:pt x="2059669" y="314843"/>
                </a:cubicBezTo>
                <a:cubicBezTo>
                  <a:pt x="2059669" y="316117"/>
                  <a:pt x="2058283" y="317158"/>
                  <a:pt x="2056589" y="317158"/>
                </a:cubicBezTo>
                <a:cubicBezTo>
                  <a:pt x="2054894" y="317158"/>
                  <a:pt x="2051343" y="320284"/>
                  <a:pt x="2048697" y="324104"/>
                </a:cubicBezTo>
                <a:cubicBezTo>
                  <a:pt x="2046051" y="327924"/>
                  <a:pt x="2042672" y="331050"/>
                  <a:pt x="2041188" y="331050"/>
                </a:cubicBezTo>
                <a:cubicBezTo>
                  <a:pt x="2039698" y="331050"/>
                  <a:pt x="2037558" y="334159"/>
                  <a:pt x="2036408" y="337996"/>
                </a:cubicBezTo>
                <a:cubicBezTo>
                  <a:pt x="2035264" y="341816"/>
                  <a:pt x="2033328" y="344942"/>
                  <a:pt x="2032107" y="344942"/>
                </a:cubicBezTo>
                <a:cubicBezTo>
                  <a:pt x="2030886" y="344942"/>
                  <a:pt x="2029887" y="345983"/>
                  <a:pt x="2029887" y="347257"/>
                </a:cubicBezTo>
                <a:cubicBezTo>
                  <a:pt x="2029887" y="348530"/>
                  <a:pt x="2028945" y="349572"/>
                  <a:pt x="2027793" y="349572"/>
                </a:cubicBezTo>
                <a:cubicBezTo>
                  <a:pt x="2026641" y="349572"/>
                  <a:pt x="2023166" y="353740"/>
                  <a:pt x="2020070" y="358833"/>
                </a:cubicBezTo>
                <a:cubicBezTo>
                  <a:pt x="2016975" y="363927"/>
                  <a:pt x="2013685" y="368094"/>
                  <a:pt x="2012760" y="368094"/>
                </a:cubicBezTo>
                <a:cubicBezTo>
                  <a:pt x="2011834" y="368094"/>
                  <a:pt x="2011077" y="369657"/>
                  <a:pt x="2011077" y="371567"/>
                </a:cubicBezTo>
                <a:cubicBezTo>
                  <a:pt x="2011077" y="373477"/>
                  <a:pt x="2010419" y="375040"/>
                  <a:pt x="2009616" y="375040"/>
                </a:cubicBezTo>
                <a:cubicBezTo>
                  <a:pt x="2008812" y="375040"/>
                  <a:pt x="2007692" y="377188"/>
                  <a:pt x="2007128" y="379812"/>
                </a:cubicBezTo>
                <a:cubicBezTo>
                  <a:pt x="2006564" y="382436"/>
                  <a:pt x="2004401" y="385729"/>
                  <a:pt x="2002320" y="387129"/>
                </a:cubicBezTo>
                <a:cubicBezTo>
                  <a:pt x="2000240" y="388530"/>
                  <a:pt x="1998538" y="391071"/>
                  <a:pt x="1998538" y="392776"/>
                </a:cubicBezTo>
                <a:cubicBezTo>
                  <a:pt x="1998538" y="394482"/>
                  <a:pt x="1997479" y="395878"/>
                  <a:pt x="1996186" y="395878"/>
                </a:cubicBezTo>
                <a:cubicBezTo>
                  <a:pt x="1994893" y="395878"/>
                  <a:pt x="1993835" y="396849"/>
                  <a:pt x="1993835" y="398037"/>
                </a:cubicBezTo>
                <a:cubicBezTo>
                  <a:pt x="1993835" y="399225"/>
                  <a:pt x="1992248" y="400871"/>
                  <a:pt x="1990308" y="401697"/>
                </a:cubicBezTo>
                <a:cubicBezTo>
                  <a:pt x="1982753" y="404911"/>
                  <a:pt x="1973481" y="412231"/>
                  <a:pt x="1973852" y="414689"/>
                </a:cubicBezTo>
                <a:cubicBezTo>
                  <a:pt x="1974435" y="418550"/>
                  <a:pt x="1965542" y="425614"/>
                  <a:pt x="1959854" y="425807"/>
                </a:cubicBezTo>
                <a:cubicBezTo>
                  <a:pt x="1957114" y="425900"/>
                  <a:pt x="1953756" y="427625"/>
                  <a:pt x="1952392" y="429640"/>
                </a:cubicBezTo>
                <a:cubicBezTo>
                  <a:pt x="1950515" y="432412"/>
                  <a:pt x="1946000" y="433451"/>
                  <a:pt x="1933842" y="433907"/>
                </a:cubicBezTo>
                <a:cubicBezTo>
                  <a:pt x="1925005" y="434239"/>
                  <a:pt x="1916371" y="435604"/>
                  <a:pt x="1914658" y="436940"/>
                </a:cubicBezTo>
                <a:cubicBezTo>
                  <a:pt x="1912944" y="438276"/>
                  <a:pt x="1909603" y="440501"/>
                  <a:pt x="1907232" y="441884"/>
                </a:cubicBezTo>
                <a:cubicBezTo>
                  <a:pt x="1904861" y="443268"/>
                  <a:pt x="1902921" y="445984"/>
                  <a:pt x="1902921" y="447922"/>
                </a:cubicBezTo>
                <a:cubicBezTo>
                  <a:pt x="1902921" y="449859"/>
                  <a:pt x="1901568" y="451444"/>
                  <a:pt x="1899914" y="451444"/>
                </a:cubicBezTo>
                <a:cubicBezTo>
                  <a:pt x="1895699" y="451444"/>
                  <a:pt x="1891949" y="453838"/>
                  <a:pt x="1891949" y="456530"/>
                </a:cubicBezTo>
                <a:cubicBezTo>
                  <a:pt x="1891949" y="461665"/>
                  <a:pt x="1899194" y="467499"/>
                  <a:pt x="1905664" y="467574"/>
                </a:cubicBezTo>
                <a:cubicBezTo>
                  <a:pt x="1910518" y="467630"/>
                  <a:pt x="1912326" y="468594"/>
                  <a:pt x="1912326" y="471124"/>
                </a:cubicBezTo>
                <a:cubicBezTo>
                  <a:pt x="1912326" y="473034"/>
                  <a:pt x="1913127" y="474597"/>
                  <a:pt x="1914106" y="474597"/>
                </a:cubicBezTo>
                <a:cubicBezTo>
                  <a:pt x="1915084" y="474597"/>
                  <a:pt x="1917520" y="477202"/>
                  <a:pt x="1919517" y="480385"/>
                </a:cubicBezTo>
                <a:cubicBezTo>
                  <a:pt x="1923345" y="486486"/>
                  <a:pt x="1927122" y="487831"/>
                  <a:pt x="1928848" y="483707"/>
                </a:cubicBezTo>
                <a:cubicBezTo>
                  <a:pt x="1929538" y="482058"/>
                  <a:pt x="1930737" y="482378"/>
                  <a:pt x="1932467" y="484671"/>
                </a:cubicBezTo>
                <a:cubicBezTo>
                  <a:pt x="1933890" y="486558"/>
                  <a:pt x="1937165" y="488449"/>
                  <a:pt x="1939744" y="488874"/>
                </a:cubicBezTo>
                <a:cubicBezTo>
                  <a:pt x="1947073" y="490081"/>
                  <a:pt x="1946832" y="496946"/>
                  <a:pt x="1939396" y="498802"/>
                </a:cubicBezTo>
                <a:cubicBezTo>
                  <a:pt x="1935299" y="499824"/>
                  <a:pt x="1932894" y="501930"/>
                  <a:pt x="1931865" y="505394"/>
                </a:cubicBezTo>
                <a:cubicBezTo>
                  <a:pt x="1930576" y="509731"/>
                  <a:pt x="1928903" y="510586"/>
                  <a:pt x="1920555" y="511173"/>
                </a:cubicBezTo>
                <a:cubicBezTo>
                  <a:pt x="1912557" y="511736"/>
                  <a:pt x="1910759" y="511205"/>
                  <a:pt x="1910759" y="508279"/>
                </a:cubicBezTo>
                <a:cubicBezTo>
                  <a:pt x="1910759" y="506000"/>
                  <a:pt x="1909332" y="504695"/>
                  <a:pt x="1906840" y="504695"/>
                </a:cubicBezTo>
                <a:cubicBezTo>
                  <a:pt x="1904459" y="504695"/>
                  <a:pt x="1902921" y="506015"/>
                  <a:pt x="1902921" y="508058"/>
                </a:cubicBezTo>
                <a:cubicBezTo>
                  <a:pt x="1902921" y="510776"/>
                  <a:pt x="1900190" y="511359"/>
                  <a:pt x="1888697" y="511094"/>
                </a:cubicBezTo>
                <a:cubicBezTo>
                  <a:pt x="1880295" y="510901"/>
                  <a:pt x="1874040" y="511756"/>
                  <a:pt x="1873414" y="513183"/>
                </a:cubicBezTo>
                <a:cubicBezTo>
                  <a:pt x="1872832" y="514512"/>
                  <a:pt x="1865028" y="516181"/>
                  <a:pt x="1856073" y="516892"/>
                </a:cubicBezTo>
                <a:cubicBezTo>
                  <a:pt x="1838630" y="518278"/>
                  <a:pt x="1836456" y="519866"/>
                  <a:pt x="1837909" y="530164"/>
                </a:cubicBezTo>
                <a:cubicBezTo>
                  <a:pt x="1838580" y="534919"/>
                  <a:pt x="1837881" y="536503"/>
                  <a:pt x="1833988" y="539040"/>
                </a:cubicBezTo>
                <a:cubicBezTo>
                  <a:pt x="1828976" y="542306"/>
                  <a:pt x="1827653" y="546371"/>
                  <a:pt x="1831601" y="546371"/>
                </a:cubicBezTo>
                <a:cubicBezTo>
                  <a:pt x="1832894" y="546371"/>
                  <a:pt x="1833952" y="547245"/>
                  <a:pt x="1833952" y="548313"/>
                </a:cubicBezTo>
                <a:cubicBezTo>
                  <a:pt x="1833952" y="549382"/>
                  <a:pt x="1836765" y="552247"/>
                  <a:pt x="1840204" y="554680"/>
                </a:cubicBezTo>
                <a:cubicBezTo>
                  <a:pt x="1843643" y="557114"/>
                  <a:pt x="1846464" y="559839"/>
                  <a:pt x="1846474" y="560736"/>
                </a:cubicBezTo>
                <a:cubicBezTo>
                  <a:pt x="1846490" y="561633"/>
                  <a:pt x="1849137" y="563086"/>
                  <a:pt x="1852370" y="563964"/>
                </a:cubicBezTo>
                <a:cubicBezTo>
                  <a:pt x="1855603" y="564842"/>
                  <a:pt x="1858712" y="566619"/>
                  <a:pt x="1859279" y="567913"/>
                </a:cubicBezTo>
                <a:cubicBezTo>
                  <a:pt x="1859847" y="569206"/>
                  <a:pt x="1864255" y="570748"/>
                  <a:pt x="1869076" y="571338"/>
                </a:cubicBezTo>
                <a:cubicBezTo>
                  <a:pt x="1873897" y="571929"/>
                  <a:pt x="1877841" y="573168"/>
                  <a:pt x="1877841" y="574091"/>
                </a:cubicBezTo>
                <a:cubicBezTo>
                  <a:pt x="1877841" y="575015"/>
                  <a:pt x="1884673" y="576434"/>
                  <a:pt x="1893023" y="577244"/>
                </a:cubicBezTo>
                <a:cubicBezTo>
                  <a:pt x="1901373" y="578054"/>
                  <a:pt x="1908920" y="579774"/>
                  <a:pt x="1909795" y="581066"/>
                </a:cubicBezTo>
                <a:cubicBezTo>
                  <a:pt x="1913951" y="587204"/>
                  <a:pt x="1907052" y="588478"/>
                  <a:pt x="1864301" y="589462"/>
                </a:cubicBezTo>
                <a:cubicBezTo>
                  <a:pt x="1837910" y="590070"/>
                  <a:pt x="1820422" y="591363"/>
                  <a:pt x="1820106" y="592729"/>
                </a:cubicBezTo>
                <a:cubicBezTo>
                  <a:pt x="1819819" y="593974"/>
                  <a:pt x="1817831" y="594991"/>
                  <a:pt x="1815690" y="594991"/>
                </a:cubicBezTo>
                <a:cubicBezTo>
                  <a:pt x="1812567" y="594991"/>
                  <a:pt x="1811985" y="595869"/>
                  <a:pt x="1812749" y="599427"/>
                </a:cubicBezTo>
                <a:cubicBezTo>
                  <a:pt x="1813881" y="604693"/>
                  <a:pt x="1810909" y="608186"/>
                  <a:pt x="1808422" y="604514"/>
                </a:cubicBezTo>
                <a:cubicBezTo>
                  <a:pt x="1807463" y="603097"/>
                  <a:pt x="1802276" y="601937"/>
                  <a:pt x="1796895" y="601937"/>
                </a:cubicBezTo>
                <a:cubicBezTo>
                  <a:pt x="1791515" y="601937"/>
                  <a:pt x="1786677" y="600895"/>
                  <a:pt x="1786144" y="599622"/>
                </a:cubicBezTo>
                <a:cubicBezTo>
                  <a:pt x="1784674" y="596108"/>
                  <a:pt x="1780658" y="596855"/>
                  <a:pt x="1780658" y="600643"/>
                </a:cubicBezTo>
                <a:cubicBezTo>
                  <a:pt x="1780658" y="605303"/>
                  <a:pt x="1777597" y="607603"/>
                  <a:pt x="1775505" y="604514"/>
                </a:cubicBezTo>
                <a:cubicBezTo>
                  <a:pt x="1774546" y="603097"/>
                  <a:pt x="1771509" y="601937"/>
                  <a:pt x="1768756" y="601937"/>
                </a:cubicBezTo>
                <a:cubicBezTo>
                  <a:pt x="1765753" y="601937"/>
                  <a:pt x="1763390" y="600548"/>
                  <a:pt x="1762849" y="598464"/>
                </a:cubicBezTo>
                <a:cubicBezTo>
                  <a:pt x="1762352" y="596554"/>
                  <a:pt x="1760536" y="594991"/>
                  <a:pt x="1758811" y="594991"/>
                </a:cubicBezTo>
                <a:cubicBezTo>
                  <a:pt x="1756669" y="594991"/>
                  <a:pt x="1755962" y="596091"/>
                  <a:pt x="1756579" y="598464"/>
                </a:cubicBezTo>
                <a:cubicBezTo>
                  <a:pt x="1757276" y="601149"/>
                  <a:pt x="1756219" y="601937"/>
                  <a:pt x="1751920" y="601937"/>
                </a:cubicBezTo>
                <a:cubicBezTo>
                  <a:pt x="1748861" y="601937"/>
                  <a:pt x="1745922" y="602979"/>
                  <a:pt x="1745389" y="604252"/>
                </a:cubicBezTo>
                <a:cubicBezTo>
                  <a:pt x="1744127" y="607271"/>
                  <a:pt x="1723140" y="607271"/>
                  <a:pt x="1721877" y="604252"/>
                </a:cubicBezTo>
                <a:cubicBezTo>
                  <a:pt x="1720590" y="601175"/>
                  <a:pt x="1706986" y="601261"/>
                  <a:pt x="1706986" y="604346"/>
                </a:cubicBezTo>
                <a:cubicBezTo>
                  <a:pt x="1706986" y="607453"/>
                  <a:pt x="1675633" y="606701"/>
                  <a:pt x="1672840" y="603527"/>
                </a:cubicBezTo>
                <a:cubicBezTo>
                  <a:pt x="1671480" y="601981"/>
                  <a:pt x="1669543" y="602254"/>
                  <a:pt x="1666865" y="604371"/>
                </a:cubicBezTo>
                <a:cubicBezTo>
                  <a:pt x="1663738" y="606844"/>
                  <a:pt x="1662268" y="606917"/>
                  <a:pt x="1659886" y="604720"/>
                </a:cubicBezTo>
                <a:cubicBezTo>
                  <a:pt x="1658227" y="603189"/>
                  <a:pt x="1654567" y="601904"/>
                  <a:pt x="1651754" y="601863"/>
                </a:cubicBezTo>
                <a:cubicBezTo>
                  <a:pt x="1648940" y="601823"/>
                  <a:pt x="1645269" y="600260"/>
                  <a:pt x="1643596" y="598390"/>
                </a:cubicBezTo>
                <a:cubicBezTo>
                  <a:pt x="1638799" y="593032"/>
                  <a:pt x="1633464" y="594108"/>
                  <a:pt x="1631747" y="600779"/>
                </a:cubicBezTo>
                <a:cubicBezTo>
                  <a:pt x="1630701" y="604844"/>
                  <a:pt x="1629079" y="606568"/>
                  <a:pt x="1626300" y="606568"/>
                </a:cubicBezTo>
                <a:cubicBezTo>
                  <a:pt x="1624123" y="606568"/>
                  <a:pt x="1622342" y="605460"/>
                  <a:pt x="1622342" y="604107"/>
                </a:cubicBezTo>
                <a:cubicBezTo>
                  <a:pt x="1622342" y="602450"/>
                  <a:pt x="1614110" y="601821"/>
                  <a:pt x="1597126" y="602181"/>
                </a:cubicBezTo>
                <a:cubicBezTo>
                  <a:pt x="1577153" y="602604"/>
                  <a:pt x="1571633" y="602054"/>
                  <a:pt x="1570581" y="599539"/>
                </a:cubicBezTo>
                <a:cubicBezTo>
                  <a:pt x="1569460" y="596861"/>
                  <a:pt x="1568561" y="596890"/>
                  <a:pt x="1564839" y="599725"/>
                </a:cubicBezTo>
                <a:cubicBezTo>
                  <a:pt x="1562413" y="601574"/>
                  <a:pt x="1559927" y="604122"/>
                  <a:pt x="1559317" y="605387"/>
                </a:cubicBezTo>
                <a:cubicBezTo>
                  <a:pt x="1558606" y="606858"/>
                  <a:pt x="1557505" y="606650"/>
                  <a:pt x="1556260" y="604812"/>
                </a:cubicBezTo>
                <a:cubicBezTo>
                  <a:pt x="1553971" y="601431"/>
                  <a:pt x="1541440" y="600930"/>
                  <a:pt x="1540086" y="604164"/>
                </a:cubicBezTo>
                <a:cubicBezTo>
                  <a:pt x="1538913" y="606968"/>
                  <a:pt x="1522023" y="606826"/>
                  <a:pt x="1522023" y="604013"/>
                </a:cubicBezTo>
                <a:cubicBezTo>
                  <a:pt x="1522023" y="601230"/>
                  <a:pt x="1509917" y="601343"/>
                  <a:pt x="1508748" y="604137"/>
                </a:cubicBezTo>
                <a:cubicBezTo>
                  <a:pt x="1507543" y="607019"/>
                  <a:pt x="1445575" y="606982"/>
                  <a:pt x="1444369" y="604099"/>
                </a:cubicBezTo>
                <a:cubicBezTo>
                  <a:pt x="1442970" y="600755"/>
                  <a:pt x="1437816" y="601547"/>
                  <a:pt x="1436854" y="605253"/>
                </a:cubicBezTo>
                <a:cubicBezTo>
                  <a:pt x="1436193" y="607795"/>
                  <a:pt x="1432819" y="608535"/>
                  <a:pt x="1422407" y="608421"/>
                </a:cubicBezTo>
                <a:cubicBezTo>
                  <a:pt x="1412677" y="608315"/>
                  <a:pt x="1408454" y="609150"/>
                  <a:pt x="1407528" y="611365"/>
                </a:cubicBezTo>
                <a:cubicBezTo>
                  <a:pt x="1406452" y="613936"/>
                  <a:pt x="1405551" y="613918"/>
                  <a:pt x="1402182" y="611254"/>
                </a:cubicBezTo>
                <a:cubicBezTo>
                  <a:pt x="1399068" y="608793"/>
                  <a:pt x="1397701" y="608684"/>
                  <a:pt x="1396280" y="610782"/>
                </a:cubicBezTo>
                <a:cubicBezTo>
                  <a:pt x="1394028" y="614108"/>
                  <a:pt x="1384645" y="614409"/>
                  <a:pt x="1383302" y="611198"/>
                </a:cubicBezTo>
                <a:cubicBezTo>
                  <a:pt x="1382022" y="608139"/>
                  <a:pt x="1354726" y="608165"/>
                  <a:pt x="1354036" y="611226"/>
                </a:cubicBezTo>
                <a:cubicBezTo>
                  <a:pt x="1353248" y="614717"/>
                  <a:pt x="1321752" y="614529"/>
                  <a:pt x="1318887" y="611017"/>
                </a:cubicBezTo>
                <a:cubicBezTo>
                  <a:pt x="1317077" y="608798"/>
                  <a:pt x="1315810" y="608791"/>
                  <a:pt x="1313039" y="610982"/>
                </a:cubicBezTo>
                <a:cubicBezTo>
                  <a:pt x="1310777" y="612770"/>
                  <a:pt x="1299715" y="614026"/>
                  <a:pt x="1282369" y="614464"/>
                </a:cubicBezTo>
                <a:cubicBezTo>
                  <a:pt x="1264358" y="614919"/>
                  <a:pt x="1254869" y="616030"/>
                  <a:pt x="1254142" y="617766"/>
                </a:cubicBezTo>
                <a:cubicBezTo>
                  <a:pt x="1253382" y="619584"/>
                  <a:pt x="1239801" y="620571"/>
                  <a:pt x="1209631" y="621000"/>
                </a:cubicBezTo>
                <a:lnTo>
                  <a:pt x="1166214" y="621617"/>
                </a:lnTo>
                <a:lnTo>
                  <a:pt x="1166210" y="627984"/>
                </a:lnTo>
                <a:cubicBezTo>
                  <a:pt x="1166206" y="633300"/>
                  <a:pt x="1165531" y="634351"/>
                  <a:pt x="1162119" y="634351"/>
                </a:cubicBezTo>
                <a:cubicBezTo>
                  <a:pt x="1159130" y="634351"/>
                  <a:pt x="1158275" y="635284"/>
                  <a:pt x="1158935" y="637824"/>
                </a:cubicBezTo>
                <a:cubicBezTo>
                  <a:pt x="1159527" y="640104"/>
                  <a:pt x="1158885" y="641297"/>
                  <a:pt x="1157065" y="641297"/>
                </a:cubicBezTo>
                <a:cubicBezTo>
                  <a:pt x="1155540" y="641297"/>
                  <a:pt x="1153358" y="642599"/>
                  <a:pt x="1152215" y="644191"/>
                </a:cubicBezTo>
                <a:cubicBezTo>
                  <a:pt x="1150595" y="646449"/>
                  <a:pt x="1149984" y="646464"/>
                  <a:pt x="1149437" y="644264"/>
                </a:cubicBezTo>
                <a:cubicBezTo>
                  <a:pt x="1148538" y="640652"/>
                  <a:pt x="1138862" y="637922"/>
                  <a:pt x="1135259" y="640264"/>
                </a:cubicBezTo>
                <a:cubicBezTo>
                  <a:pt x="1133744" y="641249"/>
                  <a:pt x="1132152" y="642161"/>
                  <a:pt x="1131721" y="642290"/>
                </a:cubicBezTo>
                <a:cubicBezTo>
                  <a:pt x="1131290" y="642420"/>
                  <a:pt x="1130232" y="643174"/>
                  <a:pt x="1129369" y="643966"/>
                </a:cubicBezTo>
                <a:cubicBezTo>
                  <a:pt x="1128507" y="644758"/>
                  <a:pt x="1114639" y="646093"/>
                  <a:pt x="1098552" y="646933"/>
                </a:cubicBezTo>
                <a:cubicBezTo>
                  <a:pt x="1071529" y="648344"/>
                  <a:pt x="1069142" y="648143"/>
                  <a:pt x="1067202" y="644300"/>
                </a:cubicBezTo>
                <a:cubicBezTo>
                  <a:pt x="1062364" y="634712"/>
                  <a:pt x="1060036" y="633529"/>
                  <a:pt x="1054140" y="637662"/>
                </a:cubicBezTo>
                <a:cubicBezTo>
                  <a:pt x="1051118" y="639781"/>
                  <a:pt x="1048644" y="642507"/>
                  <a:pt x="1048644" y="643721"/>
                </a:cubicBezTo>
                <a:cubicBezTo>
                  <a:pt x="1048644" y="646679"/>
                  <a:pt x="1020886" y="646575"/>
                  <a:pt x="1019646" y="643612"/>
                </a:cubicBezTo>
                <a:cubicBezTo>
                  <a:pt x="1018149" y="640035"/>
                  <a:pt x="1014160" y="640877"/>
                  <a:pt x="1014160" y="644770"/>
                </a:cubicBezTo>
                <a:cubicBezTo>
                  <a:pt x="1014160" y="646680"/>
                  <a:pt x="1012835" y="648243"/>
                  <a:pt x="1011216" y="648243"/>
                </a:cubicBezTo>
                <a:cubicBezTo>
                  <a:pt x="1009598" y="648243"/>
                  <a:pt x="1007529" y="649568"/>
                  <a:pt x="1006619" y="651188"/>
                </a:cubicBezTo>
                <a:cubicBezTo>
                  <a:pt x="1005383" y="653387"/>
                  <a:pt x="995714" y="654266"/>
                  <a:pt x="968416" y="654661"/>
                </a:cubicBezTo>
                <a:cubicBezTo>
                  <a:pt x="948314" y="654953"/>
                  <a:pt x="921110" y="655851"/>
                  <a:pt x="907963" y="656658"/>
                </a:cubicBezTo>
                <a:cubicBezTo>
                  <a:pt x="891442" y="657672"/>
                  <a:pt x="884059" y="657361"/>
                  <a:pt x="884059" y="655653"/>
                </a:cubicBezTo>
                <a:lnTo>
                  <a:pt x="884059" y="655653"/>
                </a:lnTo>
                <a:cubicBezTo>
                  <a:pt x="884059" y="654293"/>
                  <a:pt x="885944" y="652851"/>
                  <a:pt x="888249" y="652448"/>
                </a:cubicBezTo>
                <a:cubicBezTo>
                  <a:pt x="890553" y="652045"/>
                  <a:pt x="892715" y="650471"/>
                  <a:pt x="893053" y="648951"/>
                </a:cubicBezTo>
                <a:cubicBezTo>
                  <a:pt x="893924" y="645030"/>
                  <a:pt x="884359" y="641992"/>
                  <a:pt x="866160" y="640408"/>
                </a:cubicBezTo>
                <a:cubicBezTo>
                  <a:pt x="853261" y="639285"/>
                  <a:pt x="850011" y="638219"/>
                  <a:pt x="847079" y="634150"/>
                </a:cubicBezTo>
                <a:cubicBezTo>
                  <a:pt x="844239" y="630210"/>
                  <a:pt x="840985" y="629033"/>
                  <a:pt x="830517" y="628162"/>
                </a:cubicBezTo>
                <a:cubicBezTo>
                  <a:pt x="823352" y="627566"/>
                  <a:pt x="817126" y="626247"/>
                  <a:pt x="816682" y="625230"/>
                </a:cubicBezTo>
                <a:cubicBezTo>
                  <a:pt x="816237" y="624213"/>
                  <a:pt x="810407" y="622635"/>
                  <a:pt x="803726" y="621723"/>
                </a:cubicBezTo>
                <a:cubicBezTo>
                  <a:pt x="797044" y="620811"/>
                  <a:pt x="791578" y="619075"/>
                  <a:pt x="791578" y="617865"/>
                </a:cubicBezTo>
                <a:cubicBezTo>
                  <a:pt x="791578" y="616642"/>
                  <a:pt x="790035" y="616885"/>
                  <a:pt x="788100" y="618415"/>
                </a:cubicBezTo>
                <a:cubicBezTo>
                  <a:pt x="783698" y="621895"/>
                  <a:pt x="690758" y="621595"/>
                  <a:pt x="689953" y="618098"/>
                </a:cubicBezTo>
                <a:cubicBezTo>
                  <a:pt x="689665" y="616850"/>
                  <a:pt x="687020" y="615829"/>
                  <a:pt x="684075" y="615829"/>
                </a:cubicBezTo>
                <a:cubicBezTo>
                  <a:pt x="679764" y="615829"/>
                  <a:pt x="678719" y="614925"/>
                  <a:pt x="678719" y="611198"/>
                </a:cubicBezTo>
                <a:cubicBezTo>
                  <a:pt x="678719" y="607833"/>
                  <a:pt x="677674" y="606568"/>
                  <a:pt x="674893" y="606568"/>
                </a:cubicBezTo>
                <a:cubicBezTo>
                  <a:pt x="672788" y="606568"/>
                  <a:pt x="670630" y="605526"/>
                  <a:pt x="670098" y="604252"/>
                </a:cubicBezTo>
                <a:cubicBezTo>
                  <a:pt x="669565" y="602979"/>
                  <a:pt x="665333" y="601937"/>
                  <a:pt x="660693" y="601937"/>
                </a:cubicBezTo>
                <a:cubicBezTo>
                  <a:pt x="656053" y="601937"/>
                  <a:pt x="651821" y="600895"/>
                  <a:pt x="651288" y="599622"/>
                </a:cubicBezTo>
                <a:cubicBezTo>
                  <a:pt x="650755" y="598348"/>
                  <a:pt x="647917" y="597307"/>
                  <a:pt x="644981" y="597307"/>
                </a:cubicBezTo>
                <a:cubicBezTo>
                  <a:pt x="641246" y="597307"/>
                  <a:pt x="639138" y="595915"/>
                  <a:pt x="637964" y="592676"/>
                </a:cubicBezTo>
                <a:cubicBezTo>
                  <a:pt x="636782" y="589413"/>
                  <a:pt x="634682" y="588045"/>
                  <a:pt x="630855" y="588045"/>
                </a:cubicBezTo>
                <a:cubicBezTo>
                  <a:pt x="627868" y="588045"/>
                  <a:pt x="625424" y="586922"/>
                  <a:pt x="625424" y="585549"/>
                </a:cubicBezTo>
                <a:cubicBezTo>
                  <a:pt x="625424" y="584170"/>
                  <a:pt x="623144" y="583284"/>
                  <a:pt x="620330" y="583570"/>
                </a:cubicBezTo>
                <a:cubicBezTo>
                  <a:pt x="611568" y="584461"/>
                  <a:pt x="608182" y="583527"/>
                  <a:pt x="608182" y="580220"/>
                </a:cubicBezTo>
                <a:cubicBezTo>
                  <a:pt x="608182" y="577781"/>
                  <a:pt x="603840" y="576624"/>
                  <a:pt x="589857" y="575333"/>
                </a:cubicBezTo>
                <a:cubicBezTo>
                  <a:pt x="579779" y="574403"/>
                  <a:pt x="570080" y="572553"/>
                  <a:pt x="568304" y="571221"/>
                </a:cubicBezTo>
                <a:cubicBezTo>
                  <a:pt x="566529" y="569890"/>
                  <a:pt x="563788" y="567862"/>
                  <a:pt x="562214" y="566716"/>
                </a:cubicBezTo>
                <a:cubicBezTo>
                  <a:pt x="560639" y="565570"/>
                  <a:pt x="555701" y="564027"/>
                  <a:pt x="551241" y="563287"/>
                </a:cubicBezTo>
                <a:cubicBezTo>
                  <a:pt x="546781" y="562547"/>
                  <a:pt x="542426" y="561136"/>
                  <a:pt x="541564" y="560151"/>
                </a:cubicBezTo>
                <a:cubicBezTo>
                  <a:pt x="540702" y="559167"/>
                  <a:pt x="537352" y="557631"/>
                  <a:pt x="534119" y="556739"/>
                </a:cubicBezTo>
                <a:cubicBezTo>
                  <a:pt x="530886" y="555847"/>
                  <a:pt x="528241" y="554339"/>
                  <a:pt x="528241" y="553389"/>
                </a:cubicBezTo>
                <a:cubicBezTo>
                  <a:pt x="528241" y="552438"/>
                  <a:pt x="523873" y="550987"/>
                  <a:pt x="518535" y="550162"/>
                </a:cubicBezTo>
                <a:cubicBezTo>
                  <a:pt x="509995" y="548844"/>
                  <a:pt x="508306" y="547725"/>
                  <a:pt x="504463" y="540839"/>
                </a:cubicBezTo>
                <a:cubicBezTo>
                  <a:pt x="501634" y="535770"/>
                  <a:pt x="498151" y="532475"/>
                  <a:pt x="494575" y="531484"/>
                </a:cubicBezTo>
                <a:cubicBezTo>
                  <a:pt x="491538" y="530642"/>
                  <a:pt x="489053" y="528959"/>
                  <a:pt x="489053" y="527744"/>
                </a:cubicBezTo>
                <a:cubicBezTo>
                  <a:pt x="489053" y="526528"/>
                  <a:pt x="487725" y="525533"/>
                  <a:pt x="486101" y="525533"/>
                </a:cubicBezTo>
                <a:cubicBezTo>
                  <a:pt x="482782" y="525533"/>
                  <a:pt x="481270" y="519594"/>
                  <a:pt x="481238" y="506432"/>
                </a:cubicBezTo>
                <a:cubicBezTo>
                  <a:pt x="481225" y="501657"/>
                  <a:pt x="480601" y="497750"/>
                  <a:pt x="479849" y="497750"/>
                </a:cubicBezTo>
                <a:cubicBezTo>
                  <a:pt x="479097" y="497750"/>
                  <a:pt x="478041" y="493681"/>
                  <a:pt x="477503" y="488709"/>
                </a:cubicBezTo>
                <a:cubicBezTo>
                  <a:pt x="476606" y="480423"/>
                  <a:pt x="475912" y="479360"/>
                  <a:pt x="469186" y="475975"/>
                </a:cubicBezTo>
                <a:cubicBezTo>
                  <a:pt x="465150" y="473944"/>
                  <a:pt x="458447" y="472282"/>
                  <a:pt x="454290" y="472282"/>
                </a:cubicBezTo>
                <a:cubicBezTo>
                  <a:pt x="450133" y="472282"/>
                  <a:pt x="446732" y="471304"/>
                  <a:pt x="446732" y="470108"/>
                </a:cubicBezTo>
                <a:cubicBezTo>
                  <a:pt x="446732" y="468913"/>
                  <a:pt x="443381" y="467219"/>
                  <a:pt x="439286" y="466343"/>
                </a:cubicBezTo>
                <a:cubicBezTo>
                  <a:pt x="435191" y="465468"/>
                  <a:pt x="431033" y="463805"/>
                  <a:pt x="430047" y="462648"/>
                </a:cubicBezTo>
                <a:cubicBezTo>
                  <a:pt x="429061" y="461492"/>
                  <a:pt x="424476" y="459962"/>
                  <a:pt x="419859" y="459249"/>
                </a:cubicBezTo>
                <a:cubicBezTo>
                  <a:pt x="415241" y="458536"/>
                  <a:pt x="409240" y="456488"/>
                  <a:pt x="406524" y="454698"/>
                </a:cubicBezTo>
                <a:cubicBezTo>
                  <a:pt x="403807" y="452909"/>
                  <a:pt x="400809" y="451444"/>
                  <a:pt x="399862" y="451444"/>
                </a:cubicBezTo>
                <a:cubicBezTo>
                  <a:pt x="398915" y="451444"/>
                  <a:pt x="398140" y="450402"/>
                  <a:pt x="398140" y="449129"/>
                </a:cubicBezTo>
                <a:cubicBezTo>
                  <a:pt x="398140" y="447856"/>
                  <a:pt x="396376" y="446814"/>
                  <a:pt x="394221" y="446814"/>
                </a:cubicBezTo>
                <a:cubicBezTo>
                  <a:pt x="392066" y="446814"/>
                  <a:pt x="390302" y="445923"/>
                  <a:pt x="390302" y="444834"/>
                </a:cubicBezTo>
                <a:cubicBezTo>
                  <a:pt x="390302" y="443745"/>
                  <a:pt x="385366" y="442243"/>
                  <a:pt x="379334" y="441497"/>
                </a:cubicBezTo>
                <a:cubicBezTo>
                  <a:pt x="373301" y="440749"/>
                  <a:pt x="366796" y="438514"/>
                  <a:pt x="364878" y="436530"/>
                </a:cubicBezTo>
                <a:cubicBezTo>
                  <a:pt x="362901" y="434485"/>
                  <a:pt x="358146" y="432922"/>
                  <a:pt x="353901" y="432922"/>
                </a:cubicBezTo>
                <a:cubicBezTo>
                  <a:pt x="349783" y="432922"/>
                  <a:pt x="346413" y="431999"/>
                  <a:pt x="346413" y="430870"/>
                </a:cubicBezTo>
                <a:cubicBezTo>
                  <a:pt x="346413" y="429741"/>
                  <a:pt x="343239" y="428114"/>
                  <a:pt x="339359" y="427255"/>
                </a:cubicBezTo>
                <a:cubicBezTo>
                  <a:pt x="335480" y="426396"/>
                  <a:pt x="332305" y="424714"/>
                  <a:pt x="332305" y="423519"/>
                </a:cubicBezTo>
                <a:cubicBezTo>
                  <a:pt x="332305" y="422324"/>
                  <a:pt x="330240" y="421346"/>
                  <a:pt x="327715" y="421346"/>
                </a:cubicBezTo>
                <a:cubicBezTo>
                  <a:pt x="325190" y="421346"/>
                  <a:pt x="322066" y="419783"/>
                  <a:pt x="320773" y="417873"/>
                </a:cubicBezTo>
                <a:cubicBezTo>
                  <a:pt x="319480" y="415963"/>
                  <a:pt x="316785" y="414367"/>
                  <a:pt x="314783" y="414326"/>
                </a:cubicBezTo>
                <a:cubicBezTo>
                  <a:pt x="312782" y="414286"/>
                  <a:pt x="309775" y="412723"/>
                  <a:pt x="308102" y="410853"/>
                </a:cubicBezTo>
                <a:cubicBezTo>
                  <a:pt x="306428" y="408984"/>
                  <a:pt x="302373" y="407454"/>
                  <a:pt x="299089" y="407454"/>
                </a:cubicBezTo>
                <a:cubicBezTo>
                  <a:pt x="295805" y="407454"/>
                  <a:pt x="293119" y="406460"/>
                  <a:pt x="293119" y="405244"/>
                </a:cubicBezTo>
                <a:cubicBezTo>
                  <a:pt x="293119" y="404028"/>
                  <a:pt x="290473" y="402317"/>
                  <a:pt x="287240" y="401442"/>
                </a:cubicBezTo>
                <a:cubicBezTo>
                  <a:pt x="284008" y="400567"/>
                  <a:pt x="279971" y="398436"/>
                  <a:pt x="278270" y="396707"/>
                </a:cubicBezTo>
                <a:cubicBezTo>
                  <a:pt x="276570" y="394977"/>
                  <a:pt x="272514" y="393562"/>
                  <a:pt x="269258" y="393562"/>
                </a:cubicBezTo>
                <a:cubicBezTo>
                  <a:pt x="266001" y="393562"/>
                  <a:pt x="263336" y="392568"/>
                  <a:pt x="263336" y="391352"/>
                </a:cubicBezTo>
                <a:cubicBezTo>
                  <a:pt x="263336" y="390136"/>
                  <a:pt x="260860" y="388455"/>
                  <a:pt x="257833" y="387617"/>
                </a:cubicBezTo>
                <a:cubicBezTo>
                  <a:pt x="254806" y="386778"/>
                  <a:pt x="251943" y="385168"/>
                  <a:pt x="251470" y="384039"/>
                </a:cubicBezTo>
                <a:cubicBezTo>
                  <a:pt x="250998" y="382910"/>
                  <a:pt x="248594" y="381986"/>
                  <a:pt x="246129" y="381986"/>
                </a:cubicBezTo>
                <a:cubicBezTo>
                  <a:pt x="241656" y="381986"/>
                  <a:pt x="232015" y="375345"/>
                  <a:pt x="231997" y="372251"/>
                </a:cubicBezTo>
                <a:cubicBezTo>
                  <a:pt x="231992" y="371354"/>
                  <a:pt x="229342" y="369976"/>
                  <a:pt x="226109" y="369190"/>
                </a:cubicBezTo>
                <a:cubicBezTo>
                  <a:pt x="222876" y="368404"/>
                  <a:pt x="218820" y="366816"/>
                  <a:pt x="217096" y="365660"/>
                </a:cubicBezTo>
                <a:cubicBezTo>
                  <a:pt x="215371" y="364505"/>
                  <a:pt x="212021" y="362522"/>
                  <a:pt x="209650" y="361254"/>
                </a:cubicBezTo>
                <a:cubicBezTo>
                  <a:pt x="207279" y="359985"/>
                  <a:pt x="205340" y="357880"/>
                  <a:pt x="205340" y="356575"/>
                </a:cubicBezTo>
                <a:cubicBezTo>
                  <a:pt x="205340" y="355270"/>
                  <a:pt x="203567" y="354203"/>
                  <a:pt x="201400" y="354203"/>
                </a:cubicBezTo>
                <a:cubicBezTo>
                  <a:pt x="197944" y="354203"/>
                  <a:pt x="191975" y="350670"/>
                  <a:pt x="189665" y="347257"/>
                </a:cubicBezTo>
                <a:cubicBezTo>
                  <a:pt x="187304" y="343769"/>
                  <a:pt x="178586" y="335681"/>
                  <a:pt x="177188" y="335681"/>
                </a:cubicBezTo>
                <a:cubicBezTo>
                  <a:pt x="176291" y="335681"/>
                  <a:pt x="175557" y="334639"/>
                  <a:pt x="175557" y="333365"/>
                </a:cubicBezTo>
                <a:cubicBezTo>
                  <a:pt x="175557" y="332092"/>
                  <a:pt x="174769" y="331050"/>
                  <a:pt x="173805" y="331050"/>
                </a:cubicBezTo>
                <a:cubicBezTo>
                  <a:pt x="172841" y="331050"/>
                  <a:pt x="169744" y="328185"/>
                  <a:pt x="166921" y="324683"/>
                </a:cubicBezTo>
                <a:cubicBezTo>
                  <a:pt x="157519" y="313017"/>
                  <a:pt x="154565" y="310213"/>
                  <a:pt x="151677" y="310213"/>
                </a:cubicBezTo>
                <a:cubicBezTo>
                  <a:pt x="150101" y="310213"/>
                  <a:pt x="148406" y="308650"/>
                  <a:pt x="147910" y="306739"/>
                </a:cubicBezTo>
                <a:cubicBezTo>
                  <a:pt x="147413" y="304830"/>
                  <a:pt x="145991" y="303267"/>
                  <a:pt x="144749" y="303267"/>
                </a:cubicBezTo>
                <a:cubicBezTo>
                  <a:pt x="143507" y="303267"/>
                  <a:pt x="140932" y="300922"/>
                  <a:pt x="139027" y="298057"/>
                </a:cubicBezTo>
                <a:cubicBezTo>
                  <a:pt x="135086" y="292128"/>
                  <a:pt x="130528" y="287531"/>
                  <a:pt x="126682" y="285607"/>
                </a:cubicBezTo>
                <a:cubicBezTo>
                  <a:pt x="125233" y="284881"/>
                  <a:pt x="123668" y="282828"/>
                  <a:pt x="123204" y="281043"/>
                </a:cubicBezTo>
                <a:cubicBezTo>
                  <a:pt x="122741" y="279259"/>
                  <a:pt x="121368" y="277799"/>
                  <a:pt x="120153" y="277799"/>
                </a:cubicBezTo>
                <a:cubicBezTo>
                  <a:pt x="118938" y="277799"/>
                  <a:pt x="117066" y="276236"/>
                  <a:pt x="115993" y="274326"/>
                </a:cubicBezTo>
                <a:cubicBezTo>
                  <a:pt x="114920" y="272416"/>
                  <a:pt x="112054" y="270853"/>
                  <a:pt x="109624" y="270853"/>
                </a:cubicBezTo>
                <a:cubicBezTo>
                  <a:pt x="107194" y="270853"/>
                  <a:pt x="104783" y="269841"/>
                  <a:pt x="104265" y="268605"/>
                </a:cubicBezTo>
                <a:cubicBezTo>
                  <a:pt x="103748" y="267368"/>
                  <a:pt x="99827" y="265671"/>
                  <a:pt x="95552" y="264834"/>
                </a:cubicBezTo>
                <a:cubicBezTo>
                  <a:pt x="91276" y="263996"/>
                  <a:pt x="87779" y="262403"/>
                  <a:pt x="87779" y="261294"/>
                </a:cubicBezTo>
                <a:cubicBezTo>
                  <a:pt x="87779" y="258528"/>
                  <a:pt x="81920" y="258736"/>
                  <a:pt x="80745" y="261544"/>
                </a:cubicBezTo>
                <a:cubicBezTo>
                  <a:pt x="80159" y="262944"/>
                  <a:pt x="78774" y="263009"/>
                  <a:pt x="77125" y="261713"/>
                </a:cubicBezTo>
                <a:cubicBezTo>
                  <a:pt x="70252" y="256311"/>
                  <a:pt x="66678" y="255037"/>
                  <a:pt x="53294" y="253214"/>
                </a:cubicBezTo>
                <a:cubicBezTo>
                  <a:pt x="47690" y="252451"/>
                  <a:pt x="42435" y="250899"/>
                  <a:pt x="41616" y="249764"/>
                </a:cubicBezTo>
                <a:cubicBezTo>
                  <a:pt x="40797" y="248629"/>
                  <a:pt x="36918" y="247686"/>
                  <a:pt x="32995" y="247669"/>
                </a:cubicBezTo>
                <a:cubicBezTo>
                  <a:pt x="19062" y="247607"/>
                  <a:pt x="19014" y="247528"/>
                  <a:pt x="19944" y="226075"/>
                </a:cubicBezTo>
                <a:cubicBezTo>
                  <a:pt x="20395" y="215684"/>
                  <a:pt x="21382" y="206193"/>
                  <a:pt x="22137" y="204983"/>
                </a:cubicBezTo>
                <a:cubicBezTo>
                  <a:pt x="24029" y="201956"/>
                  <a:pt x="23875" y="189818"/>
                  <a:pt x="21944" y="189818"/>
                </a:cubicBezTo>
                <a:cubicBezTo>
                  <a:pt x="21082" y="189818"/>
                  <a:pt x="20377" y="188255"/>
                  <a:pt x="20377" y="186345"/>
                </a:cubicBezTo>
                <a:cubicBezTo>
                  <a:pt x="20377" y="184435"/>
                  <a:pt x="19807" y="182872"/>
                  <a:pt x="19112" y="182872"/>
                </a:cubicBezTo>
                <a:cubicBezTo>
                  <a:pt x="15987" y="182872"/>
                  <a:pt x="7837" y="170206"/>
                  <a:pt x="7837" y="165350"/>
                </a:cubicBezTo>
                <a:cubicBezTo>
                  <a:pt x="7837" y="162449"/>
                  <a:pt x="6074" y="156979"/>
                  <a:pt x="3918" y="153196"/>
                </a:cubicBezTo>
                <a:cubicBezTo>
                  <a:pt x="1579" y="149090"/>
                  <a:pt x="0" y="143419"/>
                  <a:pt x="0" y="139127"/>
                </a:cubicBezTo>
                <a:cubicBezTo>
                  <a:pt x="0" y="131964"/>
                  <a:pt x="33" y="131936"/>
                  <a:pt x="8528" y="131936"/>
                </a:cubicBezTo>
                <a:cubicBezTo>
                  <a:pt x="13219" y="131936"/>
                  <a:pt x="17493" y="132978"/>
                  <a:pt x="18026" y="134252"/>
                </a:cubicBezTo>
                <a:cubicBezTo>
                  <a:pt x="19286" y="137265"/>
                  <a:pt x="32440" y="137265"/>
                  <a:pt x="33700" y="134252"/>
                </a:cubicBezTo>
                <a:cubicBezTo>
                  <a:pt x="34237" y="132970"/>
                  <a:pt x="41451" y="131921"/>
                  <a:pt x="49860" y="131901"/>
                </a:cubicBezTo>
                <a:cubicBezTo>
                  <a:pt x="58214" y="131881"/>
                  <a:pt x="66027" y="130951"/>
                  <a:pt x="67222" y="129834"/>
                </a:cubicBezTo>
                <a:cubicBezTo>
                  <a:pt x="69638" y="127574"/>
                  <a:pt x="68448" y="115729"/>
                  <a:pt x="65804" y="115729"/>
                </a:cubicBezTo>
                <a:cubicBezTo>
                  <a:pt x="64958" y="115729"/>
                  <a:pt x="64266" y="113646"/>
                  <a:pt x="64266" y="111099"/>
                </a:cubicBezTo>
                <a:cubicBezTo>
                  <a:pt x="64266" y="107240"/>
                  <a:pt x="65311" y="106468"/>
                  <a:pt x="70536" y="106468"/>
                </a:cubicBezTo>
                <a:cubicBezTo>
                  <a:pt x="73985" y="106468"/>
                  <a:pt x="76806" y="107359"/>
                  <a:pt x="76806" y="108449"/>
                </a:cubicBezTo>
                <a:cubicBezTo>
                  <a:pt x="76806" y="109538"/>
                  <a:pt x="87210" y="111168"/>
                  <a:pt x="99926" y="112072"/>
                </a:cubicBezTo>
                <a:cubicBezTo>
                  <a:pt x="112643" y="112975"/>
                  <a:pt x="123717" y="114689"/>
                  <a:pt x="124536" y="115880"/>
                </a:cubicBezTo>
                <a:cubicBezTo>
                  <a:pt x="125355" y="117071"/>
                  <a:pt x="127859" y="118045"/>
                  <a:pt x="130101" y="118045"/>
                </a:cubicBezTo>
                <a:cubicBezTo>
                  <a:pt x="132342" y="118045"/>
                  <a:pt x="134846" y="119011"/>
                  <a:pt x="135665" y="120192"/>
                </a:cubicBezTo>
                <a:cubicBezTo>
                  <a:pt x="136484" y="121374"/>
                  <a:pt x="144913" y="123016"/>
                  <a:pt x="154396" y="123842"/>
                </a:cubicBezTo>
                <a:cubicBezTo>
                  <a:pt x="163880" y="124669"/>
                  <a:pt x="172697" y="125907"/>
                  <a:pt x="173990" y="126593"/>
                </a:cubicBezTo>
                <a:cubicBezTo>
                  <a:pt x="179148" y="129331"/>
                  <a:pt x="187505" y="129479"/>
                  <a:pt x="190872" y="126892"/>
                </a:cubicBezTo>
                <a:cubicBezTo>
                  <a:pt x="193606" y="124792"/>
                  <a:pt x="194859" y="124791"/>
                  <a:pt x="196280" y="126890"/>
                </a:cubicBezTo>
                <a:cubicBezTo>
                  <a:pt x="197297" y="128392"/>
                  <a:pt x="201162" y="129621"/>
                  <a:pt x="204869" y="129621"/>
                </a:cubicBezTo>
                <a:cubicBezTo>
                  <a:pt x="210817" y="129621"/>
                  <a:pt x="211608" y="129009"/>
                  <a:pt x="211600" y="124412"/>
                </a:cubicBezTo>
                <a:cubicBezTo>
                  <a:pt x="211589" y="118291"/>
                  <a:pt x="204131" y="111106"/>
                  <a:pt x="197767" y="111085"/>
                </a:cubicBezTo>
                <a:cubicBezTo>
                  <a:pt x="195466" y="111077"/>
                  <a:pt x="191563" y="109514"/>
                  <a:pt x="189094" y="107612"/>
                </a:cubicBezTo>
                <a:cubicBezTo>
                  <a:pt x="186624" y="105709"/>
                  <a:pt x="183360" y="104153"/>
                  <a:pt x="181840" y="104153"/>
                </a:cubicBezTo>
                <a:cubicBezTo>
                  <a:pt x="180320" y="104153"/>
                  <a:pt x="178198" y="102590"/>
                  <a:pt x="177125" y="100680"/>
                </a:cubicBezTo>
                <a:cubicBezTo>
                  <a:pt x="175741" y="98217"/>
                  <a:pt x="172078" y="97207"/>
                  <a:pt x="164524" y="97207"/>
                </a:cubicBezTo>
                <a:cubicBezTo>
                  <a:pt x="157774" y="97207"/>
                  <a:pt x="153650" y="96213"/>
                  <a:pt x="153261" y="94493"/>
                </a:cubicBezTo>
                <a:cubicBezTo>
                  <a:pt x="152913" y="92951"/>
                  <a:pt x="148289" y="91322"/>
                  <a:pt x="142550" y="90722"/>
                </a:cubicBezTo>
                <a:cubicBezTo>
                  <a:pt x="131854" y="89602"/>
                  <a:pt x="130156" y="87955"/>
                  <a:pt x="130137" y="78685"/>
                </a:cubicBezTo>
                <a:cubicBezTo>
                  <a:pt x="130129" y="74652"/>
                  <a:pt x="131404" y="72019"/>
                  <a:pt x="134344" y="70003"/>
                </a:cubicBezTo>
                <a:cubicBezTo>
                  <a:pt x="139562" y="66423"/>
                  <a:pt x="146885" y="66237"/>
                  <a:pt x="147658" y="69664"/>
                </a:cubicBezTo>
                <a:cubicBezTo>
                  <a:pt x="148038" y="71348"/>
                  <a:pt x="158491" y="72647"/>
                  <a:pt x="178355" y="73478"/>
                </a:cubicBezTo>
                <a:cubicBezTo>
                  <a:pt x="194921" y="74171"/>
                  <a:pt x="208474" y="75625"/>
                  <a:pt x="208474" y="76711"/>
                </a:cubicBezTo>
                <a:cubicBezTo>
                  <a:pt x="208474" y="79282"/>
                  <a:pt x="233115" y="79293"/>
                  <a:pt x="234190" y="76723"/>
                </a:cubicBezTo>
                <a:cubicBezTo>
                  <a:pt x="234642" y="75644"/>
                  <a:pt x="251619" y="74021"/>
                  <a:pt x="271918" y="73118"/>
                </a:cubicBezTo>
                <a:cubicBezTo>
                  <a:pt x="308262" y="71500"/>
                  <a:pt x="308889" y="71387"/>
                  <a:pt x="312998" y="65763"/>
                </a:cubicBezTo>
                <a:cubicBezTo>
                  <a:pt x="315292" y="62621"/>
                  <a:pt x="318812" y="59442"/>
                  <a:pt x="320819" y="58698"/>
                </a:cubicBezTo>
                <a:cubicBezTo>
                  <a:pt x="322826" y="57954"/>
                  <a:pt x="324468" y="56417"/>
                  <a:pt x="324468" y="55281"/>
                </a:cubicBezTo>
                <a:cubicBezTo>
                  <a:pt x="324468" y="54146"/>
                  <a:pt x="325837" y="53217"/>
                  <a:pt x="327511" y="53217"/>
                </a:cubicBezTo>
                <a:cubicBezTo>
                  <a:pt x="329184" y="53217"/>
                  <a:pt x="330989" y="52175"/>
                  <a:pt x="331522" y="50902"/>
                </a:cubicBezTo>
                <a:cubicBezTo>
                  <a:pt x="332055" y="49628"/>
                  <a:pt x="333860" y="48586"/>
                  <a:pt x="335533" y="48586"/>
                </a:cubicBezTo>
                <a:cubicBezTo>
                  <a:pt x="337206" y="48586"/>
                  <a:pt x="338575" y="47185"/>
                  <a:pt x="338575" y="45471"/>
                </a:cubicBezTo>
                <a:cubicBezTo>
                  <a:pt x="338575" y="40800"/>
                  <a:pt x="365337" y="39662"/>
                  <a:pt x="467501" y="39989"/>
                </a:cubicBezTo>
                <a:cubicBezTo>
                  <a:pt x="539174" y="40218"/>
                  <a:pt x="556455" y="40856"/>
                  <a:pt x="556455" y="43272"/>
                </a:cubicBezTo>
                <a:cubicBezTo>
                  <a:pt x="556455" y="46741"/>
                  <a:pt x="562206" y="47389"/>
                  <a:pt x="562986" y="44009"/>
                </a:cubicBezTo>
                <a:cubicBezTo>
                  <a:pt x="563274" y="42764"/>
                  <a:pt x="569705" y="41045"/>
                  <a:pt x="577277" y="40188"/>
                </a:cubicBezTo>
                <a:cubicBezTo>
                  <a:pt x="584850" y="39331"/>
                  <a:pt x="591416" y="37745"/>
                  <a:pt x="591869" y="36663"/>
                </a:cubicBezTo>
                <a:cubicBezTo>
                  <a:pt x="593017" y="33919"/>
                  <a:pt x="601517" y="34192"/>
                  <a:pt x="602696" y="37010"/>
                </a:cubicBezTo>
                <a:cubicBezTo>
                  <a:pt x="603957" y="40025"/>
                  <a:pt x="611317" y="40025"/>
                  <a:pt x="611317" y="37010"/>
                </a:cubicBezTo>
                <a:cubicBezTo>
                  <a:pt x="611317" y="35737"/>
                  <a:pt x="613039" y="34695"/>
                  <a:pt x="615143" y="34695"/>
                </a:cubicBezTo>
                <a:cubicBezTo>
                  <a:pt x="617248" y="34695"/>
                  <a:pt x="619405" y="35737"/>
                  <a:pt x="619938" y="37010"/>
                </a:cubicBezTo>
                <a:cubicBezTo>
                  <a:pt x="620471" y="38284"/>
                  <a:pt x="624745" y="39325"/>
                  <a:pt x="629436" y="39325"/>
                </a:cubicBezTo>
                <a:cubicBezTo>
                  <a:pt x="634126" y="39325"/>
                  <a:pt x="637964" y="38284"/>
                  <a:pt x="637964" y="37010"/>
                </a:cubicBezTo>
                <a:cubicBezTo>
                  <a:pt x="637964" y="33738"/>
                  <a:pt x="646799" y="34130"/>
                  <a:pt x="650525" y="37567"/>
                </a:cubicBezTo>
                <a:cubicBezTo>
                  <a:pt x="653047" y="39893"/>
                  <a:pt x="654310" y="39807"/>
                  <a:pt x="657166" y="37117"/>
                </a:cubicBezTo>
                <a:cubicBezTo>
                  <a:pt x="660057" y="34392"/>
                  <a:pt x="671978" y="33714"/>
                  <a:pt x="723333" y="33348"/>
                </a:cubicBezTo>
                <a:cubicBezTo>
                  <a:pt x="767698" y="33033"/>
                  <a:pt x="786143" y="32151"/>
                  <a:pt x="786555" y="30326"/>
                </a:cubicBezTo>
                <a:cubicBezTo>
                  <a:pt x="787278" y="27123"/>
                  <a:pt x="791578" y="26898"/>
                  <a:pt x="791578" y="30064"/>
                </a:cubicBezTo>
                <a:cubicBezTo>
                  <a:pt x="791578" y="33119"/>
                  <a:pt x="817731" y="33119"/>
                  <a:pt x="819009" y="30064"/>
                </a:cubicBezTo>
                <a:cubicBezTo>
                  <a:pt x="820429" y="26670"/>
                  <a:pt x="847400" y="27155"/>
                  <a:pt x="851211" y="30643"/>
                </a:cubicBezTo>
                <a:cubicBezTo>
                  <a:pt x="853611" y="32840"/>
                  <a:pt x="854648" y="32883"/>
                  <a:pt x="855518" y="30821"/>
                </a:cubicBezTo>
                <a:cubicBezTo>
                  <a:pt x="856765" y="27867"/>
                  <a:pt x="898798" y="23854"/>
                  <a:pt x="950677" y="21737"/>
                </a:cubicBezTo>
                <a:cubicBezTo>
                  <a:pt x="967057" y="21068"/>
                  <a:pt x="980694" y="19543"/>
                  <a:pt x="980982" y="18347"/>
                </a:cubicBezTo>
                <a:cubicBezTo>
                  <a:pt x="981648" y="15572"/>
                  <a:pt x="989080" y="15479"/>
                  <a:pt x="989080" y="18245"/>
                </a:cubicBezTo>
                <a:cubicBezTo>
                  <a:pt x="989080" y="19385"/>
                  <a:pt x="993313" y="20259"/>
                  <a:pt x="998485" y="20187"/>
                </a:cubicBezTo>
                <a:cubicBezTo>
                  <a:pt x="1003658" y="20115"/>
                  <a:pt x="1007890" y="19317"/>
                  <a:pt x="1007890" y="18413"/>
                </a:cubicBezTo>
                <a:cubicBezTo>
                  <a:pt x="1007890" y="17509"/>
                  <a:pt x="1014937" y="16031"/>
                  <a:pt x="1023549" y="15129"/>
                </a:cubicBezTo>
                <a:cubicBezTo>
                  <a:pt x="1032162" y="14227"/>
                  <a:pt x="1039610" y="12530"/>
                  <a:pt x="1040100" y="11358"/>
                </a:cubicBezTo>
                <a:cubicBezTo>
                  <a:pt x="1041300" y="8492"/>
                  <a:pt x="1049779" y="8635"/>
                  <a:pt x="1050996" y="11542"/>
                </a:cubicBezTo>
                <a:cubicBezTo>
                  <a:pt x="1052258" y="14559"/>
                  <a:pt x="1061184" y="14559"/>
                  <a:pt x="1061184" y="11542"/>
                </a:cubicBezTo>
                <a:cubicBezTo>
                  <a:pt x="1061184" y="10269"/>
                  <a:pt x="1063300" y="9227"/>
                  <a:pt x="1065887" y="9227"/>
                </a:cubicBezTo>
                <a:cubicBezTo>
                  <a:pt x="1068473" y="9227"/>
                  <a:pt x="1070589" y="10269"/>
                  <a:pt x="1070589" y="11542"/>
                </a:cubicBezTo>
                <a:cubicBezTo>
                  <a:pt x="1070589" y="12815"/>
                  <a:pt x="1074116" y="13857"/>
                  <a:pt x="1078427" y="13857"/>
                </a:cubicBezTo>
                <a:cubicBezTo>
                  <a:pt x="1082737" y="13857"/>
                  <a:pt x="1086264" y="12815"/>
                  <a:pt x="1086264" y="11542"/>
                </a:cubicBezTo>
                <a:cubicBezTo>
                  <a:pt x="1086264" y="10269"/>
                  <a:pt x="1088733" y="9227"/>
                  <a:pt x="1091750" y="9227"/>
                </a:cubicBezTo>
                <a:cubicBezTo>
                  <a:pt x="1094768" y="9227"/>
                  <a:pt x="1097236" y="10269"/>
                  <a:pt x="1097236" y="11542"/>
                </a:cubicBezTo>
                <a:cubicBezTo>
                  <a:pt x="1097236" y="14561"/>
                  <a:pt x="1109297" y="14561"/>
                  <a:pt x="1110560" y="11542"/>
                </a:cubicBezTo>
                <a:cubicBezTo>
                  <a:pt x="1111093" y="10269"/>
                  <a:pt x="1115210" y="9227"/>
                  <a:pt x="1119708" y="9227"/>
                </a:cubicBezTo>
                <a:cubicBezTo>
                  <a:pt x="1124847" y="9227"/>
                  <a:pt x="1129293" y="7774"/>
                  <a:pt x="1131666" y="5319"/>
                </a:cubicBezTo>
                <a:cubicBezTo>
                  <a:pt x="1134345" y="2547"/>
                  <a:pt x="1135624" y="2211"/>
                  <a:pt x="1136064" y="4161"/>
                </a:cubicBezTo>
                <a:cubicBezTo>
                  <a:pt x="1136932" y="8009"/>
                  <a:pt x="1172690" y="7984"/>
                  <a:pt x="1175297" y="4133"/>
                </a:cubicBezTo>
                <a:cubicBezTo>
                  <a:pt x="1176760" y="1972"/>
                  <a:pt x="1177596" y="1972"/>
                  <a:pt x="1179059" y="4133"/>
                </a:cubicBezTo>
                <a:cubicBezTo>
                  <a:pt x="1181425" y="7628"/>
                  <a:pt x="1204113" y="7875"/>
                  <a:pt x="1206445" y="4431"/>
                </a:cubicBezTo>
                <a:cubicBezTo>
                  <a:pt x="1208909" y="791"/>
                  <a:pt x="1235668" y="1256"/>
                  <a:pt x="1239767" y="5010"/>
                </a:cubicBezTo>
                <a:cubicBezTo>
                  <a:pt x="1242472" y="7486"/>
                  <a:pt x="1243346" y="7505"/>
                  <a:pt x="1244357" y="5106"/>
                </a:cubicBezTo>
                <a:cubicBezTo>
                  <a:pt x="1246160" y="830"/>
                  <a:pt x="1340405" y="-228"/>
                  <a:pt x="1341368" y="4017"/>
                </a:cubicBezTo>
                <a:cubicBezTo>
                  <a:pt x="1341729" y="5609"/>
                  <a:pt x="1343318" y="6911"/>
                  <a:pt x="1344898" y="6911"/>
                </a:cubicBezTo>
                <a:cubicBezTo>
                  <a:pt x="1346479" y="6911"/>
                  <a:pt x="1348066" y="5609"/>
                  <a:pt x="1348425" y="4017"/>
                </a:cubicBezTo>
                <a:cubicBezTo>
                  <a:pt x="1348936" y="1753"/>
                  <a:pt x="1370016" y="993"/>
                  <a:pt x="1445348" y="524"/>
                </a:cubicBezTo>
                <a:cubicBezTo>
                  <a:pt x="1507134" y="140"/>
                  <a:pt x="1566056" y="-26"/>
                  <a:pt x="1619699" y="3"/>
                </a:cubicBezTo>
                <a:close/>
              </a:path>
            </a:pathLst>
          </a:custGeom>
          <a:solidFill>
            <a:srgbClr val="F02120"/>
          </a:solidFill>
          <a:ln>
            <a:noFill/>
          </a:ln>
          <a:effectLst>
            <a:outerShdw blurRad="50800" dist="101600" dir="8400000" algn="ctr" rotWithShape="0">
              <a:srgbClr val="000000">
                <a:alpha val="79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s-ES" sz="32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1" name="Forma libre 10">
            <a:hlinkClick r:id="rId3" action="ppaction://hlinksldjump"/>
            <a:extLst>
              <a:ext uri="{FF2B5EF4-FFF2-40B4-BE49-F238E27FC236}">
                <a16:creationId xmlns:lc="http://schemas.openxmlformats.org/drawingml/2006/lockedCanvas" xmlns:a16="http://schemas.microsoft.com/office/drawing/2014/main" xmlns="" id="{E4A6FFC1-A9C8-42D4-BBD3-F6C2424EF323}"/>
              </a:ext>
            </a:extLst>
          </p:cNvPr>
          <p:cNvSpPr/>
          <p:nvPr/>
        </p:nvSpPr>
        <p:spPr>
          <a:xfrm flipH="1">
            <a:off x="9151737" y="5314752"/>
            <a:ext cx="2105543" cy="1050082"/>
          </a:xfrm>
          <a:custGeom>
            <a:avLst/>
            <a:gdLst/>
            <a:ahLst/>
            <a:cxnLst/>
            <a:rect l="l" t="t" r="r" b="b"/>
            <a:pathLst>
              <a:path w="1620947" h="786578">
                <a:moveTo>
                  <a:pt x="1288642" y="761505"/>
                </a:moveTo>
                <a:cubicBezTo>
                  <a:pt x="1287561" y="761505"/>
                  <a:pt x="1286429" y="762890"/>
                  <a:pt x="1286129" y="764584"/>
                </a:cubicBezTo>
                <a:cubicBezTo>
                  <a:pt x="1285828" y="766278"/>
                  <a:pt x="1283407" y="767154"/>
                  <a:pt x="1280749" y="766531"/>
                </a:cubicBezTo>
                <a:cubicBezTo>
                  <a:pt x="1275324" y="765260"/>
                  <a:pt x="1271053" y="772279"/>
                  <a:pt x="1272004" y="780902"/>
                </a:cubicBezTo>
                <a:cubicBezTo>
                  <a:pt x="1272886" y="788896"/>
                  <a:pt x="1285830" y="788279"/>
                  <a:pt x="1288571" y="780112"/>
                </a:cubicBezTo>
                <a:cubicBezTo>
                  <a:pt x="1291205" y="772264"/>
                  <a:pt x="1291246" y="761505"/>
                  <a:pt x="1288642" y="761505"/>
                </a:cubicBezTo>
                <a:close/>
                <a:moveTo>
                  <a:pt x="718206" y="752938"/>
                </a:moveTo>
                <a:cubicBezTo>
                  <a:pt x="716972" y="750284"/>
                  <a:pt x="714722" y="760324"/>
                  <a:pt x="715530" y="764876"/>
                </a:cubicBezTo>
                <a:cubicBezTo>
                  <a:pt x="716639" y="771120"/>
                  <a:pt x="719104" y="768938"/>
                  <a:pt x="719104" y="761713"/>
                </a:cubicBezTo>
                <a:cubicBezTo>
                  <a:pt x="719104" y="757949"/>
                  <a:pt x="718700" y="754000"/>
                  <a:pt x="718206" y="752938"/>
                </a:cubicBezTo>
                <a:close/>
                <a:moveTo>
                  <a:pt x="1323542" y="729775"/>
                </a:moveTo>
                <a:cubicBezTo>
                  <a:pt x="1321684" y="729775"/>
                  <a:pt x="1321008" y="731655"/>
                  <a:pt x="1321008" y="736826"/>
                </a:cubicBezTo>
                <a:cubicBezTo>
                  <a:pt x="1321008" y="741997"/>
                  <a:pt x="1321684" y="743877"/>
                  <a:pt x="1323542" y="743877"/>
                </a:cubicBezTo>
                <a:cubicBezTo>
                  <a:pt x="1325399" y="743877"/>
                  <a:pt x="1326075" y="741997"/>
                  <a:pt x="1326075" y="736826"/>
                </a:cubicBezTo>
                <a:cubicBezTo>
                  <a:pt x="1326075" y="731655"/>
                  <a:pt x="1325399" y="729775"/>
                  <a:pt x="1323542" y="729775"/>
                </a:cubicBezTo>
                <a:close/>
                <a:moveTo>
                  <a:pt x="1315688" y="721739"/>
                </a:moveTo>
                <a:cubicBezTo>
                  <a:pt x="1312497" y="720009"/>
                  <a:pt x="1306410" y="727063"/>
                  <a:pt x="1305196" y="733898"/>
                </a:cubicBezTo>
                <a:cubicBezTo>
                  <a:pt x="1304877" y="735695"/>
                  <a:pt x="1304870" y="739468"/>
                  <a:pt x="1305181" y="742283"/>
                </a:cubicBezTo>
                <a:lnTo>
                  <a:pt x="1305180" y="742283"/>
                </a:lnTo>
                <a:cubicBezTo>
                  <a:pt x="1305832" y="748195"/>
                  <a:pt x="1307432" y="749001"/>
                  <a:pt x="1308342" y="743877"/>
                </a:cubicBezTo>
                <a:cubicBezTo>
                  <a:pt x="1308686" y="741938"/>
                  <a:pt x="1311221" y="740352"/>
                  <a:pt x="1313975" y="740352"/>
                </a:cubicBezTo>
                <a:cubicBezTo>
                  <a:pt x="1318576" y="740352"/>
                  <a:pt x="1318982" y="739671"/>
                  <a:pt x="1318982" y="731938"/>
                </a:cubicBezTo>
                <a:cubicBezTo>
                  <a:pt x="1318982" y="725162"/>
                  <a:pt x="1318340" y="723177"/>
                  <a:pt x="1315688" y="721739"/>
                </a:cubicBezTo>
                <a:close/>
                <a:moveTo>
                  <a:pt x="1295943" y="702332"/>
                </a:moveTo>
                <a:cubicBezTo>
                  <a:pt x="1294615" y="701816"/>
                  <a:pt x="1292999" y="703831"/>
                  <a:pt x="1291633" y="708586"/>
                </a:cubicBezTo>
                <a:cubicBezTo>
                  <a:pt x="1289363" y="716485"/>
                  <a:pt x="1287944" y="716159"/>
                  <a:pt x="1281672" y="706297"/>
                </a:cubicBezTo>
                <a:cubicBezTo>
                  <a:pt x="1276867" y="698740"/>
                  <a:pt x="1275410" y="701990"/>
                  <a:pt x="1275410" y="720263"/>
                </a:cubicBezTo>
                <a:cubicBezTo>
                  <a:pt x="1275410" y="728726"/>
                  <a:pt x="1275714" y="736709"/>
                  <a:pt x="1276085" y="738001"/>
                </a:cubicBezTo>
                <a:cubicBezTo>
                  <a:pt x="1277037" y="741314"/>
                  <a:pt x="1278229" y="740920"/>
                  <a:pt x="1278914" y="737064"/>
                </a:cubicBezTo>
                <a:cubicBezTo>
                  <a:pt x="1279235" y="735255"/>
                  <a:pt x="1280744" y="733887"/>
                  <a:pt x="1282267" y="734024"/>
                </a:cubicBezTo>
                <a:cubicBezTo>
                  <a:pt x="1287083" y="734455"/>
                  <a:pt x="1293488" y="729411"/>
                  <a:pt x="1294728" y="724211"/>
                </a:cubicBezTo>
                <a:cubicBezTo>
                  <a:pt x="1295386" y="721454"/>
                  <a:pt x="1296584" y="719199"/>
                  <a:pt x="1297390" y="719199"/>
                </a:cubicBezTo>
                <a:cubicBezTo>
                  <a:pt x="1298331" y="719199"/>
                  <a:pt x="1298741" y="716357"/>
                  <a:pt x="1298533" y="711266"/>
                </a:cubicBezTo>
                <a:cubicBezTo>
                  <a:pt x="1298313" y="705895"/>
                  <a:pt x="1297272" y="702848"/>
                  <a:pt x="1295943" y="702332"/>
                </a:cubicBezTo>
                <a:close/>
                <a:moveTo>
                  <a:pt x="1446152" y="676893"/>
                </a:moveTo>
                <a:cubicBezTo>
                  <a:pt x="1444294" y="676893"/>
                  <a:pt x="1443618" y="678773"/>
                  <a:pt x="1443618" y="683944"/>
                </a:cubicBezTo>
                <a:cubicBezTo>
                  <a:pt x="1443618" y="689115"/>
                  <a:pt x="1444294" y="690995"/>
                  <a:pt x="1446152" y="690995"/>
                </a:cubicBezTo>
                <a:cubicBezTo>
                  <a:pt x="1448010" y="690995"/>
                  <a:pt x="1448685" y="689115"/>
                  <a:pt x="1448685" y="683944"/>
                </a:cubicBezTo>
                <a:cubicBezTo>
                  <a:pt x="1448685" y="678773"/>
                  <a:pt x="1448010" y="676893"/>
                  <a:pt x="1446152" y="676893"/>
                </a:cubicBezTo>
                <a:close/>
                <a:moveTo>
                  <a:pt x="1547252" y="569202"/>
                </a:moveTo>
                <a:cubicBezTo>
                  <a:pt x="1545634" y="568536"/>
                  <a:pt x="1542530" y="568932"/>
                  <a:pt x="1536589" y="569832"/>
                </a:cubicBezTo>
                <a:cubicBezTo>
                  <a:pt x="1522432" y="571978"/>
                  <a:pt x="1521643" y="572498"/>
                  <a:pt x="1521643" y="579683"/>
                </a:cubicBezTo>
                <a:cubicBezTo>
                  <a:pt x="1521643" y="583776"/>
                  <a:pt x="1523375" y="585206"/>
                  <a:pt x="1529496" y="586169"/>
                </a:cubicBezTo>
                <a:cubicBezTo>
                  <a:pt x="1537150" y="587372"/>
                  <a:pt x="1545182" y="586116"/>
                  <a:pt x="1547736" y="583315"/>
                </a:cubicBezTo>
                <a:cubicBezTo>
                  <a:pt x="1548432" y="582551"/>
                  <a:pt x="1549002" y="578782"/>
                  <a:pt x="1549002" y="574938"/>
                </a:cubicBezTo>
                <a:cubicBezTo>
                  <a:pt x="1549002" y="571594"/>
                  <a:pt x="1548869" y="569867"/>
                  <a:pt x="1547252" y="569202"/>
                </a:cubicBezTo>
                <a:close/>
                <a:moveTo>
                  <a:pt x="1554570" y="564661"/>
                </a:moveTo>
                <a:cubicBezTo>
                  <a:pt x="1552196" y="562945"/>
                  <a:pt x="1549779" y="566944"/>
                  <a:pt x="1550554" y="571306"/>
                </a:cubicBezTo>
                <a:cubicBezTo>
                  <a:pt x="1551371" y="575907"/>
                  <a:pt x="1556150" y="574259"/>
                  <a:pt x="1556181" y="569366"/>
                </a:cubicBezTo>
                <a:cubicBezTo>
                  <a:pt x="1556193" y="567427"/>
                  <a:pt x="1555468" y="565309"/>
                  <a:pt x="1554570" y="564661"/>
                </a:cubicBezTo>
                <a:close/>
                <a:moveTo>
                  <a:pt x="1556553" y="417091"/>
                </a:moveTo>
                <a:cubicBezTo>
                  <a:pt x="1556057" y="416537"/>
                  <a:pt x="1555096" y="416950"/>
                  <a:pt x="1553395" y="418021"/>
                </a:cubicBezTo>
                <a:cubicBezTo>
                  <a:pt x="1548720" y="420964"/>
                  <a:pt x="1548591" y="421291"/>
                  <a:pt x="1549352" y="428194"/>
                </a:cubicBezTo>
                <a:cubicBezTo>
                  <a:pt x="1549986" y="433938"/>
                  <a:pt x="1552199" y="435439"/>
                  <a:pt x="1553478" y="430990"/>
                </a:cubicBezTo>
                <a:cubicBezTo>
                  <a:pt x="1553896" y="429536"/>
                  <a:pt x="1554764" y="428346"/>
                  <a:pt x="1555406" y="428346"/>
                </a:cubicBezTo>
                <a:cubicBezTo>
                  <a:pt x="1556049" y="428346"/>
                  <a:pt x="1556734" y="425473"/>
                  <a:pt x="1556928" y="421960"/>
                </a:cubicBezTo>
                <a:cubicBezTo>
                  <a:pt x="1557082" y="419165"/>
                  <a:pt x="1557050" y="417645"/>
                  <a:pt x="1556553" y="417091"/>
                </a:cubicBezTo>
                <a:close/>
                <a:moveTo>
                  <a:pt x="1562116" y="408956"/>
                </a:moveTo>
                <a:cubicBezTo>
                  <a:pt x="1559902" y="408956"/>
                  <a:pt x="1559136" y="410617"/>
                  <a:pt x="1559136" y="415419"/>
                </a:cubicBezTo>
                <a:cubicBezTo>
                  <a:pt x="1559136" y="418974"/>
                  <a:pt x="1559440" y="422940"/>
                  <a:pt x="1559811" y="424233"/>
                </a:cubicBezTo>
                <a:cubicBezTo>
                  <a:pt x="1561104" y="428732"/>
                  <a:pt x="1565003" y="426546"/>
                  <a:pt x="1565617" y="420977"/>
                </a:cubicBezTo>
                <a:cubicBezTo>
                  <a:pt x="1566534" y="412663"/>
                  <a:pt x="1565454" y="408956"/>
                  <a:pt x="1562116" y="408956"/>
                </a:cubicBezTo>
                <a:close/>
                <a:moveTo>
                  <a:pt x="789329" y="340155"/>
                </a:moveTo>
                <a:lnTo>
                  <a:pt x="769010" y="406333"/>
                </a:lnTo>
                <a:lnTo>
                  <a:pt x="809437" y="406333"/>
                </a:lnTo>
                <a:close/>
                <a:moveTo>
                  <a:pt x="499038" y="292437"/>
                </a:moveTo>
                <a:lnTo>
                  <a:pt x="499038" y="476528"/>
                </a:lnTo>
                <a:lnTo>
                  <a:pt x="343828" y="476528"/>
                </a:lnTo>
                <a:lnTo>
                  <a:pt x="343828" y="434838"/>
                </a:lnTo>
                <a:lnTo>
                  <a:pt x="442027" y="434838"/>
                </a:lnTo>
                <a:lnTo>
                  <a:pt x="442027" y="398547"/>
                </a:lnTo>
                <a:lnTo>
                  <a:pt x="353498" y="398547"/>
                </a:lnTo>
                <a:lnTo>
                  <a:pt x="353498" y="361000"/>
                </a:lnTo>
                <a:lnTo>
                  <a:pt x="442027" y="361000"/>
                </a:lnTo>
                <a:lnTo>
                  <a:pt x="442027" y="331742"/>
                </a:lnTo>
                <a:lnTo>
                  <a:pt x="346591" y="331742"/>
                </a:lnTo>
                <a:lnTo>
                  <a:pt x="346591" y="292437"/>
                </a:lnTo>
                <a:close/>
                <a:moveTo>
                  <a:pt x="670362" y="292437"/>
                </a:moveTo>
                <a:lnTo>
                  <a:pt x="670362" y="476528"/>
                </a:lnTo>
                <a:lnTo>
                  <a:pt x="524696" y="476528"/>
                </a:lnTo>
                <a:lnTo>
                  <a:pt x="524696" y="431196"/>
                </a:lnTo>
                <a:lnTo>
                  <a:pt x="613477" y="431196"/>
                </a:lnTo>
                <a:lnTo>
                  <a:pt x="613477" y="292437"/>
                </a:lnTo>
                <a:close/>
                <a:moveTo>
                  <a:pt x="819655" y="292437"/>
                </a:moveTo>
                <a:lnTo>
                  <a:pt x="888846" y="476528"/>
                </a:lnTo>
                <a:lnTo>
                  <a:pt x="830765" y="476528"/>
                </a:lnTo>
                <a:lnTo>
                  <a:pt x="821792" y="446139"/>
                </a:lnTo>
                <a:lnTo>
                  <a:pt x="757210" y="446139"/>
                </a:lnTo>
                <a:lnTo>
                  <a:pt x="748000" y="476528"/>
                </a:lnTo>
                <a:lnTo>
                  <a:pt x="688431" y="476528"/>
                </a:lnTo>
                <a:lnTo>
                  <a:pt x="757606" y="292437"/>
                </a:lnTo>
                <a:close/>
                <a:moveTo>
                  <a:pt x="233193" y="289298"/>
                </a:moveTo>
                <a:cubicBezTo>
                  <a:pt x="252364" y="289298"/>
                  <a:pt x="267454" y="291705"/>
                  <a:pt x="278463" y="296518"/>
                </a:cubicBezTo>
                <a:cubicBezTo>
                  <a:pt x="289471" y="301332"/>
                  <a:pt x="297717" y="307946"/>
                  <a:pt x="303201" y="316359"/>
                </a:cubicBezTo>
                <a:cubicBezTo>
                  <a:pt x="308684" y="324772"/>
                  <a:pt x="311426" y="333709"/>
                  <a:pt x="311426" y="343169"/>
                </a:cubicBezTo>
                <a:cubicBezTo>
                  <a:pt x="311426" y="357568"/>
                  <a:pt x="306068" y="369414"/>
                  <a:pt x="295352" y="378706"/>
                </a:cubicBezTo>
                <a:cubicBezTo>
                  <a:pt x="284720" y="387999"/>
                  <a:pt x="266931" y="395449"/>
                  <a:pt x="241983" y="401058"/>
                </a:cubicBezTo>
                <a:cubicBezTo>
                  <a:pt x="226747" y="404407"/>
                  <a:pt x="217036" y="407965"/>
                  <a:pt x="212850" y="411732"/>
                </a:cubicBezTo>
                <a:cubicBezTo>
                  <a:pt x="208665" y="415499"/>
                  <a:pt x="206572" y="419769"/>
                  <a:pt x="206572" y="424541"/>
                </a:cubicBezTo>
                <a:cubicBezTo>
                  <a:pt x="206572" y="429564"/>
                  <a:pt x="208769" y="433980"/>
                  <a:pt x="213164" y="437789"/>
                </a:cubicBezTo>
                <a:cubicBezTo>
                  <a:pt x="217559" y="441598"/>
                  <a:pt x="223817" y="443502"/>
                  <a:pt x="231938" y="443502"/>
                </a:cubicBezTo>
                <a:cubicBezTo>
                  <a:pt x="242821" y="443502"/>
                  <a:pt x="251192" y="439777"/>
                  <a:pt x="257052" y="432326"/>
                </a:cubicBezTo>
                <a:cubicBezTo>
                  <a:pt x="260652" y="427722"/>
                  <a:pt x="263038" y="421025"/>
                  <a:pt x="264210" y="412234"/>
                </a:cubicBezTo>
                <a:lnTo>
                  <a:pt x="318332" y="415625"/>
                </a:lnTo>
                <a:cubicBezTo>
                  <a:pt x="316742" y="434210"/>
                  <a:pt x="309919" y="449530"/>
                  <a:pt x="297864" y="461585"/>
                </a:cubicBezTo>
                <a:cubicBezTo>
                  <a:pt x="285809" y="473640"/>
                  <a:pt x="264126" y="479668"/>
                  <a:pt x="232817" y="479668"/>
                </a:cubicBezTo>
                <a:cubicBezTo>
                  <a:pt x="214985" y="479668"/>
                  <a:pt x="200209" y="477093"/>
                  <a:pt x="188489" y="471945"/>
                </a:cubicBezTo>
                <a:cubicBezTo>
                  <a:pt x="176769" y="466796"/>
                  <a:pt x="167644" y="459241"/>
                  <a:pt x="161114" y="449279"/>
                </a:cubicBezTo>
                <a:cubicBezTo>
                  <a:pt x="154584" y="439317"/>
                  <a:pt x="151319" y="428433"/>
                  <a:pt x="151319" y="416630"/>
                </a:cubicBezTo>
                <a:cubicBezTo>
                  <a:pt x="151319" y="406584"/>
                  <a:pt x="153768" y="397501"/>
                  <a:pt x="158665" y="389380"/>
                </a:cubicBezTo>
                <a:cubicBezTo>
                  <a:pt x="163563" y="381260"/>
                  <a:pt x="171390" y="374458"/>
                  <a:pt x="182148" y="368974"/>
                </a:cubicBezTo>
                <a:cubicBezTo>
                  <a:pt x="192905" y="363491"/>
                  <a:pt x="210716" y="358070"/>
                  <a:pt x="235579" y="352713"/>
                </a:cubicBezTo>
                <a:cubicBezTo>
                  <a:pt x="245625" y="350620"/>
                  <a:pt x="251988" y="348359"/>
                  <a:pt x="254666" y="345932"/>
                </a:cubicBezTo>
                <a:cubicBezTo>
                  <a:pt x="257429" y="343588"/>
                  <a:pt x="258810" y="340950"/>
                  <a:pt x="258810" y="338020"/>
                </a:cubicBezTo>
                <a:cubicBezTo>
                  <a:pt x="258810" y="334002"/>
                  <a:pt x="257136" y="330591"/>
                  <a:pt x="253787" y="327786"/>
                </a:cubicBezTo>
                <a:cubicBezTo>
                  <a:pt x="250439" y="324982"/>
                  <a:pt x="245458" y="323579"/>
                  <a:pt x="238844" y="323579"/>
                </a:cubicBezTo>
                <a:cubicBezTo>
                  <a:pt x="230807" y="323579"/>
                  <a:pt x="224508" y="325463"/>
                  <a:pt x="219945" y="329230"/>
                </a:cubicBezTo>
                <a:cubicBezTo>
                  <a:pt x="215383" y="332997"/>
                  <a:pt x="212390" y="339025"/>
                  <a:pt x="210967" y="347313"/>
                </a:cubicBezTo>
                <a:lnTo>
                  <a:pt x="157347" y="344174"/>
                </a:lnTo>
                <a:cubicBezTo>
                  <a:pt x="159691" y="325086"/>
                  <a:pt x="167037" y="311169"/>
                  <a:pt x="179385" y="302420"/>
                </a:cubicBezTo>
                <a:cubicBezTo>
                  <a:pt x="191733" y="293672"/>
                  <a:pt x="209669" y="289298"/>
                  <a:pt x="233193" y="289298"/>
                </a:cubicBezTo>
                <a:close/>
                <a:moveTo>
                  <a:pt x="985668" y="289298"/>
                </a:moveTo>
                <a:cubicBezTo>
                  <a:pt x="1004839" y="289298"/>
                  <a:pt x="1019929" y="291705"/>
                  <a:pt x="1030938" y="296518"/>
                </a:cubicBezTo>
                <a:cubicBezTo>
                  <a:pt x="1041946" y="301332"/>
                  <a:pt x="1050192" y="307946"/>
                  <a:pt x="1055676" y="316359"/>
                </a:cubicBezTo>
                <a:cubicBezTo>
                  <a:pt x="1061159" y="324772"/>
                  <a:pt x="1063901" y="333709"/>
                  <a:pt x="1063901" y="343169"/>
                </a:cubicBezTo>
                <a:cubicBezTo>
                  <a:pt x="1063901" y="357568"/>
                  <a:pt x="1058543" y="369414"/>
                  <a:pt x="1047827" y="378706"/>
                </a:cubicBezTo>
                <a:cubicBezTo>
                  <a:pt x="1037195" y="387999"/>
                  <a:pt x="1019406" y="395449"/>
                  <a:pt x="994458" y="401058"/>
                </a:cubicBezTo>
                <a:cubicBezTo>
                  <a:pt x="979222" y="404407"/>
                  <a:pt x="969511" y="407965"/>
                  <a:pt x="965325" y="411732"/>
                </a:cubicBezTo>
                <a:cubicBezTo>
                  <a:pt x="961140" y="415499"/>
                  <a:pt x="959047" y="419769"/>
                  <a:pt x="959047" y="424541"/>
                </a:cubicBezTo>
                <a:cubicBezTo>
                  <a:pt x="959047" y="429564"/>
                  <a:pt x="961244" y="433980"/>
                  <a:pt x="965639" y="437789"/>
                </a:cubicBezTo>
                <a:cubicBezTo>
                  <a:pt x="970034" y="441598"/>
                  <a:pt x="976292" y="443502"/>
                  <a:pt x="984413" y="443502"/>
                </a:cubicBezTo>
                <a:cubicBezTo>
                  <a:pt x="995296" y="443502"/>
                  <a:pt x="1003667" y="439777"/>
                  <a:pt x="1009527" y="432326"/>
                </a:cubicBezTo>
                <a:cubicBezTo>
                  <a:pt x="1013127" y="427722"/>
                  <a:pt x="1015513" y="421025"/>
                  <a:pt x="1016685" y="412234"/>
                </a:cubicBezTo>
                <a:lnTo>
                  <a:pt x="1070807" y="415625"/>
                </a:lnTo>
                <a:cubicBezTo>
                  <a:pt x="1069217" y="434210"/>
                  <a:pt x="1062394" y="449530"/>
                  <a:pt x="1050339" y="461585"/>
                </a:cubicBezTo>
                <a:cubicBezTo>
                  <a:pt x="1038284" y="473640"/>
                  <a:pt x="1016601" y="479668"/>
                  <a:pt x="985292" y="479668"/>
                </a:cubicBezTo>
                <a:cubicBezTo>
                  <a:pt x="967460" y="479668"/>
                  <a:pt x="952684" y="477093"/>
                  <a:pt x="940964" y="471945"/>
                </a:cubicBezTo>
                <a:cubicBezTo>
                  <a:pt x="929244" y="466796"/>
                  <a:pt x="920119" y="459241"/>
                  <a:pt x="913589" y="449279"/>
                </a:cubicBezTo>
                <a:cubicBezTo>
                  <a:pt x="907059" y="439317"/>
                  <a:pt x="903794" y="428433"/>
                  <a:pt x="903794" y="416630"/>
                </a:cubicBezTo>
                <a:cubicBezTo>
                  <a:pt x="903794" y="406584"/>
                  <a:pt x="906243" y="397501"/>
                  <a:pt x="911140" y="389380"/>
                </a:cubicBezTo>
                <a:cubicBezTo>
                  <a:pt x="916038" y="381260"/>
                  <a:pt x="923865" y="374458"/>
                  <a:pt x="934623" y="368974"/>
                </a:cubicBezTo>
                <a:cubicBezTo>
                  <a:pt x="945380" y="363491"/>
                  <a:pt x="963191" y="358070"/>
                  <a:pt x="988054" y="352713"/>
                </a:cubicBezTo>
                <a:cubicBezTo>
                  <a:pt x="998100" y="350620"/>
                  <a:pt x="1004462" y="348359"/>
                  <a:pt x="1007141" y="345932"/>
                </a:cubicBezTo>
                <a:cubicBezTo>
                  <a:pt x="1009904" y="343588"/>
                  <a:pt x="1011285" y="340950"/>
                  <a:pt x="1011285" y="338020"/>
                </a:cubicBezTo>
                <a:cubicBezTo>
                  <a:pt x="1011285" y="334002"/>
                  <a:pt x="1009611" y="330591"/>
                  <a:pt x="1006262" y="327786"/>
                </a:cubicBezTo>
                <a:cubicBezTo>
                  <a:pt x="1002914" y="324982"/>
                  <a:pt x="997933" y="323579"/>
                  <a:pt x="991319" y="323579"/>
                </a:cubicBezTo>
                <a:cubicBezTo>
                  <a:pt x="983282" y="323579"/>
                  <a:pt x="976983" y="325463"/>
                  <a:pt x="972420" y="329230"/>
                </a:cubicBezTo>
                <a:cubicBezTo>
                  <a:pt x="967858" y="332997"/>
                  <a:pt x="964865" y="339025"/>
                  <a:pt x="963442" y="347313"/>
                </a:cubicBezTo>
                <a:lnTo>
                  <a:pt x="909822" y="344174"/>
                </a:lnTo>
                <a:cubicBezTo>
                  <a:pt x="912166" y="325086"/>
                  <a:pt x="919512" y="311169"/>
                  <a:pt x="931860" y="302420"/>
                </a:cubicBezTo>
                <a:cubicBezTo>
                  <a:pt x="944208" y="293672"/>
                  <a:pt x="962144" y="289298"/>
                  <a:pt x="985668" y="289298"/>
                </a:cubicBezTo>
                <a:close/>
                <a:moveTo>
                  <a:pt x="1552549" y="190376"/>
                </a:moveTo>
                <a:cubicBezTo>
                  <a:pt x="1548642" y="190376"/>
                  <a:pt x="1547675" y="197911"/>
                  <a:pt x="1550776" y="204196"/>
                </a:cubicBezTo>
                <a:cubicBezTo>
                  <a:pt x="1552942" y="208585"/>
                  <a:pt x="1552577" y="208421"/>
                  <a:pt x="1554493" y="205863"/>
                </a:cubicBezTo>
                <a:cubicBezTo>
                  <a:pt x="1555374" y="204686"/>
                  <a:pt x="1556096" y="200720"/>
                  <a:pt x="1556096" y="197050"/>
                </a:cubicBezTo>
                <a:cubicBezTo>
                  <a:pt x="1556096" y="191773"/>
                  <a:pt x="1555353" y="190376"/>
                  <a:pt x="1552549" y="190376"/>
                </a:cubicBezTo>
                <a:close/>
                <a:moveTo>
                  <a:pt x="1241970" y="135731"/>
                </a:moveTo>
                <a:cubicBezTo>
                  <a:pt x="1242528" y="136929"/>
                  <a:pt x="1242984" y="138609"/>
                  <a:pt x="1242984" y="139464"/>
                </a:cubicBezTo>
                <a:cubicBezTo>
                  <a:pt x="1242984" y="140319"/>
                  <a:pt x="1242528" y="141019"/>
                  <a:pt x="1241970" y="141019"/>
                </a:cubicBezTo>
                <a:cubicBezTo>
                  <a:pt x="1241413" y="141019"/>
                  <a:pt x="1240957" y="139339"/>
                  <a:pt x="1240957" y="137285"/>
                </a:cubicBezTo>
                <a:cubicBezTo>
                  <a:pt x="1240957" y="135232"/>
                  <a:pt x="1241413" y="134532"/>
                  <a:pt x="1241970" y="135731"/>
                </a:cubicBezTo>
                <a:close/>
                <a:moveTo>
                  <a:pt x="1210368" y="131560"/>
                </a:moveTo>
                <a:cubicBezTo>
                  <a:pt x="1211100" y="130541"/>
                  <a:pt x="1211974" y="130666"/>
                  <a:pt x="1212310" y="131838"/>
                </a:cubicBezTo>
                <a:cubicBezTo>
                  <a:pt x="1212647" y="133009"/>
                  <a:pt x="1212048" y="133843"/>
                  <a:pt x="1210980" y="133690"/>
                </a:cubicBezTo>
                <a:cubicBezTo>
                  <a:pt x="1209800" y="133521"/>
                  <a:pt x="1209560" y="132685"/>
                  <a:pt x="1210368" y="131560"/>
                </a:cubicBezTo>
                <a:close/>
                <a:moveTo>
                  <a:pt x="691" y="0"/>
                </a:moveTo>
                <a:cubicBezTo>
                  <a:pt x="-1693" y="0"/>
                  <a:pt x="2589" y="95202"/>
                  <a:pt x="5995" y="117949"/>
                </a:cubicBezTo>
                <a:cubicBezTo>
                  <a:pt x="6563" y="121743"/>
                  <a:pt x="7251" y="139194"/>
                  <a:pt x="7525" y="156730"/>
                </a:cubicBezTo>
                <a:cubicBezTo>
                  <a:pt x="7798" y="174265"/>
                  <a:pt x="8412" y="190330"/>
                  <a:pt x="8889" y="192430"/>
                </a:cubicBezTo>
                <a:cubicBezTo>
                  <a:pt x="9365" y="194528"/>
                  <a:pt x="9803" y="214359"/>
                  <a:pt x="9862" y="236498"/>
                </a:cubicBezTo>
                <a:cubicBezTo>
                  <a:pt x="10009" y="292345"/>
                  <a:pt x="11511" y="359948"/>
                  <a:pt x="12696" y="364071"/>
                </a:cubicBezTo>
                <a:cubicBezTo>
                  <a:pt x="13239" y="365962"/>
                  <a:pt x="13484" y="369325"/>
                  <a:pt x="13239" y="371544"/>
                </a:cubicBezTo>
                <a:cubicBezTo>
                  <a:pt x="12994" y="373763"/>
                  <a:pt x="13942" y="385769"/>
                  <a:pt x="15345" y="398224"/>
                </a:cubicBezTo>
                <a:cubicBezTo>
                  <a:pt x="16748" y="410679"/>
                  <a:pt x="17896" y="424365"/>
                  <a:pt x="17896" y="428638"/>
                </a:cubicBezTo>
                <a:cubicBezTo>
                  <a:pt x="17896" y="432910"/>
                  <a:pt x="18580" y="437319"/>
                  <a:pt x="19416" y="438435"/>
                </a:cubicBezTo>
                <a:cubicBezTo>
                  <a:pt x="20252" y="439551"/>
                  <a:pt x="20936" y="443050"/>
                  <a:pt x="20936" y="446211"/>
                </a:cubicBezTo>
                <a:cubicBezTo>
                  <a:pt x="20936" y="449373"/>
                  <a:pt x="21589" y="456958"/>
                  <a:pt x="22387" y="463068"/>
                </a:cubicBezTo>
                <a:cubicBezTo>
                  <a:pt x="23185" y="469178"/>
                  <a:pt x="23983" y="477135"/>
                  <a:pt x="24160" y="480750"/>
                </a:cubicBezTo>
                <a:cubicBezTo>
                  <a:pt x="24367" y="484971"/>
                  <a:pt x="26294" y="489672"/>
                  <a:pt x="29549" y="493893"/>
                </a:cubicBezTo>
                <a:cubicBezTo>
                  <a:pt x="33309" y="498771"/>
                  <a:pt x="34965" y="503222"/>
                  <a:pt x="35972" y="511161"/>
                </a:cubicBezTo>
                <a:cubicBezTo>
                  <a:pt x="36719" y="517044"/>
                  <a:pt x="38885" y="528334"/>
                  <a:pt x="40786" y="536250"/>
                </a:cubicBezTo>
                <a:cubicBezTo>
                  <a:pt x="42686" y="544166"/>
                  <a:pt x="44242" y="551969"/>
                  <a:pt x="44242" y="553589"/>
                </a:cubicBezTo>
                <a:cubicBezTo>
                  <a:pt x="44242" y="555210"/>
                  <a:pt x="45268" y="557043"/>
                  <a:pt x="46522" y="557663"/>
                </a:cubicBezTo>
                <a:cubicBezTo>
                  <a:pt x="48639" y="558709"/>
                  <a:pt x="48784" y="560359"/>
                  <a:pt x="48560" y="580823"/>
                </a:cubicBezTo>
                <a:cubicBezTo>
                  <a:pt x="48427" y="592942"/>
                  <a:pt x="48547" y="602858"/>
                  <a:pt x="48827" y="602858"/>
                </a:cubicBezTo>
                <a:cubicBezTo>
                  <a:pt x="49107" y="602858"/>
                  <a:pt x="50201" y="600978"/>
                  <a:pt x="51258" y="598680"/>
                </a:cubicBezTo>
                <a:cubicBezTo>
                  <a:pt x="52740" y="595461"/>
                  <a:pt x="54100" y="595461"/>
                  <a:pt x="57189" y="598680"/>
                </a:cubicBezTo>
                <a:cubicBezTo>
                  <a:pt x="59393" y="600978"/>
                  <a:pt x="62169" y="602858"/>
                  <a:pt x="63359" y="602858"/>
                </a:cubicBezTo>
                <a:cubicBezTo>
                  <a:pt x="64646" y="602858"/>
                  <a:pt x="65521" y="605092"/>
                  <a:pt x="65521" y="608381"/>
                </a:cubicBezTo>
                <a:cubicBezTo>
                  <a:pt x="65521" y="611419"/>
                  <a:pt x="66661" y="619104"/>
                  <a:pt x="68054" y="625459"/>
                </a:cubicBezTo>
                <a:cubicBezTo>
                  <a:pt x="69447" y="631814"/>
                  <a:pt x="71403" y="645590"/>
                  <a:pt x="72399" y="656072"/>
                </a:cubicBezTo>
                <a:cubicBezTo>
                  <a:pt x="74430" y="677433"/>
                  <a:pt x="77303" y="690995"/>
                  <a:pt x="79796" y="690995"/>
                </a:cubicBezTo>
                <a:cubicBezTo>
                  <a:pt x="80712" y="690995"/>
                  <a:pt x="82548" y="693949"/>
                  <a:pt x="83877" y="697561"/>
                </a:cubicBezTo>
                <a:cubicBezTo>
                  <a:pt x="85206" y="701172"/>
                  <a:pt x="87434" y="705361"/>
                  <a:pt x="88827" y="706868"/>
                </a:cubicBezTo>
                <a:cubicBezTo>
                  <a:pt x="90221" y="708376"/>
                  <a:pt x="92950" y="712560"/>
                  <a:pt x="94892" y="716167"/>
                </a:cubicBezTo>
                <a:cubicBezTo>
                  <a:pt x="96834" y="719773"/>
                  <a:pt x="99684" y="722724"/>
                  <a:pt x="101225" y="722724"/>
                </a:cubicBezTo>
                <a:cubicBezTo>
                  <a:pt x="102766" y="722724"/>
                  <a:pt x="104027" y="724214"/>
                  <a:pt x="104027" y="726034"/>
                </a:cubicBezTo>
                <a:cubicBezTo>
                  <a:pt x="104027" y="727854"/>
                  <a:pt x="106084" y="730416"/>
                  <a:pt x="108599" y="731729"/>
                </a:cubicBezTo>
                <a:cubicBezTo>
                  <a:pt x="111114" y="733041"/>
                  <a:pt x="113421" y="735518"/>
                  <a:pt x="113725" y="737233"/>
                </a:cubicBezTo>
                <a:cubicBezTo>
                  <a:pt x="114634" y="742345"/>
                  <a:pt x="173298" y="741192"/>
                  <a:pt x="174781" y="736033"/>
                </a:cubicBezTo>
                <a:cubicBezTo>
                  <a:pt x="175760" y="732625"/>
                  <a:pt x="176456" y="732658"/>
                  <a:pt x="178081" y="736189"/>
                </a:cubicBezTo>
                <a:cubicBezTo>
                  <a:pt x="179726" y="739761"/>
                  <a:pt x="180836" y="739788"/>
                  <a:pt x="183593" y="736319"/>
                </a:cubicBezTo>
                <a:cubicBezTo>
                  <a:pt x="186361" y="732837"/>
                  <a:pt x="187531" y="732877"/>
                  <a:pt x="189488" y="736523"/>
                </a:cubicBezTo>
                <a:cubicBezTo>
                  <a:pt x="191281" y="739860"/>
                  <a:pt x="192469" y="740069"/>
                  <a:pt x="193952" y="737309"/>
                </a:cubicBezTo>
                <a:cubicBezTo>
                  <a:pt x="195063" y="735240"/>
                  <a:pt x="199416" y="733610"/>
                  <a:pt x="203625" y="733687"/>
                </a:cubicBezTo>
                <a:cubicBezTo>
                  <a:pt x="209162" y="733787"/>
                  <a:pt x="212003" y="732175"/>
                  <a:pt x="213896" y="727858"/>
                </a:cubicBezTo>
                <a:cubicBezTo>
                  <a:pt x="215951" y="723173"/>
                  <a:pt x="216826" y="722791"/>
                  <a:pt x="217965" y="726080"/>
                </a:cubicBezTo>
                <a:cubicBezTo>
                  <a:pt x="218848" y="728628"/>
                  <a:pt x="222520" y="730093"/>
                  <a:pt x="227333" y="729816"/>
                </a:cubicBezTo>
                <a:cubicBezTo>
                  <a:pt x="231688" y="729567"/>
                  <a:pt x="246650" y="729459"/>
                  <a:pt x="260583" y="729578"/>
                </a:cubicBezTo>
                <a:cubicBezTo>
                  <a:pt x="280116" y="729743"/>
                  <a:pt x="286147" y="728752"/>
                  <a:pt x="286929" y="725249"/>
                </a:cubicBezTo>
                <a:cubicBezTo>
                  <a:pt x="288068" y="720142"/>
                  <a:pt x="291624" y="721490"/>
                  <a:pt x="292700" y="727436"/>
                </a:cubicBezTo>
                <a:cubicBezTo>
                  <a:pt x="293210" y="730255"/>
                  <a:pt x="294350" y="730142"/>
                  <a:pt x="296825" y="727027"/>
                </a:cubicBezTo>
                <a:cubicBezTo>
                  <a:pt x="301182" y="721546"/>
                  <a:pt x="314007" y="721394"/>
                  <a:pt x="315562" y="726805"/>
                </a:cubicBezTo>
                <a:cubicBezTo>
                  <a:pt x="316451" y="729897"/>
                  <a:pt x="317091" y="729861"/>
                  <a:pt x="318200" y="726657"/>
                </a:cubicBezTo>
                <a:cubicBezTo>
                  <a:pt x="319276" y="723551"/>
                  <a:pt x="330421" y="722232"/>
                  <a:pt x="360140" y="721694"/>
                </a:cubicBezTo>
                <a:cubicBezTo>
                  <a:pt x="391766" y="721122"/>
                  <a:pt x="400965" y="719952"/>
                  <a:pt x="402214" y="716345"/>
                </a:cubicBezTo>
                <a:cubicBezTo>
                  <a:pt x="403252" y="713346"/>
                  <a:pt x="405041" y="712530"/>
                  <a:pt x="407319" y="714017"/>
                </a:cubicBezTo>
                <a:cubicBezTo>
                  <a:pt x="409317" y="715321"/>
                  <a:pt x="411097" y="714786"/>
                  <a:pt x="411454" y="712775"/>
                </a:cubicBezTo>
                <a:cubicBezTo>
                  <a:pt x="411799" y="710832"/>
                  <a:pt x="413476" y="710008"/>
                  <a:pt x="415181" y="710942"/>
                </a:cubicBezTo>
                <a:cubicBezTo>
                  <a:pt x="416885" y="711877"/>
                  <a:pt x="418926" y="710777"/>
                  <a:pt x="419715" y="708499"/>
                </a:cubicBezTo>
                <a:cubicBezTo>
                  <a:pt x="420786" y="705406"/>
                  <a:pt x="421964" y="705343"/>
                  <a:pt x="424362" y="708252"/>
                </a:cubicBezTo>
                <a:cubicBezTo>
                  <a:pt x="428569" y="713355"/>
                  <a:pt x="435907" y="713213"/>
                  <a:pt x="440092" y="707949"/>
                </a:cubicBezTo>
                <a:cubicBezTo>
                  <a:pt x="442824" y="704512"/>
                  <a:pt x="444401" y="704796"/>
                  <a:pt x="448777" y="709512"/>
                </a:cubicBezTo>
                <a:cubicBezTo>
                  <a:pt x="456130" y="717437"/>
                  <a:pt x="496378" y="722406"/>
                  <a:pt x="498709" y="715677"/>
                </a:cubicBezTo>
                <a:cubicBezTo>
                  <a:pt x="499572" y="713184"/>
                  <a:pt x="500560" y="712121"/>
                  <a:pt x="500903" y="713316"/>
                </a:cubicBezTo>
                <a:cubicBezTo>
                  <a:pt x="501247" y="714510"/>
                  <a:pt x="502808" y="712857"/>
                  <a:pt x="504372" y="709642"/>
                </a:cubicBezTo>
                <a:cubicBezTo>
                  <a:pt x="506732" y="704791"/>
                  <a:pt x="507676" y="704525"/>
                  <a:pt x="509919" y="708080"/>
                </a:cubicBezTo>
                <a:cubicBezTo>
                  <a:pt x="511714" y="710925"/>
                  <a:pt x="517994" y="712229"/>
                  <a:pt x="528628" y="711964"/>
                </a:cubicBezTo>
                <a:cubicBezTo>
                  <a:pt x="538017" y="711730"/>
                  <a:pt x="545450" y="713082"/>
                  <a:pt x="546606" y="715235"/>
                </a:cubicBezTo>
                <a:cubicBezTo>
                  <a:pt x="547923" y="717686"/>
                  <a:pt x="552076" y="717879"/>
                  <a:pt x="559110" y="715816"/>
                </a:cubicBezTo>
                <a:cubicBezTo>
                  <a:pt x="574385" y="711336"/>
                  <a:pt x="576121" y="710405"/>
                  <a:pt x="577382" y="706018"/>
                </a:cubicBezTo>
                <a:cubicBezTo>
                  <a:pt x="578677" y="701510"/>
                  <a:pt x="592217" y="704060"/>
                  <a:pt x="594086" y="709164"/>
                </a:cubicBezTo>
                <a:cubicBezTo>
                  <a:pt x="594972" y="711583"/>
                  <a:pt x="634903" y="717208"/>
                  <a:pt x="648173" y="716783"/>
                </a:cubicBezTo>
                <a:cubicBezTo>
                  <a:pt x="651938" y="716662"/>
                  <a:pt x="660309" y="712615"/>
                  <a:pt x="661329" y="710421"/>
                </a:cubicBezTo>
                <a:cubicBezTo>
                  <a:pt x="661818" y="709369"/>
                  <a:pt x="662505" y="710120"/>
                  <a:pt x="662856" y="712090"/>
                </a:cubicBezTo>
                <a:cubicBezTo>
                  <a:pt x="663535" y="715918"/>
                  <a:pt x="671740" y="717114"/>
                  <a:pt x="672768" y="713537"/>
                </a:cubicBezTo>
                <a:cubicBezTo>
                  <a:pt x="673106" y="712362"/>
                  <a:pt x="677172" y="711755"/>
                  <a:pt x="681804" y="712188"/>
                </a:cubicBezTo>
                <a:cubicBezTo>
                  <a:pt x="692712" y="713207"/>
                  <a:pt x="692220" y="713203"/>
                  <a:pt x="734255" y="712603"/>
                </a:cubicBezTo>
                <a:cubicBezTo>
                  <a:pt x="758053" y="712263"/>
                  <a:pt x="771247" y="710746"/>
                  <a:pt x="773344" y="708107"/>
                </a:cubicBezTo>
                <a:cubicBezTo>
                  <a:pt x="775882" y="704915"/>
                  <a:pt x="777520" y="705290"/>
                  <a:pt x="781593" y="709997"/>
                </a:cubicBezTo>
                <a:cubicBezTo>
                  <a:pt x="784389" y="713227"/>
                  <a:pt x="788002" y="715842"/>
                  <a:pt x="789622" y="715810"/>
                </a:cubicBezTo>
                <a:cubicBezTo>
                  <a:pt x="791243" y="715777"/>
                  <a:pt x="793481" y="715833"/>
                  <a:pt x="794596" y="715934"/>
                </a:cubicBezTo>
                <a:cubicBezTo>
                  <a:pt x="795710" y="716035"/>
                  <a:pt x="801296" y="715253"/>
                  <a:pt x="807008" y="714197"/>
                </a:cubicBezTo>
                <a:cubicBezTo>
                  <a:pt x="815358" y="712653"/>
                  <a:pt x="817395" y="713217"/>
                  <a:pt x="817395" y="717069"/>
                </a:cubicBezTo>
                <a:cubicBezTo>
                  <a:pt x="817395" y="726436"/>
                  <a:pt x="814310" y="730473"/>
                  <a:pt x="806147" y="731787"/>
                </a:cubicBezTo>
                <a:cubicBezTo>
                  <a:pt x="797915" y="733113"/>
                  <a:pt x="792062" y="738861"/>
                  <a:pt x="792062" y="745619"/>
                </a:cubicBezTo>
                <a:cubicBezTo>
                  <a:pt x="792062" y="747691"/>
                  <a:pt x="788805" y="749165"/>
                  <a:pt x="784223" y="749165"/>
                </a:cubicBezTo>
                <a:cubicBezTo>
                  <a:pt x="777473" y="749165"/>
                  <a:pt x="776335" y="750049"/>
                  <a:pt x="776032" y="755528"/>
                </a:cubicBezTo>
                <a:cubicBezTo>
                  <a:pt x="775695" y="761614"/>
                  <a:pt x="777745" y="761793"/>
                  <a:pt x="823132" y="759649"/>
                </a:cubicBezTo>
                <a:cubicBezTo>
                  <a:pt x="855487" y="758121"/>
                  <a:pt x="871014" y="756164"/>
                  <a:pt x="871938" y="753499"/>
                </a:cubicBezTo>
                <a:cubicBezTo>
                  <a:pt x="872933" y="750625"/>
                  <a:pt x="873803" y="750701"/>
                  <a:pt x="875222" y="753785"/>
                </a:cubicBezTo>
                <a:cubicBezTo>
                  <a:pt x="878072" y="759976"/>
                  <a:pt x="886227" y="759215"/>
                  <a:pt x="886947" y="752691"/>
                </a:cubicBezTo>
                <a:cubicBezTo>
                  <a:pt x="887655" y="746268"/>
                  <a:pt x="890675" y="745841"/>
                  <a:pt x="893407" y="751776"/>
                </a:cubicBezTo>
                <a:cubicBezTo>
                  <a:pt x="895020" y="755280"/>
                  <a:pt x="895842" y="755232"/>
                  <a:pt x="897545" y="751532"/>
                </a:cubicBezTo>
                <a:cubicBezTo>
                  <a:pt x="899115" y="748121"/>
                  <a:pt x="901430" y="747649"/>
                  <a:pt x="906411" y="749727"/>
                </a:cubicBezTo>
                <a:cubicBezTo>
                  <a:pt x="910119" y="751274"/>
                  <a:pt x="914177" y="752118"/>
                  <a:pt x="915428" y="751602"/>
                </a:cubicBezTo>
                <a:cubicBezTo>
                  <a:pt x="916680" y="751087"/>
                  <a:pt x="918618" y="752367"/>
                  <a:pt x="919735" y="754446"/>
                </a:cubicBezTo>
                <a:cubicBezTo>
                  <a:pt x="921218" y="757207"/>
                  <a:pt x="922381" y="757059"/>
                  <a:pt x="924045" y="753898"/>
                </a:cubicBezTo>
                <a:cubicBezTo>
                  <a:pt x="926793" y="748680"/>
                  <a:pt x="966474" y="749022"/>
                  <a:pt x="969302" y="754288"/>
                </a:cubicBezTo>
                <a:cubicBezTo>
                  <a:pt x="971525" y="758427"/>
                  <a:pt x="1039709" y="761624"/>
                  <a:pt x="1043571" y="757771"/>
                </a:cubicBezTo>
                <a:cubicBezTo>
                  <a:pt x="1045158" y="756187"/>
                  <a:pt x="1046627" y="756389"/>
                  <a:pt x="1046955" y="758239"/>
                </a:cubicBezTo>
                <a:cubicBezTo>
                  <a:pt x="1047274" y="760035"/>
                  <a:pt x="1048849" y="761505"/>
                  <a:pt x="1050456" y="761505"/>
                </a:cubicBezTo>
                <a:cubicBezTo>
                  <a:pt x="1052062" y="761505"/>
                  <a:pt x="1053658" y="763091"/>
                  <a:pt x="1054002" y="765030"/>
                </a:cubicBezTo>
                <a:cubicBezTo>
                  <a:pt x="1054853" y="769821"/>
                  <a:pt x="1058167" y="769473"/>
                  <a:pt x="1060527" y="764345"/>
                </a:cubicBezTo>
                <a:cubicBezTo>
                  <a:pt x="1062029" y="761082"/>
                  <a:pt x="1063062" y="761082"/>
                  <a:pt x="1065121" y="764345"/>
                </a:cubicBezTo>
                <a:cubicBezTo>
                  <a:pt x="1068351" y="769465"/>
                  <a:pt x="1074421" y="769874"/>
                  <a:pt x="1075282" y="765030"/>
                </a:cubicBezTo>
                <a:cubicBezTo>
                  <a:pt x="1076224" y="759726"/>
                  <a:pt x="1078947" y="760787"/>
                  <a:pt x="1081002" y="767258"/>
                </a:cubicBezTo>
                <a:cubicBezTo>
                  <a:pt x="1082536" y="772086"/>
                  <a:pt x="1083305" y="772326"/>
                  <a:pt x="1085786" y="768750"/>
                </a:cubicBezTo>
                <a:cubicBezTo>
                  <a:pt x="1087979" y="765590"/>
                  <a:pt x="1089753" y="765465"/>
                  <a:pt x="1092652" y="768266"/>
                </a:cubicBezTo>
                <a:cubicBezTo>
                  <a:pt x="1094802" y="770342"/>
                  <a:pt x="1100232" y="772051"/>
                  <a:pt x="1104718" y="772062"/>
                </a:cubicBezTo>
                <a:cubicBezTo>
                  <a:pt x="1109671" y="772073"/>
                  <a:pt x="1113349" y="773731"/>
                  <a:pt x="1114082" y="776281"/>
                </a:cubicBezTo>
                <a:cubicBezTo>
                  <a:pt x="1115016" y="779530"/>
                  <a:pt x="1116428" y="779466"/>
                  <a:pt x="1120321" y="775995"/>
                </a:cubicBezTo>
                <a:cubicBezTo>
                  <a:pt x="1123088" y="773527"/>
                  <a:pt x="1126338" y="772597"/>
                  <a:pt x="1127543" y="773928"/>
                </a:cubicBezTo>
                <a:cubicBezTo>
                  <a:pt x="1128775" y="775289"/>
                  <a:pt x="1130831" y="774308"/>
                  <a:pt x="1132238" y="771688"/>
                </a:cubicBezTo>
                <a:cubicBezTo>
                  <a:pt x="1134416" y="767632"/>
                  <a:pt x="1134866" y="767812"/>
                  <a:pt x="1135714" y="773080"/>
                </a:cubicBezTo>
                <a:cubicBezTo>
                  <a:pt x="1136812" y="779905"/>
                  <a:pt x="1140772" y="781021"/>
                  <a:pt x="1143811" y="775362"/>
                </a:cubicBezTo>
                <a:cubicBezTo>
                  <a:pt x="1145274" y="772639"/>
                  <a:pt x="1146226" y="772718"/>
                  <a:pt x="1147240" y="775647"/>
                </a:cubicBezTo>
                <a:cubicBezTo>
                  <a:pt x="1148013" y="777878"/>
                  <a:pt x="1150150" y="779355"/>
                  <a:pt x="1151989" y="778929"/>
                </a:cubicBezTo>
                <a:cubicBezTo>
                  <a:pt x="1153828" y="778504"/>
                  <a:pt x="1156017" y="779131"/>
                  <a:pt x="1156853" y="780323"/>
                </a:cubicBezTo>
                <a:cubicBezTo>
                  <a:pt x="1157689" y="781515"/>
                  <a:pt x="1161337" y="782924"/>
                  <a:pt x="1164959" y="783455"/>
                </a:cubicBezTo>
                <a:lnTo>
                  <a:pt x="1164959" y="783458"/>
                </a:lnTo>
                <a:cubicBezTo>
                  <a:pt x="1168582" y="783989"/>
                  <a:pt x="1193653" y="784424"/>
                  <a:pt x="1220674" y="784424"/>
                </a:cubicBezTo>
                <a:cubicBezTo>
                  <a:pt x="1267952" y="784424"/>
                  <a:pt x="1269817" y="784174"/>
                  <a:pt x="1270173" y="777795"/>
                </a:cubicBezTo>
                <a:cubicBezTo>
                  <a:pt x="1270376" y="774149"/>
                  <a:pt x="1269928" y="769811"/>
                  <a:pt x="1269176" y="768154"/>
                </a:cubicBezTo>
                <a:cubicBezTo>
                  <a:pt x="1267192" y="763780"/>
                  <a:pt x="1262834" y="764366"/>
                  <a:pt x="1261446" y="769193"/>
                </a:cubicBezTo>
                <a:cubicBezTo>
                  <a:pt x="1260560" y="772279"/>
                  <a:pt x="1259658" y="772350"/>
                  <a:pt x="1257950" y="769469"/>
                </a:cubicBezTo>
                <a:cubicBezTo>
                  <a:pt x="1256685" y="767333"/>
                  <a:pt x="1254852" y="765356"/>
                  <a:pt x="1253877" y="765075"/>
                </a:cubicBezTo>
                <a:cubicBezTo>
                  <a:pt x="1249818" y="763904"/>
                  <a:pt x="1245389" y="764256"/>
                  <a:pt x="1243490" y="765899"/>
                </a:cubicBezTo>
                <a:cubicBezTo>
                  <a:pt x="1242376" y="766864"/>
                  <a:pt x="1240883" y="766045"/>
                  <a:pt x="1240173" y="764078"/>
                </a:cubicBezTo>
                <a:cubicBezTo>
                  <a:pt x="1239409" y="761963"/>
                  <a:pt x="1236204" y="761374"/>
                  <a:pt x="1232320" y="762636"/>
                </a:cubicBezTo>
                <a:cubicBezTo>
                  <a:pt x="1228710" y="763809"/>
                  <a:pt x="1225758" y="763413"/>
                  <a:pt x="1225758" y="761757"/>
                </a:cubicBezTo>
                <a:cubicBezTo>
                  <a:pt x="1225758" y="757705"/>
                  <a:pt x="1221097" y="753218"/>
                  <a:pt x="1216131" y="752489"/>
                </a:cubicBezTo>
                <a:cubicBezTo>
                  <a:pt x="1209655" y="751539"/>
                  <a:pt x="1209545" y="751365"/>
                  <a:pt x="1209545" y="742118"/>
                </a:cubicBezTo>
                <a:cubicBezTo>
                  <a:pt x="1209545" y="732125"/>
                  <a:pt x="1209832" y="731666"/>
                  <a:pt x="1212482" y="737424"/>
                </a:cubicBezTo>
                <a:cubicBezTo>
                  <a:pt x="1213984" y="740688"/>
                  <a:pt x="1215138" y="740288"/>
                  <a:pt x="1218039" y="735498"/>
                </a:cubicBezTo>
                <a:cubicBezTo>
                  <a:pt x="1222339" y="728399"/>
                  <a:pt x="1230824" y="728550"/>
                  <a:pt x="1230824" y="735726"/>
                </a:cubicBezTo>
                <a:cubicBezTo>
                  <a:pt x="1230824" y="741709"/>
                  <a:pt x="1231381" y="741559"/>
                  <a:pt x="1234357" y="734774"/>
                </a:cubicBezTo>
                <a:cubicBezTo>
                  <a:pt x="1236760" y="729296"/>
                  <a:pt x="1240781" y="730580"/>
                  <a:pt x="1242015" y="737220"/>
                </a:cubicBezTo>
                <a:cubicBezTo>
                  <a:pt x="1242319" y="738851"/>
                  <a:pt x="1245140" y="740560"/>
                  <a:pt x="1248284" y="741018"/>
                </a:cubicBezTo>
                <a:cubicBezTo>
                  <a:pt x="1252612" y="741648"/>
                  <a:pt x="1254493" y="740305"/>
                  <a:pt x="1256020" y="735497"/>
                </a:cubicBezTo>
                <a:cubicBezTo>
                  <a:pt x="1258201" y="728630"/>
                  <a:pt x="1261191" y="729961"/>
                  <a:pt x="1263282" y="738729"/>
                </a:cubicBezTo>
                <a:cubicBezTo>
                  <a:pt x="1265360" y="747436"/>
                  <a:pt x="1267178" y="744499"/>
                  <a:pt x="1267890" y="731286"/>
                </a:cubicBezTo>
                <a:cubicBezTo>
                  <a:pt x="1268364" y="722508"/>
                  <a:pt x="1269299" y="717728"/>
                  <a:pt x="1270976" y="715509"/>
                </a:cubicBezTo>
                <a:cubicBezTo>
                  <a:pt x="1273668" y="711948"/>
                  <a:pt x="1273973" y="706336"/>
                  <a:pt x="1271972" y="697168"/>
                </a:cubicBezTo>
                <a:cubicBezTo>
                  <a:pt x="1270288" y="689447"/>
                  <a:pt x="1266451" y="689235"/>
                  <a:pt x="1263390" y="696694"/>
                </a:cubicBezTo>
                <a:cubicBezTo>
                  <a:pt x="1261670" y="700886"/>
                  <a:pt x="1260754" y="701351"/>
                  <a:pt x="1259922" y="698457"/>
                </a:cubicBezTo>
                <a:cubicBezTo>
                  <a:pt x="1259300" y="696294"/>
                  <a:pt x="1257114" y="694524"/>
                  <a:pt x="1255065" y="694524"/>
                </a:cubicBezTo>
                <a:cubicBezTo>
                  <a:pt x="1252989" y="694524"/>
                  <a:pt x="1250780" y="692182"/>
                  <a:pt x="1250077" y="689235"/>
                </a:cubicBezTo>
                <a:cubicBezTo>
                  <a:pt x="1249383" y="686327"/>
                  <a:pt x="1248187" y="683947"/>
                  <a:pt x="1247420" y="683947"/>
                </a:cubicBezTo>
                <a:cubicBezTo>
                  <a:pt x="1244763" y="683947"/>
                  <a:pt x="1246036" y="676711"/>
                  <a:pt x="1249064" y="674605"/>
                </a:cubicBezTo>
                <a:cubicBezTo>
                  <a:pt x="1251743" y="672740"/>
                  <a:pt x="1252104" y="671033"/>
                  <a:pt x="1252104" y="660214"/>
                </a:cubicBezTo>
                <a:cubicBezTo>
                  <a:pt x="1252104" y="650468"/>
                  <a:pt x="1252434" y="648379"/>
                  <a:pt x="1253706" y="650077"/>
                </a:cubicBezTo>
                <a:cubicBezTo>
                  <a:pt x="1254588" y="651255"/>
                  <a:pt x="1256911" y="652218"/>
                  <a:pt x="1258868" y="652218"/>
                </a:cubicBezTo>
                <a:cubicBezTo>
                  <a:pt x="1261626" y="652218"/>
                  <a:pt x="1262551" y="653875"/>
                  <a:pt x="1262981" y="659594"/>
                </a:cubicBezTo>
                <a:cubicBezTo>
                  <a:pt x="1263478" y="666209"/>
                  <a:pt x="1264016" y="666720"/>
                  <a:pt x="1268192" y="664541"/>
                </a:cubicBezTo>
                <a:cubicBezTo>
                  <a:pt x="1270754" y="663205"/>
                  <a:pt x="1274057" y="659940"/>
                  <a:pt x="1275532" y="657285"/>
                </a:cubicBezTo>
                <a:cubicBezTo>
                  <a:pt x="1277008" y="654631"/>
                  <a:pt x="1280250" y="652600"/>
                  <a:pt x="1282736" y="652774"/>
                </a:cubicBezTo>
                <a:cubicBezTo>
                  <a:pt x="1285433" y="652963"/>
                  <a:pt x="1288325" y="650657"/>
                  <a:pt x="1289902" y="647062"/>
                </a:cubicBezTo>
                <a:cubicBezTo>
                  <a:pt x="1292870" y="640297"/>
                  <a:pt x="1294662" y="642271"/>
                  <a:pt x="1294662" y="652302"/>
                </a:cubicBezTo>
                <a:cubicBezTo>
                  <a:pt x="1294662" y="655997"/>
                  <a:pt x="1295565" y="660701"/>
                  <a:pt x="1296668" y="662755"/>
                </a:cubicBezTo>
                <a:cubicBezTo>
                  <a:pt x="1299160" y="667394"/>
                  <a:pt x="1303782" y="663734"/>
                  <a:pt x="1303782" y="657124"/>
                </a:cubicBezTo>
                <a:cubicBezTo>
                  <a:pt x="1303782" y="653793"/>
                  <a:pt x="1305019" y="652218"/>
                  <a:pt x="1307633" y="652218"/>
                </a:cubicBezTo>
                <a:cubicBezTo>
                  <a:pt x="1309751" y="652218"/>
                  <a:pt x="1312016" y="650366"/>
                  <a:pt x="1312666" y="648102"/>
                </a:cubicBezTo>
                <a:cubicBezTo>
                  <a:pt x="1313568" y="644966"/>
                  <a:pt x="1314003" y="645386"/>
                  <a:pt x="1314497" y="649865"/>
                </a:cubicBezTo>
                <a:cubicBezTo>
                  <a:pt x="1314977" y="654216"/>
                  <a:pt x="1316402" y="655743"/>
                  <a:pt x="1319979" y="655743"/>
                </a:cubicBezTo>
                <a:cubicBezTo>
                  <a:pt x="1323040" y="655743"/>
                  <a:pt x="1325276" y="657683"/>
                  <a:pt x="1326075" y="661031"/>
                </a:cubicBezTo>
                <a:cubicBezTo>
                  <a:pt x="1327673" y="667729"/>
                  <a:pt x="1332155" y="668011"/>
                  <a:pt x="1332155" y="661414"/>
                </a:cubicBezTo>
                <a:cubicBezTo>
                  <a:pt x="1332155" y="654790"/>
                  <a:pt x="1337045" y="650846"/>
                  <a:pt x="1338838" y="656023"/>
                </a:cubicBezTo>
                <a:cubicBezTo>
                  <a:pt x="1339621" y="658283"/>
                  <a:pt x="1340261" y="663296"/>
                  <a:pt x="1340261" y="667162"/>
                </a:cubicBezTo>
                <a:cubicBezTo>
                  <a:pt x="1340261" y="673106"/>
                  <a:pt x="1340692" y="673794"/>
                  <a:pt x="1343048" y="671617"/>
                </a:cubicBezTo>
                <a:cubicBezTo>
                  <a:pt x="1344580" y="670201"/>
                  <a:pt x="1348072" y="668578"/>
                  <a:pt x="1350808" y="668010"/>
                </a:cubicBezTo>
                <a:cubicBezTo>
                  <a:pt x="1354283" y="667289"/>
                  <a:pt x="1356082" y="665110"/>
                  <a:pt x="1356778" y="660777"/>
                </a:cubicBezTo>
                <a:cubicBezTo>
                  <a:pt x="1357722" y="654912"/>
                  <a:pt x="1357852" y="654935"/>
                  <a:pt x="1359172" y="661216"/>
                </a:cubicBezTo>
                <a:cubicBezTo>
                  <a:pt x="1359939" y="664867"/>
                  <a:pt x="1361607" y="668014"/>
                  <a:pt x="1362878" y="668207"/>
                </a:cubicBezTo>
                <a:cubicBezTo>
                  <a:pt x="1364150" y="668401"/>
                  <a:pt x="1365835" y="669947"/>
                  <a:pt x="1366623" y="671643"/>
                </a:cubicBezTo>
                <a:cubicBezTo>
                  <a:pt x="1367412" y="673338"/>
                  <a:pt x="1372633" y="675082"/>
                  <a:pt x="1378225" y="675518"/>
                </a:cubicBezTo>
                <a:cubicBezTo>
                  <a:pt x="1386226" y="676141"/>
                  <a:pt x="1388767" y="675143"/>
                  <a:pt x="1390146" y="670835"/>
                </a:cubicBezTo>
                <a:cubicBezTo>
                  <a:pt x="1391732" y="665876"/>
                  <a:pt x="1391958" y="665903"/>
                  <a:pt x="1392534" y="671128"/>
                </a:cubicBezTo>
                <a:cubicBezTo>
                  <a:pt x="1392916" y="674591"/>
                  <a:pt x="1394318" y="676896"/>
                  <a:pt x="1396042" y="676896"/>
                </a:cubicBezTo>
                <a:cubicBezTo>
                  <a:pt x="1397621" y="676896"/>
                  <a:pt x="1399151" y="678230"/>
                  <a:pt x="1399440" y="679861"/>
                </a:cubicBezTo>
                <a:cubicBezTo>
                  <a:pt x="1400222" y="684262"/>
                  <a:pt x="1409461" y="683951"/>
                  <a:pt x="1411014" y="679471"/>
                </a:cubicBezTo>
                <a:cubicBezTo>
                  <a:pt x="1411752" y="677343"/>
                  <a:pt x="1414842" y="675082"/>
                  <a:pt x="1417882" y="674446"/>
                </a:cubicBezTo>
                <a:cubicBezTo>
                  <a:pt x="1422096" y="673566"/>
                  <a:pt x="1423547" y="674556"/>
                  <a:pt x="1423995" y="678620"/>
                </a:cubicBezTo>
                <a:cubicBezTo>
                  <a:pt x="1424318" y="681550"/>
                  <a:pt x="1425224" y="683947"/>
                  <a:pt x="1426008" y="683947"/>
                </a:cubicBezTo>
                <a:cubicBezTo>
                  <a:pt x="1426792" y="683947"/>
                  <a:pt x="1428368" y="685930"/>
                  <a:pt x="1429510" y="688354"/>
                </a:cubicBezTo>
                <a:cubicBezTo>
                  <a:pt x="1431326" y="692206"/>
                  <a:pt x="1431891" y="691541"/>
                  <a:pt x="1434008" y="683065"/>
                </a:cubicBezTo>
                <a:cubicBezTo>
                  <a:pt x="1435339" y="677733"/>
                  <a:pt x="1437101" y="673370"/>
                  <a:pt x="1437923" y="673370"/>
                </a:cubicBezTo>
                <a:cubicBezTo>
                  <a:pt x="1438746" y="673370"/>
                  <a:pt x="1440278" y="669566"/>
                  <a:pt x="1441330" y="664916"/>
                </a:cubicBezTo>
                <a:cubicBezTo>
                  <a:pt x="1442997" y="657540"/>
                  <a:pt x="1443845" y="656698"/>
                  <a:pt x="1447972" y="658316"/>
                </a:cubicBezTo>
                <a:cubicBezTo>
                  <a:pt x="1453549" y="660504"/>
                  <a:pt x="1454671" y="655636"/>
                  <a:pt x="1452275" y="639646"/>
                </a:cubicBezTo>
                <a:cubicBezTo>
                  <a:pt x="1450396" y="627110"/>
                  <a:pt x="1450250" y="611331"/>
                  <a:pt x="1451978" y="607575"/>
                </a:cubicBezTo>
                <a:cubicBezTo>
                  <a:pt x="1453647" y="603948"/>
                  <a:pt x="1465091" y="603605"/>
                  <a:pt x="1466520" y="607140"/>
                </a:cubicBezTo>
                <a:cubicBezTo>
                  <a:pt x="1467133" y="608657"/>
                  <a:pt x="1469067" y="607411"/>
                  <a:pt x="1470819" y="604371"/>
                </a:cubicBezTo>
                <a:cubicBezTo>
                  <a:pt x="1472658" y="601181"/>
                  <a:pt x="1474909" y="599844"/>
                  <a:pt x="1476148" y="601212"/>
                </a:cubicBezTo>
                <a:cubicBezTo>
                  <a:pt x="1477328" y="602515"/>
                  <a:pt x="1480865" y="603434"/>
                  <a:pt x="1484008" y="603256"/>
                </a:cubicBezTo>
                <a:cubicBezTo>
                  <a:pt x="1487152" y="603077"/>
                  <a:pt x="1494450" y="604661"/>
                  <a:pt x="1500226" y="606776"/>
                </a:cubicBezTo>
                <a:cubicBezTo>
                  <a:pt x="1512154" y="611144"/>
                  <a:pt x="1513178" y="609769"/>
                  <a:pt x="1514192" y="588019"/>
                </a:cubicBezTo>
                <a:lnTo>
                  <a:pt x="1514779" y="575428"/>
                </a:lnTo>
                <a:lnTo>
                  <a:pt x="1509599" y="572949"/>
                </a:lnTo>
                <a:cubicBezTo>
                  <a:pt x="1506750" y="571586"/>
                  <a:pt x="1504163" y="569030"/>
                  <a:pt x="1503851" y="567270"/>
                </a:cubicBezTo>
                <a:cubicBezTo>
                  <a:pt x="1503217" y="563704"/>
                  <a:pt x="1492229" y="566998"/>
                  <a:pt x="1490912" y="571149"/>
                </a:cubicBezTo>
                <a:cubicBezTo>
                  <a:pt x="1490451" y="572602"/>
                  <a:pt x="1488399" y="572437"/>
                  <a:pt x="1486352" y="570783"/>
                </a:cubicBezTo>
                <a:cubicBezTo>
                  <a:pt x="1484306" y="569128"/>
                  <a:pt x="1480465" y="567736"/>
                  <a:pt x="1477818" y="567690"/>
                </a:cubicBezTo>
                <a:cubicBezTo>
                  <a:pt x="1474226" y="567627"/>
                  <a:pt x="1473004" y="566264"/>
                  <a:pt x="1473004" y="562317"/>
                </a:cubicBezTo>
                <a:cubicBezTo>
                  <a:pt x="1473004" y="556260"/>
                  <a:pt x="1467445" y="554772"/>
                  <a:pt x="1466418" y="560555"/>
                </a:cubicBezTo>
                <a:cubicBezTo>
                  <a:pt x="1465451" y="565997"/>
                  <a:pt x="1459219" y="564722"/>
                  <a:pt x="1457805" y="558792"/>
                </a:cubicBezTo>
                <a:cubicBezTo>
                  <a:pt x="1456805" y="554600"/>
                  <a:pt x="1453880" y="553504"/>
                  <a:pt x="1443697" y="553504"/>
                </a:cubicBezTo>
                <a:cubicBezTo>
                  <a:pt x="1436632" y="553504"/>
                  <a:pt x="1430418" y="552041"/>
                  <a:pt x="1429888" y="550253"/>
                </a:cubicBezTo>
                <a:cubicBezTo>
                  <a:pt x="1428801" y="546580"/>
                  <a:pt x="1409992" y="540797"/>
                  <a:pt x="1387449" y="537205"/>
                </a:cubicBezTo>
                <a:cubicBezTo>
                  <a:pt x="1378063" y="535709"/>
                  <a:pt x="1371331" y="532999"/>
                  <a:pt x="1369716" y="530068"/>
                </a:cubicBezTo>
                <a:cubicBezTo>
                  <a:pt x="1367963" y="526885"/>
                  <a:pt x="1363129" y="525336"/>
                  <a:pt x="1354904" y="525322"/>
                </a:cubicBezTo>
                <a:cubicBezTo>
                  <a:pt x="1348188" y="525310"/>
                  <a:pt x="1342260" y="523873"/>
                  <a:pt x="1341731" y="522130"/>
                </a:cubicBezTo>
                <a:cubicBezTo>
                  <a:pt x="1341201" y="520387"/>
                  <a:pt x="1335980" y="517971"/>
                  <a:pt x="1330128" y="516761"/>
                </a:cubicBezTo>
                <a:cubicBezTo>
                  <a:pt x="1317795" y="514212"/>
                  <a:pt x="1314990" y="513147"/>
                  <a:pt x="1312902" y="510222"/>
                </a:cubicBezTo>
                <a:cubicBezTo>
                  <a:pt x="1312066" y="509051"/>
                  <a:pt x="1303630" y="507210"/>
                  <a:pt x="1294156" y="506132"/>
                </a:cubicBezTo>
                <a:cubicBezTo>
                  <a:pt x="1266331" y="502967"/>
                  <a:pt x="1237607" y="496894"/>
                  <a:pt x="1234877" y="493600"/>
                </a:cubicBezTo>
                <a:cubicBezTo>
                  <a:pt x="1233484" y="491919"/>
                  <a:pt x="1227556" y="489490"/>
                  <a:pt x="1221704" y="488204"/>
                </a:cubicBezTo>
                <a:cubicBezTo>
                  <a:pt x="1215852" y="486916"/>
                  <a:pt x="1210608" y="484556"/>
                  <a:pt x="1210049" y="482959"/>
                </a:cubicBezTo>
                <a:cubicBezTo>
                  <a:pt x="1209490" y="481362"/>
                  <a:pt x="1201978" y="478996"/>
                  <a:pt x="1193356" y="477701"/>
                </a:cubicBezTo>
                <a:cubicBezTo>
                  <a:pt x="1184733" y="476406"/>
                  <a:pt x="1176852" y="473808"/>
                  <a:pt x="1175842" y="471928"/>
                </a:cubicBezTo>
                <a:cubicBezTo>
                  <a:pt x="1174833" y="470048"/>
                  <a:pt x="1168665" y="467557"/>
                  <a:pt x="1162136" y="466392"/>
                </a:cubicBezTo>
                <a:cubicBezTo>
                  <a:pt x="1144662" y="463273"/>
                  <a:pt x="1144073" y="463102"/>
                  <a:pt x="1143030" y="460860"/>
                </a:cubicBezTo>
                <a:cubicBezTo>
                  <a:pt x="1142504" y="459728"/>
                  <a:pt x="1138090" y="457678"/>
                  <a:pt x="1133222" y="456303"/>
                </a:cubicBezTo>
                <a:cubicBezTo>
                  <a:pt x="1128354" y="454929"/>
                  <a:pt x="1124129" y="452440"/>
                  <a:pt x="1123833" y="450772"/>
                </a:cubicBezTo>
                <a:cubicBezTo>
                  <a:pt x="1123536" y="449104"/>
                  <a:pt x="1122202" y="447739"/>
                  <a:pt x="1120868" y="447739"/>
                </a:cubicBezTo>
                <a:cubicBezTo>
                  <a:pt x="1117999" y="447739"/>
                  <a:pt x="1113280" y="440811"/>
                  <a:pt x="1113280" y="436597"/>
                </a:cubicBezTo>
                <a:cubicBezTo>
                  <a:pt x="1113280" y="433021"/>
                  <a:pt x="1114223" y="432803"/>
                  <a:pt x="1126249" y="433598"/>
                </a:cubicBezTo>
                <a:cubicBezTo>
                  <a:pt x="1132573" y="434016"/>
                  <a:pt x="1136176" y="432760"/>
                  <a:pt x="1137208" y="429779"/>
                </a:cubicBezTo>
                <a:cubicBezTo>
                  <a:pt x="1138442" y="426217"/>
                  <a:pt x="1139441" y="426210"/>
                  <a:pt x="1142250" y="429744"/>
                </a:cubicBezTo>
                <a:cubicBezTo>
                  <a:pt x="1144176" y="432168"/>
                  <a:pt x="1149048" y="434106"/>
                  <a:pt x="1153076" y="434051"/>
                </a:cubicBezTo>
                <a:cubicBezTo>
                  <a:pt x="1160170" y="433954"/>
                  <a:pt x="1183030" y="436559"/>
                  <a:pt x="1192318" y="438522"/>
                </a:cubicBezTo>
                <a:cubicBezTo>
                  <a:pt x="1194826" y="439053"/>
                  <a:pt x="1197707" y="440760"/>
                  <a:pt x="1198720" y="442318"/>
                </a:cubicBezTo>
                <a:cubicBezTo>
                  <a:pt x="1199818" y="444007"/>
                  <a:pt x="1201024" y="443539"/>
                  <a:pt x="1201709" y="441155"/>
                </a:cubicBezTo>
                <a:cubicBezTo>
                  <a:pt x="1203176" y="436052"/>
                  <a:pt x="1208199" y="435963"/>
                  <a:pt x="1209098" y="441024"/>
                </a:cubicBezTo>
                <a:cubicBezTo>
                  <a:pt x="1209518" y="443388"/>
                  <a:pt x="1211212" y="444019"/>
                  <a:pt x="1213464" y="442652"/>
                </a:cubicBezTo>
                <a:cubicBezTo>
                  <a:pt x="1222826" y="436966"/>
                  <a:pt x="1224977" y="436562"/>
                  <a:pt x="1226048" y="440287"/>
                </a:cubicBezTo>
                <a:cubicBezTo>
                  <a:pt x="1228065" y="447306"/>
                  <a:pt x="1233397" y="444763"/>
                  <a:pt x="1236302" y="435399"/>
                </a:cubicBezTo>
                <a:cubicBezTo>
                  <a:pt x="1239303" y="425721"/>
                  <a:pt x="1240485" y="424600"/>
                  <a:pt x="1241524" y="430448"/>
                </a:cubicBezTo>
                <a:cubicBezTo>
                  <a:pt x="1241937" y="432774"/>
                  <a:pt x="1243674" y="433472"/>
                  <a:pt x="1245890" y="432205"/>
                </a:cubicBezTo>
                <a:cubicBezTo>
                  <a:pt x="1252525" y="428408"/>
                  <a:pt x="1258667" y="427997"/>
                  <a:pt x="1259951" y="431262"/>
                </a:cubicBezTo>
                <a:cubicBezTo>
                  <a:pt x="1260645" y="433026"/>
                  <a:pt x="1262066" y="433691"/>
                  <a:pt x="1263110" y="432742"/>
                </a:cubicBezTo>
                <a:cubicBezTo>
                  <a:pt x="1264154" y="431793"/>
                  <a:pt x="1267462" y="432416"/>
                  <a:pt x="1270462" y="434127"/>
                </a:cubicBezTo>
                <a:cubicBezTo>
                  <a:pt x="1273462" y="435838"/>
                  <a:pt x="1280590" y="437420"/>
                  <a:pt x="1286303" y="437643"/>
                </a:cubicBezTo>
                <a:cubicBezTo>
                  <a:pt x="1292015" y="437866"/>
                  <a:pt x="1296689" y="439435"/>
                  <a:pt x="1296689" y="441130"/>
                </a:cubicBezTo>
                <a:cubicBezTo>
                  <a:pt x="1296689" y="445423"/>
                  <a:pt x="1305547" y="445014"/>
                  <a:pt x="1306316" y="440687"/>
                </a:cubicBezTo>
                <a:cubicBezTo>
                  <a:pt x="1307202" y="435695"/>
                  <a:pt x="1311637" y="436301"/>
                  <a:pt x="1312134" y="441482"/>
                </a:cubicBezTo>
                <a:cubicBezTo>
                  <a:pt x="1312544" y="445764"/>
                  <a:pt x="1314963" y="446590"/>
                  <a:pt x="1329838" y="447530"/>
                </a:cubicBezTo>
                <a:cubicBezTo>
                  <a:pt x="1333858" y="447783"/>
                  <a:pt x="1337432" y="449598"/>
                  <a:pt x="1337781" y="451561"/>
                </a:cubicBezTo>
                <a:cubicBezTo>
                  <a:pt x="1338197" y="453905"/>
                  <a:pt x="1338906" y="453713"/>
                  <a:pt x="1339845" y="451003"/>
                </a:cubicBezTo>
                <a:cubicBezTo>
                  <a:pt x="1340928" y="447874"/>
                  <a:pt x="1341617" y="447863"/>
                  <a:pt x="1342688" y="450956"/>
                </a:cubicBezTo>
                <a:cubicBezTo>
                  <a:pt x="1343482" y="453247"/>
                  <a:pt x="1347573" y="455100"/>
                  <a:pt x="1352018" y="455181"/>
                </a:cubicBezTo>
                <a:cubicBezTo>
                  <a:pt x="1356372" y="455260"/>
                  <a:pt x="1360806" y="456947"/>
                  <a:pt x="1361871" y="458930"/>
                </a:cubicBezTo>
                <a:cubicBezTo>
                  <a:pt x="1364295" y="463443"/>
                  <a:pt x="1391940" y="464964"/>
                  <a:pt x="1391940" y="460584"/>
                </a:cubicBezTo>
                <a:cubicBezTo>
                  <a:pt x="1391940" y="458721"/>
                  <a:pt x="1395217" y="458481"/>
                  <a:pt x="1399793" y="460008"/>
                </a:cubicBezTo>
                <a:cubicBezTo>
                  <a:pt x="1409176" y="463138"/>
                  <a:pt x="1415188" y="463130"/>
                  <a:pt x="1425425" y="459973"/>
                </a:cubicBezTo>
                <a:cubicBezTo>
                  <a:pt x="1431332" y="458151"/>
                  <a:pt x="1433953" y="458897"/>
                  <a:pt x="1436948" y="463252"/>
                </a:cubicBezTo>
                <a:cubicBezTo>
                  <a:pt x="1439081" y="466352"/>
                  <a:pt x="1441883" y="468889"/>
                  <a:pt x="1443176" y="468889"/>
                </a:cubicBezTo>
                <a:cubicBezTo>
                  <a:pt x="1444468" y="468889"/>
                  <a:pt x="1445807" y="470476"/>
                  <a:pt x="1446152" y="472415"/>
                </a:cubicBezTo>
                <a:cubicBezTo>
                  <a:pt x="1447164" y="478112"/>
                  <a:pt x="1451020" y="476323"/>
                  <a:pt x="1453752" y="468889"/>
                </a:cubicBezTo>
                <a:cubicBezTo>
                  <a:pt x="1455145" y="465097"/>
                  <a:pt x="1457333" y="461959"/>
                  <a:pt x="1458615" y="461916"/>
                </a:cubicBezTo>
                <a:cubicBezTo>
                  <a:pt x="1462307" y="461792"/>
                  <a:pt x="1466925" y="451902"/>
                  <a:pt x="1466925" y="444120"/>
                </a:cubicBezTo>
                <a:cubicBezTo>
                  <a:pt x="1466925" y="437950"/>
                  <a:pt x="1467627" y="437160"/>
                  <a:pt x="1473114" y="437160"/>
                </a:cubicBezTo>
                <a:cubicBezTo>
                  <a:pt x="1479211" y="437160"/>
                  <a:pt x="1479294" y="437027"/>
                  <a:pt x="1478668" y="428346"/>
                </a:cubicBezTo>
                <a:cubicBezTo>
                  <a:pt x="1478164" y="421364"/>
                  <a:pt x="1478416" y="419532"/>
                  <a:pt x="1479876" y="419532"/>
                </a:cubicBezTo>
                <a:cubicBezTo>
                  <a:pt x="1480890" y="419532"/>
                  <a:pt x="1482206" y="421227"/>
                  <a:pt x="1482801" y="423299"/>
                </a:cubicBezTo>
                <a:cubicBezTo>
                  <a:pt x="1483397" y="425370"/>
                  <a:pt x="1485654" y="426559"/>
                  <a:pt x="1487817" y="425943"/>
                </a:cubicBezTo>
                <a:cubicBezTo>
                  <a:pt x="1491213" y="424974"/>
                  <a:pt x="1491718" y="423736"/>
                  <a:pt x="1491509" y="416888"/>
                </a:cubicBezTo>
                <a:cubicBezTo>
                  <a:pt x="1491282" y="409405"/>
                  <a:pt x="1491633" y="408956"/>
                  <a:pt x="1497718" y="408956"/>
                </a:cubicBezTo>
                <a:cubicBezTo>
                  <a:pt x="1502216" y="408956"/>
                  <a:pt x="1504551" y="407355"/>
                  <a:pt x="1505430" y="403668"/>
                </a:cubicBezTo>
                <a:cubicBezTo>
                  <a:pt x="1506950" y="397296"/>
                  <a:pt x="1512643" y="396679"/>
                  <a:pt x="1514373" y="402698"/>
                </a:cubicBezTo>
                <a:cubicBezTo>
                  <a:pt x="1515352" y="406106"/>
                  <a:pt x="1516056" y="406055"/>
                  <a:pt x="1517712" y="402457"/>
                </a:cubicBezTo>
                <a:cubicBezTo>
                  <a:pt x="1519488" y="398598"/>
                  <a:pt x="1520107" y="398831"/>
                  <a:pt x="1521740" y="403974"/>
                </a:cubicBezTo>
                <a:cubicBezTo>
                  <a:pt x="1524028" y="411178"/>
                  <a:pt x="1524178" y="422184"/>
                  <a:pt x="1522118" y="431664"/>
                </a:cubicBezTo>
                <a:cubicBezTo>
                  <a:pt x="1519322" y="444525"/>
                  <a:pt x="1520216" y="447736"/>
                  <a:pt x="1526592" y="447736"/>
                </a:cubicBezTo>
                <a:cubicBezTo>
                  <a:pt x="1531640" y="447736"/>
                  <a:pt x="1532632" y="446689"/>
                  <a:pt x="1533068" y="440894"/>
                </a:cubicBezTo>
                <a:cubicBezTo>
                  <a:pt x="1533472" y="435518"/>
                  <a:pt x="1534636" y="433819"/>
                  <a:pt x="1538506" y="432962"/>
                </a:cubicBezTo>
                <a:cubicBezTo>
                  <a:pt x="1542649" y="432044"/>
                  <a:pt x="1543429" y="430755"/>
                  <a:pt x="1543429" y="424821"/>
                </a:cubicBezTo>
                <a:cubicBezTo>
                  <a:pt x="1543429" y="419749"/>
                  <a:pt x="1542647" y="417456"/>
                  <a:pt x="1540643" y="416654"/>
                </a:cubicBezTo>
                <a:cubicBezTo>
                  <a:pt x="1537266" y="415302"/>
                  <a:pt x="1537046" y="408954"/>
                  <a:pt x="1540136" y="401980"/>
                </a:cubicBezTo>
                <a:cubicBezTo>
                  <a:pt x="1541738" y="398365"/>
                  <a:pt x="1545881" y="396610"/>
                  <a:pt x="1554069" y="396078"/>
                </a:cubicBezTo>
                <a:cubicBezTo>
                  <a:pt x="1575075" y="394715"/>
                  <a:pt x="1577785" y="393828"/>
                  <a:pt x="1581206" y="387196"/>
                </a:cubicBezTo>
                <a:cubicBezTo>
                  <a:pt x="1583034" y="383652"/>
                  <a:pt x="1585911" y="380752"/>
                  <a:pt x="1587599" y="380752"/>
                </a:cubicBezTo>
                <a:cubicBezTo>
                  <a:pt x="1589287" y="380752"/>
                  <a:pt x="1590400" y="379245"/>
                  <a:pt x="1590073" y="377403"/>
                </a:cubicBezTo>
                <a:cubicBezTo>
                  <a:pt x="1589746" y="375562"/>
                  <a:pt x="1590517" y="372129"/>
                  <a:pt x="1591786" y="369777"/>
                </a:cubicBezTo>
                <a:cubicBezTo>
                  <a:pt x="1593056" y="367424"/>
                  <a:pt x="1594558" y="363312"/>
                  <a:pt x="1595125" y="360639"/>
                </a:cubicBezTo>
                <a:cubicBezTo>
                  <a:pt x="1596234" y="355413"/>
                  <a:pt x="1600058" y="347021"/>
                  <a:pt x="1603010" y="343335"/>
                </a:cubicBezTo>
                <a:cubicBezTo>
                  <a:pt x="1604012" y="342084"/>
                  <a:pt x="1604688" y="338489"/>
                  <a:pt x="1604510" y="335346"/>
                </a:cubicBezTo>
                <a:cubicBezTo>
                  <a:pt x="1604119" y="328402"/>
                  <a:pt x="1607958" y="320819"/>
                  <a:pt x="1611866" y="320819"/>
                </a:cubicBezTo>
                <a:cubicBezTo>
                  <a:pt x="1613449" y="320819"/>
                  <a:pt x="1616095" y="316770"/>
                  <a:pt x="1617830" y="311692"/>
                </a:cubicBezTo>
                <a:cubicBezTo>
                  <a:pt x="1620617" y="303531"/>
                  <a:pt x="1620947" y="300506"/>
                  <a:pt x="1620947" y="283110"/>
                </a:cubicBezTo>
                <a:cubicBezTo>
                  <a:pt x="1620947" y="265901"/>
                  <a:pt x="1620743" y="263969"/>
                  <a:pt x="1619174" y="266367"/>
                </a:cubicBezTo>
                <a:cubicBezTo>
                  <a:pt x="1616460" y="270516"/>
                  <a:pt x="1610075" y="272466"/>
                  <a:pt x="1607258" y="270006"/>
                </a:cubicBezTo>
                <a:cubicBezTo>
                  <a:pt x="1605290" y="268288"/>
                  <a:pt x="1604734" y="265537"/>
                  <a:pt x="1604734" y="257522"/>
                </a:cubicBezTo>
                <a:cubicBezTo>
                  <a:pt x="1604734" y="242756"/>
                  <a:pt x="1606107" y="232403"/>
                  <a:pt x="1609665" y="220342"/>
                </a:cubicBezTo>
                <a:cubicBezTo>
                  <a:pt x="1613664" y="206786"/>
                  <a:pt x="1613819" y="199469"/>
                  <a:pt x="1610054" y="202015"/>
                </a:cubicBezTo>
                <a:cubicBezTo>
                  <a:pt x="1608517" y="203054"/>
                  <a:pt x="1605777" y="201455"/>
                  <a:pt x="1603944" y="198448"/>
                </a:cubicBezTo>
                <a:cubicBezTo>
                  <a:pt x="1600909" y="193471"/>
                  <a:pt x="1600459" y="193509"/>
                  <a:pt x="1598750" y="198890"/>
                </a:cubicBezTo>
                <a:cubicBezTo>
                  <a:pt x="1597088" y="204120"/>
                  <a:pt x="1596811" y="204171"/>
                  <a:pt x="1596278" y="199342"/>
                </a:cubicBezTo>
                <a:cubicBezTo>
                  <a:pt x="1595020" y="187936"/>
                  <a:pt x="1583455" y="195145"/>
                  <a:pt x="1583455" y="207335"/>
                </a:cubicBezTo>
                <a:cubicBezTo>
                  <a:pt x="1583455" y="216178"/>
                  <a:pt x="1579440" y="218036"/>
                  <a:pt x="1564202" y="216246"/>
                </a:cubicBezTo>
                <a:cubicBezTo>
                  <a:pt x="1555564" y="215232"/>
                  <a:pt x="1541884" y="215777"/>
                  <a:pt x="1533803" y="217458"/>
                </a:cubicBezTo>
                <a:cubicBezTo>
                  <a:pt x="1525722" y="219138"/>
                  <a:pt x="1513182" y="219584"/>
                  <a:pt x="1505937" y="218448"/>
                </a:cubicBezTo>
                <a:cubicBezTo>
                  <a:pt x="1498692" y="217313"/>
                  <a:pt x="1492403" y="217421"/>
                  <a:pt x="1491961" y="218688"/>
                </a:cubicBezTo>
                <a:cubicBezTo>
                  <a:pt x="1491520" y="219955"/>
                  <a:pt x="1488556" y="219564"/>
                  <a:pt x="1485375" y="217820"/>
                </a:cubicBezTo>
                <a:cubicBezTo>
                  <a:pt x="1477736" y="213631"/>
                  <a:pt x="1459362" y="212797"/>
                  <a:pt x="1454253" y="216408"/>
                </a:cubicBezTo>
                <a:cubicBezTo>
                  <a:pt x="1450796" y="218851"/>
                  <a:pt x="1449908" y="218180"/>
                  <a:pt x="1448269" y="211877"/>
                </a:cubicBezTo>
                <a:cubicBezTo>
                  <a:pt x="1446832" y="206352"/>
                  <a:pt x="1445133" y="204478"/>
                  <a:pt x="1441562" y="204478"/>
                </a:cubicBezTo>
                <a:cubicBezTo>
                  <a:pt x="1434782" y="204478"/>
                  <a:pt x="1430446" y="200868"/>
                  <a:pt x="1430446" y="195223"/>
                </a:cubicBezTo>
                <a:cubicBezTo>
                  <a:pt x="1430446" y="192557"/>
                  <a:pt x="1429756" y="190376"/>
                  <a:pt x="1428912" y="190376"/>
                </a:cubicBezTo>
                <a:cubicBezTo>
                  <a:pt x="1428068" y="190376"/>
                  <a:pt x="1426472" y="188408"/>
                  <a:pt x="1425365" y="186002"/>
                </a:cubicBezTo>
                <a:cubicBezTo>
                  <a:pt x="1423750" y="182494"/>
                  <a:pt x="1422928" y="182551"/>
                  <a:pt x="1421206" y="186292"/>
                </a:cubicBezTo>
                <a:cubicBezTo>
                  <a:pt x="1419667" y="189636"/>
                  <a:pt x="1418750" y="189876"/>
                  <a:pt x="1417964" y="187139"/>
                </a:cubicBezTo>
                <a:cubicBezTo>
                  <a:pt x="1416146" y="180816"/>
                  <a:pt x="1398380" y="182321"/>
                  <a:pt x="1394630" y="189116"/>
                </a:cubicBezTo>
                <a:cubicBezTo>
                  <a:pt x="1392872" y="192302"/>
                  <a:pt x="1390572" y="196419"/>
                  <a:pt x="1389520" y="198265"/>
                </a:cubicBezTo>
                <a:cubicBezTo>
                  <a:pt x="1388228" y="200531"/>
                  <a:pt x="1386840" y="200195"/>
                  <a:pt x="1385248" y="197230"/>
                </a:cubicBezTo>
                <a:cubicBezTo>
                  <a:pt x="1383374" y="193741"/>
                  <a:pt x="1382579" y="193734"/>
                  <a:pt x="1381379" y="197199"/>
                </a:cubicBezTo>
                <a:cubicBezTo>
                  <a:pt x="1379722" y="201984"/>
                  <a:pt x="1377347" y="199042"/>
                  <a:pt x="1378342" y="193438"/>
                </a:cubicBezTo>
                <a:cubicBezTo>
                  <a:pt x="1378728" y="191267"/>
                  <a:pt x="1377291" y="190355"/>
                  <a:pt x="1374559" y="191038"/>
                </a:cubicBezTo>
                <a:cubicBezTo>
                  <a:pt x="1370599" y="192027"/>
                  <a:pt x="1370121" y="193118"/>
                  <a:pt x="1369833" y="201834"/>
                </a:cubicBezTo>
                <a:cubicBezTo>
                  <a:pt x="1369619" y="208316"/>
                  <a:pt x="1368922" y="211529"/>
                  <a:pt x="1367729" y="211529"/>
                </a:cubicBezTo>
                <a:cubicBezTo>
                  <a:pt x="1366342" y="211529"/>
                  <a:pt x="1366040" y="209282"/>
                  <a:pt x="1366371" y="201439"/>
                </a:cubicBezTo>
                <a:cubicBezTo>
                  <a:pt x="1366764" y="192100"/>
                  <a:pt x="1366449" y="190992"/>
                  <a:pt x="1362142" y="186567"/>
                </a:cubicBezTo>
                <a:cubicBezTo>
                  <a:pt x="1359445" y="183796"/>
                  <a:pt x="1357488" y="179682"/>
                  <a:pt x="1357488" y="176784"/>
                </a:cubicBezTo>
                <a:cubicBezTo>
                  <a:pt x="1357488" y="172796"/>
                  <a:pt x="1356167" y="172152"/>
                  <a:pt x="1350963" y="173605"/>
                </a:cubicBezTo>
                <a:cubicBezTo>
                  <a:pt x="1345982" y="174996"/>
                  <a:pt x="1344311" y="174276"/>
                  <a:pt x="1343901" y="170562"/>
                </a:cubicBezTo>
                <a:cubicBezTo>
                  <a:pt x="1343571" y="167562"/>
                  <a:pt x="1341830" y="165697"/>
                  <a:pt x="1339363" y="165697"/>
                </a:cubicBezTo>
                <a:cubicBezTo>
                  <a:pt x="1334381" y="165697"/>
                  <a:pt x="1332155" y="162858"/>
                  <a:pt x="1332155" y="156507"/>
                </a:cubicBezTo>
                <a:cubicBezTo>
                  <a:pt x="1332155" y="153732"/>
                  <a:pt x="1331141" y="151595"/>
                  <a:pt x="1329824" y="151595"/>
                </a:cubicBezTo>
                <a:cubicBezTo>
                  <a:pt x="1328542" y="151595"/>
                  <a:pt x="1326957" y="149729"/>
                  <a:pt x="1326302" y="147448"/>
                </a:cubicBezTo>
                <a:cubicBezTo>
                  <a:pt x="1325388" y="144269"/>
                  <a:pt x="1324672" y="144680"/>
                  <a:pt x="1323233" y="149211"/>
                </a:cubicBezTo>
                <a:cubicBezTo>
                  <a:pt x="1321086" y="155971"/>
                  <a:pt x="1317127" y="156716"/>
                  <a:pt x="1311622" y="151397"/>
                </a:cubicBezTo>
                <a:cubicBezTo>
                  <a:pt x="1309524" y="149371"/>
                  <a:pt x="1307244" y="148983"/>
                  <a:pt x="1306555" y="150535"/>
                </a:cubicBezTo>
                <a:cubicBezTo>
                  <a:pt x="1305044" y="153938"/>
                  <a:pt x="1278452" y="154365"/>
                  <a:pt x="1278452" y="150986"/>
                </a:cubicBezTo>
                <a:cubicBezTo>
                  <a:pt x="1278450" y="149681"/>
                  <a:pt x="1275094" y="149496"/>
                  <a:pt x="1270993" y="150576"/>
                </a:cubicBezTo>
                <a:cubicBezTo>
                  <a:pt x="1265968" y="151898"/>
                  <a:pt x="1263306" y="151235"/>
                  <a:pt x="1262827" y="148541"/>
                </a:cubicBezTo>
                <a:cubicBezTo>
                  <a:pt x="1262436" y="146343"/>
                  <a:pt x="1260548" y="144544"/>
                  <a:pt x="1258630" y="144544"/>
                </a:cubicBezTo>
                <a:cubicBezTo>
                  <a:pt x="1255021" y="144544"/>
                  <a:pt x="1254329" y="141738"/>
                  <a:pt x="1256271" y="134980"/>
                </a:cubicBezTo>
                <a:cubicBezTo>
                  <a:pt x="1258887" y="125879"/>
                  <a:pt x="1256006" y="122878"/>
                  <a:pt x="1246501" y="124801"/>
                </a:cubicBezTo>
                <a:cubicBezTo>
                  <a:pt x="1239712" y="126174"/>
                  <a:pt x="1236941" y="125540"/>
                  <a:pt x="1236654" y="122546"/>
                </a:cubicBezTo>
                <a:cubicBezTo>
                  <a:pt x="1236380" y="119685"/>
                  <a:pt x="1233664" y="118688"/>
                  <a:pt x="1227982" y="119362"/>
                </a:cubicBezTo>
                <a:cubicBezTo>
                  <a:pt x="1221756" y="120100"/>
                  <a:pt x="1219148" y="118975"/>
                  <a:pt x="1217441" y="114816"/>
                </a:cubicBezTo>
                <a:cubicBezTo>
                  <a:pt x="1214614" y="107925"/>
                  <a:pt x="1214132" y="107935"/>
                  <a:pt x="1212122" y="114928"/>
                </a:cubicBezTo>
                <a:cubicBezTo>
                  <a:pt x="1210934" y="119061"/>
                  <a:pt x="1210150" y="119553"/>
                  <a:pt x="1209187" y="116770"/>
                </a:cubicBezTo>
                <a:cubicBezTo>
                  <a:pt x="1207557" y="112063"/>
                  <a:pt x="1181291" y="109296"/>
                  <a:pt x="1180500" y="113747"/>
                </a:cubicBezTo>
                <a:cubicBezTo>
                  <a:pt x="1180174" y="115583"/>
                  <a:pt x="1179459" y="115316"/>
                  <a:pt x="1178828" y="113122"/>
                </a:cubicBezTo>
                <a:cubicBezTo>
                  <a:pt x="1177424" y="108237"/>
                  <a:pt x="1167999" y="108077"/>
                  <a:pt x="1167999" y="112939"/>
                </a:cubicBezTo>
                <a:cubicBezTo>
                  <a:pt x="1167999" y="115283"/>
                  <a:pt x="1167365" y="115444"/>
                  <a:pt x="1166226" y="113390"/>
                </a:cubicBezTo>
                <a:cubicBezTo>
                  <a:pt x="1165250" y="111630"/>
                  <a:pt x="1156243" y="109408"/>
                  <a:pt x="1146210" y="108451"/>
                </a:cubicBezTo>
                <a:cubicBezTo>
                  <a:pt x="1130097" y="106915"/>
                  <a:pt x="1127497" y="105834"/>
                  <a:pt x="1123932" y="99187"/>
                </a:cubicBezTo>
                <a:cubicBezTo>
                  <a:pt x="1119156" y="90281"/>
                  <a:pt x="1117753" y="89830"/>
                  <a:pt x="1116967" y="96950"/>
                </a:cubicBezTo>
                <a:cubicBezTo>
                  <a:pt x="1116294" y="103055"/>
                  <a:pt x="1105578" y="104665"/>
                  <a:pt x="1105005" y="98748"/>
                </a:cubicBezTo>
                <a:cubicBezTo>
                  <a:pt x="1104819" y="96829"/>
                  <a:pt x="1102160" y="94997"/>
                  <a:pt x="1099094" y="94679"/>
                </a:cubicBezTo>
                <a:cubicBezTo>
                  <a:pt x="1096029" y="94360"/>
                  <a:pt x="1092516" y="91974"/>
                  <a:pt x="1091286" y="89377"/>
                </a:cubicBezTo>
                <a:cubicBezTo>
                  <a:pt x="1089214" y="84998"/>
                  <a:pt x="1064111" y="76982"/>
                  <a:pt x="1054002" y="77471"/>
                </a:cubicBezTo>
                <a:cubicBezTo>
                  <a:pt x="1051773" y="77579"/>
                  <a:pt x="1043565" y="78167"/>
                  <a:pt x="1035763" y="78777"/>
                </a:cubicBezTo>
                <a:cubicBezTo>
                  <a:pt x="1023452" y="79739"/>
                  <a:pt x="1021174" y="79035"/>
                  <a:pt x="1018536" y="73448"/>
                </a:cubicBezTo>
                <a:cubicBezTo>
                  <a:pt x="1015830" y="67718"/>
                  <a:pt x="1013047" y="67025"/>
                  <a:pt x="993204" y="67150"/>
                </a:cubicBezTo>
                <a:cubicBezTo>
                  <a:pt x="980943" y="67228"/>
                  <a:pt x="969037" y="68554"/>
                  <a:pt x="966748" y="70098"/>
                </a:cubicBezTo>
                <a:cubicBezTo>
                  <a:pt x="963774" y="72104"/>
                  <a:pt x="962051" y="71549"/>
                  <a:pt x="960718" y="68158"/>
                </a:cubicBezTo>
                <a:cubicBezTo>
                  <a:pt x="958289" y="61979"/>
                  <a:pt x="948357" y="62934"/>
                  <a:pt x="945201" y="69649"/>
                </a:cubicBezTo>
                <a:cubicBezTo>
                  <a:pt x="943412" y="73455"/>
                  <a:pt x="942245" y="73825"/>
                  <a:pt x="940641" y="71095"/>
                </a:cubicBezTo>
                <a:cubicBezTo>
                  <a:pt x="939376" y="68943"/>
                  <a:pt x="926868" y="66812"/>
                  <a:pt x="910388" y="65940"/>
                </a:cubicBezTo>
                <a:cubicBezTo>
                  <a:pt x="893543" y="65048"/>
                  <a:pt x="881776" y="63017"/>
                  <a:pt x="881003" y="60868"/>
                </a:cubicBezTo>
                <a:cubicBezTo>
                  <a:pt x="880293" y="58896"/>
                  <a:pt x="874053" y="56510"/>
                  <a:pt x="867134" y="55563"/>
                </a:cubicBezTo>
                <a:cubicBezTo>
                  <a:pt x="856280" y="54079"/>
                  <a:pt x="854376" y="52931"/>
                  <a:pt x="853248" y="47193"/>
                </a:cubicBezTo>
                <a:cubicBezTo>
                  <a:pt x="850313" y="32267"/>
                  <a:pt x="848316" y="27673"/>
                  <a:pt x="845586" y="29568"/>
                </a:cubicBezTo>
                <a:cubicBezTo>
                  <a:pt x="843391" y="31092"/>
                  <a:pt x="831429" y="25620"/>
                  <a:pt x="827021" y="21078"/>
                </a:cubicBezTo>
                <a:cubicBezTo>
                  <a:pt x="826464" y="20503"/>
                  <a:pt x="825150" y="21329"/>
                  <a:pt x="824100" y="22912"/>
                </a:cubicBezTo>
                <a:cubicBezTo>
                  <a:pt x="822961" y="24632"/>
                  <a:pt x="821437" y="24147"/>
                  <a:pt x="820314" y="21709"/>
                </a:cubicBezTo>
                <a:cubicBezTo>
                  <a:pt x="818006" y="16693"/>
                  <a:pt x="814691" y="16408"/>
                  <a:pt x="813848" y="21152"/>
                </a:cubicBezTo>
                <a:cubicBezTo>
                  <a:pt x="813504" y="23091"/>
                  <a:pt x="811025" y="24678"/>
                  <a:pt x="808340" y="24678"/>
                </a:cubicBezTo>
                <a:cubicBezTo>
                  <a:pt x="805235" y="24678"/>
                  <a:pt x="802997" y="26604"/>
                  <a:pt x="802195" y="29966"/>
                </a:cubicBezTo>
                <a:cubicBezTo>
                  <a:pt x="800577" y="36751"/>
                  <a:pt x="794687" y="36781"/>
                  <a:pt x="791721" y="30020"/>
                </a:cubicBezTo>
                <a:cubicBezTo>
                  <a:pt x="789963" y="26011"/>
                  <a:pt x="785759" y="24693"/>
                  <a:pt x="773771" y="24392"/>
                </a:cubicBezTo>
                <a:cubicBezTo>
                  <a:pt x="764109" y="24148"/>
                  <a:pt x="757600" y="22522"/>
                  <a:pt x="756768" y="20143"/>
                </a:cubicBezTo>
                <a:cubicBezTo>
                  <a:pt x="755783" y="17329"/>
                  <a:pt x="754862" y="17498"/>
                  <a:pt x="753355" y="20773"/>
                </a:cubicBezTo>
                <a:cubicBezTo>
                  <a:pt x="751875" y="23989"/>
                  <a:pt x="750981" y="24178"/>
                  <a:pt x="750195" y="21442"/>
                </a:cubicBezTo>
                <a:cubicBezTo>
                  <a:pt x="748768" y="16478"/>
                  <a:pt x="723157" y="16204"/>
                  <a:pt x="723157" y="21152"/>
                </a:cubicBezTo>
                <a:cubicBezTo>
                  <a:pt x="723157" y="23226"/>
                  <a:pt x="719611" y="24678"/>
                  <a:pt x="714544" y="24678"/>
                </a:cubicBezTo>
                <a:cubicBezTo>
                  <a:pt x="709478" y="24678"/>
                  <a:pt x="705931" y="23226"/>
                  <a:pt x="705931" y="21152"/>
                </a:cubicBezTo>
                <a:cubicBezTo>
                  <a:pt x="705931" y="16559"/>
                  <a:pt x="700161" y="16559"/>
                  <a:pt x="699345" y="21152"/>
                </a:cubicBezTo>
                <a:cubicBezTo>
                  <a:pt x="698526" y="25763"/>
                  <a:pt x="691620" y="25679"/>
                  <a:pt x="688095" y="21016"/>
                </a:cubicBezTo>
                <a:cubicBezTo>
                  <a:pt x="686433" y="18817"/>
                  <a:pt x="685090" y="18651"/>
                  <a:pt x="684736" y="20601"/>
                </a:cubicBezTo>
                <a:cubicBezTo>
                  <a:pt x="684405" y="22420"/>
                  <a:pt x="666568" y="24960"/>
                  <a:pt x="644199" y="26374"/>
                </a:cubicBezTo>
                <a:cubicBezTo>
                  <a:pt x="617205" y="28081"/>
                  <a:pt x="603652" y="30205"/>
                  <a:pt x="602400" y="32925"/>
                </a:cubicBezTo>
                <a:cubicBezTo>
                  <a:pt x="600995" y="35977"/>
                  <a:pt x="600060" y="35893"/>
                  <a:pt x="598534" y="32577"/>
                </a:cubicBezTo>
                <a:cubicBezTo>
                  <a:pt x="595960" y="26984"/>
                  <a:pt x="591961" y="26984"/>
                  <a:pt x="589387" y="32577"/>
                </a:cubicBezTo>
                <a:cubicBezTo>
                  <a:pt x="587785" y="36058"/>
                  <a:pt x="586963" y="36058"/>
                  <a:pt x="585361" y="32577"/>
                </a:cubicBezTo>
                <a:cubicBezTo>
                  <a:pt x="582835" y="27088"/>
                  <a:pt x="577538" y="26871"/>
                  <a:pt x="577024" y="32235"/>
                </a:cubicBezTo>
                <a:cubicBezTo>
                  <a:pt x="576736" y="35238"/>
                  <a:pt x="576069" y="35206"/>
                  <a:pt x="574406" y="32111"/>
                </a:cubicBezTo>
                <a:cubicBezTo>
                  <a:pt x="572805" y="29128"/>
                  <a:pt x="571610" y="29007"/>
                  <a:pt x="570174" y="31681"/>
                </a:cubicBezTo>
                <a:cubicBezTo>
                  <a:pt x="568845" y="34156"/>
                  <a:pt x="541701" y="36084"/>
                  <a:pt x="489362" y="37422"/>
                </a:cubicBezTo>
                <a:cubicBezTo>
                  <a:pt x="446017" y="38531"/>
                  <a:pt x="408956" y="40867"/>
                  <a:pt x="407006" y="42615"/>
                </a:cubicBezTo>
                <a:cubicBezTo>
                  <a:pt x="405055" y="44362"/>
                  <a:pt x="400153" y="45800"/>
                  <a:pt x="396113" y="45811"/>
                </a:cubicBezTo>
                <a:cubicBezTo>
                  <a:pt x="391894" y="45823"/>
                  <a:pt x="388766" y="47332"/>
                  <a:pt x="388766" y="49356"/>
                </a:cubicBezTo>
                <a:cubicBezTo>
                  <a:pt x="388766" y="55459"/>
                  <a:pt x="382489" y="53292"/>
                  <a:pt x="381106" y="46712"/>
                </a:cubicBezTo>
                <a:cubicBezTo>
                  <a:pt x="379959" y="41251"/>
                  <a:pt x="377503" y="40441"/>
                  <a:pt x="359715" y="39658"/>
                </a:cubicBezTo>
                <a:cubicBezTo>
                  <a:pt x="348663" y="39171"/>
                  <a:pt x="339165" y="38904"/>
                  <a:pt x="338607" y="39065"/>
                </a:cubicBezTo>
                <a:cubicBezTo>
                  <a:pt x="338050" y="39226"/>
                  <a:pt x="330253" y="40417"/>
                  <a:pt x="321280" y="41713"/>
                </a:cubicBezTo>
                <a:cubicBezTo>
                  <a:pt x="310013" y="43339"/>
                  <a:pt x="304463" y="45526"/>
                  <a:pt x="303338" y="48781"/>
                </a:cubicBezTo>
                <a:cubicBezTo>
                  <a:pt x="301968" y="52743"/>
                  <a:pt x="301343" y="52602"/>
                  <a:pt x="299413" y="47899"/>
                </a:cubicBezTo>
                <a:cubicBezTo>
                  <a:pt x="296600" y="41044"/>
                  <a:pt x="290615" y="40625"/>
                  <a:pt x="287914" y="47093"/>
                </a:cubicBezTo>
                <a:cubicBezTo>
                  <a:pt x="286815" y="49727"/>
                  <a:pt x="284205" y="52972"/>
                  <a:pt x="282116" y="54304"/>
                </a:cubicBezTo>
                <a:cubicBezTo>
                  <a:pt x="280026" y="55637"/>
                  <a:pt x="278316" y="58241"/>
                  <a:pt x="278316" y="60092"/>
                </a:cubicBezTo>
                <a:cubicBezTo>
                  <a:pt x="278316" y="61944"/>
                  <a:pt x="277632" y="63458"/>
                  <a:pt x="276796" y="63458"/>
                </a:cubicBezTo>
                <a:cubicBezTo>
                  <a:pt x="275960" y="63458"/>
                  <a:pt x="275276" y="61872"/>
                  <a:pt x="275276" y="59933"/>
                </a:cubicBezTo>
                <a:cubicBezTo>
                  <a:pt x="275276" y="57994"/>
                  <a:pt x="273844" y="56407"/>
                  <a:pt x="272094" y="56407"/>
                </a:cubicBezTo>
                <a:cubicBezTo>
                  <a:pt x="270235" y="56407"/>
                  <a:pt x="268373" y="53844"/>
                  <a:pt x="267614" y="50238"/>
                </a:cubicBezTo>
                <a:cubicBezTo>
                  <a:pt x="266407" y="44508"/>
                  <a:pt x="263512" y="44156"/>
                  <a:pt x="226970" y="45308"/>
                </a:cubicBezTo>
                <a:cubicBezTo>
                  <a:pt x="205330" y="45990"/>
                  <a:pt x="187169" y="47721"/>
                  <a:pt x="186611" y="49154"/>
                </a:cubicBezTo>
                <a:cubicBezTo>
                  <a:pt x="184185" y="55394"/>
                  <a:pt x="131817" y="55792"/>
                  <a:pt x="130033" y="49584"/>
                </a:cubicBezTo>
                <a:cubicBezTo>
                  <a:pt x="128668" y="44834"/>
                  <a:pt x="124293" y="44660"/>
                  <a:pt x="124293" y="49356"/>
                </a:cubicBezTo>
                <a:cubicBezTo>
                  <a:pt x="124293" y="54274"/>
                  <a:pt x="120617" y="53762"/>
                  <a:pt x="118199" y="48508"/>
                </a:cubicBezTo>
                <a:cubicBezTo>
                  <a:pt x="116633" y="45106"/>
                  <a:pt x="115757" y="45067"/>
                  <a:pt x="114253" y="48335"/>
                </a:cubicBezTo>
                <a:cubicBezTo>
                  <a:pt x="112923" y="51226"/>
                  <a:pt x="104704" y="52767"/>
                  <a:pt x="87913" y="53275"/>
                </a:cubicBezTo>
                <a:cubicBezTo>
                  <a:pt x="66401" y="53926"/>
                  <a:pt x="63287" y="53320"/>
                  <a:pt x="61648" y="48159"/>
                </a:cubicBezTo>
                <a:cubicBezTo>
                  <a:pt x="60625" y="44940"/>
                  <a:pt x="58825" y="42305"/>
                  <a:pt x="57648" y="42305"/>
                </a:cubicBezTo>
                <a:cubicBezTo>
                  <a:pt x="56471" y="42305"/>
                  <a:pt x="55226" y="40719"/>
                  <a:pt x="54881" y="38780"/>
                </a:cubicBezTo>
                <a:cubicBezTo>
                  <a:pt x="54537" y="36841"/>
                  <a:pt x="52282" y="35254"/>
                  <a:pt x="49871" y="35254"/>
                </a:cubicBezTo>
                <a:cubicBezTo>
                  <a:pt x="47460" y="35254"/>
                  <a:pt x="44181" y="32885"/>
                  <a:pt x="42584" y="29988"/>
                </a:cubicBezTo>
                <a:cubicBezTo>
                  <a:pt x="40988" y="27091"/>
                  <a:pt x="38975" y="24712"/>
                  <a:pt x="38111" y="24700"/>
                </a:cubicBezTo>
                <a:cubicBezTo>
                  <a:pt x="37247" y="24688"/>
                  <a:pt x="36107" y="23214"/>
                  <a:pt x="35578" y="21425"/>
                </a:cubicBezTo>
                <a:cubicBezTo>
                  <a:pt x="35049" y="19635"/>
                  <a:pt x="32563" y="17902"/>
                  <a:pt x="30055" y="17572"/>
                </a:cubicBezTo>
                <a:cubicBezTo>
                  <a:pt x="21491" y="16447"/>
                  <a:pt x="20936" y="16964"/>
                  <a:pt x="20936" y="26059"/>
                </a:cubicBezTo>
                <a:cubicBezTo>
                  <a:pt x="20936" y="32048"/>
                  <a:pt x="20222" y="35113"/>
                  <a:pt x="18473" y="36641"/>
                </a:cubicBezTo>
                <a:cubicBezTo>
                  <a:pt x="14913" y="39749"/>
                  <a:pt x="11932" y="34629"/>
                  <a:pt x="6598" y="16240"/>
                </a:cubicBezTo>
                <a:cubicBezTo>
                  <a:pt x="4006" y="7308"/>
                  <a:pt x="1348" y="0"/>
                  <a:pt x="691" y="0"/>
                </a:cubicBezTo>
                <a:close/>
              </a:path>
            </a:pathLst>
          </a:custGeom>
          <a:solidFill>
            <a:srgbClr val="E1E1E3"/>
          </a:solidFill>
          <a:ln w="8025" cap="flat">
            <a:noFill/>
            <a:prstDash val="solid"/>
            <a:miter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6350" h="69850"/>
            <a:contourClr>
              <a:schemeClr val="bg1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91863"/>
      </p:ext>
    </p:extLst>
  </p:cSld>
  <p:clrMapOvr>
    <a:masterClrMapping/>
  </p:clrMapOvr>
  <p:transition spd="slow">
    <p:strips dir="r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5" grpId="0" animBg="1"/>
          <p:bldP spid="10" grpId="0" animBg="1"/>
          <p:bldP spid="24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5" grpId="0" animBg="1"/>
          <p:bldP spid="10" grpId="0" animBg="1"/>
          <p:bldP spid="24" grpId="0" animBg="1"/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E37B64-CFE4-4B10-A40F-2ABE316DF7E3}"/>
              </a:ext>
            </a:extLst>
          </p:cNvPr>
          <p:cNvSpPr/>
          <p:nvPr/>
        </p:nvSpPr>
        <p:spPr>
          <a:xfrm>
            <a:off x="9571704" y="286107"/>
            <a:ext cx="2243776" cy="917980"/>
          </a:xfrm>
          <a:custGeom>
            <a:avLst/>
            <a:gdLst>
              <a:gd name="connsiteX0" fmla="*/ 2693497 w 9792352"/>
              <a:gd name="connsiteY0" fmla="*/ 3415431 h 3443376"/>
              <a:gd name="connsiteX1" fmla="*/ 2630073 w 9792352"/>
              <a:gd name="connsiteY1" fmla="*/ 3375291 h 3443376"/>
              <a:gd name="connsiteX2" fmla="*/ 2430739 w 9792352"/>
              <a:gd name="connsiteY2" fmla="*/ 3261136 h 3443376"/>
              <a:gd name="connsiteX3" fmla="*/ 2312951 w 9792352"/>
              <a:gd name="connsiteY3" fmla="*/ 3196104 h 3443376"/>
              <a:gd name="connsiteX4" fmla="*/ 2186102 w 9792352"/>
              <a:gd name="connsiteY4" fmla="*/ 3140530 h 3443376"/>
              <a:gd name="connsiteX5" fmla="*/ 1974978 w 9792352"/>
              <a:gd name="connsiteY5" fmla="*/ 3000595 h 3443376"/>
              <a:gd name="connsiteX6" fmla="*/ 1884982 w 9792352"/>
              <a:gd name="connsiteY6" fmla="*/ 2939503 h 3443376"/>
              <a:gd name="connsiteX7" fmla="*/ 1832738 w 9792352"/>
              <a:gd name="connsiteY7" fmla="*/ 2901940 h 3443376"/>
              <a:gd name="connsiteX8" fmla="*/ 1803823 w 9792352"/>
              <a:gd name="connsiteY8" fmla="*/ 2886017 h 3443376"/>
              <a:gd name="connsiteX9" fmla="*/ 1726808 w 9792352"/>
              <a:gd name="connsiteY9" fmla="*/ 2852152 h 3443376"/>
              <a:gd name="connsiteX10" fmla="*/ 1551859 w 9792352"/>
              <a:gd name="connsiteY10" fmla="*/ 2787083 h 3443376"/>
              <a:gd name="connsiteX11" fmla="*/ 1069509 w 9792352"/>
              <a:gd name="connsiteY11" fmla="*/ 2539739 h 3443376"/>
              <a:gd name="connsiteX12" fmla="*/ 954485 w 9792352"/>
              <a:gd name="connsiteY12" fmla="*/ 2451107 h 3443376"/>
              <a:gd name="connsiteX13" fmla="*/ 890248 w 9792352"/>
              <a:gd name="connsiteY13" fmla="*/ 2409407 h 3443376"/>
              <a:gd name="connsiteX14" fmla="*/ 783841 w 9792352"/>
              <a:gd name="connsiteY14" fmla="*/ 2332391 h 3443376"/>
              <a:gd name="connsiteX15" fmla="*/ 663225 w 9792352"/>
              <a:gd name="connsiteY15" fmla="*/ 2242713 h 3443376"/>
              <a:gd name="connsiteX16" fmla="*/ 534241 w 9792352"/>
              <a:gd name="connsiteY16" fmla="*/ 2124765 h 3443376"/>
              <a:gd name="connsiteX17" fmla="*/ 385365 w 9792352"/>
              <a:gd name="connsiteY17" fmla="*/ 1957144 h 3443376"/>
              <a:gd name="connsiteX18" fmla="*/ 292342 w 9792352"/>
              <a:gd name="connsiteY18" fmla="*/ 1853106 h 3443376"/>
              <a:gd name="connsiteX19" fmla="*/ 267537 w 9792352"/>
              <a:gd name="connsiteY19" fmla="*/ 1821394 h 3443376"/>
              <a:gd name="connsiteX20" fmla="*/ 144025 w 9792352"/>
              <a:gd name="connsiteY20" fmla="*/ 1599409 h 3443376"/>
              <a:gd name="connsiteX21" fmla="*/ 102534 w 9792352"/>
              <a:gd name="connsiteY21" fmla="*/ 1463499 h 3443376"/>
              <a:gd name="connsiteX22" fmla="*/ 44472 w 9792352"/>
              <a:gd name="connsiteY22" fmla="*/ 1288922 h 3443376"/>
              <a:gd name="connsiteX23" fmla="*/ 5536 w 9792352"/>
              <a:gd name="connsiteY23" fmla="*/ 1171134 h 3443376"/>
              <a:gd name="connsiteX24" fmla="*/ 311530 w 9792352"/>
              <a:gd name="connsiteY24" fmla="*/ 1114404 h 3443376"/>
              <a:gd name="connsiteX25" fmla="*/ 550999 w 9792352"/>
              <a:gd name="connsiteY25" fmla="*/ 1069244 h 3443376"/>
              <a:gd name="connsiteX26" fmla="*/ 632267 w 9792352"/>
              <a:gd name="connsiteY26" fmla="*/ 1037650 h 3443376"/>
              <a:gd name="connsiteX27" fmla="*/ 734643 w 9792352"/>
              <a:gd name="connsiteY27" fmla="*/ 1002305 h 3443376"/>
              <a:gd name="connsiteX28" fmla="*/ 1107888 w 9792352"/>
              <a:gd name="connsiteY28" fmla="*/ 907488 h 3443376"/>
              <a:gd name="connsiteX29" fmla="*/ 1425010 w 9792352"/>
              <a:gd name="connsiteY29" fmla="*/ 856179 h 3443376"/>
              <a:gd name="connsiteX30" fmla="*/ 1923344 w 9792352"/>
              <a:gd name="connsiteY30" fmla="*/ 775720 h 3443376"/>
              <a:gd name="connsiteX31" fmla="*/ 2231405 w 9792352"/>
              <a:gd name="connsiteY31" fmla="*/ 728604 h 3443376"/>
              <a:gd name="connsiteX32" fmla="*/ 2512285 w 9792352"/>
              <a:gd name="connsiteY32" fmla="*/ 684773 h 3443376"/>
              <a:gd name="connsiteX33" fmla="*/ 2892831 w 9792352"/>
              <a:gd name="connsiteY33" fmla="*/ 630311 h 3443376"/>
              <a:gd name="connsiteX34" fmla="*/ 3789832 w 9792352"/>
              <a:gd name="connsiteY34" fmla="*/ 531584 h 3443376"/>
              <a:gd name="connsiteX35" fmla="*/ 3971045 w 9792352"/>
              <a:gd name="connsiteY35" fmla="*/ 506447 h 3443376"/>
              <a:gd name="connsiteX36" fmla="*/ 4143197 w 9792352"/>
              <a:gd name="connsiteY36" fmla="*/ 486410 h 3443376"/>
              <a:gd name="connsiteX37" fmla="*/ 4505622 w 9792352"/>
              <a:gd name="connsiteY37" fmla="*/ 450460 h 3443376"/>
              <a:gd name="connsiteX38" fmla="*/ 5003956 w 9792352"/>
              <a:gd name="connsiteY38" fmla="*/ 404793 h 3443376"/>
              <a:gd name="connsiteX39" fmla="*/ 5456987 w 9792352"/>
              <a:gd name="connsiteY39" fmla="*/ 366807 h 3443376"/>
              <a:gd name="connsiteX40" fmla="*/ 6299625 w 9792352"/>
              <a:gd name="connsiteY40" fmla="*/ 292108 h 3443376"/>
              <a:gd name="connsiteX41" fmla="*/ 6671110 w 9792352"/>
              <a:gd name="connsiteY41" fmla="*/ 265745 h 3443376"/>
              <a:gd name="connsiteX42" fmla="*/ 7133202 w 9792352"/>
              <a:gd name="connsiteY42" fmla="*/ 232023 h 3443376"/>
              <a:gd name="connsiteX43" fmla="*/ 7513749 w 9792352"/>
              <a:gd name="connsiteY43" fmla="*/ 206468 h 3443376"/>
              <a:gd name="connsiteX44" fmla="*/ 8147992 w 9792352"/>
              <a:gd name="connsiteY44" fmla="*/ 168507 h 3443376"/>
              <a:gd name="connsiteX45" fmla="*/ 9124584 w 9792352"/>
              <a:gd name="connsiteY45" fmla="*/ 32957 h 3443376"/>
              <a:gd name="connsiteX46" fmla="*/ 9533528 w 9792352"/>
              <a:gd name="connsiteY46" fmla="*/ 13208 h 3443376"/>
              <a:gd name="connsiteX47" fmla="*/ 9775335 w 9792352"/>
              <a:gd name="connsiteY47" fmla="*/ 39224 h 3443376"/>
              <a:gd name="connsiteX48" fmla="*/ 9567162 w 9792352"/>
              <a:gd name="connsiteY48" fmla="*/ 177160 h 3443376"/>
              <a:gd name="connsiteX49" fmla="*/ 9494676 w 9792352"/>
              <a:gd name="connsiteY49" fmla="*/ 227324 h 3443376"/>
              <a:gd name="connsiteX50" fmla="*/ 9425538 w 9792352"/>
              <a:gd name="connsiteY50" fmla="*/ 272138 h 3443376"/>
              <a:gd name="connsiteX51" fmla="*/ 9194030 w 9792352"/>
              <a:gd name="connsiteY51" fmla="*/ 365538 h 3443376"/>
              <a:gd name="connsiteX52" fmla="*/ 9080833 w 9792352"/>
              <a:gd name="connsiteY52" fmla="*/ 697155 h 3443376"/>
              <a:gd name="connsiteX53" fmla="*/ 9044993 w 9792352"/>
              <a:gd name="connsiteY53" fmla="*/ 874559 h 3443376"/>
              <a:gd name="connsiteX54" fmla="*/ 9009154 w 9792352"/>
              <a:gd name="connsiteY54" fmla="*/ 948765 h 3443376"/>
              <a:gd name="connsiteX55" fmla="*/ 8920424 w 9792352"/>
              <a:gd name="connsiteY55" fmla="*/ 1037650 h 3443376"/>
              <a:gd name="connsiteX56" fmla="*/ 8857551 w 9792352"/>
              <a:gd name="connsiteY56" fmla="*/ 1078474 h 3443376"/>
              <a:gd name="connsiteX57" fmla="*/ 8645239 w 9792352"/>
              <a:gd name="connsiteY57" fmla="*/ 1170141 h 3443376"/>
              <a:gd name="connsiteX58" fmla="*/ 8506397 w 9792352"/>
              <a:gd name="connsiteY58" fmla="*/ 1218933 h 3443376"/>
              <a:gd name="connsiteX59" fmla="*/ 8436861 w 9792352"/>
              <a:gd name="connsiteY59" fmla="*/ 1342831 h 3443376"/>
              <a:gd name="connsiteX60" fmla="*/ 8355417 w 9792352"/>
              <a:gd name="connsiteY60" fmla="*/ 1493734 h 3443376"/>
              <a:gd name="connsiteX61" fmla="*/ 8292862 w 9792352"/>
              <a:gd name="connsiteY61" fmla="*/ 1599246 h 3443376"/>
              <a:gd name="connsiteX62" fmla="*/ 8284360 w 9792352"/>
              <a:gd name="connsiteY62" fmla="*/ 1617530 h 3443376"/>
              <a:gd name="connsiteX63" fmla="*/ 8213062 w 9792352"/>
              <a:gd name="connsiteY63" fmla="*/ 1670210 h 3443376"/>
              <a:gd name="connsiteX64" fmla="*/ 8042034 w 9792352"/>
              <a:gd name="connsiteY64" fmla="*/ 1735690 h 3443376"/>
              <a:gd name="connsiteX65" fmla="*/ 7895144 w 9792352"/>
              <a:gd name="connsiteY65" fmla="*/ 1840978 h 3443376"/>
              <a:gd name="connsiteX66" fmla="*/ 8109244 w 9792352"/>
              <a:gd name="connsiteY66" fmla="*/ 1950108 h 3443376"/>
              <a:gd name="connsiteX67" fmla="*/ 8168860 w 9792352"/>
              <a:gd name="connsiteY67" fmla="*/ 1963786 h 3443376"/>
              <a:gd name="connsiteX68" fmla="*/ 8053158 w 9792352"/>
              <a:gd name="connsiteY68" fmla="*/ 2016284 h 3443376"/>
              <a:gd name="connsiteX69" fmla="*/ 7975335 w 9792352"/>
              <a:gd name="connsiteY69" fmla="*/ 2052440 h 3443376"/>
              <a:gd name="connsiteX70" fmla="*/ 7933170 w 9792352"/>
              <a:gd name="connsiteY70" fmla="*/ 2079296 h 3443376"/>
              <a:gd name="connsiteX71" fmla="*/ 7848132 w 9792352"/>
              <a:gd name="connsiteY71" fmla="*/ 2118103 h 3443376"/>
              <a:gd name="connsiteX72" fmla="*/ 7764003 w 9792352"/>
              <a:gd name="connsiteY72" fmla="*/ 2154542 h 3443376"/>
              <a:gd name="connsiteX73" fmla="*/ 7713144 w 9792352"/>
              <a:gd name="connsiteY73" fmla="*/ 2168624 h 3443376"/>
              <a:gd name="connsiteX74" fmla="*/ 7559051 w 9792352"/>
              <a:gd name="connsiteY74" fmla="*/ 2244913 h 3443376"/>
              <a:gd name="connsiteX75" fmla="*/ 7673345 w 9792352"/>
              <a:gd name="connsiteY75" fmla="*/ 2388906 h 3443376"/>
              <a:gd name="connsiteX76" fmla="*/ 8225007 w 9792352"/>
              <a:gd name="connsiteY76" fmla="*/ 2382347 h 3443376"/>
              <a:gd name="connsiteX77" fmla="*/ 8336540 w 9792352"/>
              <a:gd name="connsiteY77" fmla="*/ 2406870 h 3443376"/>
              <a:gd name="connsiteX78" fmla="*/ 8192224 w 9792352"/>
              <a:gd name="connsiteY78" fmla="*/ 2426351 h 3443376"/>
              <a:gd name="connsiteX79" fmla="*/ 7763390 w 9792352"/>
              <a:gd name="connsiteY79" fmla="*/ 2494426 h 3443376"/>
              <a:gd name="connsiteX80" fmla="*/ 7765415 w 9792352"/>
              <a:gd name="connsiteY80" fmla="*/ 2549136 h 3443376"/>
              <a:gd name="connsiteX81" fmla="*/ 7986792 w 9792352"/>
              <a:gd name="connsiteY81" fmla="*/ 2621077 h 3443376"/>
              <a:gd name="connsiteX82" fmla="*/ 7939598 w 9792352"/>
              <a:gd name="connsiteY82" fmla="*/ 2663354 h 3443376"/>
              <a:gd name="connsiteX83" fmla="*/ 7690445 w 9792352"/>
              <a:gd name="connsiteY83" fmla="*/ 2744655 h 3443376"/>
              <a:gd name="connsiteX84" fmla="*/ 7407856 w 9792352"/>
              <a:gd name="connsiteY84" fmla="*/ 2869300 h 3443376"/>
              <a:gd name="connsiteX85" fmla="*/ 7078838 w 9792352"/>
              <a:gd name="connsiteY85" fmla="*/ 2903954 h 3443376"/>
              <a:gd name="connsiteX86" fmla="*/ 6580504 w 9792352"/>
              <a:gd name="connsiteY86" fmla="*/ 2949851 h 3443376"/>
              <a:gd name="connsiteX87" fmla="*/ 6162348 w 9792352"/>
              <a:gd name="connsiteY87" fmla="*/ 2994345 h 3443376"/>
              <a:gd name="connsiteX88" fmla="*/ 6039933 w 9792352"/>
              <a:gd name="connsiteY88" fmla="*/ 3000797 h 3443376"/>
              <a:gd name="connsiteX89" fmla="*/ 5975805 w 9792352"/>
              <a:gd name="connsiteY89" fmla="*/ 3010905 h 3443376"/>
              <a:gd name="connsiteX90" fmla="*/ 5830932 w 9792352"/>
              <a:gd name="connsiteY90" fmla="*/ 3033147 h 3443376"/>
              <a:gd name="connsiteX91" fmla="*/ 5710685 w 9792352"/>
              <a:gd name="connsiteY91" fmla="*/ 3053355 h 3443376"/>
              <a:gd name="connsiteX92" fmla="*/ 5653426 w 9792352"/>
              <a:gd name="connsiteY92" fmla="*/ 3060308 h 3443376"/>
              <a:gd name="connsiteX93" fmla="*/ 5540168 w 9792352"/>
              <a:gd name="connsiteY93" fmla="*/ 3066097 h 3443376"/>
              <a:gd name="connsiteX94" fmla="*/ 5348260 w 9792352"/>
              <a:gd name="connsiteY94" fmla="*/ 3103233 h 3443376"/>
              <a:gd name="connsiteX95" fmla="*/ 5094562 w 9792352"/>
              <a:gd name="connsiteY95" fmla="*/ 3149104 h 3443376"/>
              <a:gd name="connsiteX96" fmla="*/ 4826885 w 9792352"/>
              <a:gd name="connsiteY96" fmla="*/ 3191786 h 3443376"/>
              <a:gd name="connsiteX97" fmla="*/ 4612745 w 9792352"/>
              <a:gd name="connsiteY97" fmla="*/ 3257498 h 3443376"/>
              <a:gd name="connsiteX98" fmla="*/ 4427391 w 9792352"/>
              <a:gd name="connsiteY98" fmla="*/ 3322670 h 3443376"/>
              <a:gd name="connsiteX99" fmla="*/ 4233803 w 9792352"/>
              <a:gd name="connsiteY99" fmla="*/ 3356631 h 3443376"/>
              <a:gd name="connsiteX100" fmla="*/ 4075242 w 9792352"/>
              <a:gd name="connsiteY100" fmla="*/ 3374858 h 3443376"/>
              <a:gd name="connsiteX101" fmla="*/ 3989166 w 9792352"/>
              <a:gd name="connsiteY101" fmla="*/ 3345996 h 3443376"/>
              <a:gd name="connsiteX102" fmla="*/ 3939333 w 9792352"/>
              <a:gd name="connsiteY102" fmla="*/ 3328966 h 3443376"/>
              <a:gd name="connsiteX103" fmla="*/ 2920013 w 9792352"/>
              <a:gd name="connsiteY103" fmla="*/ 3437854 h 3443376"/>
              <a:gd name="connsiteX104" fmla="*/ 2693497 w 9792352"/>
              <a:gd name="connsiteY104" fmla="*/ 3415431 h 34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9792352" h="3443376">
                <a:moveTo>
                  <a:pt x="2693497" y="3415431"/>
                </a:moveTo>
                <a:cubicBezTo>
                  <a:pt x="2663597" y="3398337"/>
                  <a:pt x="2635056" y="3380274"/>
                  <a:pt x="2630073" y="3375291"/>
                </a:cubicBezTo>
                <a:cubicBezTo>
                  <a:pt x="2617153" y="3362371"/>
                  <a:pt x="2545922" y="3321578"/>
                  <a:pt x="2430739" y="3261136"/>
                </a:cubicBezTo>
                <a:cubicBezTo>
                  <a:pt x="2375922" y="3232371"/>
                  <a:pt x="2322918" y="3203106"/>
                  <a:pt x="2312951" y="3196104"/>
                </a:cubicBezTo>
                <a:cubicBezTo>
                  <a:pt x="2302984" y="3189103"/>
                  <a:pt x="2245902" y="3164094"/>
                  <a:pt x="2186102" y="3140530"/>
                </a:cubicBezTo>
                <a:cubicBezTo>
                  <a:pt x="2079194" y="3098403"/>
                  <a:pt x="2050152" y="3079154"/>
                  <a:pt x="1974978" y="3000595"/>
                </a:cubicBezTo>
                <a:cubicBezTo>
                  <a:pt x="1954214" y="2978896"/>
                  <a:pt x="1913716" y="2951405"/>
                  <a:pt x="1884982" y="2939503"/>
                </a:cubicBezTo>
                <a:cubicBezTo>
                  <a:pt x="1856248" y="2927601"/>
                  <a:pt x="1832738" y="2910697"/>
                  <a:pt x="1832738" y="2901940"/>
                </a:cubicBezTo>
                <a:cubicBezTo>
                  <a:pt x="1832738" y="2893182"/>
                  <a:pt x="1819726" y="2886017"/>
                  <a:pt x="1803823" y="2886017"/>
                </a:cubicBezTo>
                <a:cubicBezTo>
                  <a:pt x="1787920" y="2886017"/>
                  <a:pt x="1753263" y="2870778"/>
                  <a:pt x="1726808" y="2852152"/>
                </a:cubicBezTo>
                <a:cubicBezTo>
                  <a:pt x="1700353" y="2833526"/>
                  <a:pt x="1621625" y="2804245"/>
                  <a:pt x="1551859" y="2787083"/>
                </a:cubicBezTo>
                <a:cubicBezTo>
                  <a:pt x="1376311" y="2743900"/>
                  <a:pt x="1183363" y="2644959"/>
                  <a:pt x="1069509" y="2539739"/>
                </a:cubicBezTo>
                <a:cubicBezTo>
                  <a:pt x="1016762" y="2490991"/>
                  <a:pt x="965001" y="2451107"/>
                  <a:pt x="954485" y="2451107"/>
                </a:cubicBezTo>
                <a:cubicBezTo>
                  <a:pt x="943970" y="2451107"/>
                  <a:pt x="915063" y="2432342"/>
                  <a:pt x="890248" y="2409407"/>
                </a:cubicBezTo>
                <a:cubicBezTo>
                  <a:pt x="865433" y="2386471"/>
                  <a:pt x="817550" y="2351814"/>
                  <a:pt x="783841" y="2332391"/>
                </a:cubicBezTo>
                <a:cubicBezTo>
                  <a:pt x="750132" y="2312968"/>
                  <a:pt x="695854" y="2272613"/>
                  <a:pt x="663225" y="2242713"/>
                </a:cubicBezTo>
                <a:cubicBezTo>
                  <a:pt x="630595" y="2212813"/>
                  <a:pt x="572552" y="2159736"/>
                  <a:pt x="534241" y="2124765"/>
                </a:cubicBezTo>
                <a:cubicBezTo>
                  <a:pt x="495929" y="2089794"/>
                  <a:pt x="428935" y="2014364"/>
                  <a:pt x="385365" y="1957144"/>
                </a:cubicBezTo>
                <a:cubicBezTo>
                  <a:pt x="341794" y="1899923"/>
                  <a:pt x="299934" y="1853106"/>
                  <a:pt x="292342" y="1853106"/>
                </a:cubicBezTo>
                <a:cubicBezTo>
                  <a:pt x="284750" y="1853106"/>
                  <a:pt x="273588" y="1838836"/>
                  <a:pt x="267537" y="1821394"/>
                </a:cubicBezTo>
                <a:cubicBezTo>
                  <a:pt x="256406" y="1789304"/>
                  <a:pt x="196930" y="1682410"/>
                  <a:pt x="144025" y="1599409"/>
                </a:cubicBezTo>
                <a:cubicBezTo>
                  <a:pt x="128143" y="1574492"/>
                  <a:pt x="109472" y="1513333"/>
                  <a:pt x="102534" y="1463499"/>
                </a:cubicBezTo>
                <a:cubicBezTo>
                  <a:pt x="95597" y="1413666"/>
                  <a:pt x="69469" y="1335106"/>
                  <a:pt x="44472" y="1288922"/>
                </a:cubicBezTo>
                <a:cubicBezTo>
                  <a:pt x="19475" y="1242739"/>
                  <a:pt x="1954" y="1189734"/>
                  <a:pt x="5536" y="1171134"/>
                </a:cubicBezTo>
                <a:cubicBezTo>
                  <a:pt x="12597" y="1134471"/>
                  <a:pt x="2667" y="1136312"/>
                  <a:pt x="311530" y="1114404"/>
                </a:cubicBezTo>
                <a:cubicBezTo>
                  <a:pt x="444484" y="1104974"/>
                  <a:pt x="517478" y="1091208"/>
                  <a:pt x="550999" y="1069244"/>
                </a:cubicBezTo>
                <a:cubicBezTo>
                  <a:pt x="577520" y="1051867"/>
                  <a:pt x="614090" y="1037650"/>
                  <a:pt x="632267" y="1037650"/>
                </a:cubicBezTo>
                <a:cubicBezTo>
                  <a:pt x="650443" y="1037650"/>
                  <a:pt x="696513" y="1021745"/>
                  <a:pt x="734643" y="1002305"/>
                </a:cubicBezTo>
                <a:cubicBezTo>
                  <a:pt x="798946" y="969521"/>
                  <a:pt x="1045789" y="906814"/>
                  <a:pt x="1107888" y="907488"/>
                </a:cubicBezTo>
                <a:cubicBezTo>
                  <a:pt x="1122838" y="907649"/>
                  <a:pt x="1265543" y="884561"/>
                  <a:pt x="1425010" y="856179"/>
                </a:cubicBezTo>
                <a:cubicBezTo>
                  <a:pt x="1584477" y="827797"/>
                  <a:pt x="1808727" y="791591"/>
                  <a:pt x="1923344" y="775720"/>
                </a:cubicBezTo>
                <a:cubicBezTo>
                  <a:pt x="2037961" y="759850"/>
                  <a:pt x="2176589" y="738648"/>
                  <a:pt x="2231405" y="728604"/>
                </a:cubicBezTo>
                <a:cubicBezTo>
                  <a:pt x="2286222" y="718561"/>
                  <a:pt x="2412618" y="698837"/>
                  <a:pt x="2512285" y="684773"/>
                </a:cubicBezTo>
                <a:cubicBezTo>
                  <a:pt x="2611951" y="670709"/>
                  <a:pt x="2783197" y="646201"/>
                  <a:pt x="2892831" y="630311"/>
                </a:cubicBezTo>
                <a:cubicBezTo>
                  <a:pt x="3070701" y="604531"/>
                  <a:pt x="3299742" y="579322"/>
                  <a:pt x="3789832" y="531584"/>
                </a:cubicBezTo>
                <a:cubicBezTo>
                  <a:pt x="3874549" y="523332"/>
                  <a:pt x="3956095" y="512021"/>
                  <a:pt x="3971045" y="506447"/>
                </a:cubicBezTo>
                <a:cubicBezTo>
                  <a:pt x="3985995" y="500874"/>
                  <a:pt x="4063463" y="491857"/>
                  <a:pt x="4143197" y="486410"/>
                </a:cubicBezTo>
                <a:cubicBezTo>
                  <a:pt x="4222930" y="480963"/>
                  <a:pt x="4386022" y="464785"/>
                  <a:pt x="4505622" y="450460"/>
                </a:cubicBezTo>
                <a:cubicBezTo>
                  <a:pt x="4625222" y="436135"/>
                  <a:pt x="4849472" y="415585"/>
                  <a:pt x="5003956" y="404793"/>
                </a:cubicBezTo>
                <a:cubicBezTo>
                  <a:pt x="5158440" y="394001"/>
                  <a:pt x="5362304" y="376908"/>
                  <a:pt x="5456987" y="366807"/>
                </a:cubicBezTo>
                <a:cubicBezTo>
                  <a:pt x="5800153" y="330198"/>
                  <a:pt x="6246485" y="290632"/>
                  <a:pt x="6299625" y="292108"/>
                </a:cubicBezTo>
                <a:cubicBezTo>
                  <a:pt x="6329525" y="292939"/>
                  <a:pt x="6496694" y="281076"/>
                  <a:pt x="6671110" y="265745"/>
                </a:cubicBezTo>
                <a:cubicBezTo>
                  <a:pt x="6845527" y="250414"/>
                  <a:pt x="7053469" y="235239"/>
                  <a:pt x="7133202" y="232023"/>
                </a:cubicBezTo>
                <a:cubicBezTo>
                  <a:pt x="7212936" y="228806"/>
                  <a:pt x="7384181" y="217307"/>
                  <a:pt x="7513749" y="206468"/>
                </a:cubicBezTo>
                <a:cubicBezTo>
                  <a:pt x="7643315" y="195630"/>
                  <a:pt x="7928725" y="178547"/>
                  <a:pt x="8147992" y="168507"/>
                </a:cubicBezTo>
                <a:cubicBezTo>
                  <a:pt x="8545438" y="150308"/>
                  <a:pt x="8916260" y="98838"/>
                  <a:pt x="9124584" y="32957"/>
                </a:cubicBezTo>
                <a:cubicBezTo>
                  <a:pt x="9227534" y="400"/>
                  <a:pt x="9235396" y="21"/>
                  <a:pt x="9533528" y="13208"/>
                </a:cubicBezTo>
                <a:cubicBezTo>
                  <a:pt x="9657706" y="18701"/>
                  <a:pt x="9766518" y="30408"/>
                  <a:pt x="9775335" y="39224"/>
                </a:cubicBezTo>
                <a:cubicBezTo>
                  <a:pt x="9829263" y="93152"/>
                  <a:pt x="9741943" y="151010"/>
                  <a:pt x="9567162" y="177160"/>
                </a:cubicBezTo>
                <a:cubicBezTo>
                  <a:pt x="9515814" y="184842"/>
                  <a:pt x="9499068" y="196431"/>
                  <a:pt x="9494676" y="227324"/>
                </a:cubicBezTo>
                <a:cubicBezTo>
                  <a:pt x="9490178" y="258955"/>
                  <a:pt x="9475478" y="268484"/>
                  <a:pt x="9425538" y="272138"/>
                </a:cubicBezTo>
                <a:cubicBezTo>
                  <a:pt x="9318545" y="279968"/>
                  <a:pt x="9231260" y="315182"/>
                  <a:pt x="9194030" y="365538"/>
                </a:cubicBezTo>
                <a:cubicBezTo>
                  <a:pt x="9109222" y="480248"/>
                  <a:pt x="9081245" y="562209"/>
                  <a:pt x="9080833" y="697155"/>
                </a:cubicBezTo>
                <a:cubicBezTo>
                  <a:pt x="9080520" y="800307"/>
                  <a:pt x="9072665" y="839183"/>
                  <a:pt x="9044993" y="874559"/>
                </a:cubicBezTo>
                <a:cubicBezTo>
                  <a:pt x="9025503" y="899475"/>
                  <a:pt x="9009375" y="932868"/>
                  <a:pt x="9009154" y="948765"/>
                </a:cubicBezTo>
                <a:cubicBezTo>
                  <a:pt x="9008688" y="981953"/>
                  <a:pt x="8953091" y="1037650"/>
                  <a:pt x="8920424" y="1037650"/>
                </a:cubicBezTo>
                <a:cubicBezTo>
                  <a:pt x="8908297" y="1037650"/>
                  <a:pt x="8880006" y="1056021"/>
                  <a:pt x="8857551" y="1078474"/>
                </a:cubicBezTo>
                <a:cubicBezTo>
                  <a:pt x="8777070" y="1158956"/>
                  <a:pt x="8729748" y="1179387"/>
                  <a:pt x="8645239" y="1170141"/>
                </a:cubicBezTo>
                <a:cubicBezTo>
                  <a:pt x="8573389" y="1162281"/>
                  <a:pt x="8558532" y="1167501"/>
                  <a:pt x="8506397" y="1218933"/>
                </a:cubicBezTo>
                <a:cubicBezTo>
                  <a:pt x="8470812" y="1254038"/>
                  <a:pt x="8443660" y="1302416"/>
                  <a:pt x="8436861" y="1342831"/>
                </a:cubicBezTo>
                <a:cubicBezTo>
                  <a:pt x="8417356" y="1458769"/>
                  <a:pt x="8408466" y="1475241"/>
                  <a:pt x="8355417" y="1493734"/>
                </a:cubicBezTo>
                <a:cubicBezTo>
                  <a:pt x="8303305" y="1511901"/>
                  <a:pt x="8271761" y="1565105"/>
                  <a:pt x="8292862" y="1599246"/>
                </a:cubicBezTo>
                <a:cubicBezTo>
                  <a:pt x="8299077" y="1609302"/>
                  <a:pt x="8295251" y="1617530"/>
                  <a:pt x="8284360" y="1617530"/>
                </a:cubicBezTo>
                <a:cubicBezTo>
                  <a:pt x="8273469" y="1617530"/>
                  <a:pt x="8241385" y="1641236"/>
                  <a:pt x="8213062" y="1670210"/>
                </a:cubicBezTo>
                <a:cubicBezTo>
                  <a:pt x="8170499" y="1713751"/>
                  <a:pt x="8140831" y="1725110"/>
                  <a:pt x="8042034" y="1735690"/>
                </a:cubicBezTo>
                <a:cubicBezTo>
                  <a:pt x="7909899" y="1749840"/>
                  <a:pt x="7878007" y="1772700"/>
                  <a:pt x="7895144" y="1840978"/>
                </a:cubicBezTo>
                <a:cubicBezTo>
                  <a:pt x="7916864" y="1927520"/>
                  <a:pt x="7966931" y="1953040"/>
                  <a:pt x="8109244" y="1950108"/>
                </a:cubicBezTo>
                <a:cubicBezTo>
                  <a:pt x="8222315" y="1947778"/>
                  <a:pt x="8229820" y="1949501"/>
                  <a:pt x="8168860" y="1963786"/>
                </a:cubicBezTo>
                <a:cubicBezTo>
                  <a:pt x="8130505" y="1972775"/>
                  <a:pt x="8078439" y="1996399"/>
                  <a:pt x="8053158" y="2016284"/>
                </a:cubicBezTo>
                <a:cubicBezTo>
                  <a:pt x="8027878" y="2036170"/>
                  <a:pt x="7992858" y="2052440"/>
                  <a:pt x="7975335" y="2052440"/>
                </a:cubicBezTo>
                <a:cubicBezTo>
                  <a:pt x="7957812" y="2052440"/>
                  <a:pt x="7938837" y="2064525"/>
                  <a:pt x="7933170" y="2079296"/>
                </a:cubicBezTo>
                <a:cubicBezTo>
                  <a:pt x="7927501" y="2094068"/>
                  <a:pt x="7889234" y="2111531"/>
                  <a:pt x="7848132" y="2118103"/>
                </a:cubicBezTo>
                <a:cubicBezTo>
                  <a:pt x="7807030" y="2124676"/>
                  <a:pt x="7769172" y="2141073"/>
                  <a:pt x="7764003" y="2154542"/>
                </a:cubicBezTo>
                <a:cubicBezTo>
                  <a:pt x="7758097" y="2169934"/>
                  <a:pt x="7739205" y="2175165"/>
                  <a:pt x="7713144" y="2168624"/>
                </a:cubicBezTo>
                <a:cubicBezTo>
                  <a:pt x="7661669" y="2155705"/>
                  <a:pt x="7559051" y="2206508"/>
                  <a:pt x="7559051" y="2244913"/>
                </a:cubicBezTo>
                <a:cubicBezTo>
                  <a:pt x="7559051" y="2300304"/>
                  <a:pt x="7620096" y="2377210"/>
                  <a:pt x="7673345" y="2388906"/>
                </a:cubicBezTo>
                <a:cubicBezTo>
                  <a:pt x="7744600" y="2404556"/>
                  <a:pt x="8062746" y="2400774"/>
                  <a:pt x="8225007" y="2382347"/>
                </a:cubicBezTo>
                <a:cubicBezTo>
                  <a:pt x="8346739" y="2368523"/>
                  <a:pt x="8384982" y="2376932"/>
                  <a:pt x="8336540" y="2406870"/>
                </a:cubicBezTo>
                <a:cubicBezTo>
                  <a:pt x="8325625" y="2413616"/>
                  <a:pt x="8260683" y="2422382"/>
                  <a:pt x="8192224" y="2426351"/>
                </a:cubicBezTo>
                <a:cubicBezTo>
                  <a:pt x="8060474" y="2433989"/>
                  <a:pt x="7779172" y="2478644"/>
                  <a:pt x="7763390" y="2494426"/>
                </a:cubicBezTo>
                <a:cubicBezTo>
                  <a:pt x="7758243" y="2499572"/>
                  <a:pt x="7759155" y="2524192"/>
                  <a:pt x="7765415" y="2549136"/>
                </a:cubicBezTo>
                <a:cubicBezTo>
                  <a:pt x="7777780" y="2598403"/>
                  <a:pt x="7834781" y="2616926"/>
                  <a:pt x="7986792" y="2621077"/>
                </a:cubicBezTo>
                <a:cubicBezTo>
                  <a:pt x="8109549" y="2624429"/>
                  <a:pt x="8072498" y="2657620"/>
                  <a:pt x="7939598" y="2663354"/>
                </a:cubicBezTo>
                <a:cubicBezTo>
                  <a:pt x="7776766" y="2670379"/>
                  <a:pt x="7717084" y="2689854"/>
                  <a:pt x="7690445" y="2744655"/>
                </a:cubicBezTo>
                <a:cubicBezTo>
                  <a:pt x="7652735" y="2822233"/>
                  <a:pt x="7586146" y="2851604"/>
                  <a:pt x="7407856" y="2869300"/>
                </a:cubicBezTo>
                <a:cubicBezTo>
                  <a:pt x="7316596" y="2878357"/>
                  <a:pt x="7168538" y="2893952"/>
                  <a:pt x="7078838" y="2903954"/>
                </a:cubicBezTo>
                <a:cubicBezTo>
                  <a:pt x="6989139" y="2913956"/>
                  <a:pt x="6764888" y="2934609"/>
                  <a:pt x="6580504" y="2949851"/>
                </a:cubicBezTo>
                <a:cubicBezTo>
                  <a:pt x="6396121" y="2965092"/>
                  <a:pt x="6207950" y="2985114"/>
                  <a:pt x="6162348" y="2994345"/>
                </a:cubicBezTo>
                <a:cubicBezTo>
                  <a:pt x="6116745" y="3003575"/>
                  <a:pt x="6061659" y="3006478"/>
                  <a:pt x="6039933" y="3000797"/>
                </a:cubicBezTo>
                <a:cubicBezTo>
                  <a:pt x="6018207" y="2995115"/>
                  <a:pt x="5989350" y="2999664"/>
                  <a:pt x="5975805" y="3010905"/>
                </a:cubicBezTo>
                <a:cubicBezTo>
                  <a:pt x="5962260" y="3022146"/>
                  <a:pt x="5897067" y="3032155"/>
                  <a:pt x="5830932" y="3033147"/>
                </a:cubicBezTo>
                <a:cubicBezTo>
                  <a:pt x="5762799" y="3034169"/>
                  <a:pt x="5710685" y="3042928"/>
                  <a:pt x="5710685" y="3053355"/>
                </a:cubicBezTo>
                <a:cubicBezTo>
                  <a:pt x="5710685" y="3064347"/>
                  <a:pt x="5687622" y="3067147"/>
                  <a:pt x="5653426" y="3060308"/>
                </a:cubicBezTo>
                <a:cubicBezTo>
                  <a:pt x="5621933" y="3054009"/>
                  <a:pt x="5570967" y="3056614"/>
                  <a:pt x="5540168" y="3066097"/>
                </a:cubicBezTo>
                <a:cubicBezTo>
                  <a:pt x="5509368" y="3075580"/>
                  <a:pt x="5423010" y="3092291"/>
                  <a:pt x="5348260" y="3103233"/>
                </a:cubicBezTo>
                <a:cubicBezTo>
                  <a:pt x="5273509" y="3114176"/>
                  <a:pt x="5159346" y="3134817"/>
                  <a:pt x="5094562" y="3149104"/>
                </a:cubicBezTo>
                <a:cubicBezTo>
                  <a:pt x="5029779" y="3163391"/>
                  <a:pt x="4909324" y="3182598"/>
                  <a:pt x="4826885" y="3191786"/>
                </a:cubicBezTo>
                <a:cubicBezTo>
                  <a:pt x="4707826" y="3205055"/>
                  <a:pt x="4663780" y="3218571"/>
                  <a:pt x="4612745" y="3257498"/>
                </a:cubicBezTo>
                <a:cubicBezTo>
                  <a:pt x="4566794" y="3292546"/>
                  <a:pt x="4514002" y="3311108"/>
                  <a:pt x="4427391" y="3322670"/>
                </a:cubicBezTo>
                <a:cubicBezTo>
                  <a:pt x="4360784" y="3331561"/>
                  <a:pt x="4273670" y="3346844"/>
                  <a:pt x="4233803" y="3356631"/>
                </a:cubicBezTo>
                <a:cubicBezTo>
                  <a:pt x="4193936" y="3366418"/>
                  <a:pt x="4122584" y="3374621"/>
                  <a:pt x="4075242" y="3374858"/>
                </a:cubicBezTo>
                <a:cubicBezTo>
                  <a:pt x="4007874" y="3375195"/>
                  <a:pt x="3989166" y="3368924"/>
                  <a:pt x="3989166" y="3345996"/>
                </a:cubicBezTo>
                <a:cubicBezTo>
                  <a:pt x="3989166" y="3323146"/>
                  <a:pt x="3978203" y="3319400"/>
                  <a:pt x="3939333" y="3328966"/>
                </a:cubicBezTo>
                <a:cubicBezTo>
                  <a:pt x="3751332" y="3375231"/>
                  <a:pt x="3383046" y="3414574"/>
                  <a:pt x="2920013" y="3437854"/>
                </a:cubicBezTo>
                <a:cubicBezTo>
                  <a:pt x="2779421" y="3444923"/>
                  <a:pt x="2737894" y="3440811"/>
                  <a:pt x="2693497" y="3415431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Graphic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1F9230B-810C-4368-9331-3786654CF04C}"/>
              </a:ext>
            </a:extLst>
          </p:cNvPr>
          <p:cNvSpPr/>
          <p:nvPr/>
        </p:nvSpPr>
        <p:spPr>
          <a:xfrm>
            <a:off x="8543567" y="3197648"/>
            <a:ext cx="3125515" cy="1029049"/>
          </a:xfrm>
          <a:custGeom>
            <a:avLst/>
            <a:gdLst>
              <a:gd name="connsiteX0" fmla="*/ 9731837 w 12201480"/>
              <a:gd name="connsiteY0" fmla="*/ 4535636 h 4550668"/>
              <a:gd name="connsiteX1" fmla="*/ 9690982 w 12201480"/>
              <a:gd name="connsiteY1" fmla="*/ 4531206 h 4550668"/>
              <a:gd name="connsiteX2" fmla="*/ 9629358 w 12201480"/>
              <a:gd name="connsiteY2" fmla="*/ 4519319 h 4550668"/>
              <a:gd name="connsiteX3" fmla="*/ 9608589 w 12201480"/>
              <a:gd name="connsiteY3" fmla="*/ 4490568 h 4550668"/>
              <a:gd name="connsiteX4" fmla="*/ 9571481 w 12201480"/>
              <a:gd name="connsiteY4" fmla="*/ 4497660 h 4550668"/>
              <a:gd name="connsiteX5" fmla="*/ 9446470 w 12201480"/>
              <a:gd name="connsiteY5" fmla="*/ 4512604 h 4550668"/>
              <a:gd name="connsiteX6" fmla="*/ 9229367 w 12201480"/>
              <a:gd name="connsiteY6" fmla="*/ 4488217 h 4550668"/>
              <a:gd name="connsiteX7" fmla="*/ 9119484 w 12201480"/>
              <a:gd name="connsiteY7" fmla="*/ 4489219 h 4550668"/>
              <a:gd name="connsiteX8" fmla="*/ 8988919 w 12201480"/>
              <a:gd name="connsiteY8" fmla="*/ 4494034 h 4550668"/>
              <a:gd name="connsiteX9" fmla="*/ 8852441 w 12201480"/>
              <a:gd name="connsiteY9" fmla="*/ 4478409 h 4550668"/>
              <a:gd name="connsiteX10" fmla="*/ 8679603 w 12201480"/>
              <a:gd name="connsiteY10" fmla="*/ 4434796 h 4550668"/>
              <a:gd name="connsiteX11" fmla="*/ 8665274 w 12201480"/>
              <a:gd name="connsiteY11" fmla="*/ 4422946 h 4550668"/>
              <a:gd name="connsiteX12" fmla="*/ 8651053 w 12201480"/>
              <a:gd name="connsiteY12" fmla="*/ 4408725 h 4550668"/>
              <a:gd name="connsiteX13" fmla="*/ 8636832 w 12201480"/>
              <a:gd name="connsiteY13" fmla="*/ 4394504 h 4550668"/>
              <a:gd name="connsiteX14" fmla="*/ 8622611 w 12201480"/>
              <a:gd name="connsiteY14" fmla="*/ 4380283 h 4550668"/>
              <a:gd name="connsiteX15" fmla="*/ 8613131 w 12201480"/>
              <a:gd name="connsiteY15" fmla="*/ 4366062 h 4550668"/>
              <a:gd name="connsiteX16" fmla="*/ 8603650 w 12201480"/>
              <a:gd name="connsiteY16" fmla="*/ 4342361 h 4550668"/>
              <a:gd name="connsiteX17" fmla="*/ 8593174 w 12201480"/>
              <a:gd name="connsiteY17" fmla="*/ 4318660 h 4550668"/>
              <a:gd name="connsiteX18" fmla="*/ 8586314 w 12201480"/>
              <a:gd name="connsiteY18" fmla="*/ 4280737 h 4550668"/>
              <a:gd name="connsiteX19" fmla="*/ 8582569 w 12201480"/>
              <a:gd name="connsiteY19" fmla="*/ 4242815 h 4550668"/>
              <a:gd name="connsiteX20" fmla="*/ 8575208 w 12201480"/>
              <a:gd name="connsiteY20" fmla="*/ 4228594 h 4550668"/>
              <a:gd name="connsiteX21" fmla="*/ 8565728 w 12201480"/>
              <a:gd name="connsiteY21" fmla="*/ 4214373 h 4550668"/>
              <a:gd name="connsiteX22" fmla="*/ 8556247 w 12201480"/>
              <a:gd name="connsiteY22" fmla="*/ 4180568 h 4550668"/>
              <a:gd name="connsiteX23" fmla="*/ 8456927 w 12201480"/>
              <a:gd name="connsiteY23" fmla="*/ 4110087 h 4550668"/>
              <a:gd name="connsiteX24" fmla="*/ 8371547 w 12201480"/>
              <a:gd name="connsiteY24" fmla="*/ 4100882 h 4550668"/>
              <a:gd name="connsiteX25" fmla="*/ 8318631 w 12201480"/>
              <a:gd name="connsiteY25" fmla="*/ 4085411 h 4550668"/>
              <a:gd name="connsiteX26" fmla="*/ 8266318 w 12201480"/>
              <a:gd name="connsiteY26" fmla="*/ 4070915 h 4550668"/>
              <a:gd name="connsiteX27" fmla="*/ 8155881 w 12201480"/>
              <a:gd name="connsiteY27" fmla="*/ 4073973 h 4550668"/>
              <a:gd name="connsiteX28" fmla="*/ 8088727 w 12201480"/>
              <a:gd name="connsiteY28" fmla="*/ 4089298 h 4550668"/>
              <a:gd name="connsiteX29" fmla="*/ 8025336 w 12201480"/>
              <a:gd name="connsiteY29" fmla="*/ 4101711 h 4550668"/>
              <a:gd name="connsiteX30" fmla="*/ 8011115 w 12201480"/>
              <a:gd name="connsiteY30" fmla="*/ 4110087 h 4550668"/>
              <a:gd name="connsiteX31" fmla="*/ 7996895 w 12201480"/>
              <a:gd name="connsiteY31" fmla="*/ 4101831 h 4550668"/>
              <a:gd name="connsiteX32" fmla="*/ 7940011 w 12201480"/>
              <a:gd name="connsiteY32" fmla="*/ 4087139 h 4550668"/>
              <a:gd name="connsiteX33" fmla="*/ 7883128 w 12201480"/>
              <a:gd name="connsiteY33" fmla="*/ 4072637 h 4550668"/>
              <a:gd name="connsiteX34" fmla="*/ 7799242 w 12201480"/>
              <a:gd name="connsiteY34" fmla="*/ 4061257 h 4550668"/>
              <a:gd name="connsiteX35" fmla="*/ 7715357 w 12201480"/>
              <a:gd name="connsiteY35" fmla="*/ 4057944 h 4550668"/>
              <a:gd name="connsiteX36" fmla="*/ 7672788 w 12201480"/>
              <a:gd name="connsiteY36" fmla="*/ 4015282 h 4550668"/>
              <a:gd name="connsiteX37" fmla="*/ 7623898 w 12201480"/>
              <a:gd name="connsiteY37" fmla="*/ 3955128 h 4550668"/>
              <a:gd name="connsiteX38" fmla="*/ 7598663 w 12201480"/>
              <a:gd name="connsiteY38" fmla="*/ 3932691 h 4550668"/>
              <a:gd name="connsiteX39" fmla="*/ 7579750 w 12201480"/>
              <a:gd name="connsiteY39" fmla="*/ 3914630 h 4550668"/>
              <a:gd name="connsiteX40" fmla="*/ 7536959 w 12201480"/>
              <a:gd name="connsiteY40" fmla="*/ 3901515 h 4550668"/>
              <a:gd name="connsiteX41" fmla="*/ 7476322 w 12201480"/>
              <a:gd name="connsiteY41" fmla="*/ 3890370 h 4550668"/>
              <a:gd name="connsiteX42" fmla="*/ 7423939 w 12201480"/>
              <a:gd name="connsiteY42" fmla="*/ 3928007 h 4550668"/>
              <a:gd name="connsiteX43" fmla="*/ 7393957 w 12201480"/>
              <a:gd name="connsiteY43" fmla="*/ 3954736 h 4550668"/>
              <a:gd name="connsiteX44" fmla="*/ 7376478 w 12201480"/>
              <a:gd name="connsiteY44" fmla="*/ 3979125 h 4550668"/>
              <a:gd name="connsiteX45" fmla="*/ 7362547 w 12201480"/>
              <a:gd name="connsiteY45" fmla="*/ 4002832 h 4550668"/>
              <a:gd name="connsiteX46" fmla="*/ 7342736 w 12201480"/>
              <a:gd name="connsiteY46" fmla="*/ 4021127 h 4550668"/>
              <a:gd name="connsiteX47" fmla="*/ 7320049 w 12201480"/>
              <a:gd name="connsiteY47" fmla="*/ 4034243 h 4550668"/>
              <a:gd name="connsiteX48" fmla="*/ 7291905 w 12201480"/>
              <a:gd name="connsiteY48" fmla="*/ 4048464 h 4550668"/>
              <a:gd name="connsiteX49" fmla="*/ 7262449 w 12201480"/>
              <a:gd name="connsiteY49" fmla="*/ 4062684 h 4550668"/>
              <a:gd name="connsiteX50" fmla="*/ 7238450 w 12201480"/>
              <a:gd name="connsiteY50" fmla="*/ 4034243 h 4550668"/>
              <a:gd name="connsiteX51" fmla="*/ 7214748 w 12201480"/>
              <a:gd name="connsiteY51" fmla="*/ 4005801 h 4550668"/>
              <a:gd name="connsiteX52" fmla="*/ 7191047 w 12201480"/>
              <a:gd name="connsiteY52" fmla="*/ 4015282 h 4550668"/>
              <a:gd name="connsiteX53" fmla="*/ 7174456 w 12201480"/>
              <a:gd name="connsiteY53" fmla="*/ 4024820 h 4550668"/>
              <a:gd name="connsiteX54" fmla="*/ 7130710 w 12201480"/>
              <a:gd name="connsiteY54" fmla="*/ 4039041 h 4550668"/>
              <a:gd name="connsiteX55" fmla="*/ 6995205 w 12201480"/>
              <a:gd name="connsiteY55" fmla="*/ 4039184 h 4550668"/>
              <a:gd name="connsiteX56" fmla="*/ 6720303 w 12201480"/>
              <a:gd name="connsiteY56" fmla="*/ 4027333 h 4550668"/>
              <a:gd name="connsiteX57" fmla="*/ 6450684 w 12201480"/>
              <a:gd name="connsiteY57" fmla="*/ 4018920 h 4550668"/>
              <a:gd name="connsiteX58" fmla="*/ 6401205 w 12201480"/>
              <a:gd name="connsiteY58" fmla="*/ 3995674 h 4550668"/>
              <a:gd name="connsiteX59" fmla="*/ 6355055 w 12201480"/>
              <a:gd name="connsiteY59" fmla="*/ 3995184 h 4550668"/>
              <a:gd name="connsiteX60" fmla="*/ 6325302 w 12201480"/>
              <a:gd name="connsiteY60" fmla="*/ 3997099 h 4550668"/>
              <a:gd name="connsiteX61" fmla="*/ 6284918 w 12201480"/>
              <a:gd name="connsiteY61" fmla="*/ 3986840 h 4550668"/>
              <a:gd name="connsiteX62" fmla="*/ 6242991 w 12201480"/>
              <a:gd name="connsiteY62" fmla="*/ 3972619 h 4550668"/>
              <a:gd name="connsiteX63" fmla="*/ 6218129 w 12201480"/>
              <a:gd name="connsiteY63" fmla="*/ 3958398 h 4550668"/>
              <a:gd name="connsiteX64" fmla="*/ 6205069 w 12201480"/>
              <a:gd name="connsiteY64" fmla="*/ 3945699 h 4550668"/>
              <a:gd name="connsiteX65" fmla="*/ 6182254 w 12201480"/>
              <a:gd name="connsiteY65" fmla="*/ 3922605 h 4550668"/>
              <a:gd name="connsiteX66" fmla="*/ 6153059 w 12201480"/>
              <a:gd name="connsiteY66" fmla="*/ 3883161 h 4550668"/>
              <a:gd name="connsiteX67" fmla="*/ 6140266 w 12201480"/>
              <a:gd name="connsiteY67" fmla="*/ 3854112 h 4550668"/>
              <a:gd name="connsiteX68" fmla="*/ 6113232 w 12201480"/>
              <a:gd name="connsiteY68" fmla="*/ 3777418 h 4550668"/>
              <a:gd name="connsiteX69" fmla="*/ 6100001 w 12201480"/>
              <a:gd name="connsiteY69" fmla="*/ 3747138 h 4550668"/>
              <a:gd name="connsiteX70" fmla="*/ 6081821 w 12201480"/>
              <a:gd name="connsiteY70" fmla="*/ 3722816 h 4550668"/>
              <a:gd name="connsiteX71" fmla="*/ 6055750 w 12201480"/>
              <a:gd name="connsiteY71" fmla="*/ 3716317 h 4550668"/>
              <a:gd name="connsiteX72" fmla="*/ 6026518 w 12201480"/>
              <a:gd name="connsiteY72" fmla="*/ 3731566 h 4550668"/>
              <a:gd name="connsiteX73" fmla="*/ 6011580 w 12201480"/>
              <a:gd name="connsiteY73" fmla="*/ 3740345 h 4550668"/>
              <a:gd name="connsiteX74" fmla="*/ 5977605 w 12201480"/>
              <a:gd name="connsiteY74" fmla="*/ 3763973 h 4550668"/>
              <a:gd name="connsiteX75" fmla="*/ 5957564 w 12201480"/>
              <a:gd name="connsiteY75" fmla="*/ 3847090 h 4550668"/>
              <a:gd name="connsiteX76" fmla="*/ 5935446 w 12201480"/>
              <a:gd name="connsiteY76" fmla="*/ 3927686 h 4550668"/>
              <a:gd name="connsiteX77" fmla="*/ 5911171 w 12201480"/>
              <a:gd name="connsiteY77" fmla="*/ 3967816 h 4550668"/>
              <a:gd name="connsiteX78" fmla="*/ 5859588 w 12201480"/>
              <a:gd name="connsiteY78" fmla="*/ 3986840 h 4550668"/>
              <a:gd name="connsiteX79" fmla="*/ 5802145 w 12201480"/>
              <a:gd name="connsiteY79" fmla="*/ 3996320 h 4550668"/>
              <a:gd name="connsiteX80" fmla="*/ 5764223 w 12201480"/>
              <a:gd name="connsiteY80" fmla="*/ 4005801 h 4550668"/>
              <a:gd name="connsiteX81" fmla="*/ 5726300 w 12201480"/>
              <a:gd name="connsiteY81" fmla="*/ 4015282 h 4550668"/>
              <a:gd name="connsiteX82" fmla="*/ 5569871 w 12201480"/>
              <a:gd name="connsiteY82" fmla="*/ 4024762 h 4550668"/>
              <a:gd name="connsiteX83" fmla="*/ 5413442 w 12201480"/>
              <a:gd name="connsiteY83" fmla="*/ 4015282 h 4550668"/>
              <a:gd name="connsiteX84" fmla="*/ 5370220 w 12201480"/>
              <a:gd name="connsiteY84" fmla="*/ 4005801 h 4550668"/>
              <a:gd name="connsiteX85" fmla="*/ 5332857 w 12201480"/>
              <a:gd name="connsiteY85" fmla="*/ 3996320 h 4550668"/>
              <a:gd name="connsiteX86" fmla="*/ 5305093 w 12201480"/>
              <a:gd name="connsiteY86" fmla="*/ 3986840 h 4550668"/>
              <a:gd name="connsiteX87" fmla="*/ 5263108 w 12201480"/>
              <a:gd name="connsiteY87" fmla="*/ 3972619 h 4550668"/>
              <a:gd name="connsiteX88" fmla="*/ 5110515 w 12201480"/>
              <a:gd name="connsiteY88" fmla="*/ 3967149 h 4550668"/>
              <a:gd name="connsiteX89" fmla="*/ 5077074 w 12201480"/>
              <a:gd name="connsiteY89" fmla="*/ 3982057 h 4550668"/>
              <a:gd name="connsiteX90" fmla="*/ 5042546 w 12201480"/>
              <a:gd name="connsiteY90" fmla="*/ 4022841 h 4550668"/>
              <a:gd name="connsiteX91" fmla="*/ 5023961 w 12201480"/>
              <a:gd name="connsiteY91" fmla="*/ 4069557 h 4550668"/>
              <a:gd name="connsiteX92" fmla="*/ 4912981 w 12201480"/>
              <a:gd name="connsiteY92" fmla="*/ 4069795 h 4550668"/>
              <a:gd name="connsiteX93" fmla="*/ 4890860 w 12201480"/>
              <a:gd name="connsiteY93" fmla="*/ 4069852 h 4550668"/>
              <a:gd name="connsiteX94" fmla="*/ 4859762 w 12201480"/>
              <a:gd name="connsiteY94" fmla="*/ 4088009 h 4550668"/>
              <a:gd name="connsiteX95" fmla="*/ 4735582 w 12201480"/>
              <a:gd name="connsiteY95" fmla="*/ 4214840 h 4550668"/>
              <a:gd name="connsiteX96" fmla="*/ 4712269 w 12201480"/>
              <a:gd name="connsiteY96" fmla="*/ 4229344 h 4550668"/>
              <a:gd name="connsiteX97" fmla="*/ 4677927 w 12201480"/>
              <a:gd name="connsiteY97" fmla="*/ 4248485 h 4550668"/>
              <a:gd name="connsiteX98" fmla="*/ 4650257 w 12201480"/>
              <a:gd name="connsiteY98" fmla="*/ 4238075 h 4550668"/>
              <a:gd name="connsiteX99" fmla="*/ 4623230 w 12201480"/>
              <a:gd name="connsiteY99" fmla="*/ 4214373 h 4550668"/>
              <a:gd name="connsiteX100" fmla="*/ 4516797 w 12201480"/>
              <a:gd name="connsiteY100" fmla="*/ 4248885 h 4550668"/>
              <a:gd name="connsiteX101" fmla="*/ 4412511 w 12201480"/>
              <a:gd name="connsiteY101" fmla="*/ 4267943 h 4550668"/>
              <a:gd name="connsiteX102" fmla="*/ 4316432 w 12201480"/>
              <a:gd name="connsiteY102" fmla="*/ 4284515 h 4550668"/>
              <a:gd name="connsiteX103" fmla="*/ 3619247 w 12201480"/>
              <a:gd name="connsiteY103" fmla="*/ 4283108 h 4550668"/>
              <a:gd name="connsiteX104" fmla="*/ 3605668 w 12201480"/>
              <a:gd name="connsiteY104" fmla="*/ 4271257 h 4550668"/>
              <a:gd name="connsiteX105" fmla="*/ 3521010 w 12201480"/>
              <a:gd name="connsiteY105" fmla="*/ 4230649 h 4550668"/>
              <a:gd name="connsiteX106" fmla="*/ 3508744 w 12201480"/>
              <a:gd name="connsiteY106" fmla="*/ 4223538 h 4550668"/>
              <a:gd name="connsiteX107" fmla="*/ 3446226 w 12201480"/>
              <a:gd name="connsiteY107" fmla="*/ 4167582 h 4550668"/>
              <a:gd name="connsiteX108" fmla="*/ 3433111 w 12201480"/>
              <a:gd name="connsiteY108" fmla="*/ 4157490 h 4550668"/>
              <a:gd name="connsiteX109" fmla="*/ 3413055 w 12201480"/>
              <a:gd name="connsiteY109" fmla="*/ 4136159 h 4550668"/>
              <a:gd name="connsiteX110" fmla="*/ 3404020 w 12201480"/>
              <a:gd name="connsiteY110" fmla="*/ 4110087 h 4550668"/>
              <a:gd name="connsiteX111" fmla="*/ 3394890 w 12201480"/>
              <a:gd name="connsiteY111" fmla="*/ 4086386 h 4550668"/>
              <a:gd name="connsiteX112" fmla="*/ 3319092 w 12201480"/>
              <a:gd name="connsiteY112" fmla="*/ 3970802 h 4550668"/>
              <a:gd name="connsiteX113" fmla="*/ 3280316 w 12201480"/>
              <a:gd name="connsiteY113" fmla="*/ 3931064 h 4550668"/>
              <a:gd name="connsiteX114" fmla="*/ 3171289 w 12201480"/>
              <a:gd name="connsiteY114" fmla="*/ 3924529 h 4550668"/>
              <a:gd name="connsiteX115" fmla="*/ 3051081 w 12201480"/>
              <a:gd name="connsiteY115" fmla="*/ 3909149 h 4550668"/>
              <a:gd name="connsiteX116" fmla="*/ 2854824 w 12201480"/>
              <a:gd name="connsiteY116" fmla="*/ 3900386 h 4550668"/>
              <a:gd name="connsiteX117" fmla="*/ 2645583 w 12201480"/>
              <a:gd name="connsiteY117" fmla="*/ 3916303 h 4550668"/>
              <a:gd name="connsiteX118" fmla="*/ 2621417 w 12201480"/>
              <a:gd name="connsiteY118" fmla="*/ 3945268 h 4550668"/>
              <a:gd name="connsiteX119" fmla="*/ 2611936 w 12201480"/>
              <a:gd name="connsiteY119" fmla="*/ 3958398 h 4550668"/>
              <a:gd name="connsiteX120" fmla="*/ 2602456 w 12201480"/>
              <a:gd name="connsiteY120" fmla="*/ 3971776 h 4550668"/>
              <a:gd name="connsiteX121" fmla="*/ 2572141 w 12201480"/>
              <a:gd name="connsiteY121" fmla="*/ 4010662 h 4550668"/>
              <a:gd name="connsiteX122" fmla="*/ 2435093 w 12201480"/>
              <a:gd name="connsiteY122" fmla="*/ 4032782 h 4550668"/>
              <a:gd name="connsiteX123" fmla="*/ 2316563 w 12201480"/>
              <a:gd name="connsiteY123" fmla="*/ 4017597 h 4550668"/>
              <a:gd name="connsiteX124" fmla="*/ 2213753 w 12201480"/>
              <a:gd name="connsiteY124" fmla="*/ 4015282 h 4550668"/>
              <a:gd name="connsiteX125" fmla="*/ 2146918 w 12201480"/>
              <a:gd name="connsiteY125" fmla="*/ 4024762 h 4550668"/>
              <a:gd name="connsiteX126" fmla="*/ 2054361 w 12201480"/>
              <a:gd name="connsiteY126" fmla="*/ 4038064 h 4550668"/>
              <a:gd name="connsiteX127" fmla="*/ 1784636 w 12201480"/>
              <a:gd name="connsiteY127" fmla="*/ 4058340 h 4550668"/>
              <a:gd name="connsiteX128" fmla="*/ 1540633 w 12201480"/>
              <a:gd name="connsiteY128" fmla="*/ 4065314 h 4550668"/>
              <a:gd name="connsiteX129" fmla="*/ 1540633 w 12201480"/>
              <a:gd name="connsiteY129" fmla="*/ 4092441 h 4550668"/>
              <a:gd name="connsiteX130" fmla="*/ 1531791 w 12201480"/>
              <a:gd name="connsiteY130" fmla="*/ 4119568 h 4550668"/>
              <a:gd name="connsiteX131" fmla="*/ 1516370 w 12201480"/>
              <a:gd name="connsiteY131" fmla="*/ 4140297 h 4550668"/>
              <a:gd name="connsiteX132" fmla="*/ 1480179 w 12201480"/>
              <a:gd name="connsiteY132" fmla="*/ 4190147 h 4550668"/>
              <a:gd name="connsiteX133" fmla="*/ 1420745 w 12201480"/>
              <a:gd name="connsiteY133" fmla="*/ 4273627 h 4550668"/>
              <a:gd name="connsiteX134" fmla="*/ 1403220 w 12201480"/>
              <a:gd name="connsiteY134" fmla="*/ 4290218 h 4550668"/>
              <a:gd name="connsiteX135" fmla="*/ 1379627 w 12201480"/>
              <a:gd name="connsiteY135" fmla="*/ 4304242 h 4550668"/>
              <a:gd name="connsiteX136" fmla="*/ 1289838 w 12201480"/>
              <a:gd name="connsiteY136" fmla="*/ 4347101 h 4550668"/>
              <a:gd name="connsiteX137" fmla="*/ 1260483 w 12201480"/>
              <a:gd name="connsiteY137" fmla="*/ 4356009 h 4550668"/>
              <a:gd name="connsiteX138" fmla="*/ 1127405 w 12201480"/>
              <a:gd name="connsiteY138" fmla="*/ 4357020 h 4550668"/>
              <a:gd name="connsiteX139" fmla="*/ 1089483 w 12201480"/>
              <a:gd name="connsiteY139" fmla="*/ 4324140 h 4550668"/>
              <a:gd name="connsiteX140" fmla="*/ 1000639 w 12201480"/>
              <a:gd name="connsiteY140" fmla="*/ 4313440 h 4550668"/>
              <a:gd name="connsiteX141" fmla="*/ 961718 w 12201480"/>
              <a:gd name="connsiteY141" fmla="*/ 4328140 h 4550668"/>
              <a:gd name="connsiteX142" fmla="*/ 929137 w 12201480"/>
              <a:gd name="connsiteY142" fmla="*/ 4337621 h 4550668"/>
              <a:gd name="connsiteX143" fmla="*/ 891215 w 12201480"/>
              <a:gd name="connsiteY143" fmla="*/ 4347101 h 4550668"/>
              <a:gd name="connsiteX144" fmla="*/ 853292 w 12201480"/>
              <a:gd name="connsiteY144" fmla="*/ 4356582 h 4550668"/>
              <a:gd name="connsiteX145" fmla="*/ 667595 w 12201480"/>
              <a:gd name="connsiteY145" fmla="*/ 4354212 h 4550668"/>
              <a:gd name="connsiteX146" fmla="*/ 634803 w 12201480"/>
              <a:gd name="connsiteY146" fmla="*/ 4304335 h 4550668"/>
              <a:gd name="connsiteX147" fmla="*/ 621259 w 12201480"/>
              <a:gd name="connsiteY147" fmla="*/ 4252469 h 4550668"/>
              <a:gd name="connsiteX148" fmla="*/ 602058 w 12201480"/>
              <a:gd name="connsiteY148" fmla="*/ 4229618 h 4550668"/>
              <a:gd name="connsiteX149" fmla="*/ 586652 w 12201480"/>
              <a:gd name="connsiteY149" fmla="*/ 4203583 h 4550668"/>
              <a:gd name="connsiteX150" fmla="*/ 571387 w 12201480"/>
              <a:gd name="connsiteY150" fmla="*/ 4122252 h 4550668"/>
              <a:gd name="connsiteX151" fmla="*/ 562740 w 12201480"/>
              <a:gd name="connsiteY151" fmla="*/ 4047069 h 4550668"/>
              <a:gd name="connsiteX152" fmla="*/ 556674 w 12201480"/>
              <a:gd name="connsiteY152" fmla="*/ 3821898 h 4550668"/>
              <a:gd name="connsiteX153" fmla="*/ 552285 w 12201480"/>
              <a:gd name="connsiteY153" fmla="*/ 3607609 h 4550668"/>
              <a:gd name="connsiteX154" fmla="*/ 545174 w 12201480"/>
              <a:gd name="connsiteY154" fmla="*/ 3560215 h 4550668"/>
              <a:gd name="connsiteX155" fmla="*/ 522032 w 12201480"/>
              <a:gd name="connsiteY155" fmla="*/ 3512812 h 4550668"/>
              <a:gd name="connsiteX156" fmla="*/ 493031 w 12201480"/>
              <a:gd name="connsiteY156" fmla="*/ 3522293 h 4550668"/>
              <a:gd name="connsiteX157" fmla="*/ 355563 w 12201480"/>
              <a:gd name="connsiteY157" fmla="*/ 3522293 h 4550668"/>
              <a:gd name="connsiteX158" fmla="*/ 233766 w 12201480"/>
              <a:gd name="connsiteY158" fmla="*/ 3512812 h 4550668"/>
              <a:gd name="connsiteX159" fmla="*/ 91558 w 12201480"/>
              <a:gd name="connsiteY159" fmla="*/ 3495109 h 4550668"/>
              <a:gd name="connsiteX160" fmla="*/ 71146 w 12201480"/>
              <a:gd name="connsiteY160" fmla="*/ 3466667 h 4550668"/>
              <a:gd name="connsiteX161" fmla="*/ 58031 w 12201480"/>
              <a:gd name="connsiteY161" fmla="*/ 3455929 h 4550668"/>
              <a:gd name="connsiteX162" fmla="*/ 38918 w 12201480"/>
              <a:gd name="connsiteY162" fmla="*/ 3439338 h 4550668"/>
              <a:gd name="connsiteX163" fmla="*/ 18454 w 12201480"/>
              <a:gd name="connsiteY163" fmla="*/ 3399045 h 4550668"/>
              <a:gd name="connsiteX164" fmla="*/ 8914 w 12201480"/>
              <a:gd name="connsiteY164" fmla="*/ 3275798 h 4550668"/>
              <a:gd name="connsiteX165" fmla="*/ 34219 w 12201480"/>
              <a:gd name="connsiteY165" fmla="*/ 3095667 h 4550668"/>
              <a:gd name="connsiteX166" fmla="*/ 42705 w 12201480"/>
              <a:gd name="connsiteY166" fmla="*/ 3058216 h 4550668"/>
              <a:gd name="connsiteX167" fmla="*/ 54755 w 12201480"/>
              <a:gd name="connsiteY167" fmla="*/ 3013183 h 4550668"/>
              <a:gd name="connsiteX168" fmla="*/ 77563 w 12201480"/>
              <a:gd name="connsiteY168" fmla="*/ 2981901 h 4550668"/>
              <a:gd name="connsiteX169" fmla="*/ 238499 w 12201480"/>
              <a:gd name="connsiteY169" fmla="*/ 2801770 h 4550668"/>
              <a:gd name="connsiteX170" fmla="*/ 251277 w 12201480"/>
              <a:gd name="connsiteY170" fmla="*/ 2792289 h 4550668"/>
              <a:gd name="connsiteX171" fmla="*/ 265498 w 12201480"/>
              <a:gd name="connsiteY171" fmla="*/ 2782809 h 4550668"/>
              <a:gd name="connsiteX172" fmla="*/ 268383 w 12201480"/>
              <a:gd name="connsiteY172" fmla="*/ 2822929 h 4550668"/>
              <a:gd name="connsiteX173" fmla="*/ 253010 w 12201480"/>
              <a:gd name="connsiteY173" fmla="*/ 2919008 h 4550668"/>
              <a:gd name="connsiteX174" fmla="*/ 265794 w 12201480"/>
              <a:gd name="connsiteY174" fmla="*/ 3023608 h 4550668"/>
              <a:gd name="connsiteX175" fmla="*/ 249159 w 12201480"/>
              <a:gd name="connsiteY175" fmla="*/ 3054444 h 4550668"/>
              <a:gd name="connsiteX176" fmla="*/ 225421 w 12201480"/>
              <a:gd name="connsiteY176" fmla="*/ 3067839 h 4550668"/>
              <a:gd name="connsiteX177" fmla="*/ 212249 w 12201480"/>
              <a:gd name="connsiteY177" fmla="*/ 3086187 h 4550668"/>
              <a:gd name="connsiteX178" fmla="*/ 203874 w 12201480"/>
              <a:gd name="connsiteY178" fmla="*/ 3128849 h 4550668"/>
              <a:gd name="connsiteX179" fmla="*/ 213355 w 12201480"/>
              <a:gd name="connsiteY179" fmla="*/ 3171512 h 4550668"/>
              <a:gd name="connsiteX180" fmla="*/ 222835 w 12201480"/>
              <a:gd name="connsiteY180" fmla="*/ 3199953 h 4550668"/>
              <a:gd name="connsiteX181" fmla="*/ 253613 w 12201480"/>
              <a:gd name="connsiteY181" fmla="*/ 3211004 h 4550668"/>
              <a:gd name="connsiteX182" fmla="*/ 286835 w 12201480"/>
              <a:gd name="connsiteY182" fmla="*/ 3173195 h 4550668"/>
              <a:gd name="connsiteX183" fmla="*/ 327122 w 12201480"/>
              <a:gd name="connsiteY183" fmla="*/ 3166773 h 4550668"/>
              <a:gd name="connsiteX184" fmla="*/ 323449 w 12201480"/>
              <a:gd name="connsiteY184" fmla="*/ 3186635 h 4550668"/>
              <a:gd name="connsiteX185" fmla="*/ 320011 w 12201480"/>
              <a:gd name="connsiteY185" fmla="*/ 3230531 h 4550668"/>
              <a:gd name="connsiteX186" fmla="*/ 355563 w 12201480"/>
              <a:gd name="connsiteY186" fmla="*/ 3228871 h 4550668"/>
              <a:gd name="connsiteX187" fmla="*/ 388196 w 12201480"/>
              <a:gd name="connsiteY187" fmla="*/ 3183059 h 4550668"/>
              <a:gd name="connsiteX188" fmla="*/ 404787 w 12201480"/>
              <a:gd name="connsiteY188" fmla="*/ 3143070 h 4550668"/>
              <a:gd name="connsiteX189" fmla="*/ 412446 w 12201480"/>
              <a:gd name="connsiteY189" fmla="*/ 3128849 h 4550668"/>
              <a:gd name="connsiteX190" fmla="*/ 419557 w 12201480"/>
              <a:gd name="connsiteY190" fmla="*/ 3114579 h 4550668"/>
              <a:gd name="connsiteX191" fmla="*/ 428820 w 12201480"/>
              <a:gd name="connsiteY191" fmla="*/ 3076657 h 4550668"/>
              <a:gd name="connsiteX192" fmla="*/ 421710 w 12201480"/>
              <a:gd name="connsiteY192" fmla="*/ 3038784 h 4550668"/>
              <a:gd name="connsiteX193" fmla="*/ 412446 w 12201480"/>
              <a:gd name="connsiteY193" fmla="*/ 3024563 h 4550668"/>
              <a:gd name="connsiteX194" fmla="*/ 421746 w 12201480"/>
              <a:gd name="connsiteY194" fmla="*/ 3010342 h 4550668"/>
              <a:gd name="connsiteX195" fmla="*/ 436995 w 12201480"/>
              <a:gd name="connsiteY195" fmla="*/ 2986641 h 4550668"/>
              <a:gd name="connsiteX196" fmla="*/ 451396 w 12201480"/>
              <a:gd name="connsiteY196" fmla="*/ 2962940 h 4550668"/>
              <a:gd name="connsiteX197" fmla="*/ 459849 w 12201480"/>
              <a:gd name="connsiteY197" fmla="*/ 2951835 h 4550668"/>
              <a:gd name="connsiteX198" fmla="*/ 475193 w 12201480"/>
              <a:gd name="connsiteY198" fmla="*/ 2923775 h 4550668"/>
              <a:gd name="connsiteX199" fmla="*/ 463150 w 12201480"/>
              <a:gd name="connsiteY199" fmla="*/ 2858653 h 4550668"/>
              <a:gd name="connsiteX200" fmla="*/ 429943 w 12201480"/>
              <a:gd name="connsiteY200" fmla="*/ 2879304 h 4550668"/>
              <a:gd name="connsiteX201" fmla="*/ 387318 w 12201480"/>
              <a:gd name="connsiteY201" fmla="*/ 2775770 h 4550668"/>
              <a:gd name="connsiteX202" fmla="*/ 375120 w 12201480"/>
              <a:gd name="connsiteY202" fmla="*/ 2670821 h 4550668"/>
              <a:gd name="connsiteX203" fmla="*/ 374522 w 12201480"/>
              <a:gd name="connsiteY203" fmla="*/ 2640600 h 4550668"/>
              <a:gd name="connsiteX204" fmla="*/ 369480 w 12201480"/>
              <a:gd name="connsiteY204" fmla="*/ 2522652 h 4550668"/>
              <a:gd name="connsiteX205" fmla="*/ 369784 w 12201480"/>
              <a:gd name="connsiteY205" fmla="*/ 2337222 h 4550668"/>
              <a:gd name="connsiteX206" fmla="*/ 384005 w 12201480"/>
              <a:gd name="connsiteY206" fmla="*/ 2323002 h 4550668"/>
              <a:gd name="connsiteX207" fmla="*/ 398226 w 12201480"/>
              <a:gd name="connsiteY207" fmla="*/ 2308781 h 4550668"/>
              <a:gd name="connsiteX208" fmla="*/ 402966 w 12201480"/>
              <a:gd name="connsiteY208" fmla="*/ 2266118 h 4550668"/>
              <a:gd name="connsiteX209" fmla="*/ 402387 w 12201480"/>
              <a:gd name="connsiteY209" fmla="*/ 2090728 h 4550668"/>
              <a:gd name="connsiteX210" fmla="*/ 417834 w 12201480"/>
              <a:gd name="connsiteY210" fmla="*/ 2024364 h 4550668"/>
              <a:gd name="connsiteX211" fmla="*/ 432629 w 12201480"/>
              <a:gd name="connsiteY211" fmla="*/ 1958000 h 4550668"/>
              <a:gd name="connsiteX212" fmla="*/ 440884 w 12201480"/>
              <a:gd name="connsiteY212" fmla="*/ 1934299 h 4550668"/>
              <a:gd name="connsiteX213" fmla="*/ 450359 w 12201480"/>
              <a:gd name="connsiteY213" fmla="*/ 1910597 h 4550668"/>
              <a:gd name="connsiteX214" fmla="*/ 459259 w 12201480"/>
              <a:gd name="connsiteY214" fmla="*/ 1879785 h 4550668"/>
              <a:gd name="connsiteX215" fmla="*/ 484343 w 12201480"/>
              <a:gd name="connsiteY215" fmla="*/ 1752735 h 4550668"/>
              <a:gd name="connsiteX216" fmla="*/ 497768 w 12201480"/>
              <a:gd name="connsiteY216" fmla="*/ 1707703 h 4550668"/>
              <a:gd name="connsiteX217" fmla="*/ 506037 w 12201480"/>
              <a:gd name="connsiteY217" fmla="*/ 1692544 h 4550668"/>
              <a:gd name="connsiteX218" fmla="*/ 520476 w 12201480"/>
              <a:gd name="connsiteY218" fmla="*/ 1653955 h 4550668"/>
              <a:gd name="connsiteX219" fmla="*/ 565222 w 12201480"/>
              <a:gd name="connsiteY219" fmla="*/ 1569297 h 4550668"/>
              <a:gd name="connsiteX220" fmla="*/ 573612 w 12201480"/>
              <a:gd name="connsiteY220" fmla="*/ 1582357 h 4550668"/>
              <a:gd name="connsiteX221" fmla="*/ 587833 w 12201480"/>
              <a:gd name="connsiteY221" fmla="*/ 1607219 h 4550668"/>
              <a:gd name="connsiteX222" fmla="*/ 602054 w 12201480"/>
              <a:gd name="connsiteY222" fmla="*/ 1636822 h 4550668"/>
              <a:gd name="connsiteX223" fmla="*/ 616275 w 12201480"/>
              <a:gd name="connsiteY223" fmla="*/ 1654622 h 4550668"/>
              <a:gd name="connsiteX224" fmla="*/ 630495 w 12201480"/>
              <a:gd name="connsiteY224" fmla="*/ 1640401 h 4550668"/>
              <a:gd name="connsiteX225" fmla="*/ 639976 w 12201480"/>
              <a:gd name="connsiteY225" fmla="*/ 1626180 h 4550668"/>
              <a:gd name="connsiteX226" fmla="*/ 649457 w 12201480"/>
              <a:gd name="connsiteY226" fmla="*/ 1611960 h 4550668"/>
              <a:gd name="connsiteX227" fmla="*/ 659496 w 12201480"/>
              <a:gd name="connsiteY227" fmla="*/ 1597739 h 4550668"/>
              <a:gd name="connsiteX228" fmla="*/ 663540 w 12201480"/>
              <a:gd name="connsiteY228" fmla="*/ 1588037 h 4550668"/>
              <a:gd name="connsiteX229" fmla="*/ 689011 w 12201480"/>
              <a:gd name="connsiteY229" fmla="*/ 1521894 h 4550668"/>
              <a:gd name="connsiteX230" fmla="*/ 702010 w 12201480"/>
              <a:gd name="connsiteY230" fmla="*/ 1469751 h 4550668"/>
              <a:gd name="connsiteX231" fmla="*/ 721653 w 12201480"/>
              <a:gd name="connsiteY231" fmla="*/ 1417608 h 4550668"/>
              <a:gd name="connsiteX232" fmla="*/ 734782 w 12201480"/>
              <a:gd name="connsiteY232" fmla="*/ 1399207 h 4550668"/>
              <a:gd name="connsiteX233" fmla="*/ 744262 w 12201480"/>
              <a:gd name="connsiteY233" fmla="*/ 1374946 h 4550668"/>
              <a:gd name="connsiteX234" fmla="*/ 753743 w 12201480"/>
              <a:gd name="connsiteY234" fmla="*/ 1350685 h 4550668"/>
              <a:gd name="connsiteX235" fmla="*/ 762336 w 12201480"/>
              <a:gd name="connsiteY235" fmla="*/ 1332283 h 4550668"/>
              <a:gd name="connsiteX236" fmla="*/ 766260 w 12201480"/>
              <a:gd name="connsiteY236" fmla="*/ 1314431 h 4550668"/>
              <a:gd name="connsiteX237" fmla="*/ 781581 w 12201480"/>
              <a:gd name="connsiteY237" fmla="*/ 1282578 h 4550668"/>
              <a:gd name="connsiteX238" fmla="*/ 795386 w 12201480"/>
              <a:gd name="connsiteY238" fmla="*/ 1252462 h 4550668"/>
              <a:gd name="connsiteX239" fmla="*/ 808592 w 12201480"/>
              <a:gd name="connsiteY239" fmla="*/ 1231276 h 4550668"/>
              <a:gd name="connsiteX240" fmla="*/ 833970 w 12201480"/>
              <a:gd name="connsiteY240" fmla="*/ 1202343 h 4550668"/>
              <a:gd name="connsiteX241" fmla="*/ 870801 w 12201480"/>
              <a:gd name="connsiteY241" fmla="*/ 1148725 h 4550668"/>
              <a:gd name="connsiteX242" fmla="*/ 898101 w 12201480"/>
              <a:gd name="connsiteY242" fmla="*/ 1102379 h 4550668"/>
              <a:gd name="connsiteX243" fmla="*/ 904737 w 12201480"/>
              <a:gd name="connsiteY243" fmla="*/ 1085789 h 4550668"/>
              <a:gd name="connsiteX244" fmla="*/ 914912 w 12201480"/>
              <a:gd name="connsiteY244" fmla="*/ 1052607 h 4550668"/>
              <a:gd name="connsiteX245" fmla="*/ 924393 w 12201480"/>
              <a:gd name="connsiteY245" fmla="*/ 1019425 h 4550668"/>
              <a:gd name="connsiteX246" fmla="*/ 933873 w 12201480"/>
              <a:gd name="connsiteY246" fmla="*/ 995723 h 4550668"/>
              <a:gd name="connsiteX247" fmla="*/ 949383 w 12201480"/>
              <a:gd name="connsiteY247" fmla="*/ 972022 h 4550668"/>
              <a:gd name="connsiteX248" fmla="*/ 959545 w 12201480"/>
              <a:gd name="connsiteY248" fmla="*/ 926989 h 4550668"/>
              <a:gd name="connsiteX249" fmla="*/ 959175 w 12201480"/>
              <a:gd name="connsiteY249" fmla="*/ 894203 h 4550668"/>
              <a:gd name="connsiteX250" fmla="*/ 990755 w 12201480"/>
              <a:gd name="connsiteY250" fmla="*/ 846937 h 4550668"/>
              <a:gd name="connsiteX251" fmla="*/ 1004976 w 12201480"/>
              <a:gd name="connsiteY251" fmla="*/ 795277 h 4550668"/>
              <a:gd name="connsiteX252" fmla="*/ 1019197 w 12201480"/>
              <a:gd name="connsiteY252" fmla="*/ 753969 h 4550668"/>
              <a:gd name="connsiteX253" fmla="*/ 1033417 w 12201480"/>
              <a:gd name="connsiteY253" fmla="*/ 712661 h 4550668"/>
              <a:gd name="connsiteX254" fmla="*/ 1047638 w 12201480"/>
              <a:gd name="connsiteY254" fmla="*/ 688282 h 4550668"/>
              <a:gd name="connsiteX255" fmla="*/ 1056043 w 12201480"/>
              <a:gd name="connsiteY255" fmla="*/ 678125 h 4550668"/>
              <a:gd name="connsiteX256" fmla="*/ 1070844 w 12201480"/>
              <a:gd name="connsiteY256" fmla="*/ 635462 h 4550668"/>
              <a:gd name="connsiteX257" fmla="*/ 1086142 w 12201480"/>
              <a:gd name="connsiteY257" fmla="*/ 592799 h 4550668"/>
              <a:gd name="connsiteX258" fmla="*/ 1095041 w 12201480"/>
              <a:gd name="connsiteY258" fmla="*/ 554877 h 4550668"/>
              <a:gd name="connsiteX259" fmla="*/ 1108832 w 12201480"/>
              <a:gd name="connsiteY259" fmla="*/ 516955 h 4550668"/>
              <a:gd name="connsiteX260" fmla="*/ 1128311 w 12201480"/>
              <a:gd name="connsiteY260" fmla="*/ 481403 h 4550668"/>
              <a:gd name="connsiteX261" fmla="*/ 1142962 w 12201480"/>
              <a:gd name="connsiteY261" fmla="*/ 429388 h 4550668"/>
              <a:gd name="connsiteX262" fmla="*/ 1151924 w 12201480"/>
              <a:gd name="connsiteY262" fmla="*/ 375665 h 4550668"/>
              <a:gd name="connsiteX263" fmla="*/ 1163062 w 12201480"/>
              <a:gd name="connsiteY263" fmla="*/ 334692 h 4550668"/>
              <a:gd name="connsiteX264" fmla="*/ 1174913 w 12201480"/>
              <a:gd name="connsiteY264" fmla="*/ 267539 h 4550668"/>
              <a:gd name="connsiteX265" fmla="*/ 1200537 w 12201480"/>
              <a:gd name="connsiteY265" fmla="*/ 204098 h 4550668"/>
              <a:gd name="connsiteX266" fmla="*/ 1237249 w 12201480"/>
              <a:gd name="connsiteY266" fmla="*/ 189876 h 4550668"/>
              <a:gd name="connsiteX267" fmla="*/ 1262751 w 12201480"/>
              <a:gd name="connsiteY267" fmla="*/ 175655 h 4550668"/>
              <a:gd name="connsiteX268" fmla="*/ 1270995 w 12201480"/>
              <a:gd name="connsiteY268" fmla="*/ 158469 h 4550668"/>
              <a:gd name="connsiteX269" fmla="*/ 1289317 w 12201480"/>
              <a:gd name="connsiteY269" fmla="*/ 120609 h 4550668"/>
              <a:gd name="connsiteX270" fmla="*/ 1313094 w 12201480"/>
              <a:gd name="connsiteY270" fmla="*/ 85388 h 4550668"/>
              <a:gd name="connsiteX271" fmla="*/ 1376179 w 12201480"/>
              <a:gd name="connsiteY271" fmla="*/ 77304 h 4550668"/>
              <a:gd name="connsiteX272" fmla="*/ 1432450 w 12201480"/>
              <a:gd name="connsiteY272" fmla="*/ 72743 h 4550668"/>
              <a:gd name="connsiteX273" fmla="*/ 1465422 w 12201480"/>
              <a:gd name="connsiteY273" fmla="*/ 23966 h 4550668"/>
              <a:gd name="connsiteX274" fmla="*/ 1493225 w 12201480"/>
              <a:gd name="connsiteY274" fmla="*/ 32120 h 4550668"/>
              <a:gd name="connsiteX275" fmla="*/ 1547586 w 12201480"/>
              <a:gd name="connsiteY275" fmla="*/ 45885 h 4550668"/>
              <a:gd name="connsiteX276" fmla="*/ 1605259 w 12201480"/>
              <a:gd name="connsiteY276" fmla="*/ 61432 h 4550668"/>
              <a:gd name="connsiteX277" fmla="*/ 1626353 w 12201480"/>
              <a:gd name="connsiteY277" fmla="*/ 71369 h 4550668"/>
              <a:gd name="connsiteX278" fmla="*/ 1711044 w 12201480"/>
              <a:gd name="connsiteY278" fmla="*/ 116401 h 4550668"/>
              <a:gd name="connsiteX279" fmla="*/ 1728334 w 12201480"/>
              <a:gd name="connsiteY279" fmla="*/ 128252 h 4550668"/>
              <a:gd name="connsiteX280" fmla="*/ 1758185 w 12201480"/>
              <a:gd name="connsiteY280" fmla="*/ 163804 h 4550668"/>
              <a:gd name="connsiteX281" fmla="*/ 1825935 w 12201480"/>
              <a:gd name="connsiteY281" fmla="*/ 232538 h 4550668"/>
              <a:gd name="connsiteX282" fmla="*/ 1848576 w 12201480"/>
              <a:gd name="connsiteY282" fmla="*/ 241744 h 4550668"/>
              <a:gd name="connsiteX283" fmla="*/ 1901278 w 12201480"/>
              <a:gd name="connsiteY283" fmla="*/ 257186 h 4550668"/>
              <a:gd name="connsiteX284" fmla="*/ 1948291 w 12201480"/>
              <a:gd name="connsiteY284" fmla="*/ 271682 h 4550668"/>
              <a:gd name="connsiteX285" fmla="*/ 2000434 w 12201480"/>
              <a:gd name="connsiteY285" fmla="*/ 270460 h 4550668"/>
              <a:gd name="connsiteX286" fmla="*/ 2071539 w 12201480"/>
              <a:gd name="connsiteY286" fmla="*/ 270460 h 4550668"/>
              <a:gd name="connsiteX287" fmla="*/ 2078649 w 12201480"/>
              <a:gd name="connsiteY287" fmla="*/ 278818 h 4550668"/>
              <a:gd name="connsiteX288" fmla="*/ 2120808 w 12201480"/>
              <a:gd name="connsiteY288" fmla="*/ 291792 h 4550668"/>
              <a:gd name="connsiteX289" fmla="*/ 2212840 w 12201480"/>
              <a:gd name="connsiteY289" fmla="*/ 336824 h 4550668"/>
              <a:gd name="connsiteX290" fmla="*/ 2232708 w 12201480"/>
              <a:gd name="connsiteY290" fmla="*/ 346305 h 4550668"/>
              <a:gd name="connsiteX291" fmla="*/ 2254039 w 12201480"/>
              <a:gd name="connsiteY291" fmla="*/ 355844 h 4550668"/>
              <a:gd name="connsiteX292" fmla="*/ 2302526 w 12201480"/>
              <a:gd name="connsiteY292" fmla="*/ 370065 h 4550668"/>
              <a:gd name="connsiteX293" fmla="*/ 2345189 w 12201480"/>
              <a:gd name="connsiteY293" fmla="*/ 384286 h 4550668"/>
              <a:gd name="connsiteX294" fmla="*/ 2387851 w 12201480"/>
              <a:gd name="connsiteY294" fmla="*/ 398506 h 4550668"/>
              <a:gd name="connsiteX295" fmla="*/ 2432884 w 12201480"/>
              <a:gd name="connsiteY295" fmla="*/ 412669 h 4550668"/>
              <a:gd name="connsiteX296" fmla="*/ 2488683 w 12201480"/>
              <a:gd name="connsiteY296" fmla="*/ 367580 h 4550668"/>
              <a:gd name="connsiteX297" fmla="*/ 2517125 w 12201480"/>
              <a:gd name="connsiteY297" fmla="*/ 347825 h 4550668"/>
              <a:gd name="connsiteX298" fmla="*/ 2545567 w 12201480"/>
              <a:gd name="connsiteY298" fmla="*/ 312328 h 4550668"/>
              <a:gd name="connsiteX299" fmla="*/ 2555345 w 12201480"/>
              <a:gd name="connsiteY299" fmla="*/ 289422 h 4550668"/>
              <a:gd name="connsiteX300" fmla="*/ 2571405 w 12201480"/>
              <a:gd name="connsiteY300" fmla="*/ 272831 h 4550668"/>
              <a:gd name="connsiteX301" fmla="*/ 2715883 w 12201480"/>
              <a:gd name="connsiteY301" fmla="*/ 204097 h 4550668"/>
              <a:gd name="connsiteX302" fmla="*/ 2782581 w 12201480"/>
              <a:gd name="connsiteY302" fmla="*/ 188497 h 4550668"/>
              <a:gd name="connsiteX303" fmla="*/ 2875956 w 12201480"/>
              <a:gd name="connsiteY303" fmla="*/ 178043 h 4550668"/>
              <a:gd name="connsiteX304" fmla="*/ 2989723 w 12201480"/>
              <a:gd name="connsiteY304" fmla="*/ 193642 h 4550668"/>
              <a:gd name="connsiteX305" fmla="*/ 3028661 w 12201480"/>
              <a:gd name="connsiteY305" fmla="*/ 213399 h 4550668"/>
              <a:gd name="connsiteX306" fmla="*/ 3085545 w 12201480"/>
              <a:gd name="connsiteY306" fmla="*/ 228831 h 4550668"/>
              <a:gd name="connsiteX307" fmla="*/ 3123881 w 12201480"/>
              <a:gd name="connsiteY307" fmla="*/ 242397 h 4550668"/>
              <a:gd name="connsiteX308" fmla="*/ 3164173 w 12201480"/>
              <a:gd name="connsiteY308" fmla="*/ 256478 h 4550668"/>
              <a:gd name="connsiteX309" fmla="*/ 3213946 w 12201480"/>
              <a:gd name="connsiteY309" fmla="*/ 270223 h 4550668"/>
              <a:gd name="connsiteX310" fmla="*/ 3266512 w 12201480"/>
              <a:gd name="connsiteY310" fmla="*/ 282923 h 4550668"/>
              <a:gd name="connsiteX311" fmla="*/ 3337616 w 12201480"/>
              <a:gd name="connsiteY311" fmla="*/ 303136 h 4550668"/>
              <a:gd name="connsiteX312" fmla="*/ 3386407 w 12201480"/>
              <a:gd name="connsiteY312" fmla="*/ 317805 h 4550668"/>
              <a:gd name="connsiteX313" fmla="*/ 3413038 w 12201480"/>
              <a:gd name="connsiteY313" fmla="*/ 327344 h 4550668"/>
              <a:gd name="connsiteX314" fmla="*/ 3493623 w 12201480"/>
              <a:gd name="connsiteY314" fmla="*/ 326830 h 4550668"/>
              <a:gd name="connsiteX315" fmla="*/ 3522020 w 12201480"/>
              <a:gd name="connsiteY315" fmla="*/ 286538 h 4550668"/>
              <a:gd name="connsiteX316" fmla="*/ 3550462 w 12201480"/>
              <a:gd name="connsiteY316" fmla="*/ 244389 h 4550668"/>
              <a:gd name="connsiteX317" fmla="*/ 3564727 w 12201480"/>
              <a:gd name="connsiteY317" fmla="*/ 232539 h 4550668"/>
              <a:gd name="connsiteX318" fmla="*/ 3578948 w 12201480"/>
              <a:gd name="connsiteY318" fmla="*/ 218536 h 4550668"/>
              <a:gd name="connsiteX319" fmla="*/ 3602649 w 12201480"/>
              <a:gd name="connsiteY319" fmla="*/ 189004 h 4550668"/>
              <a:gd name="connsiteX320" fmla="*/ 3626351 w 12201480"/>
              <a:gd name="connsiteY320" fmla="*/ 160254 h 4550668"/>
              <a:gd name="connsiteX321" fmla="*/ 3663913 w 12201480"/>
              <a:gd name="connsiteY321" fmla="*/ 121052 h 4550668"/>
              <a:gd name="connsiteX322" fmla="*/ 3701835 w 12201480"/>
              <a:gd name="connsiteY322" fmla="*/ 83220 h 4550668"/>
              <a:gd name="connsiteX323" fmla="*/ 3711864 w 12201480"/>
              <a:gd name="connsiteY323" fmla="*/ 71369 h 4550668"/>
              <a:gd name="connsiteX324" fmla="*/ 3756897 w 12201480"/>
              <a:gd name="connsiteY324" fmla="*/ 49116 h 4550668"/>
              <a:gd name="connsiteX325" fmla="*/ 3834923 w 12201480"/>
              <a:gd name="connsiteY325" fmla="*/ 21101 h 4550668"/>
              <a:gd name="connsiteX326" fmla="*/ 3918842 w 12201480"/>
              <a:gd name="connsiteY326" fmla="*/ 8794 h 4550668"/>
              <a:gd name="connsiteX327" fmla="*/ 4153954 w 12201480"/>
              <a:gd name="connsiteY327" fmla="*/ 39240 h 4550668"/>
              <a:gd name="connsiteX328" fmla="*/ 4212648 w 12201480"/>
              <a:gd name="connsiteY328" fmla="*/ 52408 h 4550668"/>
              <a:gd name="connsiteX329" fmla="*/ 4247327 w 12201480"/>
              <a:gd name="connsiteY329" fmla="*/ 61888 h 4550668"/>
              <a:gd name="connsiteX330" fmla="*/ 4274055 w 12201480"/>
              <a:gd name="connsiteY330" fmla="*/ 71369 h 4550668"/>
              <a:gd name="connsiteX331" fmla="*/ 4319084 w 12201480"/>
              <a:gd name="connsiteY331" fmla="*/ 93772 h 4550668"/>
              <a:gd name="connsiteX332" fmla="*/ 4406683 w 12201480"/>
              <a:gd name="connsiteY332" fmla="*/ 122968 h 4550668"/>
              <a:gd name="connsiteX333" fmla="*/ 4470120 w 12201480"/>
              <a:gd name="connsiteY333" fmla="*/ 138058 h 4550668"/>
              <a:gd name="connsiteX334" fmla="*/ 4503407 w 12201480"/>
              <a:gd name="connsiteY334" fmla="*/ 152599 h 4550668"/>
              <a:gd name="connsiteX335" fmla="*/ 4541889 w 12201480"/>
              <a:gd name="connsiteY335" fmla="*/ 167249 h 4550668"/>
              <a:gd name="connsiteX336" fmla="*/ 4563116 w 12201480"/>
              <a:gd name="connsiteY336" fmla="*/ 175714 h 4550668"/>
              <a:gd name="connsiteX337" fmla="*/ 4606302 w 12201480"/>
              <a:gd name="connsiteY337" fmla="*/ 189934 h 4550668"/>
              <a:gd name="connsiteX338" fmla="*/ 4669212 w 12201480"/>
              <a:gd name="connsiteY338" fmla="*/ 204097 h 4550668"/>
              <a:gd name="connsiteX339" fmla="*/ 4732122 w 12201480"/>
              <a:gd name="connsiteY339" fmla="*/ 218259 h 4550668"/>
              <a:gd name="connsiteX340" fmla="*/ 4775079 w 12201480"/>
              <a:gd name="connsiteY340" fmla="*/ 232480 h 4550668"/>
              <a:gd name="connsiteX341" fmla="*/ 4794441 w 12201480"/>
              <a:gd name="connsiteY341" fmla="*/ 243221 h 4550668"/>
              <a:gd name="connsiteX342" fmla="*/ 4849744 w 12201480"/>
              <a:gd name="connsiteY342" fmla="*/ 258641 h 4550668"/>
              <a:gd name="connsiteX343" fmla="*/ 4910967 w 12201480"/>
              <a:gd name="connsiteY343" fmla="*/ 270588 h 4550668"/>
              <a:gd name="connsiteX344" fmla="*/ 4960739 w 12201480"/>
              <a:gd name="connsiteY344" fmla="*/ 284443 h 4550668"/>
              <a:gd name="connsiteX345" fmla="*/ 5001032 w 12201480"/>
              <a:gd name="connsiteY345" fmla="*/ 299736 h 4550668"/>
              <a:gd name="connsiteX346" fmla="*/ 5024862 w 12201480"/>
              <a:gd name="connsiteY346" fmla="*/ 308383 h 4550668"/>
              <a:gd name="connsiteX347" fmla="*/ 5065154 w 12201480"/>
              <a:gd name="connsiteY347" fmla="*/ 317346 h 4550668"/>
              <a:gd name="connsiteX348" fmla="*/ 5117169 w 12201480"/>
              <a:gd name="connsiteY348" fmla="*/ 331996 h 4550668"/>
              <a:gd name="connsiteX349" fmla="*/ 5152721 w 12201480"/>
              <a:gd name="connsiteY349" fmla="*/ 345707 h 4550668"/>
              <a:gd name="connsiteX350" fmla="*/ 5175667 w 12201480"/>
              <a:gd name="connsiteY350" fmla="*/ 359489 h 4550668"/>
              <a:gd name="connsiteX351" fmla="*/ 5204862 w 12201480"/>
              <a:gd name="connsiteY351" fmla="*/ 393699 h 4550668"/>
              <a:gd name="connsiteX352" fmla="*/ 5243540 w 12201480"/>
              <a:gd name="connsiteY352" fmla="*/ 422150 h 4550668"/>
              <a:gd name="connsiteX353" fmla="*/ 5275968 w 12201480"/>
              <a:gd name="connsiteY353" fmla="*/ 412669 h 4550668"/>
              <a:gd name="connsiteX354" fmla="*/ 5305929 w 12201480"/>
              <a:gd name="connsiteY354" fmla="*/ 431630 h 4550668"/>
              <a:gd name="connsiteX355" fmla="*/ 5325685 w 12201480"/>
              <a:gd name="connsiteY355" fmla="*/ 460072 h 4550668"/>
              <a:gd name="connsiteX356" fmla="*/ 5332851 w 12201480"/>
              <a:gd name="connsiteY356" fmla="*/ 474293 h 4550668"/>
              <a:gd name="connsiteX357" fmla="*/ 5361293 w 12201480"/>
              <a:gd name="connsiteY357" fmla="*/ 488514 h 4550668"/>
              <a:gd name="connsiteX358" fmla="*/ 5389735 w 12201480"/>
              <a:gd name="connsiteY358" fmla="*/ 479033 h 4550668"/>
              <a:gd name="connsiteX359" fmla="*/ 5424540 w 12201480"/>
              <a:gd name="connsiteY359" fmla="*/ 469552 h 4550668"/>
              <a:gd name="connsiteX360" fmla="*/ 5474313 w 12201480"/>
              <a:gd name="connsiteY360" fmla="*/ 456967 h 4550668"/>
              <a:gd name="connsiteX361" fmla="*/ 5683632 w 12201480"/>
              <a:gd name="connsiteY361" fmla="*/ 451800 h 4550668"/>
              <a:gd name="connsiteX362" fmla="*/ 5728615 w 12201480"/>
              <a:gd name="connsiteY362" fmla="*/ 464476 h 4550668"/>
              <a:gd name="connsiteX363" fmla="*/ 5774207 w 12201480"/>
              <a:gd name="connsiteY363" fmla="*/ 479858 h 4550668"/>
              <a:gd name="connsiteX364" fmla="*/ 5794156 w 12201480"/>
              <a:gd name="connsiteY364" fmla="*/ 488514 h 4550668"/>
              <a:gd name="connsiteX365" fmla="*/ 5838629 w 12201480"/>
              <a:gd name="connsiteY365" fmla="*/ 501830 h 4550668"/>
              <a:gd name="connsiteX366" fmla="*/ 5906351 w 12201480"/>
              <a:gd name="connsiteY366" fmla="*/ 520567 h 4550668"/>
              <a:gd name="connsiteX367" fmla="*/ 5947433 w 12201480"/>
              <a:gd name="connsiteY367" fmla="*/ 535693 h 4550668"/>
              <a:gd name="connsiteX368" fmla="*/ 5972496 w 12201480"/>
              <a:gd name="connsiteY368" fmla="*/ 545397 h 4550668"/>
              <a:gd name="connsiteX369" fmla="*/ 6021478 w 12201480"/>
              <a:gd name="connsiteY369" fmla="*/ 559559 h 4550668"/>
              <a:gd name="connsiteX370" fmla="*/ 6065902 w 12201480"/>
              <a:gd name="connsiteY370" fmla="*/ 573780 h 4550668"/>
              <a:gd name="connsiteX371" fmla="*/ 6097391 w 12201480"/>
              <a:gd name="connsiteY371" fmla="*/ 588059 h 4550668"/>
              <a:gd name="connsiteX372" fmla="*/ 6134636 w 12201480"/>
              <a:gd name="connsiteY372" fmla="*/ 602280 h 4550668"/>
              <a:gd name="connsiteX373" fmla="*/ 6157660 w 12201480"/>
              <a:gd name="connsiteY373" fmla="*/ 611008 h 4550668"/>
              <a:gd name="connsiteX374" fmla="*/ 6186102 w 12201480"/>
              <a:gd name="connsiteY374" fmla="*/ 625982 h 4550668"/>
              <a:gd name="connsiteX375" fmla="*/ 6214544 w 12201480"/>
              <a:gd name="connsiteY375" fmla="*/ 640956 h 4550668"/>
              <a:gd name="connsiteX376" fmla="*/ 6238245 w 12201480"/>
              <a:gd name="connsiteY376" fmla="*/ 649683 h 4550668"/>
              <a:gd name="connsiteX377" fmla="*/ 6261946 w 12201480"/>
              <a:gd name="connsiteY377" fmla="*/ 663904 h 4550668"/>
              <a:gd name="connsiteX378" fmla="*/ 6312046 w 12201480"/>
              <a:gd name="connsiteY378" fmla="*/ 678125 h 4550668"/>
              <a:gd name="connsiteX379" fmla="*/ 6378410 w 12201480"/>
              <a:gd name="connsiteY379" fmla="*/ 650591 h 4550668"/>
              <a:gd name="connsiteX380" fmla="*/ 6394674 w 12201480"/>
              <a:gd name="connsiteY380" fmla="*/ 607928 h 4550668"/>
              <a:gd name="connsiteX381" fmla="*/ 6404155 w 12201480"/>
              <a:gd name="connsiteY381" fmla="*/ 592800 h 4550668"/>
              <a:gd name="connsiteX382" fmla="*/ 6413635 w 12201480"/>
              <a:gd name="connsiteY382" fmla="*/ 579740 h 4550668"/>
              <a:gd name="connsiteX383" fmla="*/ 6427856 w 12201480"/>
              <a:gd name="connsiteY383" fmla="*/ 554878 h 4550668"/>
              <a:gd name="connsiteX384" fmla="*/ 6442077 w 12201480"/>
              <a:gd name="connsiteY384" fmla="*/ 520535 h 4550668"/>
              <a:gd name="connsiteX385" fmla="*/ 6451558 w 12201480"/>
              <a:gd name="connsiteY385" fmla="*/ 497994 h 4550668"/>
              <a:gd name="connsiteX386" fmla="*/ 6461038 w 12201480"/>
              <a:gd name="connsiteY386" fmla="*/ 485880 h 4550668"/>
              <a:gd name="connsiteX387" fmla="*/ 6479999 w 12201480"/>
              <a:gd name="connsiteY387" fmla="*/ 457531 h 4550668"/>
              <a:gd name="connsiteX388" fmla="*/ 6498960 w 12201480"/>
              <a:gd name="connsiteY388" fmla="*/ 426983 h 4550668"/>
              <a:gd name="connsiteX389" fmla="*/ 6508441 w 12201480"/>
              <a:gd name="connsiteY389" fmla="*/ 412669 h 4550668"/>
              <a:gd name="connsiteX390" fmla="*/ 6517921 w 12201480"/>
              <a:gd name="connsiteY390" fmla="*/ 388968 h 4550668"/>
              <a:gd name="connsiteX391" fmla="*/ 6527699 w 12201480"/>
              <a:gd name="connsiteY391" fmla="*/ 365266 h 4550668"/>
              <a:gd name="connsiteX392" fmla="*/ 6543333 w 12201480"/>
              <a:gd name="connsiteY392" fmla="*/ 348675 h 4550668"/>
              <a:gd name="connsiteX393" fmla="*/ 6600159 w 12201480"/>
              <a:gd name="connsiteY393" fmla="*/ 289422 h 4550668"/>
              <a:gd name="connsiteX394" fmla="*/ 6631688 w 12201480"/>
              <a:gd name="connsiteY394" fmla="*/ 270461 h 4550668"/>
              <a:gd name="connsiteX395" fmla="*/ 6669051 w 12201480"/>
              <a:gd name="connsiteY395" fmla="*/ 251500 h 4550668"/>
              <a:gd name="connsiteX396" fmla="*/ 6693312 w 12201480"/>
              <a:gd name="connsiteY396" fmla="*/ 242019 h 4550668"/>
              <a:gd name="connsiteX397" fmla="*/ 6717573 w 12201480"/>
              <a:gd name="connsiteY397" fmla="*/ 232538 h 4550668"/>
              <a:gd name="connsiteX398" fmla="*/ 6735974 w 12201480"/>
              <a:gd name="connsiteY398" fmla="*/ 218318 h 4550668"/>
              <a:gd name="connsiteX399" fmla="*/ 6747825 w 12201480"/>
              <a:gd name="connsiteY399" fmla="*/ 204051 h 4550668"/>
              <a:gd name="connsiteX400" fmla="*/ 6839487 w 12201480"/>
              <a:gd name="connsiteY400" fmla="*/ 111307 h 4550668"/>
              <a:gd name="connsiteX401" fmla="*/ 6864644 w 12201480"/>
              <a:gd name="connsiteY401" fmla="*/ 82644 h 4550668"/>
              <a:gd name="connsiteX402" fmla="*/ 6908575 w 12201480"/>
              <a:gd name="connsiteY402" fmla="*/ 50323 h 4550668"/>
              <a:gd name="connsiteX403" fmla="*/ 6947468 w 12201480"/>
              <a:gd name="connsiteY403" fmla="*/ 31937 h 4550668"/>
              <a:gd name="connsiteX404" fmla="*/ 7018991 w 12201480"/>
              <a:gd name="connsiteY404" fmla="*/ 49017 h 4550668"/>
              <a:gd name="connsiteX405" fmla="*/ 7077274 w 12201480"/>
              <a:gd name="connsiteY405" fmla="*/ 62019 h 4550668"/>
              <a:gd name="connsiteX406" fmla="*/ 7181492 w 12201480"/>
              <a:gd name="connsiteY406" fmla="*/ 75684 h 4550668"/>
              <a:gd name="connsiteX407" fmla="*/ 7291078 w 12201480"/>
              <a:gd name="connsiteY407" fmla="*/ 91125 h 4550668"/>
              <a:gd name="connsiteX408" fmla="*/ 7319029 w 12201480"/>
              <a:gd name="connsiteY408" fmla="*/ 99811 h 4550668"/>
              <a:gd name="connsiteX409" fmla="*/ 7346634 w 12201480"/>
              <a:gd name="connsiteY409" fmla="*/ 107938 h 4550668"/>
              <a:gd name="connsiteX410" fmla="*/ 7396967 w 12201480"/>
              <a:gd name="connsiteY410" fmla="*/ 121458 h 4550668"/>
              <a:gd name="connsiteX411" fmla="*/ 7470718 w 12201480"/>
              <a:gd name="connsiteY411" fmla="*/ 141714 h 4550668"/>
              <a:gd name="connsiteX412" fmla="*/ 7518120 w 12201480"/>
              <a:gd name="connsiteY412" fmla="*/ 156937 h 4550668"/>
              <a:gd name="connsiteX413" fmla="*/ 7555485 w 12201480"/>
              <a:gd name="connsiteY413" fmla="*/ 171216 h 4550668"/>
              <a:gd name="connsiteX414" fmla="*/ 7591037 w 12201480"/>
              <a:gd name="connsiteY414" fmla="*/ 185136 h 4550668"/>
              <a:gd name="connsiteX415" fmla="*/ 7608186 w 12201480"/>
              <a:gd name="connsiteY415" fmla="*/ 194616 h 4550668"/>
              <a:gd name="connsiteX416" fmla="*/ 7631887 w 12201480"/>
              <a:gd name="connsiteY416" fmla="*/ 204097 h 4550668"/>
              <a:gd name="connsiteX417" fmla="*/ 7655589 w 12201480"/>
              <a:gd name="connsiteY417" fmla="*/ 212356 h 4550668"/>
              <a:gd name="connsiteX418" fmla="*/ 7702602 w 12201480"/>
              <a:gd name="connsiteY418" fmla="*/ 226852 h 4550668"/>
              <a:gd name="connsiteX419" fmla="*/ 7755305 w 12201480"/>
              <a:gd name="connsiteY419" fmla="*/ 242294 h 4550668"/>
              <a:gd name="connsiteX420" fmla="*/ 7831821 w 12201480"/>
              <a:gd name="connsiteY420" fmla="*/ 227798 h 4550668"/>
              <a:gd name="connsiteX421" fmla="*/ 7871995 w 12201480"/>
              <a:gd name="connsiteY421" fmla="*/ 204097 h 4550668"/>
              <a:gd name="connsiteX422" fmla="*/ 7886551 w 12201480"/>
              <a:gd name="connsiteY422" fmla="*/ 189876 h 4550668"/>
              <a:gd name="connsiteX423" fmla="*/ 7916007 w 12201480"/>
              <a:gd name="connsiteY423" fmla="*/ 175655 h 4550668"/>
              <a:gd name="connsiteX424" fmla="*/ 7940005 w 12201480"/>
              <a:gd name="connsiteY424" fmla="*/ 166175 h 4550668"/>
              <a:gd name="connsiteX425" fmla="*/ 7978448 w 12201480"/>
              <a:gd name="connsiteY425" fmla="*/ 156694 h 4550668"/>
              <a:gd name="connsiteX426" fmla="*/ 8060807 w 12201480"/>
              <a:gd name="connsiteY426" fmla="*/ 136687 h 4550668"/>
              <a:gd name="connsiteX427" fmla="*/ 8200235 w 12201480"/>
              <a:gd name="connsiteY427" fmla="*/ 137329 h 4550668"/>
              <a:gd name="connsiteX428" fmla="*/ 8250964 w 12201480"/>
              <a:gd name="connsiteY428" fmla="*/ 152750 h 4550668"/>
              <a:gd name="connsiteX429" fmla="*/ 8290786 w 12201480"/>
              <a:gd name="connsiteY429" fmla="*/ 166174 h 4550668"/>
              <a:gd name="connsiteX430" fmla="*/ 8329751 w 12201480"/>
              <a:gd name="connsiteY430" fmla="*/ 179462 h 4550668"/>
              <a:gd name="connsiteX431" fmla="*/ 8442475 w 12201480"/>
              <a:gd name="connsiteY431" fmla="*/ 214664 h 4550668"/>
              <a:gd name="connsiteX432" fmla="*/ 8488878 w 12201480"/>
              <a:gd name="connsiteY432" fmla="*/ 226771 h 4550668"/>
              <a:gd name="connsiteX433" fmla="*/ 8546922 w 12201480"/>
              <a:gd name="connsiteY433" fmla="*/ 246953 h 4550668"/>
              <a:gd name="connsiteX434" fmla="*/ 8567297 w 12201480"/>
              <a:gd name="connsiteY434" fmla="*/ 260980 h 4550668"/>
              <a:gd name="connsiteX435" fmla="*/ 8600587 w 12201480"/>
              <a:gd name="connsiteY435" fmla="*/ 283750 h 4550668"/>
              <a:gd name="connsiteX436" fmla="*/ 8654615 w 12201480"/>
              <a:gd name="connsiteY436" fmla="*/ 312414 h 4550668"/>
              <a:gd name="connsiteX437" fmla="*/ 8736372 w 12201480"/>
              <a:gd name="connsiteY437" fmla="*/ 347866 h 4550668"/>
              <a:gd name="connsiteX438" fmla="*/ 8764814 w 12201480"/>
              <a:gd name="connsiteY438" fmla="*/ 360526 h 4550668"/>
              <a:gd name="connsiteX439" fmla="*/ 8793256 w 12201480"/>
              <a:gd name="connsiteY439" fmla="*/ 375500 h 4550668"/>
              <a:gd name="connsiteX440" fmla="*/ 8840956 w 12201480"/>
              <a:gd name="connsiteY440" fmla="*/ 384227 h 4550668"/>
              <a:gd name="connsiteX441" fmla="*/ 8894113 w 12201480"/>
              <a:gd name="connsiteY441" fmla="*/ 398448 h 4550668"/>
              <a:gd name="connsiteX442" fmla="*/ 8919887 w 12201480"/>
              <a:gd name="connsiteY442" fmla="*/ 412705 h 4550668"/>
              <a:gd name="connsiteX443" fmla="*/ 8997088 w 12201480"/>
              <a:gd name="connsiteY443" fmla="*/ 441111 h 4550668"/>
              <a:gd name="connsiteX444" fmla="*/ 9065950 w 12201480"/>
              <a:gd name="connsiteY444" fmla="*/ 469517 h 4550668"/>
              <a:gd name="connsiteX445" fmla="*/ 9096481 w 12201480"/>
              <a:gd name="connsiteY445" fmla="*/ 481138 h 4550668"/>
              <a:gd name="connsiteX446" fmla="*/ 9150866 w 12201480"/>
              <a:gd name="connsiteY446" fmla="*/ 451069 h 4550668"/>
              <a:gd name="connsiteX447" fmla="*/ 9312670 w 12201480"/>
              <a:gd name="connsiteY447" fmla="*/ 301272 h 4550668"/>
              <a:gd name="connsiteX448" fmla="*/ 9521017 w 12201480"/>
              <a:gd name="connsiteY448" fmla="*/ 297796 h 4550668"/>
              <a:gd name="connsiteX449" fmla="*/ 9599922 w 12201480"/>
              <a:gd name="connsiteY449" fmla="*/ 326572 h 4550668"/>
              <a:gd name="connsiteX450" fmla="*/ 9675719 w 12201480"/>
              <a:gd name="connsiteY450" fmla="*/ 351976 h 4550668"/>
              <a:gd name="connsiteX451" fmla="*/ 9709290 w 12201480"/>
              <a:gd name="connsiteY451" fmla="*/ 365266 h 4550668"/>
              <a:gd name="connsiteX452" fmla="*/ 9731831 w 12201480"/>
              <a:gd name="connsiteY452" fmla="*/ 373913 h 4550668"/>
              <a:gd name="connsiteX453" fmla="*/ 9769703 w 12201480"/>
              <a:gd name="connsiteY453" fmla="*/ 388959 h 4550668"/>
              <a:gd name="connsiteX454" fmla="*/ 9812587 w 12201480"/>
              <a:gd name="connsiteY454" fmla="*/ 403466 h 4550668"/>
              <a:gd name="connsiteX455" fmla="*/ 9860040 w 12201480"/>
              <a:gd name="connsiteY455" fmla="*/ 417938 h 4550668"/>
              <a:gd name="connsiteX456" fmla="*/ 9902481 w 12201480"/>
              <a:gd name="connsiteY456" fmla="*/ 432707 h 4550668"/>
              <a:gd name="connsiteX457" fmla="*/ 9926182 w 12201480"/>
              <a:gd name="connsiteY457" fmla="*/ 441111 h 4550668"/>
              <a:gd name="connsiteX458" fmla="*/ 9949884 w 12201480"/>
              <a:gd name="connsiteY458" fmla="*/ 450591 h 4550668"/>
              <a:gd name="connsiteX459" fmla="*/ 9962944 w 12201480"/>
              <a:gd name="connsiteY459" fmla="*/ 460072 h 4550668"/>
              <a:gd name="connsiteX460" fmla="*/ 9987598 w 12201480"/>
              <a:gd name="connsiteY460" fmla="*/ 474042 h 4550668"/>
              <a:gd name="connsiteX461" fmla="*/ 10031083 w 12201480"/>
              <a:gd name="connsiteY461" fmla="*/ 493995 h 4550668"/>
              <a:gd name="connsiteX462" fmla="*/ 10073954 w 12201480"/>
              <a:gd name="connsiteY462" fmla="*/ 513207 h 4550668"/>
              <a:gd name="connsiteX463" fmla="*/ 10097993 w 12201480"/>
              <a:gd name="connsiteY463" fmla="*/ 526436 h 4550668"/>
              <a:gd name="connsiteX464" fmla="*/ 10111053 w 12201480"/>
              <a:gd name="connsiteY464" fmla="*/ 535916 h 4550668"/>
              <a:gd name="connsiteX465" fmla="*/ 10130014 w 12201480"/>
              <a:gd name="connsiteY465" fmla="*/ 545397 h 4550668"/>
              <a:gd name="connsiteX466" fmla="*/ 10148976 w 12201480"/>
              <a:gd name="connsiteY466" fmla="*/ 531985 h 4550668"/>
              <a:gd name="connsiteX467" fmla="*/ 10201330 w 12201480"/>
              <a:gd name="connsiteY467" fmla="*/ 467456 h 4550668"/>
              <a:gd name="connsiteX468" fmla="*/ 10253686 w 12201480"/>
              <a:gd name="connsiteY468" fmla="*/ 416338 h 4550668"/>
              <a:gd name="connsiteX469" fmla="*/ 10355390 w 12201480"/>
              <a:gd name="connsiteY469" fmla="*/ 414363 h 4550668"/>
              <a:gd name="connsiteX470" fmla="*/ 10492537 w 12201480"/>
              <a:gd name="connsiteY470" fmla="*/ 429119 h 4550668"/>
              <a:gd name="connsiteX471" fmla="*/ 10528089 w 12201480"/>
              <a:gd name="connsiteY471" fmla="*/ 452961 h 4550668"/>
              <a:gd name="connsiteX472" fmla="*/ 10551899 w 12201480"/>
              <a:gd name="connsiteY472" fmla="*/ 460072 h 4550668"/>
              <a:gd name="connsiteX473" fmla="*/ 10575601 w 12201480"/>
              <a:gd name="connsiteY473" fmla="*/ 450591 h 4550668"/>
              <a:gd name="connsiteX474" fmla="*/ 10602146 w 12201480"/>
              <a:gd name="connsiteY474" fmla="*/ 441111 h 4550668"/>
              <a:gd name="connsiteX475" fmla="*/ 10638999 w 12201480"/>
              <a:gd name="connsiteY475" fmla="*/ 430804 h 4550668"/>
              <a:gd name="connsiteX476" fmla="*/ 10655674 w 12201480"/>
              <a:gd name="connsiteY476" fmla="*/ 430804 h 4550668"/>
              <a:gd name="connsiteX477" fmla="*/ 10703588 w 12201480"/>
              <a:gd name="connsiteY477" fmla="*/ 441111 h 4550668"/>
              <a:gd name="connsiteX478" fmla="*/ 10750541 w 12201480"/>
              <a:gd name="connsiteY478" fmla="*/ 449862 h 4550668"/>
              <a:gd name="connsiteX479" fmla="*/ 10786115 w 12201480"/>
              <a:gd name="connsiteY479" fmla="*/ 465239 h 4550668"/>
              <a:gd name="connsiteX480" fmla="*/ 10843659 w 12201480"/>
              <a:gd name="connsiteY480" fmla="*/ 509845 h 4550668"/>
              <a:gd name="connsiteX481" fmla="*/ 10868641 w 12201480"/>
              <a:gd name="connsiteY481" fmla="*/ 526436 h 4550668"/>
              <a:gd name="connsiteX482" fmla="*/ 10893200 w 12201480"/>
              <a:gd name="connsiteY482" fmla="*/ 535916 h 4550668"/>
              <a:gd name="connsiteX483" fmla="*/ 10921433 w 12201480"/>
              <a:gd name="connsiteY483" fmla="*/ 545397 h 4550668"/>
              <a:gd name="connsiteX484" fmla="*/ 11002166 w 12201480"/>
              <a:gd name="connsiteY484" fmla="*/ 590430 h 4550668"/>
              <a:gd name="connsiteX485" fmla="*/ 11024900 w 12201480"/>
              <a:gd name="connsiteY485" fmla="*/ 602280 h 4550668"/>
              <a:gd name="connsiteX486" fmla="*/ 11053521 w 12201480"/>
              <a:gd name="connsiteY486" fmla="*/ 625982 h 4550668"/>
              <a:gd name="connsiteX487" fmla="*/ 11105608 w 12201480"/>
              <a:gd name="connsiteY487" fmla="*/ 649683 h 4550668"/>
              <a:gd name="connsiteX488" fmla="*/ 11178902 w 12201480"/>
              <a:gd name="connsiteY488" fmla="*/ 663845 h 4550668"/>
              <a:gd name="connsiteX489" fmla="*/ 11222649 w 12201480"/>
              <a:gd name="connsiteY489" fmla="*/ 678066 h 4550668"/>
              <a:gd name="connsiteX490" fmla="*/ 11239240 w 12201480"/>
              <a:gd name="connsiteY490" fmla="*/ 686105 h 4550668"/>
              <a:gd name="connsiteX491" fmla="*/ 11277162 w 12201480"/>
              <a:gd name="connsiteY491" fmla="*/ 705446 h 4550668"/>
              <a:gd name="connsiteX492" fmla="*/ 11315084 w 12201480"/>
              <a:gd name="connsiteY492" fmla="*/ 725908 h 4550668"/>
              <a:gd name="connsiteX493" fmla="*/ 11325242 w 12201480"/>
              <a:gd name="connsiteY493" fmla="*/ 735008 h 4550668"/>
              <a:gd name="connsiteX494" fmla="*/ 11362487 w 12201480"/>
              <a:gd name="connsiteY494" fmla="*/ 771576 h 4550668"/>
              <a:gd name="connsiteX495" fmla="*/ 11405827 w 12201480"/>
              <a:gd name="connsiteY495" fmla="*/ 810853 h 4550668"/>
              <a:gd name="connsiteX496" fmla="*/ 11419371 w 12201480"/>
              <a:gd name="connsiteY496" fmla="*/ 791711 h 4550668"/>
              <a:gd name="connsiteX497" fmla="*/ 11445442 w 12201480"/>
              <a:gd name="connsiteY497" fmla="*/ 778950 h 4550668"/>
              <a:gd name="connsiteX498" fmla="*/ 11476349 w 12201480"/>
              <a:gd name="connsiteY498" fmla="*/ 792599 h 4550668"/>
              <a:gd name="connsiteX499" fmla="*/ 11505339 w 12201480"/>
              <a:gd name="connsiteY499" fmla="*/ 805931 h 4550668"/>
              <a:gd name="connsiteX500" fmla="*/ 11546864 w 12201480"/>
              <a:gd name="connsiteY500" fmla="*/ 835124 h 4550668"/>
              <a:gd name="connsiteX501" fmla="*/ 11600830 w 12201480"/>
              <a:gd name="connsiteY501" fmla="*/ 858255 h 4550668"/>
              <a:gd name="connsiteX502" fmla="*/ 11637424 w 12201480"/>
              <a:gd name="connsiteY502" fmla="*/ 844035 h 4550668"/>
              <a:gd name="connsiteX503" fmla="*/ 11720378 w 12201480"/>
              <a:gd name="connsiteY503" fmla="*/ 835789 h 4550668"/>
              <a:gd name="connsiteX504" fmla="*/ 11741710 w 12201480"/>
              <a:gd name="connsiteY504" fmla="*/ 878322 h 4550668"/>
              <a:gd name="connsiteX505" fmla="*/ 11750163 w 12201480"/>
              <a:gd name="connsiteY505" fmla="*/ 915139 h 4550668"/>
              <a:gd name="connsiteX506" fmla="*/ 11764301 w 12201480"/>
              <a:gd name="connsiteY506" fmla="*/ 937792 h 4550668"/>
              <a:gd name="connsiteX507" fmla="*/ 11795562 w 12201480"/>
              <a:gd name="connsiteY507" fmla="*/ 966864 h 4550668"/>
              <a:gd name="connsiteX508" fmla="*/ 11846881 w 12201480"/>
              <a:gd name="connsiteY508" fmla="*/ 991613 h 4550668"/>
              <a:gd name="connsiteX509" fmla="*/ 11926581 w 12201480"/>
              <a:gd name="connsiteY509" fmla="*/ 1000464 h 4550668"/>
              <a:gd name="connsiteX510" fmla="*/ 11950282 w 12201480"/>
              <a:gd name="connsiteY510" fmla="*/ 1028905 h 4550668"/>
              <a:gd name="connsiteX511" fmla="*/ 11964503 w 12201480"/>
              <a:gd name="connsiteY511" fmla="*/ 1066828 h 4550668"/>
              <a:gd name="connsiteX512" fmla="*/ 11978724 w 12201480"/>
              <a:gd name="connsiteY512" fmla="*/ 1102469 h 4550668"/>
              <a:gd name="connsiteX513" fmla="*/ 11998053 w 12201480"/>
              <a:gd name="connsiteY513" fmla="*/ 1150182 h 4550668"/>
              <a:gd name="connsiteX514" fmla="*/ 12011714 w 12201480"/>
              <a:gd name="connsiteY514" fmla="*/ 1171424 h 4550668"/>
              <a:gd name="connsiteX515" fmla="*/ 12016086 w 12201480"/>
              <a:gd name="connsiteY515" fmla="*/ 1180594 h 4550668"/>
              <a:gd name="connsiteX516" fmla="*/ 12026126 w 12201480"/>
              <a:gd name="connsiteY516" fmla="*/ 1194344 h 4550668"/>
              <a:gd name="connsiteX517" fmla="*/ 12042717 w 12201480"/>
              <a:gd name="connsiteY517" fmla="*/ 1218045 h 4550668"/>
              <a:gd name="connsiteX518" fmla="*/ 12042717 w 12201480"/>
              <a:gd name="connsiteY518" fmla="*/ 1237949 h 4550668"/>
              <a:gd name="connsiteX519" fmla="*/ 12040347 w 12201480"/>
              <a:gd name="connsiteY519" fmla="*/ 1284880 h 4550668"/>
              <a:gd name="connsiteX520" fmla="*/ 12054568 w 12201480"/>
              <a:gd name="connsiteY520" fmla="*/ 1294361 h 4550668"/>
              <a:gd name="connsiteX521" fmla="*/ 12083010 w 12201480"/>
              <a:gd name="connsiteY521" fmla="*/ 1303842 h 4550668"/>
              <a:gd name="connsiteX522" fmla="*/ 12111452 w 12201480"/>
              <a:gd name="connsiteY522" fmla="*/ 1318062 h 4550668"/>
              <a:gd name="connsiteX523" fmla="*/ 12120932 w 12201480"/>
              <a:gd name="connsiteY523" fmla="*/ 1332283 h 4550668"/>
              <a:gd name="connsiteX524" fmla="*/ 12130413 w 12201480"/>
              <a:gd name="connsiteY524" fmla="*/ 1354800 h 4550668"/>
              <a:gd name="connsiteX525" fmla="*/ 12158854 w 12201480"/>
              <a:gd name="connsiteY525" fmla="*/ 1383004 h 4550668"/>
              <a:gd name="connsiteX526" fmla="*/ 12168335 w 12201480"/>
              <a:gd name="connsiteY526" fmla="*/ 1429836 h 4550668"/>
              <a:gd name="connsiteX527" fmla="*/ 12149374 w 12201480"/>
              <a:gd name="connsiteY527" fmla="*/ 1501486 h 4550668"/>
              <a:gd name="connsiteX528" fmla="*/ 12139893 w 12201480"/>
              <a:gd name="connsiteY528" fmla="*/ 1574037 h 4550668"/>
              <a:gd name="connsiteX529" fmla="*/ 12139134 w 12201480"/>
              <a:gd name="connsiteY529" fmla="*/ 1616700 h 4550668"/>
              <a:gd name="connsiteX530" fmla="*/ 12154109 w 12201480"/>
              <a:gd name="connsiteY530" fmla="*/ 1645142 h 4550668"/>
              <a:gd name="connsiteX531" fmla="*/ 12169084 w 12201480"/>
              <a:gd name="connsiteY531" fmla="*/ 1673583 h 4550668"/>
              <a:gd name="connsiteX532" fmla="*/ 12177811 w 12201480"/>
              <a:gd name="connsiteY532" fmla="*/ 1715456 h 4550668"/>
              <a:gd name="connsiteX533" fmla="*/ 12188481 w 12201480"/>
              <a:gd name="connsiteY533" fmla="*/ 1760885 h 4550668"/>
              <a:gd name="connsiteX534" fmla="*/ 12169846 w 12201480"/>
              <a:gd name="connsiteY534" fmla="*/ 2042675 h 4550668"/>
              <a:gd name="connsiteX535" fmla="*/ 12156512 w 12201480"/>
              <a:gd name="connsiteY535" fmla="*/ 2094271 h 4550668"/>
              <a:gd name="connsiteX536" fmla="*/ 12142600 w 12201480"/>
              <a:gd name="connsiteY536" fmla="*/ 2146414 h 4550668"/>
              <a:gd name="connsiteX537" fmla="*/ 12117005 w 12201480"/>
              <a:gd name="connsiteY537" fmla="*/ 2196594 h 4550668"/>
              <a:gd name="connsiteX538" fmla="*/ 12109077 w 12201480"/>
              <a:gd name="connsiteY538" fmla="*/ 2210025 h 4550668"/>
              <a:gd name="connsiteX539" fmla="*/ 12101966 w 12201480"/>
              <a:gd name="connsiteY539" fmla="*/ 2230454 h 4550668"/>
              <a:gd name="connsiteX540" fmla="*/ 12087745 w 12201480"/>
              <a:gd name="connsiteY540" fmla="*/ 2257992 h 4550668"/>
              <a:gd name="connsiteX541" fmla="*/ 12073525 w 12201480"/>
              <a:gd name="connsiteY541" fmla="*/ 2310135 h 4550668"/>
              <a:gd name="connsiteX542" fmla="*/ 12059304 w 12201480"/>
              <a:gd name="connsiteY542" fmla="*/ 2362278 h 4550668"/>
              <a:gd name="connsiteX543" fmla="*/ 12045083 w 12201480"/>
              <a:gd name="connsiteY543" fmla="*/ 2398636 h 4550668"/>
              <a:gd name="connsiteX544" fmla="*/ 12065506 w 12201480"/>
              <a:gd name="connsiteY544" fmla="*/ 2415432 h 4550668"/>
              <a:gd name="connsiteX545" fmla="*/ 12079228 w 12201480"/>
              <a:gd name="connsiteY545" fmla="*/ 2475493 h 4550668"/>
              <a:gd name="connsiteX546" fmla="*/ 12019729 w 12201480"/>
              <a:gd name="connsiteY546" fmla="*/ 2583717 h 4550668"/>
              <a:gd name="connsiteX547" fmla="*/ 12008186 w 12201480"/>
              <a:gd name="connsiteY547" fmla="*/ 2590828 h 4550668"/>
              <a:gd name="connsiteX548" fmla="*/ 11989465 w 12201480"/>
              <a:gd name="connsiteY548" fmla="*/ 2640610 h 4550668"/>
              <a:gd name="connsiteX549" fmla="*/ 11982957 w 12201480"/>
              <a:gd name="connsiteY549" fmla="*/ 2692753 h 4550668"/>
              <a:gd name="connsiteX550" fmla="*/ 11990067 w 12201480"/>
              <a:gd name="connsiteY550" fmla="*/ 2744887 h 4550668"/>
              <a:gd name="connsiteX551" fmla="*/ 11997680 w 12201480"/>
              <a:gd name="connsiteY551" fmla="*/ 2759107 h 4550668"/>
              <a:gd name="connsiteX552" fmla="*/ 11982139 w 12201480"/>
              <a:gd name="connsiteY552" fmla="*/ 2773328 h 4550668"/>
              <a:gd name="connsiteX553" fmla="*/ 11971846 w 12201480"/>
              <a:gd name="connsiteY553" fmla="*/ 2818361 h 4550668"/>
              <a:gd name="connsiteX554" fmla="*/ 11953225 w 12201480"/>
              <a:gd name="connsiteY554" fmla="*/ 2953459 h 4550668"/>
              <a:gd name="connsiteX555" fmla="*/ 11945674 w 12201480"/>
              <a:gd name="connsiteY555" fmla="*/ 2963161 h 4550668"/>
              <a:gd name="connsiteX556" fmla="*/ 11921102 w 12201480"/>
              <a:gd name="connsiteY556" fmla="*/ 3029303 h 4550668"/>
              <a:gd name="connsiteX557" fmla="*/ 11915064 w 12201480"/>
              <a:gd name="connsiteY557" fmla="*/ 3041154 h 4550668"/>
              <a:gd name="connsiteX558" fmla="*/ 11907729 w 12201480"/>
              <a:gd name="connsiteY558" fmla="*/ 3069596 h 4550668"/>
              <a:gd name="connsiteX559" fmla="*/ 11911340 w 12201480"/>
              <a:gd name="connsiteY559" fmla="*/ 3086187 h 4550668"/>
              <a:gd name="connsiteX560" fmla="*/ 11905245 w 12201480"/>
              <a:gd name="connsiteY560" fmla="*/ 3161203 h 4550668"/>
              <a:gd name="connsiteX561" fmla="*/ 11883845 w 12201480"/>
              <a:gd name="connsiteY561" fmla="*/ 3190413 h 4550668"/>
              <a:gd name="connsiteX562" fmla="*/ 11882359 w 12201480"/>
              <a:gd name="connsiteY562" fmla="*/ 3232251 h 4550668"/>
              <a:gd name="connsiteX563" fmla="*/ 11865836 w 12201480"/>
              <a:gd name="connsiteY563" fmla="*/ 3293875 h 4550668"/>
              <a:gd name="connsiteX564" fmla="*/ 11845996 w 12201480"/>
              <a:gd name="connsiteY564" fmla="*/ 3337422 h 4550668"/>
              <a:gd name="connsiteX565" fmla="*/ 11827035 w 12201480"/>
              <a:gd name="connsiteY565" fmla="*/ 3380084 h 4550668"/>
              <a:gd name="connsiteX566" fmla="*/ 11789112 w 12201480"/>
              <a:gd name="connsiteY566" fmla="*/ 3389565 h 4550668"/>
              <a:gd name="connsiteX567" fmla="*/ 11773584 w 12201480"/>
              <a:gd name="connsiteY567" fmla="*/ 3380084 h 4550668"/>
              <a:gd name="connsiteX568" fmla="*/ 11764576 w 12201480"/>
              <a:gd name="connsiteY568" fmla="*/ 3308128 h 4550668"/>
              <a:gd name="connsiteX569" fmla="*/ 11762366 w 12201480"/>
              <a:gd name="connsiteY569" fmla="*/ 3241568 h 4550668"/>
              <a:gd name="connsiteX570" fmla="*/ 11713268 w 12201480"/>
              <a:gd name="connsiteY570" fmla="*/ 3201889 h 4550668"/>
              <a:gd name="connsiteX571" fmla="*/ 11669928 w 12201480"/>
              <a:gd name="connsiteY571" fmla="*/ 3162031 h 4550668"/>
              <a:gd name="connsiteX572" fmla="*/ 11656385 w 12201480"/>
              <a:gd name="connsiteY572" fmla="*/ 3179412 h 4550668"/>
              <a:gd name="connsiteX573" fmla="*/ 11649274 w 12201480"/>
              <a:gd name="connsiteY573" fmla="*/ 3203904 h 4550668"/>
              <a:gd name="connsiteX574" fmla="*/ 11642164 w 12201480"/>
              <a:gd name="connsiteY574" fmla="*/ 3221945 h 4550668"/>
              <a:gd name="connsiteX575" fmla="*/ 11580659 w 12201480"/>
              <a:gd name="connsiteY575" fmla="*/ 3219000 h 4550668"/>
              <a:gd name="connsiteX576" fmla="*/ 11539873 w 12201480"/>
              <a:gd name="connsiteY576" fmla="*/ 3228405 h 4550668"/>
              <a:gd name="connsiteX577" fmla="*/ 11534243 w 12201480"/>
              <a:gd name="connsiteY577" fmla="*/ 3247356 h 4550668"/>
              <a:gd name="connsiteX578" fmla="*/ 11523657 w 12201480"/>
              <a:gd name="connsiteY578" fmla="*/ 3299499 h 4550668"/>
              <a:gd name="connsiteX579" fmla="*/ 11533137 w 12201480"/>
              <a:gd name="connsiteY579" fmla="*/ 3351642 h 4550668"/>
              <a:gd name="connsiteX580" fmla="*/ 11504492 w 12201480"/>
              <a:gd name="connsiteY580" fmla="*/ 3402030 h 4550668"/>
              <a:gd name="connsiteX581" fmla="*/ 11466773 w 12201480"/>
              <a:gd name="connsiteY581" fmla="*/ 3446729 h 4550668"/>
              <a:gd name="connsiteX582" fmla="*/ 11448435 w 12201480"/>
              <a:gd name="connsiteY582" fmla="*/ 3474556 h 4550668"/>
              <a:gd name="connsiteX583" fmla="*/ 11332422 w 12201480"/>
              <a:gd name="connsiteY583" fmla="*/ 3468680 h 4550668"/>
              <a:gd name="connsiteX584" fmla="*/ 11297747 w 12201480"/>
              <a:gd name="connsiteY584" fmla="*/ 3468680 h 4550668"/>
              <a:gd name="connsiteX585" fmla="*/ 11268065 w 12201480"/>
              <a:gd name="connsiteY585" fmla="*/ 3484370 h 4550668"/>
              <a:gd name="connsiteX586" fmla="*/ 11260993 w 12201480"/>
              <a:gd name="connsiteY586" fmla="*/ 3516865 h 4550668"/>
              <a:gd name="connsiteX587" fmla="*/ 11236850 w 12201480"/>
              <a:gd name="connsiteY587" fmla="*/ 3588656 h 4550668"/>
              <a:gd name="connsiteX588" fmla="*/ 11196774 w 12201480"/>
              <a:gd name="connsiteY588" fmla="*/ 3611249 h 4550668"/>
              <a:gd name="connsiteX589" fmla="*/ 11157765 w 12201480"/>
              <a:gd name="connsiteY589" fmla="*/ 3639929 h 4550668"/>
              <a:gd name="connsiteX590" fmla="*/ 11100141 w 12201480"/>
              <a:gd name="connsiteY590" fmla="*/ 3728754 h 4550668"/>
              <a:gd name="connsiteX591" fmla="*/ 11065716 w 12201480"/>
              <a:gd name="connsiteY591" fmla="*/ 3816190 h 4550668"/>
              <a:gd name="connsiteX592" fmla="*/ 11063448 w 12201480"/>
              <a:gd name="connsiteY592" fmla="*/ 3825022 h 4550668"/>
              <a:gd name="connsiteX593" fmla="*/ 11051534 w 12201480"/>
              <a:gd name="connsiteY593" fmla="*/ 3846353 h 4550668"/>
              <a:gd name="connsiteX594" fmla="*/ 11027301 w 12201480"/>
              <a:gd name="connsiteY594" fmla="*/ 3873073 h 4550668"/>
              <a:gd name="connsiteX595" fmla="*/ 11006734 w 12201480"/>
              <a:gd name="connsiteY595" fmla="*/ 3910995 h 4550668"/>
              <a:gd name="connsiteX596" fmla="*/ 10992884 w 12201480"/>
              <a:gd name="connsiteY596" fmla="*/ 3960168 h 4550668"/>
              <a:gd name="connsiteX597" fmla="*/ 10961934 w 12201480"/>
              <a:gd name="connsiteY597" fmla="*/ 3988609 h 4550668"/>
              <a:gd name="connsiteX598" fmla="*/ 10931122 w 12201480"/>
              <a:gd name="connsiteY598" fmla="*/ 4002888 h 4550668"/>
              <a:gd name="connsiteX599" fmla="*/ 10908616 w 12201480"/>
              <a:gd name="connsiteY599" fmla="*/ 4035164 h 4550668"/>
              <a:gd name="connsiteX600" fmla="*/ 10886111 w 12201480"/>
              <a:gd name="connsiteY600" fmla="*/ 4056131 h 4550668"/>
              <a:gd name="connsiteX601" fmla="*/ 10849362 w 12201480"/>
              <a:gd name="connsiteY601" fmla="*/ 4016333 h 4550668"/>
              <a:gd name="connsiteX602" fmla="*/ 10812615 w 12201480"/>
              <a:gd name="connsiteY602" fmla="*/ 3967467 h 4550668"/>
              <a:gd name="connsiteX603" fmla="*/ 10798394 w 12201480"/>
              <a:gd name="connsiteY603" fmla="*/ 3958398 h 4550668"/>
              <a:gd name="connsiteX604" fmla="*/ 10784173 w 12201480"/>
              <a:gd name="connsiteY604" fmla="*/ 3948465 h 4550668"/>
              <a:gd name="connsiteX605" fmla="*/ 10760472 w 12201480"/>
              <a:gd name="connsiteY605" fmla="*/ 3916566 h 4550668"/>
              <a:gd name="connsiteX606" fmla="*/ 10736770 w 12201480"/>
              <a:gd name="connsiteY606" fmla="*/ 3883837 h 4550668"/>
              <a:gd name="connsiteX607" fmla="*/ 10722420 w 12201480"/>
              <a:gd name="connsiteY607" fmla="*/ 3873073 h 4550668"/>
              <a:gd name="connsiteX608" fmla="*/ 10689823 w 12201480"/>
              <a:gd name="connsiteY608" fmla="*/ 3861678 h 4550668"/>
              <a:gd name="connsiteX609" fmla="*/ 10623004 w 12201480"/>
              <a:gd name="connsiteY609" fmla="*/ 3903117 h 4550668"/>
              <a:gd name="connsiteX610" fmla="*/ 10613523 w 12201480"/>
              <a:gd name="connsiteY610" fmla="*/ 3929957 h 4550668"/>
              <a:gd name="connsiteX611" fmla="*/ 10604042 w 12201480"/>
              <a:gd name="connsiteY611" fmla="*/ 3978267 h 4550668"/>
              <a:gd name="connsiteX612" fmla="*/ 10559010 w 12201480"/>
              <a:gd name="connsiteY612" fmla="*/ 4098740 h 4550668"/>
              <a:gd name="connsiteX613" fmla="*/ 10547159 w 12201480"/>
              <a:gd name="connsiteY613" fmla="*/ 4134466 h 4550668"/>
              <a:gd name="connsiteX614" fmla="*/ 10537679 w 12201480"/>
              <a:gd name="connsiteY614" fmla="*/ 4157490 h 4550668"/>
              <a:gd name="connsiteX615" fmla="*/ 10528138 w 12201480"/>
              <a:gd name="connsiteY615" fmla="*/ 4169341 h 4550668"/>
              <a:gd name="connsiteX616" fmla="*/ 10452746 w 12201480"/>
              <a:gd name="connsiteY616" fmla="*/ 4214373 h 4550668"/>
              <a:gd name="connsiteX617" fmla="*/ 10423912 w 12201480"/>
              <a:gd name="connsiteY617" fmla="*/ 4200153 h 4550668"/>
              <a:gd name="connsiteX618" fmla="*/ 10399050 w 12201480"/>
              <a:gd name="connsiteY618" fmla="*/ 4185932 h 4550668"/>
              <a:gd name="connsiteX619" fmla="*/ 10385990 w 12201480"/>
              <a:gd name="connsiteY619" fmla="*/ 4176451 h 4550668"/>
              <a:gd name="connsiteX620" fmla="*/ 10359918 w 12201480"/>
              <a:gd name="connsiteY620" fmla="*/ 4166912 h 4550668"/>
              <a:gd name="connsiteX621" fmla="*/ 10306691 w 12201480"/>
              <a:gd name="connsiteY621" fmla="*/ 4152691 h 4550668"/>
              <a:gd name="connsiteX622" fmla="*/ 10262742 w 12201480"/>
              <a:gd name="connsiteY622" fmla="*/ 4152748 h 4550668"/>
              <a:gd name="connsiteX623" fmla="*/ 10248521 w 12201480"/>
              <a:gd name="connsiteY623" fmla="*/ 4166969 h 4550668"/>
              <a:gd name="connsiteX624" fmla="*/ 10234301 w 12201480"/>
              <a:gd name="connsiteY624" fmla="*/ 4186383 h 4550668"/>
              <a:gd name="connsiteX625" fmla="*/ 10209766 w 12201480"/>
              <a:gd name="connsiteY625" fmla="*/ 4228535 h 4550668"/>
              <a:gd name="connsiteX626" fmla="*/ 10180183 w 12201480"/>
              <a:gd name="connsiteY626" fmla="*/ 4288899 h 4550668"/>
              <a:gd name="connsiteX627" fmla="*/ 10156361 w 12201480"/>
              <a:gd name="connsiteY627" fmla="*/ 4331433 h 4550668"/>
              <a:gd name="connsiteX628" fmla="*/ 10143650 w 12201480"/>
              <a:gd name="connsiteY628" fmla="*/ 4346152 h 4550668"/>
              <a:gd name="connsiteX629" fmla="*/ 10130383 w 12201480"/>
              <a:gd name="connsiteY629" fmla="*/ 4368032 h 4550668"/>
              <a:gd name="connsiteX630" fmla="*/ 10111053 w 12201480"/>
              <a:gd name="connsiteY630" fmla="*/ 4392043 h 4550668"/>
              <a:gd name="connsiteX631" fmla="*/ 9926182 w 12201480"/>
              <a:gd name="connsiteY631" fmla="*/ 4394503 h 4550668"/>
              <a:gd name="connsiteX632" fmla="*/ 9892599 w 12201480"/>
              <a:gd name="connsiteY632" fmla="*/ 4401613 h 4550668"/>
              <a:gd name="connsiteX633" fmla="*/ 9864157 w 12201480"/>
              <a:gd name="connsiteY633" fmla="*/ 4441461 h 4550668"/>
              <a:gd name="connsiteX634" fmla="*/ 9836117 w 12201480"/>
              <a:gd name="connsiteY634" fmla="*/ 4479473 h 4550668"/>
              <a:gd name="connsiteX635" fmla="*/ 9771039 w 12201480"/>
              <a:gd name="connsiteY635" fmla="*/ 4534070 h 4550668"/>
              <a:gd name="connsiteX636" fmla="*/ 9731831 w 12201480"/>
              <a:gd name="connsiteY636" fmla="*/ 4535635 h 4550668"/>
              <a:gd name="connsiteX637" fmla="*/ 172231 w 12201480"/>
              <a:gd name="connsiteY637" fmla="*/ 3320831 h 4550668"/>
              <a:gd name="connsiteX638" fmla="*/ 167449 w 12201480"/>
              <a:gd name="connsiteY638" fmla="*/ 3332681 h 4550668"/>
              <a:gd name="connsiteX639" fmla="*/ 172231 w 12201480"/>
              <a:gd name="connsiteY639" fmla="*/ 3344532 h 4550668"/>
              <a:gd name="connsiteX640" fmla="*/ 172231 w 12201480"/>
              <a:gd name="connsiteY640" fmla="*/ 3320831 h 4550668"/>
              <a:gd name="connsiteX641" fmla="*/ 172231 w 12201480"/>
              <a:gd name="connsiteY641" fmla="*/ 3273428 h 4550668"/>
              <a:gd name="connsiteX642" fmla="*/ 167449 w 12201480"/>
              <a:gd name="connsiteY642" fmla="*/ 3285279 h 4550668"/>
              <a:gd name="connsiteX643" fmla="*/ 172231 w 12201480"/>
              <a:gd name="connsiteY643" fmla="*/ 3297129 h 4550668"/>
              <a:gd name="connsiteX644" fmla="*/ 172231 w 12201480"/>
              <a:gd name="connsiteY644" fmla="*/ 3273428 h 4550668"/>
              <a:gd name="connsiteX645" fmla="*/ 11969249 w 12201480"/>
              <a:gd name="connsiteY645" fmla="*/ 2868134 h 4550668"/>
              <a:gd name="connsiteX646" fmla="*/ 11959768 w 12201480"/>
              <a:gd name="connsiteY646" fmla="*/ 2858653 h 4550668"/>
              <a:gd name="connsiteX647" fmla="*/ 11950288 w 12201480"/>
              <a:gd name="connsiteY647" fmla="*/ 2868134 h 4550668"/>
              <a:gd name="connsiteX648" fmla="*/ 11959768 w 12201480"/>
              <a:gd name="connsiteY648" fmla="*/ 2877614 h 4550668"/>
              <a:gd name="connsiteX649" fmla="*/ 11969249 w 12201480"/>
              <a:gd name="connsiteY649" fmla="*/ 2868134 h 4550668"/>
              <a:gd name="connsiteX650" fmla="*/ 409442 w 12201480"/>
              <a:gd name="connsiteY650" fmla="*/ 2733628 h 4550668"/>
              <a:gd name="connsiteX651" fmla="*/ 403714 w 12201480"/>
              <a:gd name="connsiteY651" fmla="*/ 2739356 h 4550668"/>
              <a:gd name="connsiteX652" fmla="*/ 408694 w 12201480"/>
              <a:gd name="connsiteY652" fmla="*/ 2751799 h 4550668"/>
              <a:gd name="connsiteX653" fmla="*/ 409443 w 12201480"/>
              <a:gd name="connsiteY653" fmla="*/ 2733628 h 4550668"/>
              <a:gd name="connsiteX654" fmla="*/ 12059314 w 12201480"/>
              <a:gd name="connsiteY654" fmla="*/ 2441509 h 4550668"/>
              <a:gd name="connsiteX655" fmla="*/ 12049834 w 12201480"/>
              <a:gd name="connsiteY655" fmla="*/ 2432028 h 4550668"/>
              <a:gd name="connsiteX656" fmla="*/ 12040353 w 12201480"/>
              <a:gd name="connsiteY656" fmla="*/ 2441509 h 4550668"/>
              <a:gd name="connsiteX657" fmla="*/ 12049834 w 12201480"/>
              <a:gd name="connsiteY657" fmla="*/ 2450989 h 4550668"/>
              <a:gd name="connsiteX658" fmla="*/ 12059314 w 12201480"/>
              <a:gd name="connsiteY658" fmla="*/ 2441509 h 4550668"/>
              <a:gd name="connsiteX659" fmla="*/ 12177821 w 12201480"/>
              <a:gd name="connsiteY659" fmla="*/ 1498193 h 4550668"/>
              <a:gd name="connsiteX660" fmla="*/ 12187302 w 12201480"/>
              <a:gd name="connsiteY660" fmla="*/ 1483972 h 4550668"/>
              <a:gd name="connsiteX661" fmla="*/ 12196782 w 12201480"/>
              <a:gd name="connsiteY661" fmla="*/ 1498193 h 4550668"/>
              <a:gd name="connsiteX662" fmla="*/ 12187302 w 12201480"/>
              <a:gd name="connsiteY662" fmla="*/ 1512414 h 4550668"/>
              <a:gd name="connsiteX663" fmla="*/ 12177821 w 12201480"/>
              <a:gd name="connsiteY663" fmla="*/ 1498193 h 45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</a:cxnLst>
            <a:rect l="l" t="t" r="r" b="b"/>
            <a:pathLst>
              <a:path w="12201480" h="4550668">
                <a:moveTo>
                  <a:pt x="9731837" y="4535636"/>
                </a:moveTo>
                <a:cubicBezTo>
                  <a:pt x="9731837" y="4528566"/>
                  <a:pt x="9718343" y="4527102"/>
                  <a:pt x="9690982" y="4531206"/>
                </a:cubicBezTo>
                <a:cubicBezTo>
                  <a:pt x="9658500" y="4536077"/>
                  <a:pt x="9645871" y="4533640"/>
                  <a:pt x="9629358" y="4519319"/>
                </a:cubicBezTo>
                <a:cubicBezTo>
                  <a:pt x="9617935" y="4509412"/>
                  <a:pt x="9608589" y="4496474"/>
                  <a:pt x="9608589" y="4490568"/>
                </a:cubicBezTo>
                <a:cubicBezTo>
                  <a:pt x="9608589" y="4473645"/>
                  <a:pt x="9585627" y="4478034"/>
                  <a:pt x="9571481" y="4497660"/>
                </a:cubicBezTo>
                <a:cubicBezTo>
                  <a:pt x="9559926" y="4513692"/>
                  <a:pt x="9547311" y="4515200"/>
                  <a:pt x="9446470" y="4512604"/>
                </a:cubicBezTo>
                <a:cubicBezTo>
                  <a:pt x="9313030" y="4509169"/>
                  <a:pt x="9229367" y="4499772"/>
                  <a:pt x="9229367" y="4488217"/>
                </a:cubicBezTo>
                <a:cubicBezTo>
                  <a:pt x="9229367" y="4476684"/>
                  <a:pt x="9131123" y="4477579"/>
                  <a:pt x="9119484" y="4489219"/>
                </a:cubicBezTo>
                <a:cubicBezTo>
                  <a:pt x="9100215" y="4508487"/>
                  <a:pt x="9025206" y="4511253"/>
                  <a:pt x="8988919" y="4494034"/>
                </a:cubicBezTo>
                <a:cubicBezTo>
                  <a:pt x="8962303" y="4481405"/>
                  <a:pt x="8930703" y="4477787"/>
                  <a:pt x="8852441" y="4478409"/>
                </a:cubicBezTo>
                <a:cubicBezTo>
                  <a:pt x="8747626" y="4479242"/>
                  <a:pt x="8679855" y="4462142"/>
                  <a:pt x="8679603" y="4434796"/>
                </a:cubicBezTo>
                <a:cubicBezTo>
                  <a:pt x="8679547" y="4428279"/>
                  <a:pt x="8673095" y="4422946"/>
                  <a:pt x="8665274" y="4422946"/>
                </a:cubicBezTo>
                <a:cubicBezTo>
                  <a:pt x="8657452" y="4422946"/>
                  <a:pt x="8651053" y="4416546"/>
                  <a:pt x="8651053" y="4408725"/>
                </a:cubicBezTo>
                <a:cubicBezTo>
                  <a:pt x="8651053" y="4400903"/>
                  <a:pt x="8644654" y="4394504"/>
                  <a:pt x="8636832" y="4394504"/>
                </a:cubicBezTo>
                <a:cubicBezTo>
                  <a:pt x="8629011" y="4394504"/>
                  <a:pt x="8622611" y="4388105"/>
                  <a:pt x="8622611" y="4380283"/>
                </a:cubicBezTo>
                <a:cubicBezTo>
                  <a:pt x="8622611" y="4372462"/>
                  <a:pt x="8618345" y="4366062"/>
                  <a:pt x="8613131" y="4366062"/>
                </a:cubicBezTo>
                <a:cubicBezTo>
                  <a:pt x="8607917" y="4366062"/>
                  <a:pt x="8603650" y="4355397"/>
                  <a:pt x="8603650" y="4342361"/>
                </a:cubicBezTo>
                <a:cubicBezTo>
                  <a:pt x="8603650" y="4329325"/>
                  <a:pt x="8598936" y="4318660"/>
                  <a:pt x="8593174" y="4318660"/>
                </a:cubicBezTo>
                <a:cubicBezTo>
                  <a:pt x="8586669" y="4318660"/>
                  <a:pt x="8584068" y="4304283"/>
                  <a:pt x="8586314" y="4280737"/>
                </a:cubicBezTo>
                <a:cubicBezTo>
                  <a:pt x="8588303" y="4259880"/>
                  <a:pt x="8586618" y="4242815"/>
                  <a:pt x="8582569" y="4242815"/>
                </a:cubicBezTo>
                <a:cubicBezTo>
                  <a:pt x="8578521" y="4242815"/>
                  <a:pt x="8575208" y="4236416"/>
                  <a:pt x="8575208" y="4228594"/>
                </a:cubicBezTo>
                <a:cubicBezTo>
                  <a:pt x="8575208" y="4220773"/>
                  <a:pt x="8570942" y="4214373"/>
                  <a:pt x="8565728" y="4214373"/>
                </a:cubicBezTo>
                <a:cubicBezTo>
                  <a:pt x="8560514" y="4214373"/>
                  <a:pt x="8556247" y="4199161"/>
                  <a:pt x="8556247" y="4180568"/>
                </a:cubicBezTo>
                <a:cubicBezTo>
                  <a:pt x="8556247" y="4117019"/>
                  <a:pt x="8546480" y="4110087"/>
                  <a:pt x="8456927" y="4110087"/>
                </a:cubicBezTo>
                <a:cubicBezTo>
                  <a:pt x="8413097" y="4110087"/>
                  <a:pt x="8374676" y="4105945"/>
                  <a:pt x="8371547" y="4100882"/>
                </a:cubicBezTo>
                <a:cubicBezTo>
                  <a:pt x="8368417" y="4095818"/>
                  <a:pt x="8344606" y="4088857"/>
                  <a:pt x="8318631" y="4085411"/>
                </a:cubicBezTo>
                <a:cubicBezTo>
                  <a:pt x="8292657" y="4081965"/>
                  <a:pt x="8269116" y="4075442"/>
                  <a:pt x="8266318" y="4070915"/>
                </a:cubicBezTo>
                <a:cubicBezTo>
                  <a:pt x="8258431" y="4058154"/>
                  <a:pt x="8160248" y="4060872"/>
                  <a:pt x="8155881" y="4073973"/>
                </a:cubicBezTo>
                <a:cubicBezTo>
                  <a:pt x="8153665" y="4080623"/>
                  <a:pt x="8126069" y="4086921"/>
                  <a:pt x="8088727" y="4089298"/>
                </a:cubicBezTo>
                <a:cubicBezTo>
                  <a:pt x="8053862" y="4091518"/>
                  <a:pt x="8025336" y="4097104"/>
                  <a:pt x="8025336" y="4101711"/>
                </a:cubicBezTo>
                <a:cubicBezTo>
                  <a:pt x="8025336" y="4106318"/>
                  <a:pt x="8018937" y="4110087"/>
                  <a:pt x="8011115" y="4110087"/>
                </a:cubicBezTo>
                <a:cubicBezTo>
                  <a:pt x="8003294" y="4110087"/>
                  <a:pt x="7996895" y="4106372"/>
                  <a:pt x="7996895" y="4101831"/>
                </a:cubicBezTo>
                <a:cubicBezTo>
                  <a:pt x="7996895" y="4097290"/>
                  <a:pt x="7971297" y="4090679"/>
                  <a:pt x="7940011" y="4087139"/>
                </a:cubicBezTo>
                <a:cubicBezTo>
                  <a:pt x="7908725" y="4083600"/>
                  <a:pt x="7883128" y="4077074"/>
                  <a:pt x="7883128" y="4072637"/>
                </a:cubicBezTo>
                <a:cubicBezTo>
                  <a:pt x="7883128" y="4068201"/>
                  <a:pt x="7845379" y="4063080"/>
                  <a:pt x="7799242" y="4061257"/>
                </a:cubicBezTo>
                <a:lnTo>
                  <a:pt x="7715357" y="4057944"/>
                </a:lnTo>
                <a:lnTo>
                  <a:pt x="7672788" y="4015282"/>
                </a:lnTo>
                <a:cubicBezTo>
                  <a:pt x="7649375" y="3991817"/>
                  <a:pt x="7627374" y="3964748"/>
                  <a:pt x="7623898" y="3955128"/>
                </a:cubicBezTo>
                <a:cubicBezTo>
                  <a:pt x="7620421" y="3945508"/>
                  <a:pt x="7609065" y="3935411"/>
                  <a:pt x="7598663" y="3932691"/>
                </a:cubicBezTo>
                <a:cubicBezTo>
                  <a:pt x="7588261" y="3929971"/>
                  <a:pt x="7579750" y="3921843"/>
                  <a:pt x="7579750" y="3914630"/>
                </a:cubicBezTo>
                <a:cubicBezTo>
                  <a:pt x="7579750" y="3905401"/>
                  <a:pt x="7567072" y="3901515"/>
                  <a:pt x="7536959" y="3901515"/>
                </a:cubicBezTo>
                <a:cubicBezTo>
                  <a:pt x="7513424" y="3901515"/>
                  <a:pt x="7486137" y="3896500"/>
                  <a:pt x="7476322" y="3890370"/>
                </a:cubicBezTo>
                <a:cubicBezTo>
                  <a:pt x="7455761" y="3877530"/>
                  <a:pt x="7435293" y="3892236"/>
                  <a:pt x="7423939" y="3928007"/>
                </a:cubicBezTo>
                <a:cubicBezTo>
                  <a:pt x="7420297" y="3939483"/>
                  <a:pt x="7406805" y="3951512"/>
                  <a:pt x="7393957" y="3954736"/>
                </a:cubicBezTo>
                <a:cubicBezTo>
                  <a:pt x="7376042" y="3959233"/>
                  <a:pt x="7371969" y="3964916"/>
                  <a:pt x="7376478" y="3979125"/>
                </a:cubicBezTo>
                <a:cubicBezTo>
                  <a:pt x="7380799" y="3992739"/>
                  <a:pt x="7377105" y="3999025"/>
                  <a:pt x="7362547" y="4002832"/>
                </a:cubicBezTo>
                <a:cubicBezTo>
                  <a:pt x="7351651" y="4005681"/>
                  <a:pt x="7342736" y="4013914"/>
                  <a:pt x="7342736" y="4021127"/>
                </a:cubicBezTo>
                <a:cubicBezTo>
                  <a:pt x="7342736" y="4028640"/>
                  <a:pt x="7333045" y="4034243"/>
                  <a:pt x="7320049" y="4034243"/>
                </a:cubicBezTo>
                <a:cubicBezTo>
                  <a:pt x="7307571" y="4034243"/>
                  <a:pt x="7294906" y="4040642"/>
                  <a:pt x="7291905" y="4048464"/>
                </a:cubicBezTo>
                <a:cubicBezTo>
                  <a:pt x="7288903" y="4056285"/>
                  <a:pt x="7275648" y="4062684"/>
                  <a:pt x="7262449" y="4062684"/>
                </a:cubicBezTo>
                <a:cubicBezTo>
                  <a:pt x="7242103" y="4062684"/>
                  <a:pt x="7238450" y="4058354"/>
                  <a:pt x="7238450" y="4034243"/>
                </a:cubicBezTo>
                <a:cubicBezTo>
                  <a:pt x="7238450" y="4010225"/>
                  <a:pt x="7234763" y="4005801"/>
                  <a:pt x="7214748" y="4005801"/>
                </a:cubicBezTo>
                <a:cubicBezTo>
                  <a:pt x="7201713" y="4005801"/>
                  <a:pt x="7191047" y="4010067"/>
                  <a:pt x="7191047" y="4015282"/>
                </a:cubicBezTo>
                <a:cubicBezTo>
                  <a:pt x="7191047" y="4020496"/>
                  <a:pt x="7183581" y="4024788"/>
                  <a:pt x="7174456" y="4024820"/>
                </a:cubicBezTo>
                <a:cubicBezTo>
                  <a:pt x="7165331" y="4024849"/>
                  <a:pt x="7145645" y="4031252"/>
                  <a:pt x="7130710" y="4039041"/>
                </a:cubicBezTo>
                <a:cubicBezTo>
                  <a:pt x="7096007" y="4057140"/>
                  <a:pt x="7031336" y="4057208"/>
                  <a:pt x="6995205" y="4039184"/>
                </a:cubicBezTo>
                <a:cubicBezTo>
                  <a:pt x="6972197" y="4027706"/>
                  <a:pt x="6922339" y="4025556"/>
                  <a:pt x="6720303" y="4027333"/>
                </a:cubicBezTo>
                <a:cubicBezTo>
                  <a:pt x="6554208" y="4028793"/>
                  <a:pt x="6466043" y="4026042"/>
                  <a:pt x="6450684" y="4018920"/>
                </a:cubicBezTo>
                <a:cubicBezTo>
                  <a:pt x="6438132" y="4013100"/>
                  <a:pt x="6415867" y="4002639"/>
                  <a:pt x="6401205" y="3995674"/>
                </a:cubicBezTo>
                <a:cubicBezTo>
                  <a:pt x="6379415" y="3985322"/>
                  <a:pt x="6370990" y="3985232"/>
                  <a:pt x="6355055" y="3995184"/>
                </a:cubicBezTo>
                <a:cubicBezTo>
                  <a:pt x="6341073" y="4003916"/>
                  <a:pt x="6332661" y="4004457"/>
                  <a:pt x="6325302" y="3997099"/>
                </a:cubicBezTo>
                <a:cubicBezTo>
                  <a:pt x="6319660" y="3991456"/>
                  <a:pt x="6301487" y="3986840"/>
                  <a:pt x="6284918" y="3986840"/>
                </a:cubicBezTo>
                <a:cubicBezTo>
                  <a:pt x="6268350" y="3986840"/>
                  <a:pt x="6249482" y="3980440"/>
                  <a:pt x="6242991" y="3972619"/>
                </a:cubicBezTo>
                <a:cubicBezTo>
                  <a:pt x="6236500" y="3964798"/>
                  <a:pt x="6225312" y="3958398"/>
                  <a:pt x="6218129" y="3958398"/>
                </a:cubicBezTo>
                <a:cubicBezTo>
                  <a:pt x="6210945" y="3958398"/>
                  <a:pt x="6205069" y="3952684"/>
                  <a:pt x="6205069" y="3945699"/>
                </a:cubicBezTo>
                <a:cubicBezTo>
                  <a:pt x="6205069" y="3938715"/>
                  <a:pt x="6194802" y="3928322"/>
                  <a:pt x="6182254" y="3922605"/>
                </a:cubicBezTo>
                <a:cubicBezTo>
                  <a:pt x="6168429" y="3916306"/>
                  <a:pt x="6156925" y="3900763"/>
                  <a:pt x="6153059" y="3883161"/>
                </a:cubicBezTo>
                <a:cubicBezTo>
                  <a:pt x="6149550" y="3867184"/>
                  <a:pt x="6143793" y="3854112"/>
                  <a:pt x="6140266" y="3854112"/>
                </a:cubicBezTo>
                <a:cubicBezTo>
                  <a:pt x="6128489" y="3854112"/>
                  <a:pt x="6108216" y="3796599"/>
                  <a:pt x="6113232" y="3777418"/>
                </a:cubicBezTo>
                <a:cubicBezTo>
                  <a:pt x="6116431" y="3765186"/>
                  <a:pt x="6111751" y="3754476"/>
                  <a:pt x="6100001" y="3747138"/>
                </a:cubicBezTo>
                <a:cubicBezTo>
                  <a:pt x="6090002" y="3740893"/>
                  <a:pt x="6081821" y="3729949"/>
                  <a:pt x="6081821" y="3722816"/>
                </a:cubicBezTo>
                <a:cubicBezTo>
                  <a:pt x="6081821" y="3713421"/>
                  <a:pt x="6074638" y="3711631"/>
                  <a:pt x="6055750" y="3716317"/>
                </a:cubicBezTo>
                <a:cubicBezTo>
                  <a:pt x="6041410" y="3719875"/>
                  <a:pt x="6028256" y="3726737"/>
                  <a:pt x="6026518" y="3731566"/>
                </a:cubicBezTo>
                <a:cubicBezTo>
                  <a:pt x="6024780" y="3736394"/>
                  <a:pt x="6018058" y="3740345"/>
                  <a:pt x="6011580" y="3740345"/>
                </a:cubicBezTo>
                <a:cubicBezTo>
                  <a:pt x="6005102" y="3740345"/>
                  <a:pt x="5989813" y="3750978"/>
                  <a:pt x="5977605" y="3763973"/>
                </a:cubicBezTo>
                <a:cubicBezTo>
                  <a:pt x="5958561" y="3784244"/>
                  <a:pt x="5955714" y="3796052"/>
                  <a:pt x="5957564" y="3847090"/>
                </a:cubicBezTo>
                <a:cubicBezTo>
                  <a:pt x="5959499" y="3900483"/>
                  <a:pt x="5957233" y="3908742"/>
                  <a:pt x="5935446" y="3927686"/>
                </a:cubicBezTo>
                <a:cubicBezTo>
                  <a:pt x="5922095" y="3939294"/>
                  <a:pt x="5911171" y="3957353"/>
                  <a:pt x="5911171" y="3967816"/>
                </a:cubicBezTo>
                <a:cubicBezTo>
                  <a:pt x="5911171" y="3984530"/>
                  <a:pt x="5904908" y="3986840"/>
                  <a:pt x="5859588" y="3986840"/>
                </a:cubicBezTo>
                <a:cubicBezTo>
                  <a:pt x="5831217" y="3986840"/>
                  <a:pt x="5805367" y="3991106"/>
                  <a:pt x="5802145" y="3996320"/>
                </a:cubicBezTo>
                <a:cubicBezTo>
                  <a:pt x="5798922" y="4001535"/>
                  <a:pt x="5781857" y="4005801"/>
                  <a:pt x="5764223" y="4005801"/>
                </a:cubicBezTo>
                <a:cubicBezTo>
                  <a:pt x="5746588" y="4005801"/>
                  <a:pt x="5729523" y="4010067"/>
                  <a:pt x="5726300" y="4015282"/>
                </a:cubicBezTo>
                <a:cubicBezTo>
                  <a:pt x="5722792" y="4020958"/>
                  <a:pt x="5660024" y="4024762"/>
                  <a:pt x="5569871" y="4024762"/>
                </a:cubicBezTo>
                <a:cubicBezTo>
                  <a:pt x="5479718" y="4024762"/>
                  <a:pt x="5416950" y="4020958"/>
                  <a:pt x="5413442" y="4015282"/>
                </a:cubicBezTo>
                <a:cubicBezTo>
                  <a:pt x="5410220" y="4010067"/>
                  <a:pt x="5390769" y="4005801"/>
                  <a:pt x="5370220" y="4005801"/>
                </a:cubicBezTo>
                <a:cubicBezTo>
                  <a:pt x="5349670" y="4005801"/>
                  <a:pt x="5332857" y="4001535"/>
                  <a:pt x="5332857" y="3996320"/>
                </a:cubicBezTo>
                <a:cubicBezTo>
                  <a:pt x="5332857" y="3991106"/>
                  <a:pt x="5320363" y="3986840"/>
                  <a:pt x="5305093" y="3986840"/>
                </a:cubicBezTo>
                <a:cubicBezTo>
                  <a:pt x="5289822" y="3986840"/>
                  <a:pt x="5270929" y="3980440"/>
                  <a:pt x="5263108" y="3972619"/>
                </a:cubicBezTo>
                <a:cubicBezTo>
                  <a:pt x="5247068" y="3956579"/>
                  <a:pt x="5119866" y="3952020"/>
                  <a:pt x="5110515" y="3967149"/>
                </a:cubicBezTo>
                <a:cubicBezTo>
                  <a:pt x="5107540" y="3971962"/>
                  <a:pt x="5092492" y="3978671"/>
                  <a:pt x="5077074" y="3982057"/>
                </a:cubicBezTo>
                <a:cubicBezTo>
                  <a:pt x="5054035" y="3987118"/>
                  <a:pt x="5047884" y="3994382"/>
                  <a:pt x="5042546" y="4022841"/>
                </a:cubicBezTo>
                <a:cubicBezTo>
                  <a:pt x="5038973" y="4041886"/>
                  <a:pt x="5030610" y="4062908"/>
                  <a:pt x="5023961" y="4069557"/>
                </a:cubicBezTo>
                <a:cubicBezTo>
                  <a:pt x="5008108" y="4085410"/>
                  <a:pt x="4918732" y="4085601"/>
                  <a:pt x="4912981" y="4069795"/>
                </a:cubicBezTo>
                <a:cubicBezTo>
                  <a:pt x="4909536" y="4060325"/>
                  <a:pt x="4905092" y="4060337"/>
                  <a:pt x="4890860" y="4069852"/>
                </a:cubicBezTo>
                <a:cubicBezTo>
                  <a:pt x="4881064" y="4076403"/>
                  <a:pt x="4867070" y="4084573"/>
                  <a:pt x="4859762" y="4088009"/>
                </a:cubicBezTo>
                <a:cubicBezTo>
                  <a:pt x="4840890" y="4096882"/>
                  <a:pt x="4735582" y="4204436"/>
                  <a:pt x="4735582" y="4214840"/>
                </a:cubicBezTo>
                <a:cubicBezTo>
                  <a:pt x="4735582" y="4219599"/>
                  <a:pt x="4725091" y="4226126"/>
                  <a:pt x="4712269" y="4229344"/>
                </a:cubicBezTo>
                <a:cubicBezTo>
                  <a:pt x="4699447" y="4232562"/>
                  <a:pt x="4683993" y="4241176"/>
                  <a:pt x="4677927" y="4248485"/>
                </a:cubicBezTo>
                <a:cubicBezTo>
                  <a:pt x="4661229" y="4268605"/>
                  <a:pt x="4650257" y="4264477"/>
                  <a:pt x="4650257" y="4238075"/>
                </a:cubicBezTo>
                <a:cubicBezTo>
                  <a:pt x="4650257" y="4218336"/>
                  <a:pt x="4645738" y="4214373"/>
                  <a:pt x="4623230" y="4214373"/>
                </a:cubicBezTo>
                <a:cubicBezTo>
                  <a:pt x="4590013" y="4214373"/>
                  <a:pt x="4536887" y="4231600"/>
                  <a:pt x="4516797" y="4248885"/>
                </a:cubicBezTo>
                <a:cubicBezTo>
                  <a:pt x="4507891" y="4256547"/>
                  <a:pt x="4465716" y="4264255"/>
                  <a:pt x="4412511" y="4267943"/>
                </a:cubicBezTo>
                <a:cubicBezTo>
                  <a:pt x="4363377" y="4271349"/>
                  <a:pt x="4320142" y="4278806"/>
                  <a:pt x="4316432" y="4284515"/>
                </a:cubicBezTo>
                <a:cubicBezTo>
                  <a:pt x="4306092" y="4300428"/>
                  <a:pt x="3624563" y="4299051"/>
                  <a:pt x="3619247" y="4283108"/>
                </a:cubicBezTo>
                <a:cubicBezTo>
                  <a:pt x="3617074" y="4276590"/>
                  <a:pt x="3610963" y="4271257"/>
                  <a:pt x="3605668" y="4271257"/>
                </a:cubicBezTo>
                <a:cubicBezTo>
                  <a:pt x="3591793" y="4271257"/>
                  <a:pt x="3527865" y="4240592"/>
                  <a:pt x="3521010" y="4230649"/>
                </a:cubicBezTo>
                <a:cubicBezTo>
                  <a:pt x="3517820" y="4226021"/>
                  <a:pt x="3512300" y="4222821"/>
                  <a:pt x="3508744" y="4223538"/>
                </a:cubicBezTo>
                <a:cubicBezTo>
                  <a:pt x="3498533" y="4225595"/>
                  <a:pt x="3446226" y="4178780"/>
                  <a:pt x="3446226" y="4167582"/>
                </a:cubicBezTo>
                <a:cubicBezTo>
                  <a:pt x="3446226" y="4162032"/>
                  <a:pt x="3440324" y="4157490"/>
                  <a:pt x="3433111" y="4157490"/>
                </a:cubicBezTo>
                <a:cubicBezTo>
                  <a:pt x="3425897" y="4157490"/>
                  <a:pt x="3416872" y="4147891"/>
                  <a:pt x="3413055" y="4136159"/>
                </a:cubicBezTo>
                <a:cubicBezTo>
                  <a:pt x="3409237" y="4124426"/>
                  <a:pt x="3405172" y="4112694"/>
                  <a:pt x="3404020" y="4110087"/>
                </a:cubicBezTo>
                <a:cubicBezTo>
                  <a:pt x="3402868" y="4107480"/>
                  <a:pt x="3398760" y="4096814"/>
                  <a:pt x="3394890" y="4086386"/>
                </a:cubicBezTo>
                <a:cubicBezTo>
                  <a:pt x="3379172" y="4044022"/>
                  <a:pt x="3355879" y="4008503"/>
                  <a:pt x="3319092" y="3970802"/>
                </a:cubicBezTo>
                <a:lnTo>
                  <a:pt x="3280316" y="3931064"/>
                </a:lnTo>
                <a:lnTo>
                  <a:pt x="3171289" y="3924529"/>
                </a:lnTo>
                <a:cubicBezTo>
                  <a:pt x="3111325" y="3920935"/>
                  <a:pt x="3057231" y="3914014"/>
                  <a:pt x="3051081" y="3909149"/>
                </a:cubicBezTo>
                <a:cubicBezTo>
                  <a:pt x="3044931" y="3904283"/>
                  <a:pt x="2956616" y="3900340"/>
                  <a:pt x="2854824" y="3900386"/>
                </a:cubicBezTo>
                <a:cubicBezTo>
                  <a:pt x="2697992" y="3900452"/>
                  <a:pt x="2666062" y="3902885"/>
                  <a:pt x="2645583" y="3916303"/>
                </a:cubicBezTo>
                <a:cubicBezTo>
                  <a:pt x="2632292" y="3925012"/>
                  <a:pt x="2621417" y="3938046"/>
                  <a:pt x="2621417" y="3945268"/>
                </a:cubicBezTo>
                <a:cubicBezTo>
                  <a:pt x="2621417" y="3952489"/>
                  <a:pt x="2617151" y="3958398"/>
                  <a:pt x="2611936" y="3958398"/>
                </a:cubicBezTo>
                <a:cubicBezTo>
                  <a:pt x="2606722" y="3958398"/>
                  <a:pt x="2602456" y="3964418"/>
                  <a:pt x="2602456" y="3971776"/>
                </a:cubicBezTo>
                <a:cubicBezTo>
                  <a:pt x="2602456" y="3979134"/>
                  <a:pt x="2588814" y="3996633"/>
                  <a:pt x="2572141" y="4010662"/>
                </a:cubicBezTo>
                <a:cubicBezTo>
                  <a:pt x="2542516" y="4035590"/>
                  <a:pt x="2539400" y="4036093"/>
                  <a:pt x="2435093" y="4032782"/>
                </a:cubicBezTo>
                <a:cubicBezTo>
                  <a:pt x="2366773" y="4030613"/>
                  <a:pt x="2324114" y="4025148"/>
                  <a:pt x="2316563" y="4017597"/>
                </a:cubicBezTo>
                <a:cubicBezTo>
                  <a:pt x="2302559" y="4003594"/>
                  <a:pt x="2213753" y="4001593"/>
                  <a:pt x="2213753" y="4015282"/>
                </a:cubicBezTo>
                <a:cubicBezTo>
                  <a:pt x="2213753" y="4020705"/>
                  <a:pt x="2185154" y="4024762"/>
                  <a:pt x="2146918" y="4024762"/>
                </a:cubicBezTo>
                <a:cubicBezTo>
                  <a:pt x="2108105" y="4024762"/>
                  <a:pt x="2069299" y="4030339"/>
                  <a:pt x="2054361" y="4038064"/>
                </a:cubicBezTo>
                <a:cubicBezTo>
                  <a:pt x="2035440" y="4047848"/>
                  <a:pt x="1964114" y="4053210"/>
                  <a:pt x="1784636" y="4058340"/>
                </a:cubicBezTo>
                <a:lnTo>
                  <a:pt x="1540633" y="4065314"/>
                </a:lnTo>
                <a:lnTo>
                  <a:pt x="1540633" y="4092441"/>
                </a:lnTo>
                <a:cubicBezTo>
                  <a:pt x="1540633" y="4107361"/>
                  <a:pt x="1536654" y="4119568"/>
                  <a:pt x="1531791" y="4119568"/>
                </a:cubicBezTo>
                <a:cubicBezTo>
                  <a:pt x="1526928" y="4119568"/>
                  <a:pt x="1519989" y="4128896"/>
                  <a:pt x="1516370" y="4140297"/>
                </a:cubicBezTo>
                <a:cubicBezTo>
                  <a:pt x="1512752" y="4151699"/>
                  <a:pt x="1496466" y="4174131"/>
                  <a:pt x="1480179" y="4190147"/>
                </a:cubicBezTo>
                <a:cubicBezTo>
                  <a:pt x="1447883" y="4221907"/>
                  <a:pt x="1429389" y="4247882"/>
                  <a:pt x="1420745" y="4273627"/>
                </a:cubicBezTo>
                <a:cubicBezTo>
                  <a:pt x="1417681" y="4282752"/>
                  <a:pt x="1409795" y="4290218"/>
                  <a:pt x="1403220" y="4290218"/>
                </a:cubicBezTo>
                <a:cubicBezTo>
                  <a:pt x="1396645" y="4290218"/>
                  <a:pt x="1386028" y="4296529"/>
                  <a:pt x="1379627" y="4304242"/>
                </a:cubicBezTo>
                <a:cubicBezTo>
                  <a:pt x="1363542" y="4323624"/>
                  <a:pt x="1314356" y="4347101"/>
                  <a:pt x="1289838" y="4347101"/>
                </a:cubicBezTo>
                <a:cubicBezTo>
                  <a:pt x="1278646" y="4347101"/>
                  <a:pt x="1265436" y="4351110"/>
                  <a:pt x="1260483" y="4356009"/>
                </a:cubicBezTo>
                <a:cubicBezTo>
                  <a:pt x="1245764" y="4370566"/>
                  <a:pt x="1158950" y="4371225"/>
                  <a:pt x="1127405" y="4357020"/>
                </a:cubicBezTo>
                <a:cubicBezTo>
                  <a:pt x="1111309" y="4349772"/>
                  <a:pt x="1094244" y="4334976"/>
                  <a:pt x="1089483" y="4324140"/>
                </a:cubicBezTo>
                <a:cubicBezTo>
                  <a:pt x="1078394" y="4298905"/>
                  <a:pt x="1018671" y="4291712"/>
                  <a:pt x="1000639" y="4313440"/>
                </a:cubicBezTo>
                <a:cubicBezTo>
                  <a:pt x="993929" y="4321525"/>
                  <a:pt x="976415" y="4328140"/>
                  <a:pt x="961718" y="4328140"/>
                </a:cubicBezTo>
                <a:cubicBezTo>
                  <a:pt x="947021" y="4328140"/>
                  <a:pt x="932359" y="4332406"/>
                  <a:pt x="929137" y="4337621"/>
                </a:cubicBezTo>
                <a:cubicBezTo>
                  <a:pt x="925914" y="4342835"/>
                  <a:pt x="908849" y="4347101"/>
                  <a:pt x="891215" y="4347101"/>
                </a:cubicBezTo>
                <a:cubicBezTo>
                  <a:pt x="873580" y="4347101"/>
                  <a:pt x="856515" y="4351367"/>
                  <a:pt x="853292" y="4356582"/>
                </a:cubicBezTo>
                <a:cubicBezTo>
                  <a:pt x="844980" y="4370032"/>
                  <a:pt x="713479" y="4368353"/>
                  <a:pt x="667595" y="4354212"/>
                </a:cubicBezTo>
                <a:cubicBezTo>
                  <a:pt x="629465" y="4342460"/>
                  <a:pt x="629192" y="4342043"/>
                  <a:pt x="634803" y="4304335"/>
                </a:cubicBezTo>
                <a:cubicBezTo>
                  <a:pt x="639455" y="4273078"/>
                  <a:pt x="637044" y="4263846"/>
                  <a:pt x="621259" y="4252469"/>
                </a:cubicBezTo>
                <a:cubicBezTo>
                  <a:pt x="610698" y="4244857"/>
                  <a:pt x="602058" y="4234574"/>
                  <a:pt x="602058" y="4229618"/>
                </a:cubicBezTo>
                <a:cubicBezTo>
                  <a:pt x="602058" y="4224662"/>
                  <a:pt x="595124" y="4212946"/>
                  <a:pt x="586652" y="4203583"/>
                </a:cubicBezTo>
                <a:cubicBezTo>
                  <a:pt x="575581" y="4191350"/>
                  <a:pt x="571286" y="4168462"/>
                  <a:pt x="571387" y="4122252"/>
                </a:cubicBezTo>
                <a:cubicBezTo>
                  <a:pt x="571482" y="4086883"/>
                  <a:pt x="567573" y="4053050"/>
                  <a:pt x="562740" y="4047069"/>
                </a:cubicBezTo>
                <a:cubicBezTo>
                  <a:pt x="557738" y="4040879"/>
                  <a:pt x="555125" y="3943882"/>
                  <a:pt x="556674" y="3821898"/>
                </a:cubicBezTo>
                <a:cubicBezTo>
                  <a:pt x="558170" y="3704034"/>
                  <a:pt x="556191" y="3607605"/>
                  <a:pt x="552285" y="3607609"/>
                </a:cubicBezTo>
                <a:cubicBezTo>
                  <a:pt x="548374" y="3607614"/>
                  <a:pt x="545174" y="3586286"/>
                  <a:pt x="545174" y="3560215"/>
                </a:cubicBezTo>
                <a:cubicBezTo>
                  <a:pt x="545174" y="3516278"/>
                  <a:pt x="543482" y="3512812"/>
                  <a:pt x="522032" y="3512812"/>
                </a:cubicBezTo>
                <a:cubicBezTo>
                  <a:pt x="509304" y="3512812"/>
                  <a:pt x="496254" y="3517078"/>
                  <a:pt x="493031" y="3522293"/>
                </a:cubicBezTo>
                <a:cubicBezTo>
                  <a:pt x="485338" y="3534740"/>
                  <a:pt x="355563" y="3534740"/>
                  <a:pt x="355563" y="3522293"/>
                </a:cubicBezTo>
                <a:cubicBezTo>
                  <a:pt x="355563" y="3516464"/>
                  <a:pt x="308644" y="3512812"/>
                  <a:pt x="233766" y="3512812"/>
                </a:cubicBezTo>
                <a:cubicBezTo>
                  <a:pt x="128463" y="3512812"/>
                  <a:pt x="109206" y="3510415"/>
                  <a:pt x="91558" y="3495109"/>
                </a:cubicBezTo>
                <a:cubicBezTo>
                  <a:pt x="80332" y="3485372"/>
                  <a:pt x="71146" y="3472573"/>
                  <a:pt x="71146" y="3466667"/>
                </a:cubicBezTo>
                <a:cubicBezTo>
                  <a:pt x="71146" y="3460761"/>
                  <a:pt x="65245" y="3455929"/>
                  <a:pt x="58031" y="3455929"/>
                </a:cubicBezTo>
                <a:cubicBezTo>
                  <a:pt x="50818" y="3455929"/>
                  <a:pt x="42217" y="3448463"/>
                  <a:pt x="38918" y="3439338"/>
                </a:cubicBezTo>
                <a:cubicBezTo>
                  <a:pt x="35620" y="3430212"/>
                  <a:pt x="26411" y="3412081"/>
                  <a:pt x="18454" y="3399045"/>
                </a:cubicBezTo>
                <a:cubicBezTo>
                  <a:pt x="6965" y="3380220"/>
                  <a:pt x="5001" y="3354861"/>
                  <a:pt x="8914" y="3275798"/>
                </a:cubicBezTo>
                <a:cubicBezTo>
                  <a:pt x="14970" y="3153397"/>
                  <a:pt x="23081" y="3095667"/>
                  <a:pt x="34219" y="3095667"/>
                </a:cubicBezTo>
                <a:cubicBezTo>
                  <a:pt x="38887" y="3095667"/>
                  <a:pt x="42705" y="3078814"/>
                  <a:pt x="42705" y="3058216"/>
                </a:cubicBezTo>
                <a:cubicBezTo>
                  <a:pt x="42705" y="3037618"/>
                  <a:pt x="48127" y="3017353"/>
                  <a:pt x="54755" y="3013183"/>
                </a:cubicBezTo>
                <a:cubicBezTo>
                  <a:pt x="61382" y="3009013"/>
                  <a:pt x="71646" y="2994936"/>
                  <a:pt x="77563" y="2981901"/>
                </a:cubicBezTo>
                <a:cubicBezTo>
                  <a:pt x="99174" y="2934287"/>
                  <a:pt x="217570" y="2801770"/>
                  <a:pt x="238499" y="2801770"/>
                </a:cubicBezTo>
                <a:cubicBezTo>
                  <a:pt x="245527" y="2801770"/>
                  <a:pt x="251277" y="2797504"/>
                  <a:pt x="251277" y="2792289"/>
                </a:cubicBezTo>
                <a:cubicBezTo>
                  <a:pt x="251277" y="2787075"/>
                  <a:pt x="257676" y="2782809"/>
                  <a:pt x="265498" y="2782809"/>
                </a:cubicBezTo>
                <a:cubicBezTo>
                  <a:pt x="282325" y="2782809"/>
                  <a:pt x="284816" y="2817452"/>
                  <a:pt x="268383" y="2822929"/>
                </a:cubicBezTo>
                <a:cubicBezTo>
                  <a:pt x="261012" y="2825386"/>
                  <a:pt x="255634" y="2859001"/>
                  <a:pt x="253010" y="2919008"/>
                </a:cubicBezTo>
                <a:cubicBezTo>
                  <a:pt x="249496" y="2999335"/>
                  <a:pt x="251155" y="3012903"/>
                  <a:pt x="265794" y="3023608"/>
                </a:cubicBezTo>
                <a:cubicBezTo>
                  <a:pt x="286977" y="3039096"/>
                  <a:pt x="275046" y="3061214"/>
                  <a:pt x="249159" y="3054444"/>
                </a:cubicBezTo>
                <a:cubicBezTo>
                  <a:pt x="235879" y="3050971"/>
                  <a:pt x="228786" y="3054974"/>
                  <a:pt x="225421" y="3067839"/>
                </a:cubicBezTo>
                <a:cubicBezTo>
                  <a:pt x="222783" y="3077930"/>
                  <a:pt x="216855" y="3086187"/>
                  <a:pt x="212249" y="3086187"/>
                </a:cubicBezTo>
                <a:cubicBezTo>
                  <a:pt x="207643" y="3086187"/>
                  <a:pt x="203874" y="3105385"/>
                  <a:pt x="203874" y="3128849"/>
                </a:cubicBezTo>
                <a:cubicBezTo>
                  <a:pt x="203874" y="3152313"/>
                  <a:pt x="208140" y="3171512"/>
                  <a:pt x="213355" y="3171512"/>
                </a:cubicBezTo>
                <a:cubicBezTo>
                  <a:pt x="218569" y="3171512"/>
                  <a:pt x="222835" y="3184310"/>
                  <a:pt x="222835" y="3199953"/>
                </a:cubicBezTo>
                <a:cubicBezTo>
                  <a:pt x="222835" y="3231619"/>
                  <a:pt x="246044" y="3239952"/>
                  <a:pt x="253613" y="3211004"/>
                </a:cubicBezTo>
                <a:cubicBezTo>
                  <a:pt x="256115" y="3201439"/>
                  <a:pt x="271065" y="3184425"/>
                  <a:pt x="286835" y="3173195"/>
                </a:cubicBezTo>
                <a:cubicBezTo>
                  <a:pt x="311806" y="3155414"/>
                  <a:pt x="317007" y="3154585"/>
                  <a:pt x="327122" y="3166773"/>
                </a:cubicBezTo>
                <a:cubicBezTo>
                  <a:pt x="336484" y="3178053"/>
                  <a:pt x="335771" y="3181906"/>
                  <a:pt x="323449" y="3186635"/>
                </a:cubicBezTo>
                <a:cubicBezTo>
                  <a:pt x="305400" y="3193560"/>
                  <a:pt x="302973" y="3224544"/>
                  <a:pt x="320011" y="3230531"/>
                </a:cubicBezTo>
                <a:cubicBezTo>
                  <a:pt x="326529" y="3232821"/>
                  <a:pt x="342527" y="3232075"/>
                  <a:pt x="355563" y="3228871"/>
                </a:cubicBezTo>
                <a:cubicBezTo>
                  <a:pt x="374046" y="3224330"/>
                  <a:pt x="381231" y="3214243"/>
                  <a:pt x="388196" y="3183059"/>
                </a:cubicBezTo>
                <a:cubicBezTo>
                  <a:pt x="393108" y="3161065"/>
                  <a:pt x="400574" y="3143070"/>
                  <a:pt x="404787" y="3143070"/>
                </a:cubicBezTo>
                <a:cubicBezTo>
                  <a:pt x="408999" y="3143070"/>
                  <a:pt x="412446" y="3136671"/>
                  <a:pt x="412446" y="3128849"/>
                </a:cubicBezTo>
                <a:cubicBezTo>
                  <a:pt x="412446" y="3121028"/>
                  <a:pt x="415646" y="3114606"/>
                  <a:pt x="419557" y="3114579"/>
                </a:cubicBezTo>
                <a:cubicBezTo>
                  <a:pt x="423468" y="3114551"/>
                  <a:pt x="427636" y="3097487"/>
                  <a:pt x="428820" y="3076657"/>
                </a:cubicBezTo>
                <a:cubicBezTo>
                  <a:pt x="430004" y="3055827"/>
                  <a:pt x="426805" y="3038784"/>
                  <a:pt x="421710" y="3038784"/>
                </a:cubicBezTo>
                <a:cubicBezTo>
                  <a:pt x="416615" y="3038784"/>
                  <a:pt x="412446" y="3032384"/>
                  <a:pt x="412446" y="3024563"/>
                </a:cubicBezTo>
                <a:cubicBezTo>
                  <a:pt x="412446" y="3016742"/>
                  <a:pt x="416631" y="3010342"/>
                  <a:pt x="421746" y="3010342"/>
                </a:cubicBezTo>
                <a:cubicBezTo>
                  <a:pt x="426862" y="3010342"/>
                  <a:pt x="433724" y="2999677"/>
                  <a:pt x="436995" y="2986641"/>
                </a:cubicBezTo>
                <a:cubicBezTo>
                  <a:pt x="440267" y="2973605"/>
                  <a:pt x="446747" y="2962940"/>
                  <a:pt x="451396" y="2962940"/>
                </a:cubicBezTo>
                <a:cubicBezTo>
                  <a:pt x="456046" y="2962940"/>
                  <a:pt x="459849" y="2957943"/>
                  <a:pt x="459849" y="2951835"/>
                </a:cubicBezTo>
                <a:cubicBezTo>
                  <a:pt x="459849" y="2945728"/>
                  <a:pt x="466754" y="2933101"/>
                  <a:pt x="475193" y="2923775"/>
                </a:cubicBezTo>
                <a:cubicBezTo>
                  <a:pt x="493924" y="2903078"/>
                  <a:pt x="485709" y="2858653"/>
                  <a:pt x="463150" y="2858653"/>
                </a:cubicBezTo>
                <a:cubicBezTo>
                  <a:pt x="454736" y="2858653"/>
                  <a:pt x="439793" y="2867946"/>
                  <a:pt x="429943" y="2879304"/>
                </a:cubicBezTo>
                <a:cubicBezTo>
                  <a:pt x="399901" y="2913942"/>
                  <a:pt x="389685" y="2889130"/>
                  <a:pt x="387318" y="2775770"/>
                </a:cubicBezTo>
                <a:cubicBezTo>
                  <a:pt x="386034" y="2714312"/>
                  <a:pt x="381216" y="2672853"/>
                  <a:pt x="375120" y="2670821"/>
                </a:cubicBezTo>
                <a:cubicBezTo>
                  <a:pt x="362344" y="2666562"/>
                  <a:pt x="361832" y="2640600"/>
                  <a:pt x="374522" y="2640600"/>
                </a:cubicBezTo>
                <a:cubicBezTo>
                  <a:pt x="389368" y="2640600"/>
                  <a:pt x="385215" y="2543455"/>
                  <a:pt x="369480" y="2522652"/>
                </a:cubicBezTo>
                <a:cubicBezTo>
                  <a:pt x="349273" y="2495935"/>
                  <a:pt x="349531" y="2337222"/>
                  <a:pt x="369784" y="2337222"/>
                </a:cubicBezTo>
                <a:cubicBezTo>
                  <a:pt x="377605" y="2337222"/>
                  <a:pt x="384005" y="2330823"/>
                  <a:pt x="384005" y="2323002"/>
                </a:cubicBezTo>
                <a:cubicBezTo>
                  <a:pt x="384005" y="2315180"/>
                  <a:pt x="390404" y="2308781"/>
                  <a:pt x="398226" y="2308781"/>
                </a:cubicBezTo>
                <a:cubicBezTo>
                  <a:pt x="414073" y="2308781"/>
                  <a:pt x="417795" y="2275283"/>
                  <a:pt x="402966" y="2266118"/>
                </a:cubicBezTo>
                <a:cubicBezTo>
                  <a:pt x="390945" y="2258689"/>
                  <a:pt x="390396" y="2090728"/>
                  <a:pt x="402387" y="2090728"/>
                </a:cubicBezTo>
                <a:cubicBezTo>
                  <a:pt x="407286" y="2090728"/>
                  <a:pt x="414237" y="2060864"/>
                  <a:pt x="417834" y="2024364"/>
                </a:cubicBezTo>
                <a:cubicBezTo>
                  <a:pt x="421430" y="1987864"/>
                  <a:pt x="428088" y="1958000"/>
                  <a:pt x="432629" y="1958000"/>
                </a:cubicBezTo>
                <a:cubicBezTo>
                  <a:pt x="437169" y="1958000"/>
                  <a:pt x="440884" y="1947334"/>
                  <a:pt x="440884" y="1934299"/>
                </a:cubicBezTo>
                <a:cubicBezTo>
                  <a:pt x="440884" y="1921263"/>
                  <a:pt x="445148" y="1910597"/>
                  <a:pt x="450359" y="1910597"/>
                </a:cubicBezTo>
                <a:cubicBezTo>
                  <a:pt x="455571" y="1910597"/>
                  <a:pt x="459575" y="1896732"/>
                  <a:pt x="459259" y="1879785"/>
                </a:cubicBezTo>
                <a:cubicBezTo>
                  <a:pt x="458481" y="1837900"/>
                  <a:pt x="468196" y="1788670"/>
                  <a:pt x="484343" y="1752735"/>
                </a:cubicBezTo>
                <a:cubicBezTo>
                  <a:pt x="491727" y="1736304"/>
                  <a:pt x="497768" y="1716040"/>
                  <a:pt x="497768" y="1707703"/>
                </a:cubicBezTo>
                <a:cubicBezTo>
                  <a:pt x="497768" y="1699366"/>
                  <a:pt x="501489" y="1692544"/>
                  <a:pt x="506037" y="1692544"/>
                </a:cubicBezTo>
                <a:cubicBezTo>
                  <a:pt x="510584" y="1692544"/>
                  <a:pt x="517082" y="1675179"/>
                  <a:pt x="520476" y="1653955"/>
                </a:cubicBezTo>
                <a:cubicBezTo>
                  <a:pt x="526855" y="1614063"/>
                  <a:pt x="550516" y="1569297"/>
                  <a:pt x="565222" y="1569297"/>
                </a:cubicBezTo>
                <a:cubicBezTo>
                  <a:pt x="569837" y="1569297"/>
                  <a:pt x="573612" y="1575174"/>
                  <a:pt x="573612" y="1582357"/>
                </a:cubicBezTo>
                <a:cubicBezTo>
                  <a:pt x="573612" y="1589540"/>
                  <a:pt x="580011" y="1600728"/>
                  <a:pt x="587833" y="1607219"/>
                </a:cubicBezTo>
                <a:cubicBezTo>
                  <a:pt x="595654" y="1613711"/>
                  <a:pt x="602054" y="1627032"/>
                  <a:pt x="602054" y="1636822"/>
                </a:cubicBezTo>
                <a:cubicBezTo>
                  <a:pt x="602054" y="1646612"/>
                  <a:pt x="608453" y="1654622"/>
                  <a:pt x="616275" y="1654622"/>
                </a:cubicBezTo>
                <a:cubicBezTo>
                  <a:pt x="624096" y="1654622"/>
                  <a:pt x="630495" y="1648223"/>
                  <a:pt x="630495" y="1640401"/>
                </a:cubicBezTo>
                <a:cubicBezTo>
                  <a:pt x="630495" y="1632580"/>
                  <a:pt x="634762" y="1626180"/>
                  <a:pt x="639976" y="1626180"/>
                </a:cubicBezTo>
                <a:cubicBezTo>
                  <a:pt x="645190" y="1626180"/>
                  <a:pt x="649457" y="1619781"/>
                  <a:pt x="649457" y="1611960"/>
                </a:cubicBezTo>
                <a:cubicBezTo>
                  <a:pt x="649457" y="1604138"/>
                  <a:pt x="653975" y="1597739"/>
                  <a:pt x="659496" y="1597739"/>
                </a:cubicBezTo>
                <a:cubicBezTo>
                  <a:pt x="665019" y="1597739"/>
                  <a:pt x="666838" y="1593373"/>
                  <a:pt x="663540" y="1588037"/>
                </a:cubicBezTo>
                <a:cubicBezTo>
                  <a:pt x="657026" y="1577496"/>
                  <a:pt x="678438" y="1521894"/>
                  <a:pt x="689011" y="1521894"/>
                </a:cubicBezTo>
                <a:cubicBezTo>
                  <a:pt x="692577" y="1521894"/>
                  <a:pt x="698427" y="1498430"/>
                  <a:pt x="702010" y="1469751"/>
                </a:cubicBezTo>
                <a:cubicBezTo>
                  <a:pt x="706379" y="1434787"/>
                  <a:pt x="712850" y="1417608"/>
                  <a:pt x="721653" y="1417608"/>
                </a:cubicBezTo>
                <a:cubicBezTo>
                  <a:pt x="728873" y="1417608"/>
                  <a:pt x="734782" y="1409327"/>
                  <a:pt x="734782" y="1399207"/>
                </a:cubicBezTo>
                <a:cubicBezTo>
                  <a:pt x="734782" y="1389086"/>
                  <a:pt x="739048" y="1378168"/>
                  <a:pt x="744262" y="1374946"/>
                </a:cubicBezTo>
                <a:cubicBezTo>
                  <a:pt x="749476" y="1371723"/>
                  <a:pt x="753743" y="1360806"/>
                  <a:pt x="753743" y="1350685"/>
                </a:cubicBezTo>
                <a:cubicBezTo>
                  <a:pt x="753743" y="1340564"/>
                  <a:pt x="757610" y="1332283"/>
                  <a:pt x="762336" y="1332283"/>
                </a:cubicBezTo>
                <a:cubicBezTo>
                  <a:pt x="767062" y="1332283"/>
                  <a:pt x="768828" y="1324250"/>
                  <a:pt x="766260" y="1314431"/>
                </a:cubicBezTo>
                <a:cubicBezTo>
                  <a:pt x="763332" y="1303235"/>
                  <a:pt x="769044" y="1291359"/>
                  <a:pt x="781581" y="1282578"/>
                </a:cubicBezTo>
                <a:cubicBezTo>
                  <a:pt x="794656" y="1273419"/>
                  <a:pt x="799431" y="1263003"/>
                  <a:pt x="795386" y="1252462"/>
                </a:cubicBezTo>
                <a:cubicBezTo>
                  <a:pt x="791051" y="1241163"/>
                  <a:pt x="794997" y="1234831"/>
                  <a:pt x="808592" y="1231276"/>
                </a:cubicBezTo>
                <a:cubicBezTo>
                  <a:pt x="819256" y="1228487"/>
                  <a:pt x="830677" y="1215467"/>
                  <a:pt x="833970" y="1202343"/>
                </a:cubicBezTo>
                <a:cubicBezTo>
                  <a:pt x="837265" y="1189218"/>
                  <a:pt x="853838" y="1165090"/>
                  <a:pt x="870801" y="1148725"/>
                </a:cubicBezTo>
                <a:cubicBezTo>
                  <a:pt x="888657" y="1131498"/>
                  <a:pt x="900151" y="1111985"/>
                  <a:pt x="898101" y="1102379"/>
                </a:cubicBezTo>
                <a:cubicBezTo>
                  <a:pt x="896154" y="1093255"/>
                  <a:pt x="899139" y="1085789"/>
                  <a:pt x="904737" y="1085789"/>
                </a:cubicBezTo>
                <a:cubicBezTo>
                  <a:pt x="910333" y="1085789"/>
                  <a:pt x="914912" y="1070857"/>
                  <a:pt x="914912" y="1052607"/>
                </a:cubicBezTo>
                <a:cubicBezTo>
                  <a:pt x="914912" y="1034356"/>
                  <a:pt x="919178" y="1019425"/>
                  <a:pt x="924393" y="1019425"/>
                </a:cubicBezTo>
                <a:cubicBezTo>
                  <a:pt x="929607" y="1019425"/>
                  <a:pt x="933873" y="1008759"/>
                  <a:pt x="933873" y="995723"/>
                </a:cubicBezTo>
                <a:cubicBezTo>
                  <a:pt x="933873" y="980100"/>
                  <a:pt x="939160" y="972022"/>
                  <a:pt x="949383" y="972022"/>
                </a:cubicBezTo>
                <a:cubicBezTo>
                  <a:pt x="962316" y="972022"/>
                  <a:pt x="964004" y="964540"/>
                  <a:pt x="959545" y="926989"/>
                </a:cubicBezTo>
                <a:cubicBezTo>
                  <a:pt x="956603" y="902221"/>
                  <a:pt x="956438" y="887467"/>
                  <a:pt x="959175" y="894203"/>
                </a:cubicBezTo>
                <a:cubicBezTo>
                  <a:pt x="968920" y="918159"/>
                  <a:pt x="990755" y="885478"/>
                  <a:pt x="990755" y="846937"/>
                </a:cubicBezTo>
                <a:cubicBezTo>
                  <a:pt x="990755" y="826299"/>
                  <a:pt x="997136" y="803116"/>
                  <a:pt x="1004976" y="795277"/>
                </a:cubicBezTo>
                <a:cubicBezTo>
                  <a:pt x="1012797" y="787456"/>
                  <a:pt x="1019197" y="768867"/>
                  <a:pt x="1019197" y="753969"/>
                </a:cubicBezTo>
                <a:cubicBezTo>
                  <a:pt x="1019197" y="739071"/>
                  <a:pt x="1025596" y="720482"/>
                  <a:pt x="1033417" y="712661"/>
                </a:cubicBezTo>
                <a:cubicBezTo>
                  <a:pt x="1041239" y="704839"/>
                  <a:pt x="1047638" y="693869"/>
                  <a:pt x="1047638" y="688282"/>
                </a:cubicBezTo>
                <a:cubicBezTo>
                  <a:pt x="1047638" y="682695"/>
                  <a:pt x="1051420" y="678125"/>
                  <a:pt x="1056043" y="678125"/>
                </a:cubicBezTo>
                <a:cubicBezTo>
                  <a:pt x="1060665" y="678125"/>
                  <a:pt x="1067326" y="658926"/>
                  <a:pt x="1070844" y="635462"/>
                </a:cubicBezTo>
                <a:cubicBezTo>
                  <a:pt x="1074363" y="611998"/>
                  <a:pt x="1081247" y="592799"/>
                  <a:pt x="1086142" y="592799"/>
                </a:cubicBezTo>
                <a:cubicBezTo>
                  <a:pt x="1091036" y="592799"/>
                  <a:pt x="1095041" y="575734"/>
                  <a:pt x="1095041" y="554877"/>
                </a:cubicBezTo>
                <a:cubicBezTo>
                  <a:pt x="1095041" y="528014"/>
                  <a:pt x="1099063" y="516955"/>
                  <a:pt x="1108832" y="516955"/>
                </a:cubicBezTo>
                <a:cubicBezTo>
                  <a:pt x="1117437" y="516955"/>
                  <a:pt x="1124762" y="503586"/>
                  <a:pt x="1128311" y="481403"/>
                </a:cubicBezTo>
                <a:cubicBezTo>
                  <a:pt x="1131440" y="461849"/>
                  <a:pt x="1138032" y="438443"/>
                  <a:pt x="1142962" y="429388"/>
                </a:cubicBezTo>
                <a:cubicBezTo>
                  <a:pt x="1147891" y="420334"/>
                  <a:pt x="1151924" y="396159"/>
                  <a:pt x="1151924" y="375665"/>
                </a:cubicBezTo>
                <a:cubicBezTo>
                  <a:pt x="1151924" y="355172"/>
                  <a:pt x="1156936" y="336734"/>
                  <a:pt x="1163062" y="334692"/>
                </a:cubicBezTo>
                <a:cubicBezTo>
                  <a:pt x="1170012" y="332375"/>
                  <a:pt x="1174468" y="307125"/>
                  <a:pt x="1174913" y="267539"/>
                </a:cubicBezTo>
                <a:cubicBezTo>
                  <a:pt x="1175610" y="205550"/>
                  <a:pt x="1176196" y="204099"/>
                  <a:pt x="1200537" y="204098"/>
                </a:cubicBezTo>
                <a:cubicBezTo>
                  <a:pt x="1214237" y="204097"/>
                  <a:pt x="1230758" y="197697"/>
                  <a:pt x="1237249" y="189876"/>
                </a:cubicBezTo>
                <a:cubicBezTo>
                  <a:pt x="1243741" y="182054"/>
                  <a:pt x="1255216" y="175655"/>
                  <a:pt x="1262751" y="175655"/>
                </a:cubicBezTo>
                <a:cubicBezTo>
                  <a:pt x="1271663" y="175655"/>
                  <a:pt x="1274544" y="169651"/>
                  <a:pt x="1270995" y="158469"/>
                </a:cubicBezTo>
                <a:cubicBezTo>
                  <a:pt x="1267437" y="147259"/>
                  <a:pt x="1273808" y="134095"/>
                  <a:pt x="1289317" y="120609"/>
                </a:cubicBezTo>
                <a:cubicBezTo>
                  <a:pt x="1302394" y="109239"/>
                  <a:pt x="1313094" y="93389"/>
                  <a:pt x="1313094" y="85388"/>
                </a:cubicBezTo>
                <a:cubicBezTo>
                  <a:pt x="1313094" y="73122"/>
                  <a:pt x="1322986" y="71854"/>
                  <a:pt x="1376179" y="77304"/>
                </a:cubicBezTo>
                <a:cubicBezTo>
                  <a:pt x="1423058" y="82107"/>
                  <a:pt x="1437513" y="80935"/>
                  <a:pt x="1432450" y="72743"/>
                </a:cubicBezTo>
                <a:cubicBezTo>
                  <a:pt x="1418625" y="50372"/>
                  <a:pt x="1436474" y="23966"/>
                  <a:pt x="1465422" y="23966"/>
                </a:cubicBezTo>
                <a:cubicBezTo>
                  <a:pt x="1480713" y="23966"/>
                  <a:pt x="1493225" y="27635"/>
                  <a:pt x="1493225" y="32120"/>
                </a:cubicBezTo>
                <a:cubicBezTo>
                  <a:pt x="1493225" y="36605"/>
                  <a:pt x="1517687" y="42799"/>
                  <a:pt x="1547586" y="45885"/>
                </a:cubicBezTo>
                <a:cubicBezTo>
                  <a:pt x="1577484" y="48971"/>
                  <a:pt x="1603437" y="55967"/>
                  <a:pt x="1605259" y="61432"/>
                </a:cubicBezTo>
                <a:cubicBezTo>
                  <a:pt x="1607081" y="66897"/>
                  <a:pt x="1616573" y="71369"/>
                  <a:pt x="1626353" y="71369"/>
                </a:cubicBezTo>
                <a:cubicBezTo>
                  <a:pt x="1652168" y="71369"/>
                  <a:pt x="1710771" y="102530"/>
                  <a:pt x="1711044" y="116401"/>
                </a:cubicBezTo>
                <a:cubicBezTo>
                  <a:pt x="1711172" y="122919"/>
                  <a:pt x="1718953" y="128252"/>
                  <a:pt x="1728334" y="128252"/>
                </a:cubicBezTo>
                <a:cubicBezTo>
                  <a:pt x="1739449" y="128252"/>
                  <a:pt x="1749847" y="140637"/>
                  <a:pt x="1758185" y="163804"/>
                </a:cubicBezTo>
                <a:cubicBezTo>
                  <a:pt x="1772646" y="203987"/>
                  <a:pt x="1800788" y="232538"/>
                  <a:pt x="1825935" y="232538"/>
                </a:cubicBezTo>
                <a:cubicBezTo>
                  <a:pt x="1835258" y="232538"/>
                  <a:pt x="1845446" y="236681"/>
                  <a:pt x="1848576" y="241744"/>
                </a:cubicBezTo>
                <a:cubicBezTo>
                  <a:pt x="1851705" y="246807"/>
                  <a:pt x="1875421" y="253756"/>
                  <a:pt x="1901278" y="257186"/>
                </a:cubicBezTo>
                <a:cubicBezTo>
                  <a:pt x="1927135" y="260616"/>
                  <a:pt x="1948291" y="267139"/>
                  <a:pt x="1948291" y="271682"/>
                </a:cubicBezTo>
                <a:cubicBezTo>
                  <a:pt x="1948291" y="283146"/>
                  <a:pt x="1993245" y="282093"/>
                  <a:pt x="2000434" y="270460"/>
                </a:cubicBezTo>
                <a:cubicBezTo>
                  <a:pt x="2008073" y="258101"/>
                  <a:pt x="2071539" y="258101"/>
                  <a:pt x="2071539" y="270460"/>
                </a:cubicBezTo>
                <a:cubicBezTo>
                  <a:pt x="2071539" y="275675"/>
                  <a:pt x="2074738" y="279436"/>
                  <a:pt x="2078649" y="278818"/>
                </a:cubicBezTo>
                <a:cubicBezTo>
                  <a:pt x="2094753" y="276276"/>
                  <a:pt x="2108816" y="280603"/>
                  <a:pt x="2120808" y="291792"/>
                </a:cubicBezTo>
                <a:cubicBezTo>
                  <a:pt x="2143332" y="312807"/>
                  <a:pt x="2192415" y="336824"/>
                  <a:pt x="2212840" y="336824"/>
                </a:cubicBezTo>
                <a:cubicBezTo>
                  <a:pt x="2223767" y="336824"/>
                  <a:pt x="2232708" y="341091"/>
                  <a:pt x="2232708" y="346305"/>
                </a:cubicBezTo>
                <a:cubicBezTo>
                  <a:pt x="2232708" y="351519"/>
                  <a:pt x="2242307" y="355812"/>
                  <a:pt x="2254039" y="355844"/>
                </a:cubicBezTo>
                <a:cubicBezTo>
                  <a:pt x="2265772" y="355872"/>
                  <a:pt x="2287591" y="362275"/>
                  <a:pt x="2302526" y="370065"/>
                </a:cubicBezTo>
                <a:cubicBezTo>
                  <a:pt x="2317461" y="377854"/>
                  <a:pt x="2336660" y="384253"/>
                  <a:pt x="2345189" y="384286"/>
                </a:cubicBezTo>
                <a:cubicBezTo>
                  <a:pt x="2353718" y="384314"/>
                  <a:pt x="2372916" y="390717"/>
                  <a:pt x="2387851" y="398506"/>
                </a:cubicBezTo>
                <a:cubicBezTo>
                  <a:pt x="2402786" y="406296"/>
                  <a:pt x="2423051" y="412669"/>
                  <a:pt x="2432884" y="412669"/>
                </a:cubicBezTo>
                <a:cubicBezTo>
                  <a:pt x="2450398" y="412669"/>
                  <a:pt x="2488683" y="381733"/>
                  <a:pt x="2488683" y="367580"/>
                </a:cubicBezTo>
                <a:cubicBezTo>
                  <a:pt x="2488683" y="363639"/>
                  <a:pt x="2501482" y="354749"/>
                  <a:pt x="2517125" y="347825"/>
                </a:cubicBezTo>
                <a:cubicBezTo>
                  <a:pt x="2537406" y="338848"/>
                  <a:pt x="2545567" y="328662"/>
                  <a:pt x="2545567" y="312328"/>
                </a:cubicBezTo>
                <a:cubicBezTo>
                  <a:pt x="2545567" y="299730"/>
                  <a:pt x="2549967" y="289422"/>
                  <a:pt x="2555345" y="289422"/>
                </a:cubicBezTo>
                <a:cubicBezTo>
                  <a:pt x="2560723" y="289422"/>
                  <a:pt x="2567950" y="281956"/>
                  <a:pt x="2571405" y="272831"/>
                </a:cubicBezTo>
                <a:cubicBezTo>
                  <a:pt x="2588486" y="227722"/>
                  <a:pt x="2638147" y="204097"/>
                  <a:pt x="2715883" y="204097"/>
                </a:cubicBezTo>
                <a:cubicBezTo>
                  <a:pt x="2771469" y="204097"/>
                  <a:pt x="2782581" y="201498"/>
                  <a:pt x="2782581" y="188497"/>
                </a:cubicBezTo>
                <a:cubicBezTo>
                  <a:pt x="2782581" y="174726"/>
                  <a:pt x="2793524" y="173501"/>
                  <a:pt x="2875956" y="178043"/>
                </a:cubicBezTo>
                <a:cubicBezTo>
                  <a:pt x="2927312" y="180873"/>
                  <a:pt x="2978507" y="187893"/>
                  <a:pt x="2989723" y="193642"/>
                </a:cubicBezTo>
                <a:cubicBezTo>
                  <a:pt x="3000938" y="199392"/>
                  <a:pt x="3018460" y="208283"/>
                  <a:pt x="3028661" y="213399"/>
                </a:cubicBezTo>
                <a:cubicBezTo>
                  <a:pt x="3038862" y="218515"/>
                  <a:pt x="3064460" y="225460"/>
                  <a:pt x="3085545" y="228831"/>
                </a:cubicBezTo>
                <a:cubicBezTo>
                  <a:pt x="3106630" y="232203"/>
                  <a:pt x="3123881" y="238308"/>
                  <a:pt x="3123881" y="242397"/>
                </a:cubicBezTo>
                <a:cubicBezTo>
                  <a:pt x="3123881" y="246487"/>
                  <a:pt x="3142012" y="252823"/>
                  <a:pt x="3164173" y="256478"/>
                </a:cubicBezTo>
                <a:cubicBezTo>
                  <a:pt x="3186334" y="260133"/>
                  <a:pt x="3208732" y="266318"/>
                  <a:pt x="3213946" y="270223"/>
                </a:cubicBezTo>
                <a:cubicBezTo>
                  <a:pt x="3219161" y="274127"/>
                  <a:pt x="3242815" y="279842"/>
                  <a:pt x="3266512" y="282923"/>
                </a:cubicBezTo>
                <a:cubicBezTo>
                  <a:pt x="3290208" y="286004"/>
                  <a:pt x="3322205" y="295100"/>
                  <a:pt x="3337616" y="303136"/>
                </a:cubicBezTo>
                <a:cubicBezTo>
                  <a:pt x="3353026" y="311172"/>
                  <a:pt x="3374982" y="317773"/>
                  <a:pt x="3386407" y="317805"/>
                </a:cubicBezTo>
                <a:cubicBezTo>
                  <a:pt x="3397831" y="317833"/>
                  <a:pt x="3409815" y="322129"/>
                  <a:pt x="3413038" y="327344"/>
                </a:cubicBezTo>
                <a:cubicBezTo>
                  <a:pt x="3420870" y="340017"/>
                  <a:pt x="3493623" y="339552"/>
                  <a:pt x="3493623" y="326830"/>
                </a:cubicBezTo>
                <a:cubicBezTo>
                  <a:pt x="3493623" y="321333"/>
                  <a:pt x="3506402" y="303201"/>
                  <a:pt x="3522020" y="286538"/>
                </a:cubicBezTo>
                <a:cubicBezTo>
                  <a:pt x="3537639" y="269874"/>
                  <a:pt x="3550438" y="250907"/>
                  <a:pt x="3550462" y="244389"/>
                </a:cubicBezTo>
                <a:cubicBezTo>
                  <a:pt x="3550491" y="237871"/>
                  <a:pt x="3556906" y="232539"/>
                  <a:pt x="3564727" y="232539"/>
                </a:cubicBezTo>
                <a:cubicBezTo>
                  <a:pt x="3572548" y="232539"/>
                  <a:pt x="3578948" y="226237"/>
                  <a:pt x="3578948" y="218536"/>
                </a:cubicBezTo>
                <a:cubicBezTo>
                  <a:pt x="3578948" y="210835"/>
                  <a:pt x="3589613" y="197546"/>
                  <a:pt x="3602649" y="189004"/>
                </a:cubicBezTo>
                <a:cubicBezTo>
                  <a:pt x="3615685" y="180463"/>
                  <a:pt x="3626351" y="167525"/>
                  <a:pt x="3626351" y="160254"/>
                </a:cubicBezTo>
                <a:cubicBezTo>
                  <a:pt x="3626351" y="152983"/>
                  <a:pt x="3643254" y="135342"/>
                  <a:pt x="3663913" y="121052"/>
                </a:cubicBezTo>
                <a:cubicBezTo>
                  <a:pt x="3684572" y="106762"/>
                  <a:pt x="3701637" y="89738"/>
                  <a:pt x="3701835" y="83220"/>
                </a:cubicBezTo>
                <a:cubicBezTo>
                  <a:pt x="3702033" y="76702"/>
                  <a:pt x="3706546" y="71369"/>
                  <a:pt x="3711864" y="71369"/>
                </a:cubicBezTo>
                <a:cubicBezTo>
                  <a:pt x="3717182" y="71369"/>
                  <a:pt x="3737447" y="61355"/>
                  <a:pt x="3756897" y="49116"/>
                </a:cubicBezTo>
                <a:cubicBezTo>
                  <a:pt x="3776347" y="36877"/>
                  <a:pt x="3811458" y="24270"/>
                  <a:pt x="3834923" y="21101"/>
                </a:cubicBezTo>
                <a:cubicBezTo>
                  <a:pt x="3858387" y="17931"/>
                  <a:pt x="3896151" y="12393"/>
                  <a:pt x="3918842" y="8794"/>
                </a:cubicBezTo>
                <a:cubicBezTo>
                  <a:pt x="3966374" y="1254"/>
                  <a:pt x="4109958" y="19848"/>
                  <a:pt x="4153954" y="39240"/>
                </a:cubicBezTo>
                <a:cubicBezTo>
                  <a:pt x="4170385" y="46482"/>
                  <a:pt x="4196798" y="52408"/>
                  <a:pt x="4212648" y="52408"/>
                </a:cubicBezTo>
                <a:cubicBezTo>
                  <a:pt x="4228499" y="52408"/>
                  <a:pt x="4244105" y="56674"/>
                  <a:pt x="4247327" y="61888"/>
                </a:cubicBezTo>
                <a:cubicBezTo>
                  <a:pt x="4250550" y="67103"/>
                  <a:pt x="4262578" y="71369"/>
                  <a:pt x="4274055" y="71369"/>
                </a:cubicBezTo>
                <a:cubicBezTo>
                  <a:pt x="4285533" y="71369"/>
                  <a:pt x="4305796" y="81450"/>
                  <a:pt x="4319084" y="93772"/>
                </a:cubicBezTo>
                <a:cubicBezTo>
                  <a:pt x="4337110" y="110486"/>
                  <a:pt x="4359352" y="117899"/>
                  <a:pt x="4406683" y="122968"/>
                </a:cubicBezTo>
                <a:cubicBezTo>
                  <a:pt x="4441574" y="126704"/>
                  <a:pt x="4470120" y="133495"/>
                  <a:pt x="4470120" y="138058"/>
                </a:cubicBezTo>
                <a:cubicBezTo>
                  <a:pt x="4470120" y="142621"/>
                  <a:pt x="4485100" y="149164"/>
                  <a:pt x="4503407" y="152599"/>
                </a:cubicBezTo>
                <a:cubicBezTo>
                  <a:pt x="4521715" y="156033"/>
                  <a:pt x="4539032" y="162626"/>
                  <a:pt x="4541889" y="167249"/>
                </a:cubicBezTo>
                <a:cubicBezTo>
                  <a:pt x="4544746" y="171872"/>
                  <a:pt x="4554298" y="175681"/>
                  <a:pt x="4563116" y="175714"/>
                </a:cubicBezTo>
                <a:cubicBezTo>
                  <a:pt x="4571933" y="175742"/>
                  <a:pt x="4591367" y="182145"/>
                  <a:pt x="4606302" y="189934"/>
                </a:cubicBezTo>
                <a:cubicBezTo>
                  <a:pt x="4621238" y="197724"/>
                  <a:pt x="4649547" y="204097"/>
                  <a:pt x="4669212" y="204097"/>
                </a:cubicBezTo>
                <a:cubicBezTo>
                  <a:pt x="4688878" y="204097"/>
                  <a:pt x="4717187" y="210470"/>
                  <a:pt x="4732122" y="218259"/>
                </a:cubicBezTo>
                <a:cubicBezTo>
                  <a:pt x="4747058" y="226049"/>
                  <a:pt x="4766388" y="232448"/>
                  <a:pt x="4775079" y="232480"/>
                </a:cubicBezTo>
                <a:cubicBezTo>
                  <a:pt x="4783769" y="232509"/>
                  <a:pt x="4792482" y="237346"/>
                  <a:pt x="4794441" y="243221"/>
                </a:cubicBezTo>
                <a:cubicBezTo>
                  <a:pt x="4796399" y="249097"/>
                  <a:pt x="4821285" y="256036"/>
                  <a:pt x="4849744" y="258641"/>
                </a:cubicBezTo>
                <a:cubicBezTo>
                  <a:pt x="4878202" y="261247"/>
                  <a:pt x="4905752" y="266623"/>
                  <a:pt x="4910967" y="270588"/>
                </a:cubicBezTo>
                <a:cubicBezTo>
                  <a:pt x="4916181" y="274553"/>
                  <a:pt x="4938578" y="280788"/>
                  <a:pt x="4960739" y="284443"/>
                </a:cubicBezTo>
                <a:cubicBezTo>
                  <a:pt x="4982901" y="288098"/>
                  <a:pt x="5001032" y="294980"/>
                  <a:pt x="5001032" y="299736"/>
                </a:cubicBezTo>
                <a:cubicBezTo>
                  <a:pt x="5001032" y="304492"/>
                  <a:pt x="5011755" y="308383"/>
                  <a:pt x="5024862" y="308383"/>
                </a:cubicBezTo>
                <a:cubicBezTo>
                  <a:pt x="5037969" y="308383"/>
                  <a:pt x="5056100" y="312416"/>
                  <a:pt x="5065154" y="317346"/>
                </a:cubicBezTo>
                <a:cubicBezTo>
                  <a:pt x="5074209" y="322275"/>
                  <a:pt x="5097615" y="328868"/>
                  <a:pt x="5117169" y="331996"/>
                </a:cubicBezTo>
                <a:cubicBezTo>
                  <a:pt x="5136722" y="335124"/>
                  <a:pt x="5152721" y="341294"/>
                  <a:pt x="5152721" y="345707"/>
                </a:cubicBezTo>
                <a:cubicBezTo>
                  <a:pt x="5152721" y="350120"/>
                  <a:pt x="5163047" y="356322"/>
                  <a:pt x="5175667" y="359489"/>
                </a:cubicBezTo>
                <a:cubicBezTo>
                  <a:pt x="5191355" y="363427"/>
                  <a:pt x="5200590" y="374248"/>
                  <a:pt x="5204862" y="393699"/>
                </a:cubicBezTo>
                <a:cubicBezTo>
                  <a:pt x="5210320" y="418550"/>
                  <a:pt x="5215214" y="422150"/>
                  <a:pt x="5243540" y="422150"/>
                </a:cubicBezTo>
                <a:cubicBezTo>
                  <a:pt x="5261375" y="422150"/>
                  <a:pt x="5275968" y="417883"/>
                  <a:pt x="5275968" y="412669"/>
                </a:cubicBezTo>
                <a:cubicBezTo>
                  <a:pt x="5275968" y="392985"/>
                  <a:pt x="5293826" y="404286"/>
                  <a:pt x="5305929" y="431630"/>
                </a:cubicBezTo>
                <a:cubicBezTo>
                  <a:pt x="5312854" y="447273"/>
                  <a:pt x="5321744" y="460072"/>
                  <a:pt x="5325685" y="460072"/>
                </a:cubicBezTo>
                <a:cubicBezTo>
                  <a:pt x="5329627" y="460072"/>
                  <a:pt x="5332851" y="466471"/>
                  <a:pt x="5332851" y="474293"/>
                </a:cubicBezTo>
                <a:cubicBezTo>
                  <a:pt x="5332851" y="483773"/>
                  <a:pt x="5342332" y="488514"/>
                  <a:pt x="5361293" y="488514"/>
                </a:cubicBezTo>
                <a:cubicBezTo>
                  <a:pt x="5376936" y="488514"/>
                  <a:pt x="5389735" y="484247"/>
                  <a:pt x="5389735" y="479033"/>
                </a:cubicBezTo>
                <a:cubicBezTo>
                  <a:pt x="5389735" y="473819"/>
                  <a:pt x="5405398" y="469552"/>
                  <a:pt x="5424540" y="469552"/>
                </a:cubicBezTo>
                <a:cubicBezTo>
                  <a:pt x="5443683" y="469552"/>
                  <a:pt x="5466082" y="463889"/>
                  <a:pt x="5474313" y="456967"/>
                </a:cubicBezTo>
                <a:cubicBezTo>
                  <a:pt x="5523633" y="415497"/>
                  <a:pt x="5652179" y="412324"/>
                  <a:pt x="5683632" y="451800"/>
                </a:cubicBezTo>
                <a:cubicBezTo>
                  <a:pt x="5686240" y="455073"/>
                  <a:pt x="5706482" y="460777"/>
                  <a:pt x="5728615" y="464476"/>
                </a:cubicBezTo>
                <a:cubicBezTo>
                  <a:pt x="5750749" y="468176"/>
                  <a:pt x="5771265" y="475097"/>
                  <a:pt x="5774207" y="479858"/>
                </a:cubicBezTo>
                <a:cubicBezTo>
                  <a:pt x="5777150" y="484619"/>
                  <a:pt x="5786126" y="488514"/>
                  <a:pt x="5794156" y="488514"/>
                </a:cubicBezTo>
                <a:cubicBezTo>
                  <a:pt x="5802185" y="488514"/>
                  <a:pt x="5822198" y="494506"/>
                  <a:pt x="5838629" y="501830"/>
                </a:cubicBezTo>
                <a:cubicBezTo>
                  <a:pt x="5855059" y="509154"/>
                  <a:pt x="5885534" y="517586"/>
                  <a:pt x="5906351" y="520567"/>
                </a:cubicBezTo>
                <a:cubicBezTo>
                  <a:pt x="5927167" y="523549"/>
                  <a:pt x="5945654" y="530356"/>
                  <a:pt x="5947433" y="535693"/>
                </a:cubicBezTo>
                <a:cubicBezTo>
                  <a:pt x="5949212" y="541030"/>
                  <a:pt x="5960491" y="545397"/>
                  <a:pt x="5972496" y="545397"/>
                </a:cubicBezTo>
                <a:cubicBezTo>
                  <a:pt x="5984501" y="545397"/>
                  <a:pt x="6006543" y="551770"/>
                  <a:pt x="6021478" y="559559"/>
                </a:cubicBezTo>
                <a:cubicBezTo>
                  <a:pt x="6036414" y="567349"/>
                  <a:pt x="6056404" y="573748"/>
                  <a:pt x="6065902" y="573780"/>
                </a:cubicBezTo>
                <a:cubicBezTo>
                  <a:pt x="6075400" y="573809"/>
                  <a:pt x="6089570" y="580238"/>
                  <a:pt x="6097391" y="588059"/>
                </a:cubicBezTo>
                <a:cubicBezTo>
                  <a:pt x="6105213" y="595881"/>
                  <a:pt x="6121973" y="602280"/>
                  <a:pt x="6134636" y="602280"/>
                </a:cubicBezTo>
                <a:cubicBezTo>
                  <a:pt x="6147299" y="602280"/>
                  <a:pt x="6157660" y="606208"/>
                  <a:pt x="6157660" y="611008"/>
                </a:cubicBezTo>
                <a:cubicBezTo>
                  <a:pt x="6157660" y="615808"/>
                  <a:pt x="6170459" y="622546"/>
                  <a:pt x="6186102" y="625982"/>
                </a:cubicBezTo>
                <a:cubicBezTo>
                  <a:pt x="6201745" y="629417"/>
                  <a:pt x="6214544" y="636156"/>
                  <a:pt x="6214544" y="640956"/>
                </a:cubicBezTo>
                <a:cubicBezTo>
                  <a:pt x="6214544" y="645756"/>
                  <a:pt x="6225209" y="649683"/>
                  <a:pt x="6238245" y="649683"/>
                </a:cubicBezTo>
                <a:cubicBezTo>
                  <a:pt x="6252992" y="649683"/>
                  <a:pt x="6261946" y="655055"/>
                  <a:pt x="6261946" y="663904"/>
                </a:cubicBezTo>
                <a:cubicBezTo>
                  <a:pt x="6261946" y="674751"/>
                  <a:pt x="6273833" y="678125"/>
                  <a:pt x="6312046" y="678125"/>
                </a:cubicBezTo>
                <a:cubicBezTo>
                  <a:pt x="6357290" y="678125"/>
                  <a:pt x="6363721" y="675457"/>
                  <a:pt x="6378410" y="650591"/>
                </a:cubicBezTo>
                <a:cubicBezTo>
                  <a:pt x="6387355" y="635447"/>
                  <a:pt x="6394674" y="616249"/>
                  <a:pt x="6394674" y="607928"/>
                </a:cubicBezTo>
                <a:cubicBezTo>
                  <a:pt x="6394674" y="599607"/>
                  <a:pt x="6398941" y="592800"/>
                  <a:pt x="6404155" y="592800"/>
                </a:cubicBezTo>
                <a:cubicBezTo>
                  <a:pt x="6409369" y="592800"/>
                  <a:pt x="6413635" y="586923"/>
                  <a:pt x="6413635" y="579740"/>
                </a:cubicBezTo>
                <a:cubicBezTo>
                  <a:pt x="6413635" y="572557"/>
                  <a:pt x="6420035" y="561369"/>
                  <a:pt x="6427856" y="554878"/>
                </a:cubicBezTo>
                <a:cubicBezTo>
                  <a:pt x="6435678" y="548386"/>
                  <a:pt x="6442077" y="532932"/>
                  <a:pt x="6442077" y="520535"/>
                </a:cubicBezTo>
                <a:cubicBezTo>
                  <a:pt x="6442077" y="508137"/>
                  <a:pt x="6446343" y="497994"/>
                  <a:pt x="6451558" y="497994"/>
                </a:cubicBezTo>
                <a:cubicBezTo>
                  <a:pt x="6456772" y="497994"/>
                  <a:pt x="6461038" y="492543"/>
                  <a:pt x="6461038" y="485880"/>
                </a:cubicBezTo>
                <a:cubicBezTo>
                  <a:pt x="6461038" y="479218"/>
                  <a:pt x="6469571" y="466461"/>
                  <a:pt x="6479999" y="457531"/>
                </a:cubicBezTo>
                <a:cubicBezTo>
                  <a:pt x="6490428" y="448602"/>
                  <a:pt x="6498960" y="434855"/>
                  <a:pt x="6498960" y="426983"/>
                </a:cubicBezTo>
                <a:cubicBezTo>
                  <a:pt x="6498960" y="419110"/>
                  <a:pt x="6503227" y="412669"/>
                  <a:pt x="6508441" y="412669"/>
                </a:cubicBezTo>
                <a:cubicBezTo>
                  <a:pt x="6513655" y="412669"/>
                  <a:pt x="6517921" y="402003"/>
                  <a:pt x="6517921" y="388968"/>
                </a:cubicBezTo>
                <a:cubicBezTo>
                  <a:pt x="6517921" y="375932"/>
                  <a:pt x="6522321" y="365266"/>
                  <a:pt x="6527699" y="365266"/>
                </a:cubicBezTo>
                <a:cubicBezTo>
                  <a:pt x="6533077" y="365266"/>
                  <a:pt x="6540113" y="357800"/>
                  <a:pt x="6543333" y="348675"/>
                </a:cubicBezTo>
                <a:cubicBezTo>
                  <a:pt x="6551840" y="324572"/>
                  <a:pt x="6585550" y="289422"/>
                  <a:pt x="6600159" y="289422"/>
                </a:cubicBezTo>
                <a:cubicBezTo>
                  <a:pt x="6607071" y="289422"/>
                  <a:pt x="6621260" y="280889"/>
                  <a:pt x="6631688" y="270461"/>
                </a:cubicBezTo>
                <a:cubicBezTo>
                  <a:pt x="6642117" y="260032"/>
                  <a:pt x="6658930" y="251500"/>
                  <a:pt x="6669051" y="251500"/>
                </a:cubicBezTo>
                <a:cubicBezTo>
                  <a:pt x="6679172" y="251500"/>
                  <a:pt x="6690089" y="247233"/>
                  <a:pt x="6693312" y="242019"/>
                </a:cubicBezTo>
                <a:cubicBezTo>
                  <a:pt x="6696534" y="236805"/>
                  <a:pt x="6707452" y="232538"/>
                  <a:pt x="6717573" y="232538"/>
                </a:cubicBezTo>
                <a:cubicBezTo>
                  <a:pt x="6727694" y="232538"/>
                  <a:pt x="6735974" y="226139"/>
                  <a:pt x="6735974" y="218318"/>
                </a:cubicBezTo>
                <a:cubicBezTo>
                  <a:pt x="6735974" y="210496"/>
                  <a:pt x="6741307" y="204076"/>
                  <a:pt x="6747825" y="204051"/>
                </a:cubicBezTo>
                <a:cubicBezTo>
                  <a:pt x="6767646" y="203976"/>
                  <a:pt x="6832162" y="138698"/>
                  <a:pt x="6839487" y="111307"/>
                </a:cubicBezTo>
                <a:cubicBezTo>
                  <a:pt x="6843456" y="96465"/>
                  <a:pt x="6854094" y="84344"/>
                  <a:pt x="6864644" y="82644"/>
                </a:cubicBezTo>
                <a:cubicBezTo>
                  <a:pt x="6874698" y="81023"/>
                  <a:pt x="6894466" y="66479"/>
                  <a:pt x="6908575" y="50323"/>
                </a:cubicBezTo>
                <a:cubicBezTo>
                  <a:pt x="6928934" y="27009"/>
                  <a:pt x="6936959" y="23215"/>
                  <a:pt x="6947468" y="31937"/>
                </a:cubicBezTo>
                <a:cubicBezTo>
                  <a:pt x="6954750" y="37980"/>
                  <a:pt x="6986935" y="45667"/>
                  <a:pt x="7018991" y="49017"/>
                </a:cubicBezTo>
                <a:cubicBezTo>
                  <a:pt x="7051047" y="52368"/>
                  <a:pt x="7077274" y="58219"/>
                  <a:pt x="7077274" y="62019"/>
                </a:cubicBezTo>
                <a:cubicBezTo>
                  <a:pt x="7077274" y="65820"/>
                  <a:pt x="7124173" y="71969"/>
                  <a:pt x="7181492" y="75684"/>
                </a:cubicBezTo>
                <a:cubicBezTo>
                  <a:pt x="7238812" y="79399"/>
                  <a:pt x="7288125" y="86347"/>
                  <a:pt x="7291078" y="91125"/>
                </a:cubicBezTo>
                <a:cubicBezTo>
                  <a:pt x="7294031" y="95902"/>
                  <a:pt x="7306609" y="99811"/>
                  <a:pt x="7319029" y="99811"/>
                </a:cubicBezTo>
                <a:cubicBezTo>
                  <a:pt x="7331449" y="99811"/>
                  <a:pt x="7343871" y="103468"/>
                  <a:pt x="7346634" y="107938"/>
                </a:cubicBezTo>
                <a:cubicBezTo>
                  <a:pt x="7349397" y="112408"/>
                  <a:pt x="7372046" y="118492"/>
                  <a:pt x="7396967" y="121458"/>
                </a:cubicBezTo>
                <a:cubicBezTo>
                  <a:pt x="7421887" y="124424"/>
                  <a:pt x="7455075" y="133539"/>
                  <a:pt x="7470718" y="141714"/>
                </a:cubicBezTo>
                <a:cubicBezTo>
                  <a:pt x="7486361" y="149889"/>
                  <a:pt x="7507692" y="156739"/>
                  <a:pt x="7518120" y="156937"/>
                </a:cubicBezTo>
                <a:cubicBezTo>
                  <a:pt x="7528549" y="157135"/>
                  <a:pt x="7545363" y="163561"/>
                  <a:pt x="7555485" y="171216"/>
                </a:cubicBezTo>
                <a:cubicBezTo>
                  <a:pt x="7565606" y="178872"/>
                  <a:pt x="7581604" y="185136"/>
                  <a:pt x="7591037" y="185136"/>
                </a:cubicBezTo>
                <a:cubicBezTo>
                  <a:pt x="7600469" y="185136"/>
                  <a:pt x="7608186" y="189402"/>
                  <a:pt x="7608186" y="194616"/>
                </a:cubicBezTo>
                <a:cubicBezTo>
                  <a:pt x="7608186" y="199831"/>
                  <a:pt x="7618851" y="204097"/>
                  <a:pt x="7631887" y="204097"/>
                </a:cubicBezTo>
                <a:cubicBezTo>
                  <a:pt x="7644923" y="204097"/>
                  <a:pt x="7655589" y="207813"/>
                  <a:pt x="7655589" y="212356"/>
                </a:cubicBezTo>
                <a:cubicBezTo>
                  <a:pt x="7655589" y="216898"/>
                  <a:pt x="7676745" y="223422"/>
                  <a:pt x="7702602" y="226852"/>
                </a:cubicBezTo>
                <a:cubicBezTo>
                  <a:pt x="7728459" y="230282"/>
                  <a:pt x="7752175" y="237231"/>
                  <a:pt x="7755305" y="242294"/>
                </a:cubicBezTo>
                <a:cubicBezTo>
                  <a:pt x="7765411" y="258647"/>
                  <a:pt x="7799957" y="252102"/>
                  <a:pt x="7831821" y="227798"/>
                </a:cubicBezTo>
                <a:cubicBezTo>
                  <a:pt x="7848912" y="214762"/>
                  <a:pt x="7866991" y="204097"/>
                  <a:pt x="7871995" y="204097"/>
                </a:cubicBezTo>
                <a:cubicBezTo>
                  <a:pt x="7876999" y="204097"/>
                  <a:pt x="7883549" y="197697"/>
                  <a:pt x="7886551" y="189876"/>
                </a:cubicBezTo>
                <a:cubicBezTo>
                  <a:pt x="7889552" y="182054"/>
                  <a:pt x="7902807" y="175655"/>
                  <a:pt x="7916007" y="175655"/>
                </a:cubicBezTo>
                <a:cubicBezTo>
                  <a:pt x="7929206" y="175655"/>
                  <a:pt x="7940005" y="171389"/>
                  <a:pt x="7940005" y="166175"/>
                </a:cubicBezTo>
                <a:cubicBezTo>
                  <a:pt x="7940005" y="160960"/>
                  <a:pt x="7957305" y="156694"/>
                  <a:pt x="7978448" y="156694"/>
                </a:cubicBezTo>
                <a:cubicBezTo>
                  <a:pt x="7999591" y="156694"/>
                  <a:pt x="8036653" y="147691"/>
                  <a:pt x="8060807" y="136687"/>
                </a:cubicBezTo>
                <a:cubicBezTo>
                  <a:pt x="8105805" y="116189"/>
                  <a:pt x="8175146" y="116508"/>
                  <a:pt x="8200235" y="137329"/>
                </a:cubicBezTo>
                <a:cubicBezTo>
                  <a:pt x="8206234" y="142308"/>
                  <a:pt x="8229062" y="149247"/>
                  <a:pt x="8250964" y="152750"/>
                </a:cubicBezTo>
                <a:cubicBezTo>
                  <a:pt x="8272867" y="156252"/>
                  <a:pt x="8290786" y="162293"/>
                  <a:pt x="8290786" y="166174"/>
                </a:cubicBezTo>
                <a:cubicBezTo>
                  <a:pt x="8290786" y="170056"/>
                  <a:pt x="8308320" y="176035"/>
                  <a:pt x="8329751" y="179462"/>
                </a:cubicBezTo>
                <a:cubicBezTo>
                  <a:pt x="8379948" y="187489"/>
                  <a:pt x="8442475" y="207015"/>
                  <a:pt x="8442475" y="214664"/>
                </a:cubicBezTo>
                <a:cubicBezTo>
                  <a:pt x="8442475" y="217937"/>
                  <a:pt x="8463356" y="223385"/>
                  <a:pt x="8488878" y="226771"/>
                </a:cubicBezTo>
                <a:cubicBezTo>
                  <a:pt x="8514400" y="230156"/>
                  <a:pt x="8540519" y="239238"/>
                  <a:pt x="8546922" y="246953"/>
                </a:cubicBezTo>
                <a:cubicBezTo>
                  <a:pt x="8553325" y="254668"/>
                  <a:pt x="8562493" y="260980"/>
                  <a:pt x="8567297" y="260980"/>
                </a:cubicBezTo>
                <a:cubicBezTo>
                  <a:pt x="8572100" y="260980"/>
                  <a:pt x="8587081" y="271227"/>
                  <a:pt x="8600587" y="283750"/>
                </a:cubicBezTo>
                <a:cubicBezTo>
                  <a:pt x="8614093" y="296274"/>
                  <a:pt x="8638405" y="309173"/>
                  <a:pt x="8654615" y="312414"/>
                </a:cubicBezTo>
                <a:cubicBezTo>
                  <a:pt x="8691241" y="319740"/>
                  <a:pt x="8736372" y="339310"/>
                  <a:pt x="8736372" y="347866"/>
                </a:cubicBezTo>
                <a:cubicBezTo>
                  <a:pt x="8736372" y="351393"/>
                  <a:pt x="8749171" y="357090"/>
                  <a:pt x="8764814" y="360526"/>
                </a:cubicBezTo>
                <a:cubicBezTo>
                  <a:pt x="8780457" y="363962"/>
                  <a:pt x="8793256" y="370700"/>
                  <a:pt x="8793256" y="375500"/>
                </a:cubicBezTo>
                <a:cubicBezTo>
                  <a:pt x="8793256" y="380300"/>
                  <a:pt x="8814720" y="384227"/>
                  <a:pt x="8840956" y="384227"/>
                </a:cubicBezTo>
                <a:cubicBezTo>
                  <a:pt x="8874610" y="384227"/>
                  <a:pt x="8890263" y="388415"/>
                  <a:pt x="8894113" y="398448"/>
                </a:cubicBezTo>
                <a:cubicBezTo>
                  <a:pt x="8897115" y="406270"/>
                  <a:pt x="8908713" y="412685"/>
                  <a:pt x="8919887" y="412705"/>
                </a:cubicBezTo>
                <a:cubicBezTo>
                  <a:pt x="8931062" y="412724"/>
                  <a:pt x="8965802" y="425507"/>
                  <a:pt x="8997088" y="441111"/>
                </a:cubicBezTo>
                <a:cubicBezTo>
                  <a:pt x="9028373" y="456714"/>
                  <a:pt x="9059362" y="469497"/>
                  <a:pt x="9065950" y="469517"/>
                </a:cubicBezTo>
                <a:cubicBezTo>
                  <a:pt x="9072539" y="469536"/>
                  <a:pt x="9086278" y="474766"/>
                  <a:pt x="9096481" y="481138"/>
                </a:cubicBezTo>
                <a:cubicBezTo>
                  <a:pt x="9112881" y="491380"/>
                  <a:pt x="9119190" y="487891"/>
                  <a:pt x="9150866" y="451069"/>
                </a:cubicBezTo>
                <a:cubicBezTo>
                  <a:pt x="9218606" y="372324"/>
                  <a:pt x="9267361" y="327187"/>
                  <a:pt x="9312670" y="301272"/>
                </a:cubicBezTo>
                <a:cubicBezTo>
                  <a:pt x="9336599" y="287587"/>
                  <a:pt x="9495728" y="284932"/>
                  <a:pt x="9521017" y="297796"/>
                </a:cubicBezTo>
                <a:cubicBezTo>
                  <a:pt x="9566530" y="320949"/>
                  <a:pt x="9587727" y="328679"/>
                  <a:pt x="9599922" y="326572"/>
                </a:cubicBezTo>
                <a:cubicBezTo>
                  <a:pt x="9620802" y="322963"/>
                  <a:pt x="9663525" y="337282"/>
                  <a:pt x="9675719" y="351976"/>
                </a:cubicBezTo>
                <a:cubicBezTo>
                  <a:pt x="9681785" y="359285"/>
                  <a:pt x="9696893" y="365266"/>
                  <a:pt x="9709290" y="365266"/>
                </a:cubicBezTo>
                <a:cubicBezTo>
                  <a:pt x="9721687" y="365266"/>
                  <a:pt x="9731831" y="369157"/>
                  <a:pt x="9731831" y="373913"/>
                </a:cubicBezTo>
                <a:cubicBezTo>
                  <a:pt x="9731831" y="378669"/>
                  <a:pt x="9748873" y="385440"/>
                  <a:pt x="9769703" y="388959"/>
                </a:cubicBezTo>
                <a:cubicBezTo>
                  <a:pt x="9790534" y="392478"/>
                  <a:pt x="9809831" y="399006"/>
                  <a:pt x="9812587" y="403466"/>
                </a:cubicBezTo>
                <a:cubicBezTo>
                  <a:pt x="9815343" y="407925"/>
                  <a:pt x="9836696" y="414438"/>
                  <a:pt x="9860040" y="417938"/>
                </a:cubicBezTo>
                <a:cubicBezTo>
                  <a:pt x="9883382" y="421438"/>
                  <a:pt x="9902481" y="428084"/>
                  <a:pt x="9902481" y="432707"/>
                </a:cubicBezTo>
                <a:cubicBezTo>
                  <a:pt x="9902481" y="437329"/>
                  <a:pt x="9913147" y="441111"/>
                  <a:pt x="9926182" y="441111"/>
                </a:cubicBezTo>
                <a:cubicBezTo>
                  <a:pt x="9939218" y="441111"/>
                  <a:pt x="9949884" y="445377"/>
                  <a:pt x="9949884" y="450591"/>
                </a:cubicBezTo>
                <a:cubicBezTo>
                  <a:pt x="9949884" y="455806"/>
                  <a:pt x="9955761" y="460072"/>
                  <a:pt x="9962944" y="460072"/>
                </a:cubicBezTo>
                <a:cubicBezTo>
                  <a:pt x="9970126" y="460072"/>
                  <a:pt x="9981221" y="466358"/>
                  <a:pt x="9987598" y="474042"/>
                </a:cubicBezTo>
                <a:cubicBezTo>
                  <a:pt x="9993974" y="481725"/>
                  <a:pt x="10013543" y="490704"/>
                  <a:pt x="10031083" y="493995"/>
                </a:cubicBezTo>
                <a:cubicBezTo>
                  <a:pt x="10048623" y="497285"/>
                  <a:pt x="10067915" y="505931"/>
                  <a:pt x="10073954" y="513207"/>
                </a:cubicBezTo>
                <a:cubicBezTo>
                  <a:pt x="10079993" y="520483"/>
                  <a:pt x="10090810" y="526436"/>
                  <a:pt x="10097993" y="526436"/>
                </a:cubicBezTo>
                <a:cubicBezTo>
                  <a:pt x="10105177" y="526436"/>
                  <a:pt x="10111053" y="530702"/>
                  <a:pt x="10111053" y="535916"/>
                </a:cubicBezTo>
                <a:cubicBezTo>
                  <a:pt x="10111053" y="541131"/>
                  <a:pt x="10119586" y="545397"/>
                  <a:pt x="10130014" y="545397"/>
                </a:cubicBezTo>
                <a:cubicBezTo>
                  <a:pt x="10140443" y="545397"/>
                  <a:pt x="10148976" y="539362"/>
                  <a:pt x="10148976" y="531985"/>
                </a:cubicBezTo>
                <a:cubicBezTo>
                  <a:pt x="10148976" y="524609"/>
                  <a:pt x="10172536" y="495571"/>
                  <a:pt x="10201330" y="467456"/>
                </a:cubicBezTo>
                <a:lnTo>
                  <a:pt x="10253686" y="416338"/>
                </a:lnTo>
                <a:lnTo>
                  <a:pt x="10355390" y="414363"/>
                </a:lnTo>
                <a:cubicBezTo>
                  <a:pt x="10435882" y="412799"/>
                  <a:pt x="10464485" y="415877"/>
                  <a:pt x="10492537" y="429119"/>
                </a:cubicBezTo>
                <a:cubicBezTo>
                  <a:pt x="10512031" y="438322"/>
                  <a:pt x="10528029" y="449051"/>
                  <a:pt x="10528089" y="452961"/>
                </a:cubicBezTo>
                <a:cubicBezTo>
                  <a:pt x="10528184" y="456872"/>
                  <a:pt x="10538864" y="460072"/>
                  <a:pt x="10551899" y="460072"/>
                </a:cubicBezTo>
                <a:cubicBezTo>
                  <a:pt x="10564935" y="460072"/>
                  <a:pt x="10575601" y="455806"/>
                  <a:pt x="10575601" y="450591"/>
                </a:cubicBezTo>
                <a:cubicBezTo>
                  <a:pt x="10575601" y="445377"/>
                  <a:pt x="10587546" y="441111"/>
                  <a:pt x="10602146" y="441111"/>
                </a:cubicBezTo>
                <a:cubicBezTo>
                  <a:pt x="10616746" y="441111"/>
                  <a:pt x="10633330" y="436473"/>
                  <a:pt x="10638999" y="430804"/>
                </a:cubicBezTo>
                <a:cubicBezTo>
                  <a:pt x="10646420" y="423382"/>
                  <a:pt x="10651088" y="423382"/>
                  <a:pt x="10655674" y="430804"/>
                </a:cubicBezTo>
                <a:cubicBezTo>
                  <a:pt x="10659178" y="436473"/>
                  <a:pt x="10680739" y="441111"/>
                  <a:pt x="10703588" y="441111"/>
                </a:cubicBezTo>
                <a:cubicBezTo>
                  <a:pt x="10726437" y="441111"/>
                  <a:pt x="10747566" y="445049"/>
                  <a:pt x="10750541" y="449862"/>
                </a:cubicBezTo>
                <a:cubicBezTo>
                  <a:pt x="10753515" y="454675"/>
                  <a:pt x="10769524" y="461594"/>
                  <a:pt x="10786115" y="465239"/>
                </a:cubicBezTo>
                <a:cubicBezTo>
                  <a:pt x="10818877" y="472434"/>
                  <a:pt x="10833904" y="484083"/>
                  <a:pt x="10843659" y="509845"/>
                </a:cubicBezTo>
                <a:cubicBezTo>
                  <a:pt x="10847114" y="518970"/>
                  <a:pt x="10858357" y="526436"/>
                  <a:pt x="10868641" y="526436"/>
                </a:cubicBezTo>
                <a:cubicBezTo>
                  <a:pt x="10878925" y="526436"/>
                  <a:pt x="10889976" y="530702"/>
                  <a:pt x="10893200" y="535916"/>
                </a:cubicBezTo>
                <a:cubicBezTo>
                  <a:pt x="10896421" y="541131"/>
                  <a:pt x="10909126" y="545397"/>
                  <a:pt x="10921433" y="545397"/>
                </a:cubicBezTo>
                <a:cubicBezTo>
                  <a:pt x="10949581" y="545397"/>
                  <a:pt x="11002086" y="574684"/>
                  <a:pt x="11002166" y="590430"/>
                </a:cubicBezTo>
                <a:cubicBezTo>
                  <a:pt x="11002166" y="596947"/>
                  <a:pt x="11012429" y="602280"/>
                  <a:pt x="11024900" y="602280"/>
                </a:cubicBezTo>
                <a:cubicBezTo>
                  <a:pt x="11041177" y="602280"/>
                  <a:pt x="11049252" y="608965"/>
                  <a:pt x="11053521" y="625982"/>
                </a:cubicBezTo>
                <a:cubicBezTo>
                  <a:pt x="11058848" y="647202"/>
                  <a:pt x="11064302" y="649683"/>
                  <a:pt x="11105608" y="649683"/>
                </a:cubicBezTo>
                <a:cubicBezTo>
                  <a:pt x="11130985" y="649683"/>
                  <a:pt x="11163967" y="656056"/>
                  <a:pt x="11178902" y="663845"/>
                </a:cubicBezTo>
                <a:cubicBezTo>
                  <a:pt x="11193838" y="671635"/>
                  <a:pt x="11213524" y="678034"/>
                  <a:pt x="11222649" y="678066"/>
                </a:cubicBezTo>
                <a:cubicBezTo>
                  <a:pt x="11231774" y="678095"/>
                  <a:pt x="11239240" y="681716"/>
                  <a:pt x="11239240" y="686105"/>
                </a:cubicBezTo>
                <a:cubicBezTo>
                  <a:pt x="11239240" y="690494"/>
                  <a:pt x="11256304" y="699197"/>
                  <a:pt x="11277162" y="705446"/>
                </a:cubicBezTo>
                <a:cubicBezTo>
                  <a:pt x="11298019" y="711695"/>
                  <a:pt x="11315084" y="720903"/>
                  <a:pt x="11315084" y="725908"/>
                </a:cubicBezTo>
                <a:cubicBezTo>
                  <a:pt x="11315084" y="730913"/>
                  <a:pt x="11319655" y="735008"/>
                  <a:pt x="11325242" y="735008"/>
                </a:cubicBezTo>
                <a:cubicBezTo>
                  <a:pt x="11338049" y="735008"/>
                  <a:pt x="11362487" y="759002"/>
                  <a:pt x="11362487" y="771576"/>
                </a:cubicBezTo>
                <a:cubicBezTo>
                  <a:pt x="11362487" y="785657"/>
                  <a:pt x="11390289" y="810853"/>
                  <a:pt x="11405827" y="810853"/>
                </a:cubicBezTo>
                <a:cubicBezTo>
                  <a:pt x="11413275" y="810853"/>
                  <a:pt x="11419371" y="802239"/>
                  <a:pt x="11419371" y="791711"/>
                </a:cubicBezTo>
                <a:cubicBezTo>
                  <a:pt x="11419371" y="775603"/>
                  <a:pt x="11423502" y="773580"/>
                  <a:pt x="11445442" y="778950"/>
                </a:cubicBezTo>
                <a:cubicBezTo>
                  <a:pt x="11459781" y="782459"/>
                  <a:pt x="11473689" y="788601"/>
                  <a:pt x="11476349" y="792599"/>
                </a:cubicBezTo>
                <a:cubicBezTo>
                  <a:pt x="11479008" y="796598"/>
                  <a:pt x="11492055" y="802597"/>
                  <a:pt x="11505339" y="805931"/>
                </a:cubicBezTo>
                <a:cubicBezTo>
                  <a:pt x="11518624" y="809265"/>
                  <a:pt x="11537311" y="822403"/>
                  <a:pt x="11546864" y="835124"/>
                </a:cubicBezTo>
                <a:cubicBezTo>
                  <a:pt x="11560025" y="852650"/>
                  <a:pt x="11573102" y="858255"/>
                  <a:pt x="11600830" y="858255"/>
                </a:cubicBezTo>
                <a:cubicBezTo>
                  <a:pt x="11627037" y="858255"/>
                  <a:pt x="11637424" y="854219"/>
                  <a:pt x="11637424" y="844035"/>
                </a:cubicBezTo>
                <a:cubicBezTo>
                  <a:pt x="11637424" y="828997"/>
                  <a:pt x="11679446" y="824820"/>
                  <a:pt x="11720378" y="835789"/>
                </a:cubicBezTo>
                <a:cubicBezTo>
                  <a:pt x="11737857" y="840473"/>
                  <a:pt x="11741710" y="848156"/>
                  <a:pt x="11741710" y="878322"/>
                </a:cubicBezTo>
                <a:cubicBezTo>
                  <a:pt x="11741710" y="898571"/>
                  <a:pt x="11745513" y="915139"/>
                  <a:pt x="11750163" y="915139"/>
                </a:cubicBezTo>
                <a:cubicBezTo>
                  <a:pt x="11754811" y="915139"/>
                  <a:pt x="11761174" y="925332"/>
                  <a:pt x="11764301" y="937792"/>
                </a:cubicBezTo>
                <a:cubicBezTo>
                  <a:pt x="11767888" y="952083"/>
                  <a:pt x="11779426" y="962814"/>
                  <a:pt x="11795562" y="966864"/>
                </a:cubicBezTo>
                <a:cubicBezTo>
                  <a:pt x="11809628" y="970394"/>
                  <a:pt x="11832722" y="981532"/>
                  <a:pt x="11846881" y="991613"/>
                </a:cubicBezTo>
                <a:cubicBezTo>
                  <a:pt x="11874472" y="1011260"/>
                  <a:pt x="11916990" y="1015982"/>
                  <a:pt x="11926581" y="1000464"/>
                </a:cubicBezTo>
                <a:cubicBezTo>
                  <a:pt x="11939354" y="979797"/>
                  <a:pt x="11950282" y="992911"/>
                  <a:pt x="11950282" y="1028905"/>
                </a:cubicBezTo>
                <a:cubicBezTo>
                  <a:pt x="11950282" y="1056294"/>
                  <a:pt x="11954232" y="1066828"/>
                  <a:pt x="11964503" y="1066828"/>
                </a:cubicBezTo>
                <a:cubicBezTo>
                  <a:pt x="11974621" y="1066828"/>
                  <a:pt x="11978724" y="1077108"/>
                  <a:pt x="11978724" y="1102469"/>
                </a:cubicBezTo>
                <a:cubicBezTo>
                  <a:pt x="11978724" y="1128070"/>
                  <a:pt x="11984169" y="1141512"/>
                  <a:pt x="11998053" y="1150182"/>
                </a:cubicBezTo>
                <a:cubicBezTo>
                  <a:pt x="12008683" y="1156821"/>
                  <a:pt x="12014831" y="1166380"/>
                  <a:pt x="12011714" y="1171424"/>
                </a:cubicBezTo>
                <a:cubicBezTo>
                  <a:pt x="12008597" y="1176468"/>
                  <a:pt x="12010564" y="1180594"/>
                  <a:pt x="12016086" y="1180594"/>
                </a:cubicBezTo>
                <a:cubicBezTo>
                  <a:pt x="12021607" y="1180594"/>
                  <a:pt x="12026126" y="1186782"/>
                  <a:pt x="12026126" y="1194344"/>
                </a:cubicBezTo>
                <a:cubicBezTo>
                  <a:pt x="12026126" y="1201906"/>
                  <a:pt x="12033592" y="1212572"/>
                  <a:pt x="12042717" y="1218045"/>
                </a:cubicBezTo>
                <a:cubicBezTo>
                  <a:pt x="12058518" y="1227523"/>
                  <a:pt x="12058518" y="1228471"/>
                  <a:pt x="12042717" y="1237949"/>
                </a:cubicBezTo>
                <a:cubicBezTo>
                  <a:pt x="12022442" y="1250110"/>
                  <a:pt x="12020686" y="1284880"/>
                  <a:pt x="12040347" y="1284880"/>
                </a:cubicBezTo>
                <a:cubicBezTo>
                  <a:pt x="12048168" y="1284880"/>
                  <a:pt x="12054568" y="1289147"/>
                  <a:pt x="12054568" y="1294361"/>
                </a:cubicBezTo>
                <a:cubicBezTo>
                  <a:pt x="12054568" y="1299575"/>
                  <a:pt x="12067367" y="1303842"/>
                  <a:pt x="12083010" y="1303842"/>
                </a:cubicBezTo>
                <a:cubicBezTo>
                  <a:pt x="12101971" y="1303842"/>
                  <a:pt x="12111452" y="1308582"/>
                  <a:pt x="12111452" y="1318062"/>
                </a:cubicBezTo>
                <a:cubicBezTo>
                  <a:pt x="12111452" y="1325884"/>
                  <a:pt x="12115717" y="1332283"/>
                  <a:pt x="12120932" y="1332283"/>
                </a:cubicBezTo>
                <a:cubicBezTo>
                  <a:pt x="12126146" y="1332283"/>
                  <a:pt x="12130413" y="1342416"/>
                  <a:pt x="12130413" y="1354800"/>
                </a:cubicBezTo>
                <a:cubicBezTo>
                  <a:pt x="12130413" y="1372233"/>
                  <a:pt x="12136832" y="1378600"/>
                  <a:pt x="12158854" y="1383004"/>
                </a:cubicBezTo>
                <a:cubicBezTo>
                  <a:pt x="12192202" y="1389674"/>
                  <a:pt x="12198723" y="1421889"/>
                  <a:pt x="12168335" y="1429836"/>
                </a:cubicBezTo>
                <a:cubicBezTo>
                  <a:pt x="12151641" y="1434202"/>
                  <a:pt x="12149374" y="1442767"/>
                  <a:pt x="12149374" y="1501486"/>
                </a:cubicBezTo>
                <a:cubicBezTo>
                  <a:pt x="12149374" y="1538167"/>
                  <a:pt x="12145107" y="1570815"/>
                  <a:pt x="12139893" y="1574037"/>
                </a:cubicBezTo>
                <a:cubicBezTo>
                  <a:pt x="12127986" y="1581396"/>
                  <a:pt x="12127362" y="1616700"/>
                  <a:pt x="12139134" y="1616700"/>
                </a:cubicBezTo>
                <a:cubicBezTo>
                  <a:pt x="12143934" y="1616700"/>
                  <a:pt x="12150673" y="1629499"/>
                  <a:pt x="12154109" y="1645142"/>
                </a:cubicBezTo>
                <a:cubicBezTo>
                  <a:pt x="12157544" y="1660785"/>
                  <a:pt x="12164283" y="1673583"/>
                  <a:pt x="12169084" y="1673583"/>
                </a:cubicBezTo>
                <a:cubicBezTo>
                  <a:pt x="12173884" y="1673583"/>
                  <a:pt x="12177811" y="1692426"/>
                  <a:pt x="12177811" y="1715456"/>
                </a:cubicBezTo>
                <a:cubicBezTo>
                  <a:pt x="12177811" y="1738486"/>
                  <a:pt x="12182612" y="1758929"/>
                  <a:pt x="12188481" y="1760885"/>
                </a:cubicBezTo>
                <a:cubicBezTo>
                  <a:pt x="12201186" y="1765120"/>
                  <a:pt x="12183417" y="2033816"/>
                  <a:pt x="12169846" y="2042675"/>
                </a:cubicBezTo>
                <a:cubicBezTo>
                  <a:pt x="12165305" y="2045640"/>
                  <a:pt x="12159304" y="2068858"/>
                  <a:pt x="12156512" y="2094271"/>
                </a:cubicBezTo>
                <a:cubicBezTo>
                  <a:pt x="12153718" y="2119684"/>
                  <a:pt x="12147458" y="2143148"/>
                  <a:pt x="12142600" y="2146414"/>
                </a:cubicBezTo>
                <a:cubicBezTo>
                  <a:pt x="12134350" y="2151958"/>
                  <a:pt x="12118851" y="2182346"/>
                  <a:pt x="12117005" y="2196594"/>
                </a:cubicBezTo>
                <a:cubicBezTo>
                  <a:pt x="12116560" y="2200071"/>
                  <a:pt x="12112987" y="2206114"/>
                  <a:pt x="12109077" y="2210025"/>
                </a:cubicBezTo>
                <a:cubicBezTo>
                  <a:pt x="12105166" y="2213936"/>
                  <a:pt x="12101966" y="2223129"/>
                  <a:pt x="12101966" y="2230454"/>
                </a:cubicBezTo>
                <a:cubicBezTo>
                  <a:pt x="12101966" y="2237778"/>
                  <a:pt x="12095566" y="2250171"/>
                  <a:pt x="12087745" y="2257992"/>
                </a:cubicBezTo>
                <a:cubicBezTo>
                  <a:pt x="12079845" y="2265893"/>
                  <a:pt x="12073525" y="2289067"/>
                  <a:pt x="12073525" y="2310135"/>
                </a:cubicBezTo>
                <a:cubicBezTo>
                  <a:pt x="12073525" y="2331203"/>
                  <a:pt x="12067203" y="2354378"/>
                  <a:pt x="12059304" y="2362278"/>
                </a:cubicBezTo>
                <a:cubicBezTo>
                  <a:pt x="12051482" y="2370100"/>
                  <a:pt x="12045083" y="2386461"/>
                  <a:pt x="12045083" y="2398636"/>
                </a:cubicBezTo>
                <a:cubicBezTo>
                  <a:pt x="12045083" y="2416633"/>
                  <a:pt x="12048901" y="2419774"/>
                  <a:pt x="12065506" y="2415432"/>
                </a:cubicBezTo>
                <a:cubicBezTo>
                  <a:pt x="12085409" y="2410227"/>
                  <a:pt x="12085758" y="2411753"/>
                  <a:pt x="12079228" y="2475493"/>
                </a:cubicBezTo>
                <a:cubicBezTo>
                  <a:pt x="12072471" y="2541436"/>
                  <a:pt x="12049226" y="2583717"/>
                  <a:pt x="12019729" y="2583717"/>
                </a:cubicBezTo>
                <a:cubicBezTo>
                  <a:pt x="12012816" y="2583717"/>
                  <a:pt x="12007622" y="2586917"/>
                  <a:pt x="12008186" y="2590828"/>
                </a:cubicBezTo>
                <a:cubicBezTo>
                  <a:pt x="12009938" y="2602979"/>
                  <a:pt x="11995789" y="2640600"/>
                  <a:pt x="11989465" y="2640610"/>
                </a:cubicBezTo>
                <a:cubicBezTo>
                  <a:pt x="11986160" y="2640615"/>
                  <a:pt x="11983234" y="2664079"/>
                  <a:pt x="11982957" y="2692753"/>
                </a:cubicBezTo>
                <a:cubicBezTo>
                  <a:pt x="11982683" y="2721427"/>
                  <a:pt x="11985882" y="2744887"/>
                  <a:pt x="11990067" y="2744887"/>
                </a:cubicBezTo>
                <a:cubicBezTo>
                  <a:pt x="11994255" y="2744887"/>
                  <a:pt x="11997680" y="2751286"/>
                  <a:pt x="11997680" y="2759107"/>
                </a:cubicBezTo>
                <a:cubicBezTo>
                  <a:pt x="11997680" y="2766929"/>
                  <a:pt x="11990685" y="2773328"/>
                  <a:pt x="11982139" y="2773328"/>
                </a:cubicBezTo>
                <a:cubicBezTo>
                  <a:pt x="11969182" y="2773328"/>
                  <a:pt x="11967470" y="2780817"/>
                  <a:pt x="11971846" y="2818361"/>
                </a:cubicBezTo>
                <a:cubicBezTo>
                  <a:pt x="11979448" y="2883598"/>
                  <a:pt x="11969819" y="2953459"/>
                  <a:pt x="11953225" y="2953459"/>
                </a:cubicBezTo>
                <a:cubicBezTo>
                  <a:pt x="11945774" y="2953459"/>
                  <a:pt x="11942375" y="2957825"/>
                  <a:pt x="11945674" y="2963161"/>
                </a:cubicBezTo>
                <a:cubicBezTo>
                  <a:pt x="11951867" y="2973183"/>
                  <a:pt x="11931018" y="3029303"/>
                  <a:pt x="11921102" y="3029303"/>
                </a:cubicBezTo>
                <a:cubicBezTo>
                  <a:pt x="11918029" y="3029303"/>
                  <a:pt x="11915312" y="3034636"/>
                  <a:pt x="11915064" y="3041154"/>
                </a:cubicBezTo>
                <a:cubicBezTo>
                  <a:pt x="11914818" y="3047672"/>
                  <a:pt x="11911516" y="3060471"/>
                  <a:pt x="11907729" y="3069596"/>
                </a:cubicBezTo>
                <a:cubicBezTo>
                  <a:pt x="11903599" y="3079551"/>
                  <a:pt x="11905043" y="3086187"/>
                  <a:pt x="11911340" y="3086187"/>
                </a:cubicBezTo>
                <a:cubicBezTo>
                  <a:pt x="11927310" y="3086187"/>
                  <a:pt x="11923873" y="3128474"/>
                  <a:pt x="11905245" y="3161203"/>
                </a:cubicBezTo>
                <a:cubicBezTo>
                  <a:pt x="11896119" y="3177236"/>
                  <a:pt x="11886490" y="3190380"/>
                  <a:pt x="11883845" y="3190413"/>
                </a:cubicBezTo>
                <a:cubicBezTo>
                  <a:pt x="11881200" y="3190441"/>
                  <a:pt x="11880532" y="3209273"/>
                  <a:pt x="11882359" y="3232251"/>
                </a:cubicBezTo>
                <a:cubicBezTo>
                  <a:pt x="11884956" y="3264901"/>
                  <a:pt x="11881345" y="3278365"/>
                  <a:pt x="11865836" y="3293875"/>
                </a:cubicBezTo>
                <a:cubicBezTo>
                  <a:pt x="11854927" y="3304790"/>
                  <a:pt x="11845996" y="3324386"/>
                  <a:pt x="11845996" y="3337422"/>
                </a:cubicBezTo>
                <a:cubicBezTo>
                  <a:pt x="11845996" y="3350457"/>
                  <a:pt x="11837463" y="3369655"/>
                  <a:pt x="11827035" y="3380084"/>
                </a:cubicBezTo>
                <a:cubicBezTo>
                  <a:pt x="11806622" y="3400496"/>
                  <a:pt x="11789112" y="3404873"/>
                  <a:pt x="11789112" y="3389565"/>
                </a:cubicBezTo>
                <a:cubicBezTo>
                  <a:pt x="11789112" y="3384350"/>
                  <a:pt x="11782124" y="3380084"/>
                  <a:pt x="11773584" y="3380084"/>
                </a:cubicBezTo>
                <a:cubicBezTo>
                  <a:pt x="11759990" y="3380084"/>
                  <a:pt x="11758869" y="3371116"/>
                  <a:pt x="11764576" y="3308128"/>
                </a:cubicBezTo>
                <a:cubicBezTo>
                  <a:pt x="11768491" y="3264933"/>
                  <a:pt x="11767608" y="3238329"/>
                  <a:pt x="11762366" y="3241568"/>
                </a:cubicBezTo>
                <a:cubicBezTo>
                  <a:pt x="11752104" y="3247910"/>
                  <a:pt x="11713268" y="3216524"/>
                  <a:pt x="11713268" y="3201889"/>
                </a:cubicBezTo>
                <a:cubicBezTo>
                  <a:pt x="11713268" y="3187328"/>
                  <a:pt x="11685761" y="3162031"/>
                  <a:pt x="11669928" y="3162031"/>
                </a:cubicBezTo>
                <a:cubicBezTo>
                  <a:pt x="11662479" y="3162031"/>
                  <a:pt x="11656385" y="3169853"/>
                  <a:pt x="11656385" y="3179412"/>
                </a:cubicBezTo>
                <a:cubicBezTo>
                  <a:pt x="11656385" y="3188972"/>
                  <a:pt x="11653185" y="3199993"/>
                  <a:pt x="11649274" y="3203904"/>
                </a:cubicBezTo>
                <a:cubicBezTo>
                  <a:pt x="11645364" y="3207814"/>
                  <a:pt x="11642164" y="3215933"/>
                  <a:pt x="11642164" y="3221945"/>
                </a:cubicBezTo>
                <a:cubicBezTo>
                  <a:pt x="11642164" y="3241346"/>
                  <a:pt x="11609869" y="3239799"/>
                  <a:pt x="11580659" y="3219000"/>
                </a:cubicBezTo>
                <a:cubicBezTo>
                  <a:pt x="11548752" y="3196279"/>
                  <a:pt x="11532455" y="3200037"/>
                  <a:pt x="11539873" y="3228405"/>
                </a:cubicBezTo>
                <a:cubicBezTo>
                  <a:pt x="11542643" y="3238997"/>
                  <a:pt x="11540158" y="3247356"/>
                  <a:pt x="11534243" y="3247356"/>
                </a:cubicBezTo>
                <a:cubicBezTo>
                  <a:pt x="11527732" y="3247356"/>
                  <a:pt x="11523657" y="3267427"/>
                  <a:pt x="11523657" y="3299499"/>
                </a:cubicBezTo>
                <a:cubicBezTo>
                  <a:pt x="11523657" y="3328178"/>
                  <a:pt x="11527923" y="3351642"/>
                  <a:pt x="11533137" y="3351642"/>
                </a:cubicBezTo>
                <a:cubicBezTo>
                  <a:pt x="11554338" y="3351642"/>
                  <a:pt x="11539955" y="3376941"/>
                  <a:pt x="11504492" y="3402030"/>
                </a:cubicBezTo>
                <a:cubicBezTo>
                  <a:pt x="11483119" y="3417152"/>
                  <a:pt x="11466773" y="3436523"/>
                  <a:pt x="11466773" y="3446729"/>
                </a:cubicBezTo>
                <a:cubicBezTo>
                  <a:pt x="11466773" y="3456636"/>
                  <a:pt x="11458521" y="3469159"/>
                  <a:pt x="11448435" y="3474556"/>
                </a:cubicBezTo>
                <a:cubicBezTo>
                  <a:pt x="11419806" y="3489878"/>
                  <a:pt x="11352054" y="3486447"/>
                  <a:pt x="11332422" y="3468680"/>
                </a:cubicBezTo>
                <a:cubicBezTo>
                  <a:pt x="11316289" y="3454080"/>
                  <a:pt x="11313880" y="3454080"/>
                  <a:pt x="11297747" y="3468680"/>
                </a:cubicBezTo>
                <a:cubicBezTo>
                  <a:pt x="11288212" y="3477310"/>
                  <a:pt x="11274855" y="3484370"/>
                  <a:pt x="11268065" y="3484370"/>
                </a:cubicBezTo>
                <a:cubicBezTo>
                  <a:pt x="11259301" y="3484370"/>
                  <a:pt x="11257250" y="3493796"/>
                  <a:pt x="11260993" y="3516865"/>
                </a:cubicBezTo>
                <a:cubicBezTo>
                  <a:pt x="11268412" y="3562586"/>
                  <a:pt x="11259645" y="3588656"/>
                  <a:pt x="11236850" y="3588656"/>
                </a:cubicBezTo>
                <a:cubicBezTo>
                  <a:pt x="11226326" y="3588656"/>
                  <a:pt x="11208290" y="3598823"/>
                  <a:pt x="11196774" y="3611249"/>
                </a:cubicBezTo>
                <a:cubicBezTo>
                  <a:pt x="11185258" y="3623675"/>
                  <a:pt x="11167704" y="3636581"/>
                  <a:pt x="11157765" y="3639929"/>
                </a:cubicBezTo>
                <a:cubicBezTo>
                  <a:pt x="11131554" y="3648758"/>
                  <a:pt x="11106003" y="3688145"/>
                  <a:pt x="11100141" y="3728754"/>
                </a:cubicBezTo>
                <a:cubicBezTo>
                  <a:pt x="11093995" y="3771340"/>
                  <a:pt x="11076336" y="3816190"/>
                  <a:pt x="11065716" y="3816190"/>
                </a:cubicBezTo>
                <a:cubicBezTo>
                  <a:pt x="11061467" y="3816190"/>
                  <a:pt x="11060447" y="3820164"/>
                  <a:pt x="11063448" y="3825022"/>
                </a:cubicBezTo>
                <a:cubicBezTo>
                  <a:pt x="11066451" y="3829880"/>
                  <a:pt x="11061088" y="3839478"/>
                  <a:pt x="11051534" y="3846353"/>
                </a:cubicBezTo>
                <a:cubicBezTo>
                  <a:pt x="11041978" y="3853228"/>
                  <a:pt x="11031073" y="3865252"/>
                  <a:pt x="11027301" y="3873073"/>
                </a:cubicBezTo>
                <a:cubicBezTo>
                  <a:pt x="11023529" y="3880895"/>
                  <a:pt x="11014273" y="3897960"/>
                  <a:pt x="11006734" y="3910995"/>
                </a:cubicBezTo>
                <a:cubicBezTo>
                  <a:pt x="10999194" y="3924031"/>
                  <a:pt x="10992962" y="3946159"/>
                  <a:pt x="10992884" y="3960168"/>
                </a:cubicBezTo>
                <a:cubicBezTo>
                  <a:pt x="10992762" y="3981939"/>
                  <a:pt x="10988270" y="3986070"/>
                  <a:pt x="10961934" y="3988609"/>
                </a:cubicBezTo>
                <a:cubicBezTo>
                  <a:pt x="10944987" y="3990244"/>
                  <a:pt x="10931122" y="3996669"/>
                  <a:pt x="10931122" y="4002888"/>
                </a:cubicBezTo>
                <a:cubicBezTo>
                  <a:pt x="10931122" y="4009108"/>
                  <a:pt x="10920994" y="4023631"/>
                  <a:pt x="10908616" y="4035164"/>
                </a:cubicBezTo>
                <a:lnTo>
                  <a:pt x="10886111" y="4056131"/>
                </a:lnTo>
                <a:lnTo>
                  <a:pt x="10849362" y="4016333"/>
                </a:lnTo>
                <a:cubicBezTo>
                  <a:pt x="10829151" y="3994445"/>
                  <a:pt x="10812615" y="3972454"/>
                  <a:pt x="10812615" y="3967467"/>
                </a:cubicBezTo>
                <a:cubicBezTo>
                  <a:pt x="10812615" y="3962479"/>
                  <a:pt x="10806215" y="3958398"/>
                  <a:pt x="10798394" y="3958398"/>
                </a:cubicBezTo>
                <a:cubicBezTo>
                  <a:pt x="10790572" y="3958398"/>
                  <a:pt x="10784173" y="3953928"/>
                  <a:pt x="10784173" y="3948465"/>
                </a:cubicBezTo>
                <a:cubicBezTo>
                  <a:pt x="10784173" y="3943002"/>
                  <a:pt x="10773507" y="3928647"/>
                  <a:pt x="10760472" y="3916566"/>
                </a:cubicBezTo>
                <a:cubicBezTo>
                  <a:pt x="10747436" y="3904485"/>
                  <a:pt x="10736770" y="3889757"/>
                  <a:pt x="10736770" y="3883837"/>
                </a:cubicBezTo>
                <a:cubicBezTo>
                  <a:pt x="10736770" y="3877917"/>
                  <a:pt x="10730313" y="3873073"/>
                  <a:pt x="10722420" y="3873073"/>
                </a:cubicBezTo>
                <a:cubicBezTo>
                  <a:pt x="10714528" y="3873073"/>
                  <a:pt x="10699860" y="3867945"/>
                  <a:pt x="10689823" y="3861678"/>
                </a:cubicBezTo>
                <a:cubicBezTo>
                  <a:pt x="10661791" y="3844171"/>
                  <a:pt x="10623004" y="3868226"/>
                  <a:pt x="10623004" y="3903117"/>
                </a:cubicBezTo>
                <a:cubicBezTo>
                  <a:pt x="10623004" y="3917879"/>
                  <a:pt x="10618737" y="3929957"/>
                  <a:pt x="10613523" y="3929957"/>
                </a:cubicBezTo>
                <a:cubicBezTo>
                  <a:pt x="10608308" y="3929957"/>
                  <a:pt x="10604042" y="3951696"/>
                  <a:pt x="10604042" y="3978267"/>
                </a:cubicBezTo>
                <a:cubicBezTo>
                  <a:pt x="10604042" y="4023945"/>
                  <a:pt x="10587497" y="4068208"/>
                  <a:pt x="10559010" y="4098740"/>
                </a:cubicBezTo>
                <a:cubicBezTo>
                  <a:pt x="10552492" y="4105726"/>
                  <a:pt x="10547159" y="4121803"/>
                  <a:pt x="10547159" y="4134466"/>
                </a:cubicBezTo>
                <a:cubicBezTo>
                  <a:pt x="10547159" y="4147129"/>
                  <a:pt x="10542892" y="4157490"/>
                  <a:pt x="10537679" y="4157490"/>
                </a:cubicBezTo>
                <a:cubicBezTo>
                  <a:pt x="10532464" y="4157490"/>
                  <a:pt x="10528171" y="4162823"/>
                  <a:pt x="10528138" y="4169341"/>
                </a:cubicBezTo>
                <a:cubicBezTo>
                  <a:pt x="10528043" y="4183619"/>
                  <a:pt x="10476579" y="4214373"/>
                  <a:pt x="10452746" y="4214373"/>
                </a:cubicBezTo>
                <a:cubicBezTo>
                  <a:pt x="10443378" y="4214373"/>
                  <a:pt x="10430403" y="4207974"/>
                  <a:pt x="10423912" y="4200153"/>
                </a:cubicBezTo>
                <a:cubicBezTo>
                  <a:pt x="10417421" y="4192331"/>
                  <a:pt x="10406232" y="4185932"/>
                  <a:pt x="10399050" y="4185932"/>
                </a:cubicBezTo>
                <a:cubicBezTo>
                  <a:pt x="10391866" y="4185932"/>
                  <a:pt x="10385990" y="4181666"/>
                  <a:pt x="10385990" y="4176451"/>
                </a:cubicBezTo>
                <a:cubicBezTo>
                  <a:pt x="10385990" y="4171237"/>
                  <a:pt x="10374257" y="4166944"/>
                  <a:pt x="10359918" y="4166912"/>
                </a:cubicBezTo>
                <a:cubicBezTo>
                  <a:pt x="10345578" y="4166884"/>
                  <a:pt x="10321627" y="4160481"/>
                  <a:pt x="10306691" y="4152691"/>
                </a:cubicBezTo>
                <a:cubicBezTo>
                  <a:pt x="10272458" y="4134837"/>
                  <a:pt x="10262742" y="4134850"/>
                  <a:pt x="10262742" y="4152748"/>
                </a:cubicBezTo>
                <a:cubicBezTo>
                  <a:pt x="10262742" y="4160570"/>
                  <a:pt x="10256342" y="4166969"/>
                  <a:pt x="10248521" y="4166969"/>
                </a:cubicBezTo>
                <a:cubicBezTo>
                  <a:pt x="10240511" y="4166969"/>
                  <a:pt x="10234301" y="4175447"/>
                  <a:pt x="10234301" y="4186383"/>
                </a:cubicBezTo>
                <a:cubicBezTo>
                  <a:pt x="10234301" y="4197061"/>
                  <a:pt x="10223259" y="4216029"/>
                  <a:pt x="10209766" y="4228535"/>
                </a:cubicBezTo>
                <a:cubicBezTo>
                  <a:pt x="10194306" y="4242862"/>
                  <a:pt x="10183363" y="4265191"/>
                  <a:pt x="10180183" y="4288899"/>
                </a:cubicBezTo>
                <a:cubicBezTo>
                  <a:pt x="10176560" y="4315915"/>
                  <a:pt x="10169843" y="4327908"/>
                  <a:pt x="10156361" y="4331433"/>
                </a:cubicBezTo>
                <a:cubicBezTo>
                  <a:pt x="10146035" y="4334134"/>
                  <a:pt x="10140314" y="4340757"/>
                  <a:pt x="10143650" y="4346152"/>
                </a:cubicBezTo>
                <a:cubicBezTo>
                  <a:pt x="10146984" y="4351546"/>
                  <a:pt x="10141012" y="4361392"/>
                  <a:pt x="10130383" y="4368032"/>
                </a:cubicBezTo>
                <a:cubicBezTo>
                  <a:pt x="10119752" y="4374671"/>
                  <a:pt x="10111053" y="4385476"/>
                  <a:pt x="10111053" y="4392043"/>
                </a:cubicBezTo>
                <a:cubicBezTo>
                  <a:pt x="10111053" y="4406830"/>
                  <a:pt x="9935246" y="4409169"/>
                  <a:pt x="9926182" y="4394503"/>
                </a:cubicBezTo>
                <a:cubicBezTo>
                  <a:pt x="9916504" y="4378844"/>
                  <a:pt x="9893029" y="4383814"/>
                  <a:pt x="9892599" y="4401613"/>
                </a:cubicBezTo>
                <a:cubicBezTo>
                  <a:pt x="9892381" y="4410738"/>
                  <a:pt x="9879579" y="4428669"/>
                  <a:pt x="9864157" y="4441461"/>
                </a:cubicBezTo>
                <a:cubicBezTo>
                  <a:pt x="9848735" y="4454252"/>
                  <a:pt x="9836117" y="4471357"/>
                  <a:pt x="9836117" y="4479473"/>
                </a:cubicBezTo>
                <a:cubicBezTo>
                  <a:pt x="9836117" y="4493681"/>
                  <a:pt x="9818685" y="4508306"/>
                  <a:pt x="9771039" y="4534070"/>
                </a:cubicBezTo>
                <a:cubicBezTo>
                  <a:pt x="9743472" y="4548978"/>
                  <a:pt x="9731831" y="4549442"/>
                  <a:pt x="9731831" y="4535635"/>
                </a:cubicBezTo>
                <a:close/>
                <a:moveTo>
                  <a:pt x="172231" y="3320831"/>
                </a:moveTo>
                <a:cubicBezTo>
                  <a:pt x="169601" y="3314313"/>
                  <a:pt x="167449" y="3319646"/>
                  <a:pt x="167449" y="3332681"/>
                </a:cubicBezTo>
                <a:cubicBezTo>
                  <a:pt x="167449" y="3345717"/>
                  <a:pt x="169601" y="3351050"/>
                  <a:pt x="172231" y="3344532"/>
                </a:cubicBezTo>
                <a:cubicBezTo>
                  <a:pt x="174861" y="3338014"/>
                  <a:pt x="174861" y="3327349"/>
                  <a:pt x="172231" y="3320831"/>
                </a:cubicBezTo>
                <a:close/>
                <a:moveTo>
                  <a:pt x="172231" y="3273428"/>
                </a:moveTo>
                <a:cubicBezTo>
                  <a:pt x="169601" y="3266910"/>
                  <a:pt x="167449" y="3272243"/>
                  <a:pt x="167449" y="3285279"/>
                </a:cubicBezTo>
                <a:cubicBezTo>
                  <a:pt x="167449" y="3298314"/>
                  <a:pt x="169601" y="3303647"/>
                  <a:pt x="172231" y="3297129"/>
                </a:cubicBezTo>
                <a:cubicBezTo>
                  <a:pt x="174861" y="3290611"/>
                  <a:pt x="174861" y="3279946"/>
                  <a:pt x="172231" y="3273428"/>
                </a:cubicBezTo>
                <a:close/>
                <a:moveTo>
                  <a:pt x="11969249" y="2868134"/>
                </a:moveTo>
                <a:cubicBezTo>
                  <a:pt x="11969249" y="2862919"/>
                  <a:pt x="11964982" y="2858653"/>
                  <a:pt x="11959768" y="2858653"/>
                </a:cubicBezTo>
                <a:cubicBezTo>
                  <a:pt x="11954554" y="2858653"/>
                  <a:pt x="11950288" y="2862919"/>
                  <a:pt x="11950288" y="2868134"/>
                </a:cubicBezTo>
                <a:cubicBezTo>
                  <a:pt x="11950288" y="2873348"/>
                  <a:pt x="11954554" y="2877614"/>
                  <a:pt x="11959768" y="2877614"/>
                </a:cubicBezTo>
                <a:cubicBezTo>
                  <a:pt x="11964982" y="2877614"/>
                  <a:pt x="11969249" y="2873348"/>
                  <a:pt x="11969249" y="2868134"/>
                </a:cubicBezTo>
                <a:close/>
                <a:moveTo>
                  <a:pt x="409442" y="2733628"/>
                </a:moveTo>
                <a:cubicBezTo>
                  <a:pt x="406416" y="2726066"/>
                  <a:pt x="404169" y="2728312"/>
                  <a:pt x="403714" y="2739356"/>
                </a:cubicBezTo>
                <a:cubicBezTo>
                  <a:pt x="403306" y="2749350"/>
                  <a:pt x="405544" y="2754950"/>
                  <a:pt x="408694" y="2751799"/>
                </a:cubicBezTo>
                <a:cubicBezTo>
                  <a:pt x="411844" y="2748649"/>
                  <a:pt x="412181" y="2740472"/>
                  <a:pt x="409443" y="2733628"/>
                </a:cubicBezTo>
                <a:close/>
                <a:moveTo>
                  <a:pt x="12059314" y="2441509"/>
                </a:moveTo>
                <a:cubicBezTo>
                  <a:pt x="12062536" y="2436294"/>
                  <a:pt x="12058270" y="2432028"/>
                  <a:pt x="12049834" y="2432028"/>
                </a:cubicBezTo>
                <a:cubicBezTo>
                  <a:pt x="12041397" y="2432028"/>
                  <a:pt x="12037130" y="2436294"/>
                  <a:pt x="12040353" y="2441509"/>
                </a:cubicBezTo>
                <a:cubicBezTo>
                  <a:pt x="12043575" y="2446723"/>
                  <a:pt x="12047842" y="2450989"/>
                  <a:pt x="12049834" y="2450989"/>
                </a:cubicBezTo>
                <a:cubicBezTo>
                  <a:pt x="12051825" y="2450989"/>
                  <a:pt x="12056091" y="2446723"/>
                  <a:pt x="12059314" y="2441509"/>
                </a:cubicBezTo>
                <a:close/>
                <a:moveTo>
                  <a:pt x="12177821" y="1498193"/>
                </a:moveTo>
                <a:cubicBezTo>
                  <a:pt x="12177821" y="1490371"/>
                  <a:pt x="12182087" y="1483972"/>
                  <a:pt x="12187302" y="1483972"/>
                </a:cubicBezTo>
                <a:cubicBezTo>
                  <a:pt x="12192515" y="1483972"/>
                  <a:pt x="12196782" y="1490371"/>
                  <a:pt x="12196782" y="1498193"/>
                </a:cubicBezTo>
                <a:cubicBezTo>
                  <a:pt x="12196782" y="1506014"/>
                  <a:pt x="12192515" y="1512414"/>
                  <a:pt x="12187302" y="1512414"/>
                </a:cubicBezTo>
                <a:cubicBezTo>
                  <a:pt x="12182087" y="1512414"/>
                  <a:pt x="12177821" y="1506014"/>
                  <a:pt x="12177821" y="1498193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Graphic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9C0E11-1235-49F0-BA81-021953077A49}"/>
              </a:ext>
            </a:extLst>
          </p:cNvPr>
          <p:cNvSpPr/>
          <p:nvPr/>
        </p:nvSpPr>
        <p:spPr>
          <a:xfrm>
            <a:off x="4946616" y="1658653"/>
            <a:ext cx="6760854" cy="2271654"/>
          </a:xfrm>
          <a:custGeom>
            <a:avLst/>
            <a:gdLst>
              <a:gd name="connsiteX0" fmla="*/ 1544155 w 10982325"/>
              <a:gd name="connsiteY0" fmla="*/ 3661715 h 3676650"/>
              <a:gd name="connsiteX1" fmla="*/ 1527667 w 10982325"/>
              <a:gd name="connsiteY1" fmla="*/ 3604927 h 3676650"/>
              <a:gd name="connsiteX2" fmla="*/ 1539354 w 10982325"/>
              <a:gd name="connsiteY2" fmla="*/ 3559969 h 3676650"/>
              <a:gd name="connsiteX3" fmla="*/ 1562691 w 10982325"/>
              <a:gd name="connsiteY3" fmla="*/ 3545681 h 3676650"/>
              <a:gd name="connsiteX4" fmla="*/ 1606868 w 10982325"/>
              <a:gd name="connsiteY4" fmla="*/ 3540919 h 3676650"/>
              <a:gd name="connsiteX5" fmla="*/ 1622193 w 10982325"/>
              <a:gd name="connsiteY5" fmla="*/ 3550444 h 3676650"/>
              <a:gd name="connsiteX6" fmla="*/ 1601562 w 10982325"/>
              <a:gd name="connsiteY6" fmla="*/ 3619243 h 3676650"/>
              <a:gd name="connsiteX7" fmla="*/ 1578293 w 10982325"/>
              <a:gd name="connsiteY7" fmla="*/ 3655914 h 3676650"/>
              <a:gd name="connsiteX8" fmla="*/ 1544155 w 10982325"/>
              <a:gd name="connsiteY8" fmla="*/ 3661715 h 3676650"/>
              <a:gd name="connsiteX9" fmla="*/ 1368743 w 10982325"/>
              <a:gd name="connsiteY9" fmla="*/ 3512344 h 3676650"/>
              <a:gd name="connsiteX10" fmla="*/ 1352988 w 10982325"/>
              <a:gd name="connsiteY10" fmla="*/ 3493294 h 3676650"/>
              <a:gd name="connsiteX11" fmla="*/ 1342863 w 10982325"/>
              <a:gd name="connsiteY11" fmla="*/ 3314900 h 3676650"/>
              <a:gd name="connsiteX12" fmla="*/ 1358608 w 10982325"/>
              <a:gd name="connsiteY12" fmla="*/ 3133134 h 3676650"/>
              <a:gd name="connsiteX13" fmla="*/ 1368743 w 10982325"/>
              <a:gd name="connsiteY13" fmla="*/ 3107769 h 3676650"/>
              <a:gd name="connsiteX14" fmla="*/ 1344120 w 10982325"/>
              <a:gd name="connsiteY14" fmla="*/ 3079604 h 3676650"/>
              <a:gd name="connsiteX15" fmla="*/ 1283018 w 10982325"/>
              <a:gd name="connsiteY15" fmla="*/ 3098644 h 3676650"/>
              <a:gd name="connsiteX16" fmla="*/ 1273493 w 10982325"/>
              <a:gd name="connsiteY16" fmla="*/ 3112294 h 3676650"/>
              <a:gd name="connsiteX17" fmla="*/ 1263968 w 10982325"/>
              <a:gd name="connsiteY17" fmla="*/ 3131344 h 3676650"/>
              <a:gd name="connsiteX18" fmla="*/ 1249680 w 10982325"/>
              <a:gd name="connsiteY18" fmla="*/ 3150394 h 3676650"/>
              <a:gd name="connsiteX19" fmla="*/ 1235393 w 10982325"/>
              <a:gd name="connsiteY19" fmla="*/ 3131344 h 3676650"/>
              <a:gd name="connsiteX20" fmla="*/ 1225868 w 10982325"/>
              <a:gd name="connsiteY20" fmla="*/ 3112294 h 3676650"/>
              <a:gd name="connsiteX21" fmla="*/ 1216343 w 10982325"/>
              <a:gd name="connsiteY21" fmla="*/ 3074194 h 3676650"/>
              <a:gd name="connsiteX22" fmla="*/ 1252185 w 10982325"/>
              <a:gd name="connsiteY22" fmla="*/ 3050772 h 3676650"/>
              <a:gd name="connsiteX23" fmla="*/ 1292543 w 10982325"/>
              <a:gd name="connsiteY23" fmla="*/ 3032132 h 3676650"/>
              <a:gd name="connsiteX24" fmla="*/ 1278560 w 10982325"/>
              <a:gd name="connsiteY24" fmla="*/ 2992669 h 3676650"/>
              <a:gd name="connsiteX25" fmla="*/ 1264272 w 10982325"/>
              <a:gd name="connsiteY25" fmla="*/ 2952455 h 3676650"/>
              <a:gd name="connsiteX26" fmla="*/ 1249680 w 10982325"/>
              <a:gd name="connsiteY26" fmla="*/ 2925242 h 3676650"/>
              <a:gd name="connsiteX27" fmla="*/ 1235393 w 10982325"/>
              <a:gd name="connsiteY27" fmla="*/ 2906487 h 3676650"/>
              <a:gd name="connsiteX28" fmla="*/ 1174328 w 10982325"/>
              <a:gd name="connsiteY28" fmla="*/ 2917031 h 3676650"/>
              <a:gd name="connsiteX29" fmla="*/ 1090032 w 10982325"/>
              <a:gd name="connsiteY29" fmla="*/ 2918441 h 3676650"/>
              <a:gd name="connsiteX30" fmla="*/ 1053875 w 10982325"/>
              <a:gd name="connsiteY30" fmla="*/ 2891447 h 3676650"/>
              <a:gd name="connsiteX31" fmla="*/ 1040130 w 10982325"/>
              <a:gd name="connsiteY31" fmla="*/ 2840031 h 3676650"/>
              <a:gd name="connsiteX32" fmla="*/ 1018699 w 10982325"/>
              <a:gd name="connsiteY32" fmla="*/ 2790158 h 3676650"/>
              <a:gd name="connsiteX33" fmla="*/ 997268 w 10982325"/>
              <a:gd name="connsiteY33" fmla="*/ 2763965 h 3676650"/>
              <a:gd name="connsiteX34" fmla="*/ 987743 w 10982325"/>
              <a:gd name="connsiteY34" fmla="*/ 2740819 h 3676650"/>
              <a:gd name="connsiteX35" fmla="*/ 978218 w 10982325"/>
              <a:gd name="connsiteY35" fmla="*/ 2712244 h 3676650"/>
              <a:gd name="connsiteX36" fmla="*/ 964968 w 10982325"/>
              <a:gd name="connsiteY36" fmla="*/ 2683669 h 3676650"/>
              <a:gd name="connsiteX37" fmla="*/ 945733 w 10982325"/>
              <a:gd name="connsiteY37" fmla="*/ 2659856 h 3676650"/>
              <a:gd name="connsiteX38" fmla="*/ 930413 w 10982325"/>
              <a:gd name="connsiteY38" fmla="*/ 2636044 h 3676650"/>
              <a:gd name="connsiteX39" fmla="*/ 921069 w 10982325"/>
              <a:gd name="connsiteY39" fmla="*/ 2625033 h 3676650"/>
              <a:gd name="connsiteX40" fmla="*/ 897766 w 10982325"/>
              <a:gd name="connsiteY40" fmla="*/ 2583475 h 3676650"/>
              <a:gd name="connsiteX41" fmla="*/ 867584 w 10982325"/>
              <a:gd name="connsiteY41" fmla="*/ 2525525 h 3676650"/>
              <a:gd name="connsiteX42" fmla="*/ 848025 w 10982325"/>
              <a:gd name="connsiteY42" fmla="*/ 2485434 h 3676650"/>
              <a:gd name="connsiteX43" fmla="*/ 835344 w 10982325"/>
              <a:gd name="connsiteY43" fmla="*/ 2459155 h 3676650"/>
              <a:gd name="connsiteX44" fmla="*/ 802569 w 10982325"/>
              <a:gd name="connsiteY44" fmla="*/ 2445544 h 3676650"/>
              <a:gd name="connsiteX45" fmla="*/ 763907 w 10982325"/>
              <a:gd name="connsiteY45" fmla="*/ 2436019 h 3676650"/>
              <a:gd name="connsiteX46" fmla="*/ 735881 w 10982325"/>
              <a:gd name="connsiteY46" fmla="*/ 2426494 h 3676650"/>
              <a:gd name="connsiteX47" fmla="*/ 702125 w 10982325"/>
              <a:gd name="connsiteY47" fmla="*/ 2363315 h 3676650"/>
              <a:gd name="connsiteX48" fmla="*/ 682392 w 10982325"/>
              <a:gd name="connsiteY48" fmla="*/ 2337864 h 3676650"/>
              <a:gd name="connsiteX49" fmla="*/ 665723 w 10982325"/>
              <a:gd name="connsiteY49" fmla="*/ 2288029 h 3676650"/>
              <a:gd name="connsiteX50" fmla="*/ 629120 w 10982325"/>
              <a:gd name="connsiteY50" fmla="*/ 2201552 h 3676650"/>
              <a:gd name="connsiteX51" fmla="*/ 570779 w 10982325"/>
              <a:gd name="connsiteY51" fmla="*/ 2159794 h 3676650"/>
              <a:gd name="connsiteX52" fmla="*/ 546261 w 10982325"/>
              <a:gd name="connsiteY52" fmla="*/ 2131219 h 3676650"/>
              <a:gd name="connsiteX53" fmla="*/ 506970 w 10982325"/>
              <a:gd name="connsiteY53" fmla="*/ 2102644 h 3676650"/>
              <a:gd name="connsiteX54" fmla="*/ 473394 w 10982325"/>
              <a:gd name="connsiteY54" fmla="*/ 2088356 h 3676650"/>
              <a:gd name="connsiteX55" fmla="*/ 487682 w 10982325"/>
              <a:gd name="connsiteY55" fmla="*/ 2074069 h 3676650"/>
              <a:gd name="connsiteX56" fmla="*/ 501969 w 10982325"/>
              <a:gd name="connsiteY56" fmla="*/ 2050256 h 3676650"/>
              <a:gd name="connsiteX57" fmla="*/ 484580 w 10982325"/>
              <a:gd name="connsiteY57" fmla="*/ 2026444 h 3676650"/>
              <a:gd name="connsiteX58" fmla="*/ 425769 w 10982325"/>
              <a:gd name="connsiteY58" fmla="*/ 1967465 h 3676650"/>
              <a:gd name="connsiteX59" fmla="*/ 410494 w 10982325"/>
              <a:gd name="connsiteY59" fmla="*/ 1939900 h 3676650"/>
              <a:gd name="connsiteX60" fmla="*/ 400032 w 10982325"/>
              <a:gd name="connsiteY60" fmla="*/ 1891341 h 3676650"/>
              <a:gd name="connsiteX61" fmla="*/ 346660 w 10982325"/>
              <a:gd name="connsiteY61" fmla="*/ 1740208 h 3676650"/>
              <a:gd name="connsiteX62" fmla="*/ 311469 w 10982325"/>
              <a:gd name="connsiteY62" fmla="*/ 1693193 h 3676650"/>
              <a:gd name="connsiteX63" fmla="*/ 303055 w 10982325"/>
              <a:gd name="connsiteY63" fmla="*/ 1683544 h 3676650"/>
              <a:gd name="connsiteX64" fmla="*/ 289720 w 10982325"/>
              <a:gd name="connsiteY64" fmla="*/ 1664722 h 3676650"/>
              <a:gd name="connsiteX65" fmla="*/ 257652 w 10982325"/>
              <a:gd name="connsiteY65" fmla="*/ 1633966 h 3676650"/>
              <a:gd name="connsiteX66" fmla="*/ 222890 w 10982325"/>
              <a:gd name="connsiteY66" fmla="*/ 1609925 h 3676650"/>
              <a:gd name="connsiteX67" fmla="*/ 200778 w 10982325"/>
              <a:gd name="connsiteY67" fmla="*/ 1597819 h 3676650"/>
              <a:gd name="connsiteX68" fmla="*/ 153935 w 10982325"/>
              <a:gd name="connsiteY68" fmla="*/ 1537278 h 3676650"/>
              <a:gd name="connsiteX69" fmla="*/ 138959 w 10982325"/>
              <a:gd name="connsiteY69" fmla="*/ 1502569 h 3676650"/>
              <a:gd name="connsiteX70" fmla="*/ 145848 w 10982325"/>
              <a:gd name="connsiteY70" fmla="*/ 1456820 h 3676650"/>
              <a:gd name="connsiteX71" fmla="*/ 154616 w 10982325"/>
              <a:gd name="connsiteY71" fmla="*/ 1418253 h 3676650"/>
              <a:gd name="connsiteX72" fmla="*/ 139839 w 10982325"/>
              <a:gd name="connsiteY72" fmla="*/ 1388269 h 3676650"/>
              <a:gd name="connsiteX73" fmla="*/ 125078 w 10982325"/>
              <a:gd name="connsiteY73" fmla="*/ 1321594 h 3676650"/>
              <a:gd name="connsiteX74" fmla="*/ 111609 w 10982325"/>
              <a:gd name="connsiteY74" fmla="*/ 1254919 h 3676650"/>
              <a:gd name="connsiteX75" fmla="*/ 88004 w 10982325"/>
              <a:gd name="connsiteY75" fmla="*/ 1111444 h 3676650"/>
              <a:gd name="connsiteX76" fmla="*/ 143881 w 10982325"/>
              <a:gd name="connsiteY76" fmla="*/ 1102519 h 3676650"/>
              <a:gd name="connsiteX77" fmla="*/ 254319 w 10982325"/>
              <a:gd name="connsiteY77" fmla="*/ 1064800 h 3676650"/>
              <a:gd name="connsiteX78" fmla="*/ 297182 w 10982325"/>
              <a:gd name="connsiteY78" fmla="*/ 1050627 h 3676650"/>
              <a:gd name="connsiteX79" fmla="*/ 340044 w 10982325"/>
              <a:gd name="connsiteY79" fmla="*/ 1036768 h 3676650"/>
              <a:gd name="connsiteX80" fmla="*/ 434317 w 10982325"/>
              <a:gd name="connsiteY80" fmla="*/ 1007269 h 3676650"/>
              <a:gd name="connsiteX81" fmla="*/ 459994 w 10982325"/>
              <a:gd name="connsiteY81" fmla="*/ 994105 h 3676650"/>
              <a:gd name="connsiteX82" fmla="*/ 501518 w 10982325"/>
              <a:gd name="connsiteY82" fmla="*/ 975112 h 3676650"/>
              <a:gd name="connsiteX83" fmla="*/ 543494 w 10982325"/>
              <a:gd name="connsiteY83" fmla="*/ 954936 h 3676650"/>
              <a:gd name="connsiteX84" fmla="*/ 569025 w 10982325"/>
              <a:gd name="connsiteY84" fmla="*/ 940594 h 3676650"/>
              <a:gd name="connsiteX85" fmla="*/ 603343 w 10982325"/>
              <a:gd name="connsiteY85" fmla="*/ 926306 h 3676650"/>
              <a:gd name="connsiteX86" fmla="*/ 650287 w 10982325"/>
              <a:gd name="connsiteY86" fmla="*/ 912019 h 3676650"/>
              <a:gd name="connsiteX87" fmla="*/ 682944 w 10982325"/>
              <a:gd name="connsiteY87" fmla="*/ 902494 h 3676650"/>
              <a:gd name="connsiteX88" fmla="*/ 716282 w 10982325"/>
              <a:gd name="connsiteY88" fmla="*/ 892969 h 3676650"/>
              <a:gd name="connsiteX89" fmla="*/ 749619 w 10982325"/>
              <a:gd name="connsiteY89" fmla="*/ 883772 h 3676650"/>
              <a:gd name="connsiteX90" fmla="*/ 797244 w 10982325"/>
              <a:gd name="connsiteY90" fmla="*/ 868257 h 3676650"/>
              <a:gd name="connsiteX91" fmla="*/ 844869 w 10982325"/>
              <a:gd name="connsiteY91" fmla="*/ 848879 h 3676650"/>
              <a:gd name="connsiteX92" fmla="*/ 877188 w 10982325"/>
              <a:gd name="connsiteY92" fmla="*/ 835819 h 3676650"/>
              <a:gd name="connsiteX93" fmla="*/ 915288 w 10982325"/>
              <a:gd name="connsiteY93" fmla="*/ 820752 h 3676650"/>
              <a:gd name="connsiteX94" fmla="*/ 911544 w 10982325"/>
              <a:gd name="connsiteY94" fmla="*/ 754856 h 3676650"/>
              <a:gd name="connsiteX95" fmla="*/ 907333 w 10982325"/>
              <a:gd name="connsiteY95" fmla="*/ 671755 h 3676650"/>
              <a:gd name="connsiteX96" fmla="*/ 931957 w 10982325"/>
              <a:gd name="connsiteY96" fmla="*/ 671491 h 3676650"/>
              <a:gd name="connsiteX97" fmla="*/ 945262 w 10982325"/>
              <a:gd name="connsiteY97" fmla="*/ 708554 h 3676650"/>
              <a:gd name="connsiteX98" fmla="*/ 967578 w 10982325"/>
              <a:gd name="connsiteY98" fmla="*/ 740569 h 3676650"/>
              <a:gd name="connsiteX99" fmla="*/ 1008602 w 10982325"/>
              <a:gd name="connsiteY99" fmla="*/ 727878 h 3676650"/>
              <a:gd name="connsiteX100" fmla="*/ 1073515 w 10982325"/>
              <a:gd name="connsiteY100" fmla="*/ 709001 h 3676650"/>
              <a:gd name="connsiteX101" fmla="*/ 1128970 w 10982325"/>
              <a:gd name="connsiteY101" fmla="*/ 693117 h 3676650"/>
              <a:gd name="connsiteX102" fmla="*/ 1166384 w 10982325"/>
              <a:gd name="connsiteY102" fmla="*/ 683419 h 3676650"/>
              <a:gd name="connsiteX103" fmla="*/ 1218143 w 10982325"/>
              <a:gd name="connsiteY103" fmla="*/ 667506 h 3676650"/>
              <a:gd name="connsiteX104" fmla="*/ 1262272 w 10982325"/>
              <a:gd name="connsiteY104" fmla="*/ 677031 h 3676650"/>
              <a:gd name="connsiteX105" fmla="*/ 1328785 w 10982325"/>
              <a:gd name="connsiteY105" fmla="*/ 702469 h 3676650"/>
              <a:gd name="connsiteX106" fmla="*/ 1368743 w 10982325"/>
              <a:gd name="connsiteY106" fmla="*/ 693986 h 3676650"/>
              <a:gd name="connsiteX107" fmla="*/ 1399699 w 10982325"/>
              <a:gd name="connsiteY107" fmla="*/ 680397 h 3676650"/>
              <a:gd name="connsiteX108" fmla="*/ 1528953 w 10982325"/>
              <a:gd name="connsiteY108" fmla="*/ 627646 h 3676650"/>
              <a:gd name="connsiteX109" fmla="*/ 1559243 w 10982325"/>
              <a:gd name="connsiteY109" fmla="*/ 616744 h 3676650"/>
              <a:gd name="connsiteX110" fmla="*/ 1592580 w 10982325"/>
              <a:gd name="connsiteY110" fmla="*/ 626269 h 3676650"/>
              <a:gd name="connsiteX111" fmla="*/ 1625918 w 10982325"/>
              <a:gd name="connsiteY111" fmla="*/ 617637 h 3676650"/>
              <a:gd name="connsiteX112" fmla="*/ 1675371 w 10982325"/>
              <a:gd name="connsiteY112" fmla="*/ 602205 h 3676650"/>
              <a:gd name="connsiteX113" fmla="*/ 1737960 w 10982325"/>
              <a:gd name="connsiteY113" fmla="*/ 582261 h 3676650"/>
              <a:gd name="connsiteX114" fmla="*/ 1783766 w 10982325"/>
              <a:gd name="connsiteY114" fmla="*/ 569119 h 3676650"/>
              <a:gd name="connsiteX115" fmla="*/ 1816418 w 10982325"/>
              <a:gd name="connsiteY115" fmla="*/ 559594 h 3676650"/>
              <a:gd name="connsiteX116" fmla="*/ 1840230 w 10982325"/>
              <a:gd name="connsiteY116" fmla="*/ 550069 h 3676650"/>
              <a:gd name="connsiteX117" fmla="*/ 1864043 w 10982325"/>
              <a:gd name="connsiteY117" fmla="*/ 540544 h 3676650"/>
              <a:gd name="connsiteX118" fmla="*/ 1895265 w 10982325"/>
              <a:gd name="connsiteY118" fmla="*/ 531019 h 3676650"/>
              <a:gd name="connsiteX119" fmla="*/ 1945605 w 10982325"/>
              <a:gd name="connsiteY119" fmla="*/ 517621 h 3676650"/>
              <a:gd name="connsiteX120" fmla="*/ 2009108 w 10982325"/>
              <a:gd name="connsiteY120" fmla="*/ 497569 h 3676650"/>
              <a:gd name="connsiteX121" fmla="*/ 2056390 w 10982325"/>
              <a:gd name="connsiteY121" fmla="*/ 470623 h 3676650"/>
              <a:gd name="connsiteX122" fmla="*/ 2106930 w 10982325"/>
              <a:gd name="connsiteY122" fmla="*/ 446938 h 3676650"/>
              <a:gd name="connsiteX123" fmla="*/ 2164318 w 10982325"/>
              <a:gd name="connsiteY123" fmla="*/ 435507 h 3676650"/>
              <a:gd name="connsiteX124" fmla="*/ 2223688 w 10982325"/>
              <a:gd name="connsiteY124" fmla="*/ 420888 h 3676650"/>
              <a:gd name="connsiteX125" fmla="*/ 2284143 w 10982325"/>
              <a:gd name="connsiteY125" fmla="*/ 401226 h 3676650"/>
              <a:gd name="connsiteX126" fmla="*/ 2317652 w 10982325"/>
              <a:gd name="connsiteY126" fmla="*/ 388144 h 3676650"/>
              <a:gd name="connsiteX127" fmla="*/ 2340293 w 10982325"/>
              <a:gd name="connsiteY127" fmla="*/ 379716 h 3676650"/>
              <a:gd name="connsiteX128" fmla="*/ 2392966 w 10982325"/>
              <a:gd name="connsiteY128" fmla="*/ 364708 h 3676650"/>
              <a:gd name="connsiteX129" fmla="*/ 2470557 w 10982325"/>
              <a:gd name="connsiteY129" fmla="*/ 335034 h 3676650"/>
              <a:gd name="connsiteX130" fmla="*/ 2508371 w 10982325"/>
              <a:gd name="connsiteY130" fmla="*/ 311944 h 3676650"/>
              <a:gd name="connsiteX131" fmla="*/ 2521268 w 10982325"/>
              <a:gd name="connsiteY131" fmla="*/ 303256 h 3676650"/>
              <a:gd name="connsiteX132" fmla="*/ 2559368 w 10982325"/>
              <a:gd name="connsiteY132" fmla="*/ 288131 h 3676650"/>
              <a:gd name="connsiteX133" fmla="*/ 2597468 w 10982325"/>
              <a:gd name="connsiteY133" fmla="*/ 273007 h 3676650"/>
              <a:gd name="connsiteX134" fmla="*/ 2616518 w 10982325"/>
              <a:gd name="connsiteY134" fmla="*/ 264319 h 3676650"/>
              <a:gd name="connsiteX135" fmla="*/ 2635568 w 10982325"/>
              <a:gd name="connsiteY135" fmla="*/ 250623 h 3676650"/>
              <a:gd name="connsiteX136" fmla="*/ 2652236 w 10982325"/>
              <a:gd name="connsiteY136" fmla="*/ 236560 h 3676650"/>
              <a:gd name="connsiteX137" fmla="*/ 2723674 w 10982325"/>
              <a:gd name="connsiteY137" fmla="*/ 230026 h 3676650"/>
              <a:gd name="connsiteX138" fmla="*/ 2778443 w 10982325"/>
              <a:gd name="connsiteY138" fmla="*/ 245335 h 3676650"/>
              <a:gd name="connsiteX139" fmla="*/ 2813390 w 10982325"/>
              <a:gd name="connsiteY139" fmla="*/ 261139 h 3676650"/>
              <a:gd name="connsiteX140" fmla="*/ 2855966 w 10982325"/>
              <a:gd name="connsiteY140" fmla="*/ 243225 h 3676650"/>
              <a:gd name="connsiteX141" fmla="*/ 2882932 w 10982325"/>
              <a:gd name="connsiteY141" fmla="*/ 242968 h 3676650"/>
              <a:gd name="connsiteX142" fmla="*/ 2918936 w 10982325"/>
              <a:gd name="connsiteY142" fmla="*/ 246044 h 3676650"/>
              <a:gd name="connsiteX143" fmla="*/ 3042761 w 10982325"/>
              <a:gd name="connsiteY143" fmla="*/ 225682 h 3676650"/>
              <a:gd name="connsiteX144" fmla="*/ 3111818 w 10982325"/>
              <a:gd name="connsiteY144" fmla="*/ 217534 h 3676650"/>
              <a:gd name="connsiteX145" fmla="*/ 3186998 w 10982325"/>
              <a:gd name="connsiteY145" fmla="*/ 207168 h 3676650"/>
              <a:gd name="connsiteX146" fmla="*/ 3267666 w 10982325"/>
              <a:gd name="connsiteY146" fmla="*/ 192880 h 3676650"/>
              <a:gd name="connsiteX147" fmla="*/ 3302318 w 10982325"/>
              <a:gd name="connsiteY147" fmla="*/ 192280 h 3676650"/>
              <a:gd name="connsiteX148" fmla="*/ 3267752 w 10982325"/>
              <a:gd name="connsiteY148" fmla="*/ 238577 h 3676650"/>
              <a:gd name="connsiteX149" fmla="*/ 3152527 w 10982325"/>
              <a:gd name="connsiteY149" fmla="*/ 276878 h 3676650"/>
              <a:gd name="connsiteX150" fmla="*/ 3059916 w 10982325"/>
              <a:gd name="connsiteY150" fmla="*/ 292494 h 3676650"/>
              <a:gd name="connsiteX151" fmla="*/ 2988926 w 10982325"/>
              <a:gd name="connsiteY151" fmla="*/ 308586 h 3676650"/>
              <a:gd name="connsiteX152" fmla="*/ 2932748 w 10982325"/>
              <a:gd name="connsiteY152" fmla="*/ 334770 h 3676650"/>
              <a:gd name="connsiteX153" fmla="*/ 2976086 w 10982325"/>
              <a:gd name="connsiteY153" fmla="*/ 363292 h 3676650"/>
              <a:gd name="connsiteX154" fmla="*/ 3016568 w 10982325"/>
              <a:gd name="connsiteY154" fmla="*/ 386127 h 3676650"/>
              <a:gd name="connsiteX155" fmla="*/ 3190275 w 10982325"/>
              <a:gd name="connsiteY155" fmla="*/ 393598 h 3676650"/>
              <a:gd name="connsiteX156" fmla="*/ 3368869 w 10982325"/>
              <a:gd name="connsiteY156" fmla="*/ 378925 h 3676650"/>
              <a:gd name="connsiteX157" fmla="*/ 3449955 w 10982325"/>
              <a:gd name="connsiteY157" fmla="*/ 364734 h 3676650"/>
              <a:gd name="connsiteX158" fmla="*/ 3591363 w 10982325"/>
              <a:gd name="connsiteY158" fmla="*/ 329234 h 3676650"/>
              <a:gd name="connsiteX159" fmla="*/ 3658038 w 10982325"/>
              <a:gd name="connsiteY159" fmla="*/ 322121 h 3676650"/>
              <a:gd name="connsiteX160" fmla="*/ 3823811 w 10982325"/>
              <a:gd name="connsiteY160" fmla="*/ 316783 h 3676650"/>
              <a:gd name="connsiteX161" fmla="*/ 3940493 w 10982325"/>
              <a:gd name="connsiteY161" fmla="*/ 296431 h 3676650"/>
              <a:gd name="connsiteX162" fmla="*/ 3988118 w 10982325"/>
              <a:gd name="connsiteY162" fmla="*/ 283368 h 3676650"/>
              <a:gd name="connsiteX163" fmla="*/ 4035743 w 10982325"/>
              <a:gd name="connsiteY163" fmla="*/ 274778 h 3676650"/>
              <a:gd name="connsiteX164" fmla="*/ 4095274 w 10982325"/>
              <a:gd name="connsiteY164" fmla="*/ 259430 h 3676650"/>
              <a:gd name="connsiteX165" fmla="*/ 4164330 w 10982325"/>
              <a:gd name="connsiteY165" fmla="*/ 245438 h 3676650"/>
              <a:gd name="connsiteX166" fmla="*/ 4326255 w 10982325"/>
              <a:gd name="connsiteY166" fmla="*/ 231551 h 3676650"/>
              <a:gd name="connsiteX167" fmla="*/ 4481837 w 10982325"/>
              <a:gd name="connsiteY167" fmla="*/ 216033 h 3676650"/>
              <a:gd name="connsiteX168" fmla="*/ 4512231 w 10982325"/>
              <a:gd name="connsiteY168" fmla="*/ 207168 h 3676650"/>
              <a:gd name="connsiteX169" fmla="*/ 4545330 w 10982325"/>
              <a:gd name="connsiteY169" fmla="*/ 197643 h 3676650"/>
              <a:gd name="connsiteX170" fmla="*/ 4597718 w 10982325"/>
              <a:gd name="connsiteY170" fmla="*/ 197643 h 3676650"/>
              <a:gd name="connsiteX171" fmla="*/ 4677737 w 10982325"/>
              <a:gd name="connsiteY171" fmla="*/ 199168 h 3676650"/>
              <a:gd name="connsiteX172" fmla="*/ 4741555 w 10982325"/>
              <a:gd name="connsiteY172" fmla="*/ 199215 h 3676650"/>
              <a:gd name="connsiteX173" fmla="*/ 4812116 w 10982325"/>
              <a:gd name="connsiteY173" fmla="*/ 197571 h 3676650"/>
              <a:gd name="connsiteX174" fmla="*/ 5043974 w 10982325"/>
              <a:gd name="connsiteY174" fmla="*/ 176483 h 3676650"/>
              <a:gd name="connsiteX175" fmla="*/ 5063814 w 10982325"/>
              <a:gd name="connsiteY175" fmla="*/ 170090 h 3676650"/>
              <a:gd name="connsiteX176" fmla="*/ 5346145 w 10982325"/>
              <a:gd name="connsiteY176" fmla="*/ 155064 h 3676650"/>
              <a:gd name="connsiteX177" fmla="*/ 5652545 w 10982325"/>
              <a:gd name="connsiteY177" fmla="*/ 166037 h 3676650"/>
              <a:gd name="connsiteX178" fmla="*/ 5715962 w 10982325"/>
              <a:gd name="connsiteY178" fmla="*/ 165387 h 3676650"/>
              <a:gd name="connsiteX179" fmla="*/ 5759768 w 10982325"/>
              <a:gd name="connsiteY179" fmla="*/ 163870 h 3676650"/>
              <a:gd name="connsiteX180" fmla="*/ 5867648 w 10982325"/>
              <a:gd name="connsiteY180" fmla="*/ 185173 h 3676650"/>
              <a:gd name="connsiteX181" fmla="*/ 5931218 w 10982325"/>
              <a:gd name="connsiteY181" fmla="*/ 193164 h 3676650"/>
              <a:gd name="connsiteX182" fmla="*/ 6018695 w 10982325"/>
              <a:gd name="connsiteY182" fmla="*/ 197139 h 3676650"/>
              <a:gd name="connsiteX183" fmla="*/ 6177182 w 10982325"/>
              <a:gd name="connsiteY183" fmla="*/ 196506 h 3676650"/>
              <a:gd name="connsiteX184" fmla="*/ 6216844 w 10982325"/>
              <a:gd name="connsiteY184" fmla="*/ 216689 h 3676650"/>
              <a:gd name="connsiteX185" fmla="*/ 6273994 w 10982325"/>
              <a:gd name="connsiteY185" fmla="*/ 226214 h 3676650"/>
              <a:gd name="connsiteX186" fmla="*/ 6312218 w 10982325"/>
              <a:gd name="connsiteY186" fmla="*/ 216689 h 3676650"/>
              <a:gd name="connsiteX187" fmla="*/ 6445568 w 10982325"/>
              <a:gd name="connsiteY187" fmla="*/ 207164 h 3676650"/>
              <a:gd name="connsiteX188" fmla="*/ 6578918 w 10982325"/>
              <a:gd name="connsiteY188" fmla="*/ 215754 h 3676650"/>
              <a:gd name="connsiteX189" fmla="*/ 6637754 w 10982325"/>
              <a:gd name="connsiteY189" fmla="*/ 231172 h 3676650"/>
              <a:gd name="connsiteX190" fmla="*/ 6707858 w 10982325"/>
              <a:gd name="connsiteY190" fmla="*/ 222582 h 3676650"/>
              <a:gd name="connsiteX191" fmla="*/ 6774437 w 10982325"/>
              <a:gd name="connsiteY191" fmla="*/ 232156 h 3676650"/>
              <a:gd name="connsiteX192" fmla="*/ 6830264 w 10982325"/>
              <a:gd name="connsiteY192" fmla="*/ 241645 h 3676650"/>
              <a:gd name="connsiteX193" fmla="*/ 6921818 w 10982325"/>
              <a:gd name="connsiteY193" fmla="*/ 259734 h 3676650"/>
              <a:gd name="connsiteX194" fmla="*/ 7016858 w 10982325"/>
              <a:gd name="connsiteY194" fmla="*/ 287182 h 3676650"/>
              <a:gd name="connsiteX195" fmla="*/ 7097344 w 10982325"/>
              <a:gd name="connsiteY195" fmla="*/ 302683 h 3676650"/>
              <a:gd name="connsiteX196" fmla="*/ 7137473 w 10982325"/>
              <a:gd name="connsiteY196" fmla="*/ 311939 h 3676650"/>
              <a:gd name="connsiteX197" fmla="*/ 7173516 w 10982325"/>
              <a:gd name="connsiteY197" fmla="*/ 320311 h 3676650"/>
              <a:gd name="connsiteX198" fmla="*/ 7221703 w 10982325"/>
              <a:gd name="connsiteY198" fmla="*/ 323835 h 3676650"/>
              <a:gd name="connsiteX199" fmla="*/ 7308476 w 10982325"/>
              <a:gd name="connsiteY199" fmla="*/ 331240 h 3676650"/>
              <a:gd name="connsiteX200" fmla="*/ 7361596 w 10982325"/>
              <a:gd name="connsiteY200" fmla="*/ 330097 h 3676650"/>
              <a:gd name="connsiteX201" fmla="*/ 7375779 w 10982325"/>
              <a:gd name="connsiteY201" fmla="*/ 328608 h 3676650"/>
              <a:gd name="connsiteX202" fmla="*/ 7458875 w 10982325"/>
              <a:gd name="connsiteY202" fmla="*/ 340514 h 3676650"/>
              <a:gd name="connsiteX203" fmla="*/ 7546181 w 10982325"/>
              <a:gd name="connsiteY203" fmla="*/ 348954 h 3676650"/>
              <a:gd name="connsiteX204" fmla="*/ 7693343 w 10982325"/>
              <a:gd name="connsiteY204" fmla="*/ 356631 h 3676650"/>
              <a:gd name="connsiteX205" fmla="*/ 7752683 w 10982325"/>
              <a:gd name="connsiteY205" fmla="*/ 357574 h 3676650"/>
              <a:gd name="connsiteX206" fmla="*/ 7784202 w 10982325"/>
              <a:gd name="connsiteY206" fmla="*/ 379217 h 3676650"/>
              <a:gd name="connsiteX207" fmla="*/ 7893368 w 10982325"/>
              <a:gd name="connsiteY207" fmla="*/ 378614 h 3676650"/>
              <a:gd name="connsiteX208" fmla="*/ 7933058 w 10982325"/>
              <a:gd name="connsiteY208" fmla="*/ 378153 h 3676650"/>
              <a:gd name="connsiteX209" fmla="*/ 8038586 w 10982325"/>
              <a:gd name="connsiteY209" fmla="*/ 390059 h 3676650"/>
              <a:gd name="connsiteX210" fmla="*/ 8140979 w 10982325"/>
              <a:gd name="connsiteY210" fmla="*/ 405457 h 3676650"/>
              <a:gd name="connsiteX211" fmla="*/ 8219599 w 10982325"/>
              <a:gd name="connsiteY211" fmla="*/ 418187 h 3676650"/>
              <a:gd name="connsiteX212" fmla="*/ 8398193 w 10982325"/>
              <a:gd name="connsiteY212" fmla="*/ 432613 h 3676650"/>
              <a:gd name="connsiteX213" fmla="*/ 8488680 w 10982325"/>
              <a:gd name="connsiteY213" fmla="*/ 430811 h 3676650"/>
              <a:gd name="connsiteX214" fmla="*/ 8588693 w 10982325"/>
              <a:gd name="connsiteY214" fmla="*/ 431002 h 3676650"/>
              <a:gd name="connsiteX215" fmla="*/ 8641213 w 10982325"/>
              <a:gd name="connsiteY215" fmla="*/ 445289 h 3676650"/>
              <a:gd name="connsiteX216" fmla="*/ 8713889 w 10982325"/>
              <a:gd name="connsiteY216" fmla="*/ 457195 h 3676650"/>
              <a:gd name="connsiteX217" fmla="*/ 8738368 w 10982325"/>
              <a:gd name="connsiteY217" fmla="*/ 457195 h 3676650"/>
              <a:gd name="connsiteX218" fmla="*/ 8811701 w 10982325"/>
              <a:gd name="connsiteY218" fmla="*/ 453474 h 3676650"/>
              <a:gd name="connsiteX219" fmla="*/ 8926449 w 10982325"/>
              <a:gd name="connsiteY219" fmla="*/ 466498 h 3676650"/>
              <a:gd name="connsiteX220" fmla="*/ 9048159 w 10982325"/>
              <a:gd name="connsiteY220" fmla="*/ 480878 h 3676650"/>
              <a:gd name="connsiteX221" fmla="*/ 9193359 w 10982325"/>
              <a:gd name="connsiteY221" fmla="*/ 497064 h 3676650"/>
              <a:gd name="connsiteX222" fmla="*/ 9332481 w 10982325"/>
              <a:gd name="connsiteY222" fmla="*/ 513322 h 3676650"/>
              <a:gd name="connsiteX223" fmla="*/ 9378125 w 10982325"/>
              <a:gd name="connsiteY223" fmla="*/ 528259 h 3676650"/>
              <a:gd name="connsiteX224" fmla="*/ 9422930 w 10982325"/>
              <a:gd name="connsiteY224" fmla="*/ 541824 h 3676650"/>
              <a:gd name="connsiteX225" fmla="*/ 9464993 w 10982325"/>
              <a:gd name="connsiteY225" fmla="*/ 550064 h 3676650"/>
              <a:gd name="connsiteX226" fmla="*/ 9507017 w 10982325"/>
              <a:gd name="connsiteY226" fmla="*/ 558228 h 3676650"/>
              <a:gd name="connsiteX227" fmla="*/ 9565386 w 10982325"/>
              <a:gd name="connsiteY227" fmla="*/ 571895 h 3676650"/>
              <a:gd name="connsiteX228" fmla="*/ 9629966 w 10982325"/>
              <a:gd name="connsiteY228" fmla="*/ 586277 h 3676650"/>
              <a:gd name="connsiteX229" fmla="*/ 9787890 w 10982325"/>
              <a:gd name="connsiteY229" fmla="*/ 600522 h 3676650"/>
              <a:gd name="connsiteX230" fmla="*/ 9940290 w 10982325"/>
              <a:gd name="connsiteY230" fmla="*/ 614651 h 3676650"/>
              <a:gd name="connsiteX231" fmla="*/ 10026872 w 10982325"/>
              <a:gd name="connsiteY231" fmla="*/ 630018 h 3676650"/>
              <a:gd name="connsiteX232" fmla="*/ 10116884 w 10982325"/>
              <a:gd name="connsiteY232" fmla="*/ 645730 h 3676650"/>
              <a:gd name="connsiteX233" fmla="*/ 10188987 w 10982325"/>
              <a:gd name="connsiteY233" fmla="*/ 654839 h 3676650"/>
              <a:gd name="connsiteX234" fmla="*/ 10270427 w 10982325"/>
              <a:gd name="connsiteY234" fmla="*/ 668824 h 3676650"/>
              <a:gd name="connsiteX235" fmla="*/ 10352437 w 10982325"/>
              <a:gd name="connsiteY235" fmla="*/ 683111 h 3676650"/>
              <a:gd name="connsiteX236" fmla="*/ 10419493 w 10982325"/>
              <a:gd name="connsiteY236" fmla="*/ 694159 h 3676650"/>
              <a:gd name="connsiteX237" fmla="*/ 10510742 w 10982325"/>
              <a:gd name="connsiteY237" fmla="*/ 707242 h 3676650"/>
              <a:gd name="connsiteX238" fmla="*/ 10610373 w 10982325"/>
              <a:gd name="connsiteY238" fmla="*/ 719559 h 3676650"/>
              <a:gd name="connsiteX239" fmla="*/ 10748867 w 10982325"/>
              <a:gd name="connsiteY239" fmla="*/ 736408 h 3676650"/>
              <a:gd name="connsiteX240" fmla="*/ 10880313 w 10982325"/>
              <a:gd name="connsiteY240" fmla="*/ 751447 h 3676650"/>
              <a:gd name="connsiteX241" fmla="*/ 10932414 w 10982325"/>
              <a:gd name="connsiteY241" fmla="*/ 759614 h 3676650"/>
              <a:gd name="connsiteX242" fmla="*/ 10979467 w 10982325"/>
              <a:gd name="connsiteY242" fmla="*/ 783426 h 3676650"/>
              <a:gd name="connsiteX243" fmla="*/ 10961180 w 10982325"/>
              <a:gd name="connsiteY243" fmla="*/ 807239 h 3676650"/>
              <a:gd name="connsiteX244" fmla="*/ 10912792 w 10982325"/>
              <a:gd name="connsiteY244" fmla="*/ 836833 h 3676650"/>
              <a:gd name="connsiteX245" fmla="*/ 10898505 w 10982325"/>
              <a:gd name="connsiteY245" fmla="*/ 854864 h 3676650"/>
              <a:gd name="connsiteX246" fmla="*/ 10884217 w 10982325"/>
              <a:gd name="connsiteY246" fmla="*/ 867934 h 3676650"/>
              <a:gd name="connsiteX247" fmla="*/ 10848498 w 10982325"/>
              <a:gd name="connsiteY247" fmla="*/ 886717 h 3676650"/>
              <a:gd name="connsiteX248" fmla="*/ 10803255 w 10982325"/>
              <a:gd name="connsiteY248" fmla="*/ 914129 h 3676650"/>
              <a:gd name="connsiteX249" fmla="*/ 10763441 w 10982325"/>
              <a:gd name="connsiteY249" fmla="*/ 938764 h 3676650"/>
              <a:gd name="connsiteX250" fmla="*/ 10726959 w 10982325"/>
              <a:gd name="connsiteY250" fmla="*/ 969721 h 3676650"/>
              <a:gd name="connsiteX251" fmla="*/ 10712005 w 10982325"/>
              <a:gd name="connsiteY251" fmla="*/ 997734 h 3676650"/>
              <a:gd name="connsiteX252" fmla="*/ 10703242 w 10982325"/>
              <a:gd name="connsiteY252" fmla="*/ 1040597 h 3676650"/>
              <a:gd name="connsiteX253" fmla="*/ 10712767 w 10982325"/>
              <a:gd name="connsiteY253" fmla="*/ 1083459 h 3676650"/>
              <a:gd name="connsiteX254" fmla="*/ 10722292 w 10982325"/>
              <a:gd name="connsiteY254" fmla="*/ 1093842 h 3676650"/>
              <a:gd name="connsiteX255" fmla="*/ 10740771 w 10982325"/>
              <a:gd name="connsiteY255" fmla="*/ 1120035 h 3676650"/>
              <a:gd name="connsiteX256" fmla="*/ 10762202 w 10982325"/>
              <a:gd name="connsiteY256" fmla="*/ 1154897 h 3676650"/>
              <a:gd name="connsiteX257" fmla="*/ 10712767 w 10982325"/>
              <a:gd name="connsiteY257" fmla="*/ 1176509 h 3676650"/>
              <a:gd name="connsiteX258" fmla="*/ 10617517 w 10982325"/>
              <a:gd name="connsiteY258" fmla="*/ 1217400 h 3676650"/>
              <a:gd name="connsiteX259" fmla="*/ 10519410 w 10982325"/>
              <a:gd name="connsiteY259" fmla="*/ 1234469 h 3676650"/>
              <a:gd name="connsiteX260" fmla="*/ 10402729 w 10982325"/>
              <a:gd name="connsiteY260" fmla="*/ 1245632 h 3676650"/>
              <a:gd name="connsiteX261" fmla="*/ 10360342 w 10982325"/>
              <a:gd name="connsiteY261" fmla="*/ 1278627 h 3676650"/>
              <a:gd name="connsiteX262" fmla="*/ 10339101 w 10982325"/>
              <a:gd name="connsiteY262" fmla="*/ 1303706 h 3676650"/>
              <a:gd name="connsiteX263" fmla="*/ 10293667 w 10982325"/>
              <a:gd name="connsiteY263" fmla="*/ 1349483 h 3676650"/>
              <a:gd name="connsiteX264" fmla="*/ 10275189 w 10982325"/>
              <a:gd name="connsiteY264" fmla="*/ 1359684 h 3676650"/>
              <a:gd name="connsiteX265" fmla="*/ 10250995 w 10982325"/>
              <a:gd name="connsiteY265" fmla="*/ 1368914 h 3676650"/>
              <a:gd name="connsiteX266" fmla="*/ 10198037 w 10982325"/>
              <a:gd name="connsiteY266" fmla="*/ 1399813 h 3676650"/>
              <a:gd name="connsiteX267" fmla="*/ 10150792 w 10982325"/>
              <a:gd name="connsiteY267" fmla="*/ 1428693 h 3676650"/>
              <a:gd name="connsiteX268" fmla="*/ 10131742 w 10982325"/>
              <a:gd name="connsiteY268" fmla="*/ 1435884 h 3676650"/>
              <a:gd name="connsiteX269" fmla="*/ 10112692 w 10982325"/>
              <a:gd name="connsiteY269" fmla="*/ 1426359 h 3676650"/>
              <a:gd name="connsiteX270" fmla="*/ 10085737 w 10982325"/>
              <a:gd name="connsiteY270" fmla="*/ 1416834 h 3676650"/>
              <a:gd name="connsiteX271" fmla="*/ 10051542 w 10982325"/>
              <a:gd name="connsiteY271" fmla="*/ 1409690 h 3676650"/>
              <a:gd name="connsiteX272" fmla="*/ 10038112 w 10982325"/>
              <a:gd name="connsiteY272" fmla="*/ 1401813 h 3676650"/>
              <a:gd name="connsiteX273" fmla="*/ 9944195 w 10982325"/>
              <a:gd name="connsiteY273" fmla="*/ 1393489 h 3676650"/>
              <a:gd name="connsiteX274" fmla="*/ 9851613 w 10982325"/>
              <a:gd name="connsiteY274" fmla="*/ 1372791 h 3676650"/>
              <a:gd name="connsiteX275" fmla="*/ 9751600 w 10982325"/>
              <a:gd name="connsiteY275" fmla="*/ 1359684 h 3676650"/>
              <a:gd name="connsiteX276" fmla="*/ 9650730 w 10982325"/>
              <a:gd name="connsiteY276" fmla="*/ 1350159 h 3676650"/>
              <a:gd name="connsiteX277" fmla="*/ 9596724 w 10982325"/>
              <a:gd name="connsiteY277" fmla="*/ 1350035 h 3676650"/>
              <a:gd name="connsiteX278" fmla="*/ 9550051 w 10982325"/>
              <a:gd name="connsiteY278" fmla="*/ 1365380 h 3676650"/>
              <a:gd name="connsiteX279" fmla="*/ 9491224 w 10982325"/>
              <a:gd name="connsiteY279" fmla="*/ 1355979 h 3676650"/>
              <a:gd name="connsiteX280" fmla="*/ 9397432 w 10982325"/>
              <a:gd name="connsiteY280" fmla="*/ 1373515 h 3676650"/>
              <a:gd name="connsiteX281" fmla="*/ 9358865 w 10982325"/>
              <a:gd name="connsiteY281" fmla="*/ 1401718 h 3676650"/>
              <a:gd name="connsiteX282" fmla="*/ 9310602 w 10982325"/>
              <a:gd name="connsiteY282" fmla="*/ 1416710 h 3676650"/>
              <a:gd name="connsiteX283" fmla="*/ 9266634 w 10982325"/>
              <a:gd name="connsiteY283" fmla="*/ 1426607 h 3676650"/>
              <a:gd name="connsiteX284" fmla="*/ 9226868 w 10982325"/>
              <a:gd name="connsiteY284" fmla="*/ 1425559 h 3676650"/>
              <a:gd name="connsiteX285" fmla="*/ 9119464 w 10982325"/>
              <a:gd name="connsiteY285" fmla="*/ 1434065 h 3676650"/>
              <a:gd name="connsiteX286" fmla="*/ 8931593 w 10982325"/>
              <a:gd name="connsiteY286" fmla="*/ 1478356 h 3676650"/>
              <a:gd name="connsiteX287" fmla="*/ 8920162 w 10982325"/>
              <a:gd name="connsiteY287" fmla="*/ 1510179 h 3676650"/>
              <a:gd name="connsiteX288" fmla="*/ 8803005 w 10982325"/>
              <a:gd name="connsiteY288" fmla="*/ 1512084 h 3676650"/>
              <a:gd name="connsiteX289" fmla="*/ 8683943 w 10982325"/>
              <a:gd name="connsiteY289" fmla="*/ 1512084 h 3676650"/>
              <a:gd name="connsiteX290" fmla="*/ 8588969 w 10982325"/>
              <a:gd name="connsiteY290" fmla="*/ 1494901 h 3676650"/>
              <a:gd name="connsiteX291" fmla="*/ 8598494 w 10982325"/>
              <a:gd name="connsiteY291" fmla="*/ 1483138 h 3676650"/>
              <a:gd name="connsiteX292" fmla="*/ 8595836 w 10982325"/>
              <a:gd name="connsiteY292" fmla="*/ 1474137 h 3676650"/>
              <a:gd name="connsiteX293" fmla="*/ 8579168 w 10982325"/>
              <a:gd name="connsiteY293" fmla="*/ 1487548 h 3676650"/>
              <a:gd name="connsiteX294" fmla="*/ 8550230 w 10982325"/>
              <a:gd name="connsiteY294" fmla="*/ 1486672 h 3676650"/>
              <a:gd name="connsiteX295" fmla="*/ 8493443 w 10982325"/>
              <a:gd name="connsiteY295" fmla="*/ 1501759 h 3676650"/>
              <a:gd name="connsiteX296" fmla="*/ 8457724 w 10982325"/>
              <a:gd name="connsiteY296" fmla="*/ 1519723 h 3676650"/>
              <a:gd name="connsiteX297" fmla="*/ 8412480 w 10982325"/>
              <a:gd name="connsiteY297" fmla="*/ 1521352 h 3676650"/>
              <a:gd name="connsiteX298" fmla="*/ 8350568 w 10982325"/>
              <a:gd name="connsiteY298" fmla="*/ 1507322 h 3676650"/>
              <a:gd name="connsiteX299" fmla="*/ 8360093 w 10982325"/>
              <a:gd name="connsiteY299" fmla="*/ 1493034 h 3676650"/>
              <a:gd name="connsiteX300" fmla="*/ 8369618 w 10982325"/>
              <a:gd name="connsiteY300" fmla="*/ 1478747 h 3676650"/>
              <a:gd name="connsiteX301" fmla="*/ 8346491 w 10982325"/>
              <a:gd name="connsiteY301" fmla="*/ 1464459 h 3676650"/>
              <a:gd name="connsiteX302" fmla="*/ 8309067 w 10982325"/>
              <a:gd name="connsiteY302" fmla="*/ 1478747 h 3676650"/>
              <a:gd name="connsiteX303" fmla="*/ 8207693 w 10982325"/>
              <a:gd name="connsiteY303" fmla="*/ 1483509 h 3676650"/>
              <a:gd name="connsiteX304" fmla="*/ 8095650 w 10982325"/>
              <a:gd name="connsiteY304" fmla="*/ 1482490 h 3676650"/>
              <a:gd name="connsiteX305" fmla="*/ 8052912 w 10982325"/>
              <a:gd name="connsiteY305" fmla="*/ 1501331 h 3676650"/>
              <a:gd name="connsiteX306" fmla="*/ 8026718 w 10982325"/>
              <a:gd name="connsiteY306" fmla="*/ 1534678 h 3676650"/>
              <a:gd name="connsiteX307" fmla="*/ 8012430 w 10982325"/>
              <a:gd name="connsiteY307" fmla="*/ 1563157 h 3676650"/>
              <a:gd name="connsiteX308" fmla="*/ 8046549 w 10982325"/>
              <a:gd name="connsiteY308" fmla="*/ 1607334 h 3676650"/>
              <a:gd name="connsiteX309" fmla="*/ 8064818 w 10982325"/>
              <a:gd name="connsiteY309" fmla="*/ 1616221 h 3676650"/>
              <a:gd name="connsiteX310" fmla="*/ 8085811 w 10982325"/>
              <a:gd name="connsiteY310" fmla="*/ 1631766 h 3676650"/>
              <a:gd name="connsiteX311" fmla="*/ 8131493 w 10982325"/>
              <a:gd name="connsiteY311" fmla="*/ 1682277 h 3676650"/>
              <a:gd name="connsiteX312" fmla="*/ 8086249 w 10982325"/>
              <a:gd name="connsiteY312" fmla="*/ 1707966 h 3676650"/>
              <a:gd name="connsiteX313" fmla="*/ 8031480 w 10982325"/>
              <a:gd name="connsiteY313" fmla="*/ 1721558 h 3676650"/>
              <a:gd name="connsiteX314" fmla="*/ 7979302 w 10982325"/>
              <a:gd name="connsiteY314" fmla="*/ 1734026 h 3676650"/>
              <a:gd name="connsiteX315" fmla="*/ 7933258 w 10982325"/>
              <a:gd name="connsiteY315" fmla="*/ 1749600 h 3676650"/>
              <a:gd name="connsiteX316" fmla="*/ 7912284 w 10982325"/>
              <a:gd name="connsiteY316" fmla="*/ 1759734 h 3676650"/>
              <a:gd name="connsiteX317" fmla="*/ 7891653 w 10982325"/>
              <a:gd name="connsiteY317" fmla="*/ 1781165 h 3676650"/>
              <a:gd name="connsiteX318" fmla="*/ 7832236 w 10982325"/>
              <a:gd name="connsiteY318" fmla="*/ 1795215 h 3676650"/>
              <a:gd name="connsiteX319" fmla="*/ 7672988 w 10982325"/>
              <a:gd name="connsiteY319" fmla="*/ 1781089 h 3676650"/>
              <a:gd name="connsiteX320" fmla="*/ 7523760 w 10982325"/>
              <a:gd name="connsiteY320" fmla="*/ 1770088 h 3676650"/>
              <a:gd name="connsiteX321" fmla="*/ 7469505 w 10982325"/>
              <a:gd name="connsiteY321" fmla="*/ 1769269 h 3676650"/>
              <a:gd name="connsiteX322" fmla="*/ 7367673 w 10982325"/>
              <a:gd name="connsiteY322" fmla="*/ 1745790 h 3676650"/>
              <a:gd name="connsiteX323" fmla="*/ 7266251 w 10982325"/>
              <a:gd name="connsiteY323" fmla="*/ 1736884 h 3676650"/>
              <a:gd name="connsiteX324" fmla="*/ 7176230 w 10982325"/>
              <a:gd name="connsiteY324" fmla="*/ 1724635 h 3676650"/>
              <a:gd name="connsiteX325" fmla="*/ 7079999 w 10982325"/>
              <a:gd name="connsiteY325" fmla="*/ 1712109 h 3676650"/>
              <a:gd name="connsiteX326" fmla="*/ 6978968 w 10982325"/>
              <a:gd name="connsiteY326" fmla="*/ 1721634 h 3676650"/>
              <a:gd name="connsiteX327" fmla="*/ 6964680 w 10982325"/>
              <a:gd name="connsiteY327" fmla="*/ 1731159 h 3676650"/>
              <a:gd name="connsiteX328" fmla="*/ 6950393 w 10982325"/>
              <a:gd name="connsiteY328" fmla="*/ 1745447 h 3676650"/>
              <a:gd name="connsiteX329" fmla="*/ 6959918 w 10982325"/>
              <a:gd name="connsiteY329" fmla="*/ 1759734 h 3676650"/>
              <a:gd name="connsiteX330" fmla="*/ 6969443 w 10982325"/>
              <a:gd name="connsiteY330" fmla="*/ 1773260 h 3676650"/>
              <a:gd name="connsiteX331" fmla="*/ 6876574 w 10982325"/>
              <a:gd name="connsiteY331" fmla="*/ 1782013 h 3676650"/>
              <a:gd name="connsiteX332" fmla="*/ 6759893 w 10982325"/>
              <a:gd name="connsiteY332" fmla="*/ 1742237 h 3676650"/>
              <a:gd name="connsiteX333" fmla="*/ 6724174 w 10982325"/>
              <a:gd name="connsiteY333" fmla="*/ 1708699 h 3676650"/>
              <a:gd name="connsiteX334" fmla="*/ 6639097 w 10982325"/>
              <a:gd name="connsiteY334" fmla="*/ 1702699 h 3676650"/>
              <a:gd name="connsiteX335" fmla="*/ 6583461 w 10982325"/>
              <a:gd name="connsiteY335" fmla="*/ 1722330 h 3676650"/>
              <a:gd name="connsiteX336" fmla="*/ 6539960 w 10982325"/>
              <a:gd name="connsiteY336" fmla="*/ 1735779 h 3676650"/>
              <a:gd name="connsiteX337" fmla="*/ 6502718 w 10982325"/>
              <a:gd name="connsiteY337" fmla="*/ 1749676 h 3676650"/>
              <a:gd name="connsiteX338" fmla="*/ 6453959 w 10982325"/>
              <a:gd name="connsiteY338" fmla="*/ 1770764 h 3676650"/>
              <a:gd name="connsiteX339" fmla="*/ 6336163 w 10982325"/>
              <a:gd name="connsiteY339" fmla="*/ 1759734 h 3676650"/>
              <a:gd name="connsiteX340" fmla="*/ 6236018 w 10982325"/>
              <a:gd name="connsiteY340" fmla="*/ 1775041 h 3676650"/>
              <a:gd name="connsiteX341" fmla="*/ 6222406 w 10982325"/>
              <a:gd name="connsiteY341" fmla="*/ 1785128 h 3676650"/>
              <a:gd name="connsiteX342" fmla="*/ 6173743 w 10982325"/>
              <a:gd name="connsiteY342" fmla="*/ 1773326 h 3676650"/>
              <a:gd name="connsiteX343" fmla="*/ 6144740 w 10982325"/>
              <a:gd name="connsiteY343" fmla="*/ 1785804 h 3676650"/>
              <a:gd name="connsiteX344" fmla="*/ 6124832 w 10982325"/>
              <a:gd name="connsiteY344" fmla="*/ 1821856 h 3676650"/>
              <a:gd name="connsiteX345" fmla="*/ 6095219 w 10982325"/>
              <a:gd name="connsiteY345" fmla="*/ 1827876 h 3676650"/>
              <a:gd name="connsiteX346" fmla="*/ 6064339 w 10982325"/>
              <a:gd name="connsiteY346" fmla="*/ 1816884 h 3676650"/>
              <a:gd name="connsiteX347" fmla="*/ 6031230 w 10982325"/>
              <a:gd name="connsiteY347" fmla="*/ 1807359 h 3676650"/>
              <a:gd name="connsiteX348" fmla="*/ 5997331 w 10982325"/>
              <a:gd name="connsiteY348" fmla="*/ 1797834 h 3676650"/>
              <a:gd name="connsiteX349" fmla="*/ 5969318 w 10982325"/>
              <a:gd name="connsiteY349" fmla="*/ 1788309 h 3676650"/>
              <a:gd name="connsiteX350" fmla="*/ 5902643 w 10982325"/>
              <a:gd name="connsiteY350" fmla="*/ 1778784 h 3676650"/>
              <a:gd name="connsiteX351" fmla="*/ 5835968 w 10982325"/>
              <a:gd name="connsiteY351" fmla="*/ 1792062 h 3676650"/>
              <a:gd name="connsiteX352" fmla="*/ 5678024 w 10982325"/>
              <a:gd name="connsiteY352" fmla="*/ 1816884 h 3676650"/>
              <a:gd name="connsiteX353" fmla="*/ 5550218 w 10982325"/>
              <a:gd name="connsiteY353" fmla="*/ 1826409 h 3676650"/>
              <a:gd name="connsiteX354" fmla="*/ 5526405 w 10982325"/>
              <a:gd name="connsiteY354" fmla="*/ 1835934 h 3676650"/>
              <a:gd name="connsiteX355" fmla="*/ 5502593 w 10982325"/>
              <a:gd name="connsiteY355" fmla="*/ 1864509 h 3676650"/>
              <a:gd name="connsiteX356" fmla="*/ 5474018 w 10982325"/>
              <a:gd name="connsiteY356" fmla="*/ 1893084 h 3676650"/>
              <a:gd name="connsiteX357" fmla="*/ 5445443 w 10982325"/>
              <a:gd name="connsiteY357" fmla="*/ 1902609 h 3676650"/>
              <a:gd name="connsiteX358" fmla="*/ 5424678 w 10982325"/>
              <a:gd name="connsiteY358" fmla="*/ 1890808 h 3676650"/>
              <a:gd name="connsiteX359" fmla="*/ 5388293 w 10982325"/>
              <a:gd name="connsiteY359" fmla="*/ 1878330 h 3676650"/>
              <a:gd name="connsiteX360" fmla="*/ 5313531 w 10982325"/>
              <a:gd name="connsiteY360" fmla="*/ 1887303 h 3676650"/>
              <a:gd name="connsiteX361" fmla="*/ 5231559 w 10982325"/>
              <a:gd name="connsiteY361" fmla="*/ 1903743 h 3676650"/>
              <a:gd name="connsiteX362" fmla="*/ 5219900 w 10982325"/>
              <a:gd name="connsiteY362" fmla="*/ 1909753 h 3676650"/>
              <a:gd name="connsiteX363" fmla="*/ 5194716 w 10982325"/>
              <a:gd name="connsiteY363" fmla="*/ 1891675 h 3676650"/>
              <a:gd name="connsiteX364" fmla="*/ 5045393 w 10982325"/>
              <a:gd name="connsiteY364" fmla="*/ 1902219 h 3676650"/>
              <a:gd name="connsiteX365" fmla="*/ 5005635 w 10982325"/>
              <a:gd name="connsiteY365" fmla="*/ 1914716 h 3676650"/>
              <a:gd name="connsiteX366" fmla="*/ 4912043 w 10982325"/>
              <a:gd name="connsiteY366" fmla="*/ 1999440 h 3676650"/>
              <a:gd name="connsiteX367" fmla="*/ 4943266 w 10982325"/>
              <a:gd name="connsiteY367" fmla="*/ 2026434 h 3676650"/>
              <a:gd name="connsiteX368" fmla="*/ 4990796 w 10982325"/>
              <a:gd name="connsiteY368" fmla="*/ 2007384 h 3676650"/>
              <a:gd name="connsiteX369" fmla="*/ 5033391 w 10982325"/>
              <a:gd name="connsiteY369" fmla="*/ 1987610 h 3676650"/>
              <a:gd name="connsiteX370" fmla="*/ 5145262 w 10982325"/>
              <a:gd name="connsiteY370" fmla="*/ 1982476 h 3676650"/>
              <a:gd name="connsiteX371" fmla="*/ 5242894 w 10982325"/>
              <a:gd name="connsiteY371" fmla="*/ 1994554 h 3676650"/>
              <a:gd name="connsiteX372" fmla="*/ 5254943 w 10982325"/>
              <a:gd name="connsiteY372" fmla="*/ 1999688 h 3676650"/>
              <a:gd name="connsiteX373" fmla="*/ 5283518 w 10982325"/>
              <a:gd name="connsiteY373" fmla="*/ 1988334 h 3676650"/>
              <a:gd name="connsiteX374" fmla="*/ 5312093 w 10982325"/>
              <a:gd name="connsiteY374" fmla="*/ 2002622 h 3676650"/>
              <a:gd name="connsiteX375" fmla="*/ 5347983 w 10982325"/>
              <a:gd name="connsiteY375" fmla="*/ 1997859 h 3676650"/>
              <a:gd name="connsiteX376" fmla="*/ 5412105 w 10982325"/>
              <a:gd name="connsiteY376" fmla="*/ 1988334 h 3676650"/>
              <a:gd name="connsiteX377" fmla="*/ 5441242 w 10982325"/>
              <a:gd name="connsiteY377" fmla="*/ 1997859 h 3676650"/>
              <a:gd name="connsiteX378" fmla="*/ 5464493 w 10982325"/>
              <a:gd name="connsiteY378" fmla="*/ 2026434 h 3676650"/>
              <a:gd name="connsiteX379" fmla="*/ 5464493 w 10982325"/>
              <a:gd name="connsiteY379" fmla="*/ 2055009 h 3676650"/>
              <a:gd name="connsiteX380" fmla="*/ 5321618 w 10982325"/>
              <a:gd name="connsiteY380" fmla="*/ 2055009 h 3676650"/>
              <a:gd name="connsiteX381" fmla="*/ 5178743 w 10982325"/>
              <a:gd name="connsiteY381" fmla="*/ 2040722 h 3676650"/>
              <a:gd name="connsiteX382" fmla="*/ 5164455 w 10982325"/>
              <a:gd name="connsiteY382" fmla="*/ 2026434 h 3676650"/>
              <a:gd name="connsiteX383" fmla="*/ 5150168 w 10982325"/>
              <a:gd name="connsiteY383" fmla="*/ 2053419 h 3676650"/>
              <a:gd name="connsiteX384" fmla="*/ 5150168 w 10982325"/>
              <a:gd name="connsiteY384" fmla="*/ 2080393 h 3676650"/>
              <a:gd name="connsiteX385" fmla="*/ 5023619 w 10982325"/>
              <a:gd name="connsiteY385" fmla="*/ 2078707 h 3676650"/>
              <a:gd name="connsiteX386" fmla="*/ 4897079 w 10982325"/>
              <a:gd name="connsiteY386" fmla="*/ 2094595 h 3676650"/>
              <a:gd name="connsiteX387" fmla="*/ 4923044 w 10982325"/>
              <a:gd name="connsiteY387" fmla="*/ 2112159 h 3676650"/>
              <a:gd name="connsiteX388" fmla="*/ 4954905 w 10982325"/>
              <a:gd name="connsiteY388" fmla="*/ 2121684 h 3676650"/>
              <a:gd name="connsiteX389" fmla="*/ 5051517 w 10982325"/>
              <a:gd name="connsiteY389" fmla="*/ 2131209 h 3676650"/>
              <a:gd name="connsiteX390" fmla="*/ 5138328 w 10982325"/>
              <a:gd name="connsiteY390" fmla="*/ 2142916 h 3676650"/>
              <a:gd name="connsiteX391" fmla="*/ 5151292 w 10982325"/>
              <a:gd name="connsiteY391" fmla="*/ 2172710 h 3676650"/>
              <a:gd name="connsiteX392" fmla="*/ 5249647 w 10982325"/>
              <a:gd name="connsiteY392" fmla="*/ 2186531 h 3676650"/>
              <a:gd name="connsiteX393" fmla="*/ 5331143 w 10982325"/>
              <a:gd name="connsiteY393" fmla="*/ 2199837 h 3676650"/>
              <a:gd name="connsiteX394" fmla="*/ 5090703 w 10982325"/>
              <a:gd name="connsiteY394" fmla="*/ 2233003 h 3676650"/>
              <a:gd name="connsiteX395" fmla="*/ 4882563 w 10982325"/>
              <a:gd name="connsiteY395" fmla="*/ 2241928 h 3676650"/>
              <a:gd name="connsiteX396" fmla="*/ 4702493 w 10982325"/>
              <a:gd name="connsiteY396" fmla="*/ 2265893 h 3676650"/>
              <a:gd name="connsiteX397" fmla="*/ 4609281 w 10982325"/>
              <a:gd name="connsiteY397" fmla="*/ 2276780 h 3676650"/>
              <a:gd name="connsiteX398" fmla="*/ 4442813 w 10982325"/>
              <a:gd name="connsiteY398" fmla="*/ 2289162 h 3676650"/>
              <a:gd name="connsiteX399" fmla="*/ 4285203 w 10982325"/>
              <a:gd name="connsiteY399" fmla="*/ 2302002 h 3676650"/>
              <a:gd name="connsiteX400" fmla="*/ 4246322 w 10982325"/>
              <a:gd name="connsiteY400" fmla="*/ 2312184 h 3676650"/>
              <a:gd name="connsiteX401" fmla="*/ 4192343 w 10982325"/>
              <a:gd name="connsiteY401" fmla="*/ 2326177 h 3676650"/>
              <a:gd name="connsiteX402" fmla="*/ 4048811 w 10982325"/>
              <a:gd name="connsiteY402" fmla="*/ 2330968 h 3676650"/>
              <a:gd name="connsiteX403" fmla="*/ 4014445 w 10982325"/>
              <a:gd name="connsiteY403" fmla="*/ 2340493 h 3676650"/>
              <a:gd name="connsiteX404" fmla="*/ 3961105 w 10982325"/>
              <a:gd name="connsiteY404" fmla="*/ 2359809 h 3676650"/>
              <a:gd name="connsiteX405" fmla="*/ 3919595 w 10982325"/>
              <a:gd name="connsiteY405" fmla="*/ 2372544 h 3676650"/>
              <a:gd name="connsiteX406" fmla="*/ 3826050 w 10982325"/>
              <a:gd name="connsiteY406" fmla="*/ 2391861 h 3676650"/>
              <a:gd name="connsiteX407" fmla="*/ 3734657 w 10982325"/>
              <a:gd name="connsiteY407" fmla="*/ 2412463 h 3676650"/>
              <a:gd name="connsiteX408" fmla="*/ 3712550 w 10982325"/>
              <a:gd name="connsiteY408" fmla="*/ 2426484 h 3676650"/>
              <a:gd name="connsiteX409" fmla="*/ 3673793 w 10982325"/>
              <a:gd name="connsiteY409" fmla="*/ 2463727 h 3676650"/>
              <a:gd name="connsiteX410" fmla="*/ 3698081 w 10982325"/>
              <a:gd name="connsiteY410" fmla="*/ 2479844 h 3676650"/>
              <a:gd name="connsiteX411" fmla="*/ 3718951 w 10982325"/>
              <a:gd name="connsiteY411" fmla="*/ 2501456 h 3676650"/>
              <a:gd name="connsiteX412" fmla="*/ 3704187 w 10982325"/>
              <a:gd name="connsiteY412" fmla="*/ 2514600 h 3676650"/>
              <a:gd name="connsiteX413" fmla="*/ 3692843 w 10982325"/>
              <a:gd name="connsiteY413" fmla="*/ 2531269 h 3676650"/>
              <a:gd name="connsiteX414" fmla="*/ 3711331 w 10982325"/>
              <a:gd name="connsiteY414" fmla="*/ 2550319 h 3676650"/>
              <a:gd name="connsiteX415" fmla="*/ 3707130 w 10982325"/>
              <a:gd name="connsiteY415" fmla="*/ 2586743 h 3676650"/>
              <a:gd name="connsiteX416" fmla="*/ 3588068 w 10982325"/>
              <a:gd name="connsiteY416" fmla="*/ 2612031 h 3676650"/>
              <a:gd name="connsiteX417" fmla="*/ 3490436 w 10982325"/>
              <a:gd name="connsiteY417" fmla="*/ 2635910 h 3676650"/>
              <a:gd name="connsiteX418" fmla="*/ 3417380 w 10982325"/>
              <a:gd name="connsiteY418" fmla="*/ 2654322 h 3676650"/>
              <a:gd name="connsiteX419" fmla="*/ 3329273 w 10982325"/>
              <a:gd name="connsiteY419" fmla="*/ 2673011 h 3676650"/>
              <a:gd name="connsiteX420" fmla="*/ 3197543 w 10982325"/>
              <a:gd name="connsiteY420" fmla="*/ 2694270 h 3676650"/>
              <a:gd name="connsiteX421" fmla="*/ 3177550 w 10982325"/>
              <a:gd name="connsiteY421" fmla="*/ 2702719 h 3676650"/>
              <a:gd name="connsiteX422" fmla="*/ 3127544 w 10982325"/>
              <a:gd name="connsiteY422" fmla="*/ 2716197 h 3676650"/>
              <a:gd name="connsiteX423" fmla="*/ 3052286 w 10982325"/>
              <a:gd name="connsiteY423" fmla="*/ 2735828 h 3676650"/>
              <a:gd name="connsiteX424" fmla="*/ 3007043 w 10982325"/>
              <a:gd name="connsiteY424" fmla="*/ 2750030 h 3676650"/>
              <a:gd name="connsiteX425" fmla="*/ 2957036 w 10982325"/>
              <a:gd name="connsiteY425" fmla="*/ 2764269 h 3676650"/>
              <a:gd name="connsiteX426" fmla="*/ 2843155 w 10982325"/>
              <a:gd name="connsiteY426" fmla="*/ 2798893 h 3676650"/>
              <a:gd name="connsiteX427" fmla="*/ 2788387 w 10982325"/>
              <a:gd name="connsiteY427" fmla="*/ 2813295 h 3676650"/>
              <a:gd name="connsiteX428" fmla="*/ 2749868 w 10982325"/>
              <a:gd name="connsiteY428" fmla="*/ 2827068 h 3676650"/>
              <a:gd name="connsiteX429" fmla="*/ 2695099 w 10982325"/>
              <a:gd name="connsiteY429" fmla="*/ 2841317 h 3676650"/>
              <a:gd name="connsiteX430" fmla="*/ 2630805 w 10982325"/>
              <a:gd name="connsiteY430" fmla="*/ 2855433 h 3676650"/>
              <a:gd name="connsiteX431" fmla="*/ 2584809 w 10982325"/>
              <a:gd name="connsiteY431" fmla="*/ 2869749 h 3676650"/>
              <a:gd name="connsiteX432" fmla="*/ 2538041 w 10982325"/>
              <a:gd name="connsiteY432" fmla="*/ 2899182 h 3676650"/>
              <a:gd name="connsiteX433" fmla="*/ 2481644 w 10982325"/>
              <a:gd name="connsiteY433" fmla="*/ 2921794 h 3676650"/>
              <a:gd name="connsiteX434" fmla="*/ 2435543 w 10982325"/>
              <a:gd name="connsiteY434" fmla="*/ 2931319 h 3676650"/>
              <a:gd name="connsiteX435" fmla="*/ 2406444 w 10982325"/>
              <a:gd name="connsiteY435" fmla="*/ 2940844 h 3676650"/>
              <a:gd name="connsiteX436" fmla="*/ 2287924 w 10982325"/>
              <a:gd name="connsiteY436" fmla="*/ 2988440 h 3676650"/>
              <a:gd name="connsiteX437" fmla="*/ 2251024 w 10982325"/>
              <a:gd name="connsiteY437" fmla="*/ 2997994 h 3676650"/>
              <a:gd name="connsiteX438" fmla="*/ 2192655 w 10982325"/>
              <a:gd name="connsiteY438" fmla="*/ 3026569 h 3676650"/>
              <a:gd name="connsiteX439" fmla="*/ 2149183 w 10982325"/>
              <a:gd name="connsiteY439" fmla="*/ 3055144 h 3676650"/>
              <a:gd name="connsiteX440" fmla="*/ 2121218 w 10982325"/>
              <a:gd name="connsiteY440" fmla="*/ 3069431 h 3676650"/>
              <a:gd name="connsiteX441" fmla="*/ 2096243 w 10982325"/>
              <a:gd name="connsiteY441" fmla="*/ 3083719 h 3676650"/>
              <a:gd name="connsiteX442" fmla="*/ 2083118 w 10982325"/>
              <a:gd name="connsiteY442" fmla="*/ 3092806 h 3676650"/>
              <a:gd name="connsiteX443" fmla="*/ 2047399 w 10982325"/>
              <a:gd name="connsiteY443" fmla="*/ 3108541 h 3676650"/>
              <a:gd name="connsiteX444" fmla="*/ 2000002 w 10982325"/>
              <a:gd name="connsiteY444" fmla="*/ 3131696 h 3676650"/>
              <a:gd name="connsiteX445" fmla="*/ 1963131 w 10982325"/>
              <a:gd name="connsiteY445" fmla="*/ 3154537 h 3676650"/>
              <a:gd name="connsiteX446" fmla="*/ 1924126 w 10982325"/>
              <a:gd name="connsiteY446" fmla="*/ 3174673 h 3676650"/>
              <a:gd name="connsiteX447" fmla="*/ 1891941 w 10982325"/>
              <a:gd name="connsiteY447" fmla="*/ 3188494 h 3676650"/>
              <a:gd name="connsiteX448" fmla="*/ 1873568 w 10982325"/>
              <a:gd name="connsiteY448" fmla="*/ 3198019 h 3676650"/>
              <a:gd name="connsiteX449" fmla="*/ 1861061 w 10982325"/>
              <a:gd name="connsiteY449" fmla="*/ 3207544 h 3676650"/>
              <a:gd name="connsiteX450" fmla="*/ 1821180 w 10982325"/>
              <a:gd name="connsiteY450" fmla="*/ 3236119 h 3676650"/>
              <a:gd name="connsiteX451" fmla="*/ 1781299 w 10982325"/>
              <a:gd name="connsiteY451" fmla="*/ 3264694 h 3676650"/>
              <a:gd name="connsiteX452" fmla="*/ 1768793 w 10982325"/>
              <a:gd name="connsiteY452" fmla="*/ 3278981 h 3676650"/>
              <a:gd name="connsiteX453" fmla="*/ 1758953 w 10982325"/>
              <a:gd name="connsiteY453" fmla="*/ 3293269 h 3676650"/>
              <a:gd name="connsiteX454" fmla="*/ 1721168 w 10982325"/>
              <a:gd name="connsiteY454" fmla="*/ 3321844 h 3676650"/>
              <a:gd name="connsiteX455" fmla="*/ 1641567 w 10982325"/>
              <a:gd name="connsiteY455" fmla="*/ 3336131 h 3676650"/>
              <a:gd name="connsiteX456" fmla="*/ 1590132 w 10982325"/>
              <a:gd name="connsiteY456" fmla="*/ 3332864 h 3676650"/>
              <a:gd name="connsiteX457" fmla="*/ 1563538 w 10982325"/>
              <a:gd name="connsiteY457" fmla="*/ 3330969 h 3676650"/>
              <a:gd name="connsiteX458" fmla="*/ 1551223 w 10982325"/>
              <a:gd name="connsiteY458" fmla="*/ 3251054 h 3676650"/>
              <a:gd name="connsiteX459" fmla="*/ 1537811 w 10982325"/>
              <a:gd name="connsiteY459" fmla="*/ 3180817 h 3676650"/>
              <a:gd name="connsiteX460" fmla="*/ 1521143 w 10982325"/>
              <a:gd name="connsiteY460" fmla="*/ 3192551 h 3676650"/>
              <a:gd name="connsiteX461" fmla="*/ 1511618 w 10982325"/>
              <a:gd name="connsiteY461" fmla="*/ 3207544 h 3676650"/>
              <a:gd name="connsiteX462" fmla="*/ 1502093 w 10982325"/>
              <a:gd name="connsiteY462" fmla="*/ 3221831 h 3676650"/>
              <a:gd name="connsiteX463" fmla="*/ 1487805 w 10982325"/>
              <a:gd name="connsiteY463" fmla="*/ 3236119 h 3676650"/>
              <a:gd name="connsiteX464" fmla="*/ 1485424 w 10982325"/>
              <a:gd name="connsiteY464" fmla="*/ 3324568 h 3676650"/>
              <a:gd name="connsiteX465" fmla="*/ 1485424 w 10982325"/>
              <a:gd name="connsiteY465" fmla="*/ 3349038 h 3676650"/>
              <a:gd name="connsiteX466" fmla="*/ 1482290 w 10982325"/>
              <a:gd name="connsiteY466" fmla="*/ 3398044 h 3676650"/>
              <a:gd name="connsiteX467" fmla="*/ 1495035 w 10982325"/>
              <a:gd name="connsiteY467" fmla="*/ 3466062 h 3676650"/>
              <a:gd name="connsiteX468" fmla="*/ 1473851 w 10982325"/>
              <a:gd name="connsiteY468" fmla="*/ 3460356 h 3676650"/>
              <a:gd name="connsiteX469" fmla="*/ 1439018 w 10982325"/>
              <a:gd name="connsiteY469" fmla="*/ 3445669 h 3676650"/>
              <a:gd name="connsiteX470" fmla="*/ 1416368 w 10982325"/>
              <a:gd name="connsiteY470" fmla="*/ 3488531 h 3676650"/>
              <a:gd name="connsiteX471" fmla="*/ 1392555 w 10982325"/>
              <a:gd name="connsiteY471" fmla="*/ 3531394 h 3676650"/>
              <a:gd name="connsiteX472" fmla="*/ 1368743 w 10982325"/>
              <a:gd name="connsiteY472" fmla="*/ 3512344 h 3676650"/>
              <a:gd name="connsiteX473" fmla="*/ 4357011 w 10982325"/>
              <a:gd name="connsiteY473" fmla="*/ 2211191 h 3676650"/>
              <a:gd name="connsiteX474" fmla="*/ 4338762 w 10982325"/>
              <a:gd name="connsiteY474" fmla="*/ 2210438 h 3676650"/>
              <a:gd name="connsiteX475" fmla="*/ 4344515 w 10982325"/>
              <a:gd name="connsiteY475" fmla="*/ 2216191 h 3676650"/>
              <a:gd name="connsiteX476" fmla="*/ 4357011 w 10982325"/>
              <a:gd name="connsiteY476" fmla="*/ 2211191 h 3676650"/>
              <a:gd name="connsiteX477" fmla="*/ 4809649 w 10982325"/>
              <a:gd name="connsiteY477" fmla="*/ 2182063 h 3676650"/>
              <a:gd name="connsiteX478" fmla="*/ 4785837 w 10982325"/>
              <a:gd name="connsiteY478" fmla="*/ 2182063 h 3676650"/>
              <a:gd name="connsiteX479" fmla="*/ 4797743 w 10982325"/>
              <a:gd name="connsiteY479" fmla="*/ 2186864 h 3676650"/>
              <a:gd name="connsiteX480" fmla="*/ 4809649 w 10982325"/>
              <a:gd name="connsiteY480" fmla="*/ 2182063 h 3676650"/>
              <a:gd name="connsiteX481" fmla="*/ 4866799 w 10982325"/>
              <a:gd name="connsiteY481" fmla="*/ 2182063 h 3676650"/>
              <a:gd name="connsiteX482" fmla="*/ 4842987 w 10982325"/>
              <a:gd name="connsiteY482" fmla="*/ 2182063 h 3676650"/>
              <a:gd name="connsiteX483" fmla="*/ 4854893 w 10982325"/>
              <a:gd name="connsiteY483" fmla="*/ 2186864 h 3676650"/>
              <a:gd name="connsiteX484" fmla="*/ 4866799 w 10982325"/>
              <a:gd name="connsiteY484" fmla="*/ 2182063 h 3676650"/>
              <a:gd name="connsiteX485" fmla="*/ 5493068 w 10982325"/>
              <a:gd name="connsiteY485" fmla="*/ 1864519 h 3676650"/>
              <a:gd name="connsiteX486" fmla="*/ 5484104 w 10982325"/>
              <a:gd name="connsiteY486" fmla="*/ 1854994 h 3676650"/>
              <a:gd name="connsiteX487" fmla="*/ 5469255 w 10982325"/>
              <a:gd name="connsiteY487" fmla="*/ 1864519 h 3676650"/>
              <a:gd name="connsiteX488" fmla="*/ 5478218 w 10982325"/>
              <a:gd name="connsiteY488" fmla="*/ 1874044 h 3676650"/>
              <a:gd name="connsiteX489" fmla="*/ 5493068 w 10982325"/>
              <a:gd name="connsiteY489" fmla="*/ 1864519 h 3676650"/>
              <a:gd name="connsiteX490" fmla="*/ 6085999 w 10982325"/>
              <a:gd name="connsiteY490" fmla="*/ 1791538 h 3676650"/>
              <a:gd name="connsiteX491" fmla="*/ 6062187 w 10982325"/>
              <a:gd name="connsiteY491" fmla="*/ 1791538 h 3676650"/>
              <a:gd name="connsiteX492" fmla="*/ 6074093 w 10982325"/>
              <a:gd name="connsiteY492" fmla="*/ 1796339 h 3676650"/>
              <a:gd name="connsiteX493" fmla="*/ 6085999 w 10982325"/>
              <a:gd name="connsiteY493" fmla="*/ 1791538 h 3676650"/>
              <a:gd name="connsiteX494" fmla="*/ 1106805 w 10982325"/>
              <a:gd name="connsiteY494" fmla="*/ 3036094 h 3676650"/>
              <a:gd name="connsiteX495" fmla="*/ 1109415 w 10982325"/>
              <a:gd name="connsiteY495" fmla="*/ 3015386 h 3676650"/>
              <a:gd name="connsiteX496" fmla="*/ 1125855 w 10982325"/>
              <a:gd name="connsiteY496" fmla="*/ 3017044 h 3676650"/>
              <a:gd name="connsiteX497" fmla="*/ 1123245 w 10982325"/>
              <a:gd name="connsiteY497" fmla="*/ 3037751 h 3676650"/>
              <a:gd name="connsiteX498" fmla="*/ 1106805 w 10982325"/>
              <a:gd name="connsiteY498" fmla="*/ 3036094 h 3676650"/>
              <a:gd name="connsiteX499" fmla="*/ 3797618 w 10982325"/>
              <a:gd name="connsiteY499" fmla="*/ 2569264 h 3676650"/>
              <a:gd name="connsiteX500" fmla="*/ 3878875 w 10982325"/>
              <a:gd name="connsiteY500" fmla="*/ 2531574 h 3676650"/>
              <a:gd name="connsiteX501" fmla="*/ 3937578 w 10982325"/>
              <a:gd name="connsiteY501" fmla="*/ 2502694 h 3676650"/>
              <a:gd name="connsiteX502" fmla="*/ 3986727 w 10982325"/>
              <a:gd name="connsiteY502" fmla="*/ 2474119 h 3676650"/>
              <a:gd name="connsiteX503" fmla="*/ 4030980 w 10982325"/>
              <a:gd name="connsiteY503" fmla="*/ 2464594 h 3676650"/>
              <a:gd name="connsiteX504" fmla="*/ 4064880 w 10982325"/>
              <a:gd name="connsiteY504" fmla="*/ 2455069 h 3676650"/>
              <a:gd name="connsiteX505" fmla="*/ 4069223 w 10982325"/>
              <a:gd name="connsiteY505" fmla="*/ 2497046 h 3676650"/>
              <a:gd name="connsiteX506" fmla="*/ 4039619 w 10982325"/>
              <a:gd name="connsiteY506" fmla="*/ 2526649 h 3676650"/>
              <a:gd name="connsiteX507" fmla="*/ 4003281 w 10982325"/>
              <a:gd name="connsiteY507" fmla="*/ 2550319 h 3676650"/>
              <a:gd name="connsiteX508" fmla="*/ 3963829 w 10982325"/>
              <a:gd name="connsiteY508" fmla="*/ 2559110 h 3676650"/>
              <a:gd name="connsiteX509" fmla="*/ 3876199 w 10982325"/>
              <a:gd name="connsiteY509" fmla="*/ 2574627 h 3676650"/>
              <a:gd name="connsiteX510" fmla="*/ 3797618 w 10982325"/>
              <a:gd name="connsiteY510" fmla="*/ 2569264 h 3676650"/>
              <a:gd name="connsiteX511" fmla="*/ 5359718 w 10982325"/>
              <a:gd name="connsiteY511" fmla="*/ 2221706 h 3676650"/>
              <a:gd name="connsiteX512" fmla="*/ 5388293 w 10982325"/>
              <a:gd name="connsiteY512" fmla="*/ 2207419 h 3676650"/>
              <a:gd name="connsiteX513" fmla="*/ 5416868 w 10982325"/>
              <a:gd name="connsiteY513" fmla="*/ 2221706 h 3676650"/>
              <a:gd name="connsiteX514" fmla="*/ 5388293 w 10982325"/>
              <a:gd name="connsiteY514" fmla="*/ 2235994 h 3676650"/>
              <a:gd name="connsiteX515" fmla="*/ 5359718 w 10982325"/>
              <a:gd name="connsiteY515" fmla="*/ 2221706 h 3676650"/>
              <a:gd name="connsiteX516" fmla="*/ 5435918 w 10982325"/>
              <a:gd name="connsiteY516" fmla="*/ 2208533 h 3676650"/>
              <a:gd name="connsiteX517" fmla="*/ 5524024 w 10982325"/>
              <a:gd name="connsiteY517" fmla="*/ 2178977 h 3676650"/>
              <a:gd name="connsiteX518" fmla="*/ 5569268 w 10982325"/>
              <a:gd name="connsiteY518" fmla="*/ 2193131 h 3676650"/>
              <a:gd name="connsiteX519" fmla="*/ 5531729 w 10982325"/>
              <a:gd name="connsiteY519" fmla="*/ 2207419 h 3676650"/>
              <a:gd name="connsiteX520" fmla="*/ 5488305 w 10982325"/>
              <a:gd name="connsiteY520" fmla="*/ 2216944 h 3676650"/>
              <a:gd name="connsiteX521" fmla="*/ 5459168 w 10982325"/>
              <a:gd name="connsiteY521" fmla="*/ 2226469 h 3676650"/>
              <a:gd name="connsiteX522" fmla="*/ 5435918 w 10982325"/>
              <a:gd name="connsiteY522" fmla="*/ 2208533 h 3676650"/>
              <a:gd name="connsiteX523" fmla="*/ 6578918 w 10982325"/>
              <a:gd name="connsiteY523" fmla="*/ 2031206 h 3676650"/>
              <a:gd name="connsiteX524" fmla="*/ 6597406 w 10982325"/>
              <a:gd name="connsiteY524" fmla="*/ 2007394 h 3676650"/>
              <a:gd name="connsiteX525" fmla="*/ 6620790 w 10982325"/>
              <a:gd name="connsiteY525" fmla="*/ 2039874 h 3676650"/>
              <a:gd name="connsiteX526" fmla="*/ 6578918 w 10982325"/>
              <a:gd name="connsiteY526" fmla="*/ 2031206 h 3676650"/>
              <a:gd name="connsiteX527" fmla="*/ 5778818 w 10982325"/>
              <a:gd name="connsiteY527" fmla="*/ 2026444 h 3676650"/>
              <a:gd name="connsiteX528" fmla="*/ 5768617 w 10982325"/>
              <a:gd name="connsiteY528" fmla="*/ 2016919 h 3676650"/>
              <a:gd name="connsiteX529" fmla="*/ 5731193 w 10982325"/>
              <a:gd name="connsiteY529" fmla="*/ 1965208 h 3676650"/>
              <a:gd name="connsiteX530" fmla="*/ 5755405 w 10982325"/>
              <a:gd name="connsiteY530" fmla="*/ 1940719 h 3676650"/>
              <a:gd name="connsiteX531" fmla="*/ 5800068 w 10982325"/>
              <a:gd name="connsiteY531" fmla="*/ 1959769 h 3676650"/>
              <a:gd name="connsiteX532" fmla="*/ 5856818 w 10982325"/>
              <a:gd name="connsiteY532" fmla="*/ 1978819 h 3676650"/>
              <a:gd name="connsiteX533" fmla="*/ 5893118 w 10982325"/>
              <a:gd name="connsiteY533" fmla="*/ 1997869 h 3676650"/>
              <a:gd name="connsiteX534" fmla="*/ 5850255 w 10982325"/>
              <a:gd name="connsiteY534" fmla="*/ 2016919 h 3676650"/>
              <a:gd name="connsiteX535" fmla="*/ 5807393 w 10982325"/>
              <a:gd name="connsiteY535" fmla="*/ 2026444 h 3676650"/>
              <a:gd name="connsiteX536" fmla="*/ 5793105 w 10982325"/>
              <a:gd name="connsiteY536" fmla="*/ 2035969 h 3676650"/>
              <a:gd name="connsiteX537" fmla="*/ 5778818 w 10982325"/>
              <a:gd name="connsiteY537" fmla="*/ 2026444 h 3676650"/>
              <a:gd name="connsiteX538" fmla="*/ 6074093 w 10982325"/>
              <a:gd name="connsiteY538" fmla="*/ 2012156 h 3676650"/>
              <a:gd name="connsiteX539" fmla="*/ 6088380 w 10982325"/>
              <a:gd name="connsiteY539" fmla="*/ 1997869 h 3676650"/>
              <a:gd name="connsiteX540" fmla="*/ 6102668 w 10982325"/>
              <a:gd name="connsiteY540" fmla="*/ 2012156 h 3676650"/>
              <a:gd name="connsiteX541" fmla="*/ 6088380 w 10982325"/>
              <a:gd name="connsiteY541" fmla="*/ 2026444 h 3676650"/>
              <a:gd name="connsiteX542" fmla="*/ 6074093 w 10982325"/>
              <a:gd name="connsiteY542" fmla="*/ 2012156 h 3676650"/>
              <a:gd name="connsiteX543" fmla="*/ 6207443 w 10982325"/>
              <a:gd name="connsiteY543" fmla="*/ 2012156 h 3676650"/>
              <a:gd name="connsiteX544" fmla="*/ 6231255 w 10982325"/>
              <a:gd name="connsiteY544" fmla="*/ 1997869 h 3676650"/>
              <a:gd name="connsiteX545" fmla="*/ 6255068 w 10982325"/>
              <a:gd name="connsiteY545" fmla="*/ 2012156 h 3676650"/>
              <a:gd name="connsiteX546" fmla="*/ 6231255 w 10982325"/>
              <a:gd name="connsiteY546" fmla="*/ 2026444 h 3676650"/>
              <a:gd name="connsiteX547" fmla="*/ 6207443 w 10982325"/>
              <a:gd name="connsiteY547" fmla="*/ 2012156 h 3676650"/>
              <a:gd name="connsiteX548" fmla="*/ 5569268 w 10982325"/>
              <a:gd name="connsiteY548" fmla="*/ 1997869 h 3676650"/>
              <a:gd name="connsiteX549" fmla="*/ 5583555 w 10982325"/>
              <a:gd name="connsiteY549" fmla="*/ 1978819 h 3676650"/>
              <a:gd name="connsiteX550" fmla="*/ 5597843 w 10982325"/>
              <a:gd name="connsiteY550" fmla="*/ 1997869 h 3676650"/>
              <a:gd name="connsiteX551" fmla="*/ 5583555 w 10982325"/>
              <a:gd name="connsiteY551" fmla="*/ 2016919 h 3676650"/>
              <a:gd name="connsiteX552" fmla="*/ 5569268 w 10982325"/>
              <a:gd name="connsiteY552" fmla="*/ 1997869 h 3676650"/>
              <a:gd name="connsiteX553" fmla="*/ 5940743 w 10982325"/>
              <a:gd name="connsiteY553" fmla="*/ 1997869 h 3676650"/>
              <a:gd name="connsiteX554" fmla="*/ 5978843 w 10982325"/>
              <a:gd name="connsiteY554" fmla="*/ 1978819 h 3676650"/>
              <a:gd name="connsiteX555" fmla="*/ 6016943 w 10982325"/>
              <a:gd name="connsiteY555" fmla="*/ 1997869 h 3676650"/>
              <a:gd name="connsiteX556" fmla="*/ 5978843 w 10982325"/>
              <a:gd name="connsiteY556" fmla="*/ 2016919 h 3676650"/>
              <a:gd name="connsiteX557" fmla="*/ 5940743 w 10982325"/>
              <a:gd name="connsiteY557" fmla="*/ 1997869 h 3676650"/>
              <a:gd name="connsiteX558" fmla="*/ 8214046 w 10982325"/>
              <a:gd name="connsiteY558" fmla="*/ 2010566 h 3676650"/>
              <a:gd name="connsiteX559" fmla="*/ 8207693 w 10982325"/>
              <a:gd name="connsiteY559" fmla="*/ 1986753 h 3676650"/>
              <a:gd name="connsiteX560" fmla="*/ 8186262 w 10982325"/>
              <a:gd name="connsiteY560" fmla="*/ 1969237 h 3676650"/>
              <a:gd name="connsiteX561" fmla="*/ 8131493 w 10982325"/>
              <a:gd name="connsiteY561" fmla="*/ 1901847 h 3676650"/>
              <a:gd name="connsiteX562" fmla="*/ 8180956 w 10982325"/>
              <a:gd name="connsiteY562" fmla="*/ 1910629 h 3676650"/>
              <a:gd name="connsiteX563" fmla="*/ 8215580 w 10982325"/>
              <a:gd name="connsiteY563" fmla="*/ 1939938 h 3676650"/>
              <a:gd name="connsiteX564" fmla="*/ 8232544 w 10982325"/>
              <a:gd name="connsiteY564" fmla="*/ 1965265 h 3676650"/>
              <a:gd name="connsiteX565" fmla="*/ 8236572 w 10982325"/>
              <a:gd name="connsiteY565" fmla="*/ 1978819 h 3676650"/>
              <a:gd name="connsiteX566" fmla="*/ 8245793 w 10982325"/>
              <a:gd name="connsiteY566" fmla="*/ 1997869 h 3676650"/>
              <a:gd name="connsiteX567" fmla="*/ 8214046 w 10982325"/>
              <a:gd name="connsiteY567" fmla="*/ 2010566 h 3676650"/>
              <a:gd name="connsiteX568" fmla="*/ 5688950 w 10982325"/>
              <a:gd name="connsiteY568" fmla="*/ 1998869 h 3676650"/>
              <a:gd name="connsiteX569" fmla="*/ 5697912 w 10982325"/>
              <a:gd name="connsiteY569" fmla="*/ 1984877 h 3676650"/>
              <a:gd name="connsiteX570" fmla="*/ 5712143 w 10982325"/>
              <a:gd name="connsiteY570" fmla="*/ 1993402 h 3676650"/>
              <a:gd name="connsiteX571" fmla="*/ 5688950 w 10982325"/>
              <a:gd name="connsiteY571" fmla="*/ 1998869 h 3676650"/>
              <a:gd name="connsiteX572" fmla="*/ 5547208 w 10982325"/>
              <a:gd name="connsiteY572" fmla="*/ 1934528 h 3676650"/>
              <a:gd name="connsiteX573" fmla="*/ 5549065 w 10982325"/>
              <a:gd name="connsiteY573" fmla="*/ 1879521 h 3676650"/>
              <a:gd name="connsiteX574" fmla="*/ 5616893 w 10982325"/>
              <a:gd name="connsiteY574" fmla="*/ 1912839 h 3676650"/>
              <a:gd name="connsiteX575" fmla="*/ 5594985 w 10982325"/>
              <a:gd name="connsiteY575" fmla="*/ 1921669 h 3676650"/>
              <a:gd name="connsiteX576" fmla="*/ 5563400 w 10982325"/>
              <a:gd name="connsiteY576" fmla="*/ 1931356 h 3676650"/>
              <a:gd name="connsiteX577" fmla="*/ 5547208 w 10982325"/>
              <a:gd name="connsiteY577" fmla="*/ 1934528 h 3676650"/>
              <a:gd name="connsiteX578" fmla="*/ 6921818 w 10982325"/>
              <a:gd name="connsiteY578" fmla="*/ 1840706 h 3676650"/>
              <a:gd name="connsiteX579" fmla="*/ 6940868 w 10982325"/>
              <a:gd name="connsiteY579" fmla="*/ 1816894 h 3676650"/>
              <a:gd name="connsiteX580" fmla="*/ 6959918 w 10982325"/>
              <a:gd name="connsiteY580" fmla="*/ 1840706 h 3676650"/>
              <a:gd name="connsiteX581" fmla="*/ 6940868 w 10982325"/>
              <a:gd name="connsiteY581" fmla="*/ 1864519 h 3676650"/>
              <a:gd name="connsiteX582" fmla="*/ 6921818 w 10982325"/>
              <a:gd name="connsiteY582" fmla="*/ 1840706 h 3676650"/>
              <a:gd name="connsiteX583" fmla="*/ 9157811 w 10982325"/>
              <a:gd name="connsiteY583" fmla="*/ 1838535 h 3676650"/>
              <a:gd name="connsiteX584" fmla="*/ 9122093 w 10982325"/>
              <a:gd name="connsiteY584" fmla="*/ 1811445 h 3676650"/>
              <a:gd name="connsiteX585" fmla="*/ 9162574 w 10982325"/>
              <a:gd name="connsiteY585" fmla="*/ 1794186 h 3676650"/>
              <a:gd name="connsiteX586" fmla="*/ 9212104 w 10982325"/>
              <a:gd name="connsiteY586" fmla="*/ 1808588 h 3676650"/>
              <a:gd name="connsiteX587" fmla="*/ 9271635 w 10982325"/>
              <a:gd name="connsiteY587" fmla="*/ 1816894 h 3676650"/>
              <a:gd name="connsiteX588" fmla="*/ 9322118 w 10982325"/>
              <a:gd name="connsiteY588" fmla="*/ 1831181 h 3676650"/>
              <a:gd name="connsiteX589" fmla="*/ 9257824 w 10982325"/>
              <a:gd name="connsiteY589" fmla="*/ 1843869 h 3676650"/>
              <a:gd name="connsiteX590" fmla="*/ 9157811 w 10982325"/>
              <a:gd name="connsiteY590" fmla="*/ 1838535 h 3676650"/>
              <a:gd name="connsiteX591" fmla="*/ 6521768 w 10982325"/>
              <a:gd name="connsiteY591" fmla="*/ 1821028 h 3676650"/>
              <a:gd name="connsiteX592" fmla="*/ 6585271 w 10982325"/>
              <a:gd name="connsiteY592" fmla="*/ 1784261 h 3676650"/>
              <a:gd name="connsiteX593" fmla="*/ 6613551 w 10982325"/>
              <a:gd name="connsiteY593" fmla="*/ 1793605 h 3676650"/>
              <a:gd name="connsiteX594" fmla="*/ 6636068 w 10982325"/>
              <a:gd name="connsiteY594" fmla="*/ 1800520 h 3676650"/>
              <a:gd name="connsiteX595" fmla="*/ 6567488 w 10982325"/>
              <a:gd name="connsiteY595" fmla="*/ 1835944 h 3676650"/>
              <a:gd name="connsiteX596" fmla="*/ 6521768 w 10982325"/>
              <a:gd name="connsiteY596" fmla="*/ 1821028 h 3676650"/>
              <a:gd name="connsiteX597" fmla="*/ 6625752 w 10982325"/>
              <a:gd name="connsiteY597" fmla="*/ 1813484 h 3676650"/>
              <a:gd name="connsiteX598" fmla="*/ 6583680 w 10982325"/>
              <a:gd name="connsiteY598" fmla="*/ 1804226 h 3676650"/>
              <a:gd name="connsiteX599" fmla="*/ 6559868 w 10982325"/>
              <a:gd name="connsiteY599" fmla="*/ 1807493 h 3676650"/>
              <a:gd name="connsiteX600" fmla="*/ 6625752 w 10982325"/>
              <a:gd name="connsiteY600" fmla="*/ 1813484 h 3676650"/>
              <a:gd name="connsiteX601" fmla="*/ 6702743 w 10982325"/>
              <a:gd name="connsiteY601" fmla="*/ 1816894 h 3676650"/>
              <a:gd name="connsiteX602" fmla="*/ 6738462 w 10982325"/>
              <a:gd name="connsiteY602" fmla="*/ 1799654 h 3676650"/>
              <a:gd name="connsiteX603" fmla="*/ 6774180 w 10982325"/>
              <a:gd name="connsiteY603" fmla="*/ 1816894 h 3676650"/>
              <a:gd name="connsiteX604" fmla="*/ 6738462 w 10982325"/>
              <a:gd name="connsiteY604" fmla="*/ 1834134 h 3676650"/>
              <a:gd name="connsiteX605" fmla="*/ 6702743 w 10982325"/>
              <a:gd name="connsiteY605" fmla="*/ 1816894 h 3676650"/>
              <a:gd name="connsiteX606" fmla="*/ 9527572 w 10982325"/>
              <a:gd name="connsiteY606" fmla="*/ 1827495 h 3676650"/>
              <a:gd name="connsiteX607" fmla="*/ 9553956 w 10982325"/>
              <a:gd name="connsiteY607" fmla="*/ 1804273 h 3676650"/>
              <a:gd name="connsiteX608" fmla="*/ 9560243 w 10982325"/>
              <a:gd name="connsiteY608" fmla="*/ 1823247 h 3676650"/>
              <a:gd name="connsiteX609" fmla="*/ 9527572 w 10982325"/>
              <a:gd name="connsiteY609" fmla="*/ 1827495 h 3676650"/>
              <a:gd name="connsiteX610" fmla="*/ 6283643 w 10982325"/>
              <a:gd name="connsiteY610" fmla="*/ 1802606 h 3676650"/>
              <a:gd name="connsiteX611" fmla="*/ 6307455 w 10982325"/>
              <a:gd name="connsiteY611" fmla="*/ 1788319 h 3676650"/>
              <a:gd name="connsiteX612" fmla="*/ 6331268 w 10982325"/>
              <a:gd name="connsiteY612" fmla="*/ 1802606 h 3676650"/>
              <a:gd name="connsiteX613" fmla="*/ 6307455 w 10982325"/>
              <a:gd name="connsiteY613" fmla="*/ 1816894 h 3676650"/>
              <a:gd name="connsiteX614" fmla="*/ 6283643 w 10982325"/>
              <a:gd name="connsiteY614" fmla="*/ 1802606 h 3676650"/>
              <a:gd name="connsiteX615" fmla="*/ 8026718 w 10982325"/>
              <a:gd name="connsiteY615" fmla="*/ 1802606 h 3676650"/>
              <a:gd name="connsiteX616" fmla="*/ 8041005 w 10982325"/>
              <a:gd name="connsiteY616" fmla="*/ 1788319 h 3676650"/>
              <a:gd name="connsiteX617" fmla="*/ 8055293 w 10982325"/>
              <a:gd name="connsiteY617" fmla="*/ 1802606 h 3676650"/>
              <a:gd name="connsiteX618" fmla="*/ 8041005 w 10982325"/>
              <a:gd name="connsiteY618" fmla="*/ 1816894 h 3676650"/>
              <a:gd name="connsiteX619" fmla="*/ 8026718 w 10982325"/>
              <a:gd name="connsiteY619" fmla="*/ 1802606 h 3676650"/>
              <a:gd name="connsiteX620" fmla="*/ 6674168 w 10982325"/>
              <a:gd name="connsiteY620" fmla="*/ 1797282 h 3676650"/>
              <a:gd name="connsiteX621" fmla="*/ 6683693 w 10982325"/>
              <a:gd name="connsiteY621" fmla="*/ 1793081 h 3676650"/>
              <a:gd name="connsiteX622" fmla="*/ 6693218 w 10982325"/>
              <a:gd name="connsiteY622" fmla="*/ 1803168 h 3676650"/>
              <a:gd name="connsiteX623" fmla="*/ 6683693 w 10982325"/>
              <a:gd name="connsiteY623" fmla="*/ 1807369 h 3676650"/>
              <a:gd name="connsiteX624" fmla="*/ 6674168 w 10982325"/>
              <a:gd name="connsiteY624" fmla="*/ 1797282 h 3676650"/>
              <a:gd name="connsiteX625" fmla="*/ 9050655 w 10982325"/>
              <a:gd name="connsiteY625" fmla="*/ 1797844 h 3676650"/>
              <a:gd name="connsiteX626" fmla="*/ 9070267 w 10982325"/>
              <a:gd name="connsiteY626" fmla="*/ 1769269 h 3676650"/>
              <a:gd name="connsiteX627" fmla="*/ 9083993 w 10982325"/>
              <a:gd name="connsiteY627" fmla="*/ 1788319 h 3676650"/>
              <a:gd name="connsiteX628" fmla="*/ 9050655 w 10982325"/>
              <a:gd name="connsiteY628" fmla="*/ 1797844 h 3676650"/>
              <a:gd name="connsiteX629" fmla="*/ 8706602 w 10982325"/>
              <a:gd name="connsiteY629" fmla="*/ 1692869 h 3676650"/>
              <a:gd name="connsiteX630" fmla="*/ 8632955 w 10982325"/>
              <a:gd name="connsiteY630" fmla="*/ 1677172 h 3676650"/>
              <a:gd name="connsiteX631" fmla="*/ 8564013 w 10982325"/>
              <a:gd name="connsiteY631" fmla="*/ 1663084 h 3676650"/>
              <a:gd name="connsiteX632" fmla="*/ 8530980 w 10982325"/>
              <a:gd name="connsiteY632" fmla="*/ 1654969 h 3676650"/>
              <a:gd name="connsiteX633" fmla="*/ 8502968 w 10982325"/>
              <a:gd name="connsiteY633" fmla="*/ 1639805 h 3676650"/>
              <a:gd name="connsiteX634" fmla="*/ 8580768 w 10982325"/>
              <a:gd name="connsiteY634" fmla="*/ 1629928 h 3676650"/>
              <a:gd name="connsiteX635" fmla="*/ 8665293 w 10982325"/>
              <a:gd name="connsiteY635" fmla="*/ 1646082 h 3676650"/>
              <a:gd name="connsiteX636" fmla="*/ 8735130 w 10982325"/>
              <a:gd name="connsiteY636" fmla="*/ 1662036 h 3676650"/>
              <a:gd name="connsiteX637" fmla="*/ 8798243 w 10982325"/>
              <a:gd name="connsiteY637" fmla="*/ 1684849 h 3676650"/>
              <a:gd name="connsiteX638" fmla="*/ 8757285 w 10982325"/>
              <a:gd name="connsiteY638" fmla="*/ 1702594 h 3676650"/>
              <a:gd name="connsiteX639" fmla="*/ 8706602 w 10982325"/>
              <a:gd name="connsiteY639" fmla="*/ 1692869 h 3676650"/>
              <a:gd name="connsiteX640" fmla="*/ 8331518 w 10982325"/>
              <a:gd name="connsiteY640" fmla="*/ 1613125 h 3676650"/>
              <a:gd name="connsiteX641" fmla="*/ 8363922 w 10982325"/>
              <a:gd name="connsiteY641" fmla="*/ 1595304 h 3676650"/>
              <a:gd name="connsiteX642" fmla="*/ 8350568 w 10982325"/>
              <a:gd name="connsiteY642" fmla="*/ 1626394 h 3676650"/>
              <a:gd name="connsiteX643" fmla="*/ 8331518 w 10982325"/>
              <a:gd name="connsiteY643" fmla="*/ 1613125 h 3676650"/>
              <a:gd name="connsiteX644" fmla="*/ 8236268 w 10982325"/>
              <a:gd name="connsiteY644" fmla="*/ 1593056 h 3676650"/>
              <a:gd name="connsiteX645" fmla="*/ 8279130 w 10982325"/>
              <a:gd name="connsiteY645" fmla="*/ 1578769 h 3676650"/>
              <a:gd name="connsiteX646" fmla="*/ 8321993 w 10982325"/>
              <a:gd name="connsiteY646" fmla="*/ 1593056 h 3676650"/>
              <a:gd name="connsiteX647" fmla="*/ 8279130 w 10982325"/>
              <a:gd name="connsiteY647" fmla="*/ 1607344 h 3676650"/>
              <a:gd name="connsiteX648" fmla="*/ 8236268 w 10982325"/>
              <a:gd name="connsiteY648" fmla="*/ 1593056 h 3676650"/>
              <a:gd name="connsiteX649" fmla="*/ 12673 w 10982325"/>
              <a:gd name="connsiteY649" fmla="*/ 1443038 h 3676650"/>
              <a:gd name="connsiteX650" fmla="*/ 16194 w 10982325"/>
              <a:gd name="connsiteY650" fmla="*/ 1397794 h 3676650"/>
              <a:gd name="connsiteX651" fmla="*/ 25719 w 10982325"/>
              <a:gd name="connsiteY651" fmla="*/ 1412081 h 3676650"/>
              <a:gd name="connsiteX652" fmla="*/ 35245 w 10982325"/>
              <a:gd name="connsiteY652" fmla="*/ 1426369 h 3676650"/>
              <a:gd name="connsiteX653" fmla="*/ 44770 w 10982325"/>
              <a:gd name="connsiteY653" fmla="*/ 1445419 h 3676650"/>
              <a:gd name="connsiteX654" fmla="*/ 12673 w 10982325"/>
              <a:gd name="connsiteY654" fmla="*/ 1443038 h 3676650"/>
              <a:gd name="connsiteX655" fmla="*/ 968693 w 10982325"/>
              <a:gd name="connsiteY655" fmla="*/ 669131 h 3676650"/>
              <a:gd name="connsiteX656" fmla="*/ 992505 w 10982325"/>
              <a:gd name="connsiteY656" fmla="*/ 654844 h 3676650"/>
              <a:gd name="connsiteX657" fmla="*/ 1016318 w 10982325"/>
              <a:gd name="connsiteY657" fmla="*/ 669131 h 3676650"/>
              <a:gd name="connsiteX658" fmla="*/ 992505 w 10982325"/>
              <a:gd name="connsiteY658" fmla="*/ 683419 h 3676650"/>
              <a:gd name="connsiteX659" fmla="*/ 968693 w 10982325"/>
              <a:gd name="connsiteY659" fmla="*/ 669131 h 3676650"/>
              <a:gd name="connsiteX660" fmla="*/ 1061028 w 10982325"/>
              <a:gd name="connsiteY660" fmla="*/ 648753 h 3676650"/>
              <a:gd name="connsiteX661" fmla="*/ 1074030 w 10982325"/>
              <a:gd name="connsiteY661" fmla="*/ 626269 h 3676650"/>
              <a:gd name="connsiteX662" fmla="*/ 1082993 w 10982325"/>
              <a:gd name="connsiteY662" fmla="*/ 640556 h 3676650"/>
              <a:gd name="connsiteX663" fmla="*/ 1061028 w 10982325"/>
              <a:gd name="connsiteY663" fmla="*/ 648753 h 3676650"/>
              <a:gd name="connsiteX664" fmla="*/ 2549843 w 10982325"/>
              <a:gd name="connsiteY664" fmla="*/ 221456 h 3676650"/>
              <a:gd name="connsiteX665" fmla="*/ 2560082 w 10982325"/>
              <a:gd name="connsiteY665" fmla="*/ 208995 h 3676650"/>
              <a:gd name="connsiteX666" fmla="*/ 2570321 w 10982325"/>
              <a:gd name="connsiteY666" fmla="*/ 221456 h 3676650"/>
              <a:gd name="connsiteX667" fmla="*/ 2560082 w 10982325"/>
              <a:gd name="connsiteY667" fmla="*/ 233918 h 3676650"/>
              <a:gd name="connsiteX668" fmla="*/ 2549843 w 10982325"/>
              <a:gd name="connsiteY668" fmla="*/ 221456 h 3676650"/>
              <a:gd name="connsiteX669" fmla="*/ 4007168 w 10982325"/>
              <a:gd name="connsiteY669" fmla="*/ 221456 h 3676650"/>
              <a:gd name="connsiteX670" fmla="*/ 4021455 w 10982325"/>
              <a:gd name="connsiteY670" fmla="*/ 207169 h 3676650"/>
              <a:gd name="connsiteX671" fmla="*/ 4035743 w 10982325"/>
              <a:gd name="connsiteY671" fmla="*/ 221456 h 3676650"/>
              <a:gd name="connsiteX672" fmla="*/ 4021455 w 10982325"/>
              <a:gd name="connsiteY672" fmla="*/ 235744 h 3676650"/>
              <a:gd name="connsiteX673" fmla="*/ 4007168 w 10982325"/>
              <a:gd name="connsiteY673" fmla="*/ 221456 h 3676650"/>
              <a:gd name="connsiteX674" fmla="*/ 3664268 w 10982325"/>
              <a:gd name="connsiteY674" fmla="*/ 209074 h 3676650"/>
              <a:gd name="connsiteX675" fmla="*/ 3675698 w 10982325"/>
              <a:gd name="connsiteY675" fmla="*/ 180499 h 3676650"/>
              <a:gd name="connsiteX676" fmla="*/ 3675698 w 10982325"/>
              <a:gd name="connsiteY676" fmla="*/ 169069 h 3676650"/>
              <a:gd name="connsiteX677" fmla="*/ 3664268 w 10982325"/>
              <a:gd name="connsiteY677" fmla="*/ 150019 h 3676650"/>
              <a:gd name="connsiteX678" fmla="*/ 3692843 w 10982325"/>
              <a:gd name="connsiteY678" fmla="*/ 130969 h 3676650"/>
              <a:gd name="connsiteX679" fmla="*/ 3721418 w 10982325"/>
              <a:gd name="connsiteY679" fmla="*/ 164986 h 3676650"/>
              <a:gd name="connsiteX680" fmla="*/ 3679241 w 10982325"/>
              <a:gd name="connsiteY680" fmla="*/ 226219 h 3676650"/>
              <a:gd name="connsiteX681" fmla="*/ 3664268 w 10982325"/>
              <a:gd name="connsiteY681" fmla="*/ 209074 h 3676650"/>
              <a:gd name="connsiteX682" fmla="*/ 3365821 w 10982325"/>
              <a:gd name="connsiteY682" fmla="*/ 200818 h 3676650"/>
              <a:gd name="connsiteX683" fmla="*/ 3383280 w 10982325"/>
              <a:gd name="connsiteY683" fmla="*/ 178594 h 3676650"/>
              <a:gd name="connsiteX684" fmla="*/ 3407093 w 10982325"/>
              <a:gd name="connsiteY684" fmla="*/ 192881 h 3676650"/>
              <a:gd name="connsiteX685" fmla="*/ 3365821 w 10982325"/>
              <a:gd name="connsiteY685" fmla="*/ 200818 h 3676650"/>
              <a:gd name="connsiteX686" fmla="*/ 3483293 w 10982325"/>
              <a:gd name="connsiteY686" fmla="*/ 192881 h 3676650"/>
              <a:gd name="connsiteX687" fmla="*/ 3497580 w 10982325"/>
              <a:gd name="connsiteY687" fmla="*/ 178594 h 3676650"/>
              <a:gd name="connsiteX688" fmla="*/ 3511868 w 10982325"/>
              <a:gd name="connsiteY688" fmla="*/ 169069 h 3676650"/>
              <a:gd name="connsiteX689" fmla="*/ 3526155 w 10982325"/>
              <a:gd name="connsiteY689" fmla="*/ 159544 h 3676650"/>
              <a:gd name="connsiteX690" fmla="*/ 3519011 w 10982325"/>
              <a:gd name="connsiteY690" fmla="*/ 201165 h 3676650"/>
              <a:gd name="connsiteX691" fmla="*/ 3483293 w 10982325"/>
              <a:gd name="connsiteY691" fmla="*/ 192881 h 3676650"/>
              <a:gd name="connsiteX692" fmla="*/ 3559493 w 10982325"/>
              <a:gd name="connsiteY692" fmla="*/ 164306 h 3676650"/>
              <a:gd name="connsiteX693" fmla="*/ 3573780 w 10982325"/>
              <a:gd name="connsiteY693" fmla="*/ 150019 h 3676650"/>
              <a:gd name="connsiteX694" fmla="*/ 3588068 w 10982325"/>
              <a:gd name="connsiteY694" fmla="*/ 164306 h 3676650"/>
              <a:gd name="connsiteX695" fmla="*/ 3573780 w 10982325"/>
              <a:gd name="connsiteY695" fmla="*/ 178594 h 3676650"/>
              <a:gd name="connsiteX696" fmla="*/ 3559493 w 10982325"/>
              <a:gd name="connsiteY696" fmla="*/ 164306 h 3676650"/>
              <a:gd name="connsiteX697" fmla="*/ 3829031 w 10982325"/>
              <a:gd name="connsiteY697" fmla="*/ 163054 h 3676650"/>
              <a:gd name="connsiteX698" fmla="*/ 3797284 w 10982325"/>
              <a:gd name="connsiteY698" fmla="*/ 121444 h 3676650"/>
              <a:gd name="connsiteX699" fmla="*/ 3863216 w 10982325"/>
              <a:gd name="connsiteY699" fmla="*/ 47634 h 3676650"/>
              <a:gd name="connsiteX700" fmla="*/ 3918642 w 10982325"/>
              <a:gd name="connsiteY700" fmla="*/ 24024 h 3676650"/>
              <a:gd name="connsiteX701" fmla="*/ 3940074 w 10982325"/>
              <a:gd name="connsiteY701" fmla="*/ 21173 h 3676650"/>
              <a:gd name="connsiteX702" fmla="*/ 3950018 w 10982325"/>
              <a:gd name="connsiteY702" fmla="*/ 17231 h 3676650"/>
              <a:gd name="connsiteX703" fmla="*/ 3992880 w 10982325"/>
              <a:gd name="connsiteY703" fmla="*/ 7144 h 3676650"/>
              <a:gd name="connsiteX704" fmla="*/ 4035743 w 10982325"/>
              <a:gd name="connsiteY704" fmla="*/ 16669 h 3676650"/>
              <a:gd name="connsiteX705" fmla="*/ 4073376 w 10982325"/>
              <a:gd name="connsiteY705" fmla="*/ 26194 h 3676650"/>
              <a:gd name="connsiteX706" fmla="*/ 4120324 w 10982325"/>
              <a:gd name="connsiteY706" fmla="*/ 42863 h 3676650"/>
              <a:gd name="connsiteX707" fmla="*/ 4150595 w 10982325"/>
              <a:gd name="connsiteY707" fmla="*/ 44346 h 3676650"/>
              <a:gd name="connsiteX708" fmla="*/ 4194515 w 10982325"/>
              <a:gd name="connsiteY708" fmla="*/ 41238 h 3676650"/>
              <a:gd name="connsiteX709" fmla="*/ 4212974 w 10982325"/>
              <a:gd name="connsiteY709" fmla="*/ 54769 h 3676650"/>
              <a:gd name="connsiteX710" fmla="*/ 4226243 w 10982325"/>
              <a:gd name="connsiteY710" fmla="*/ 72708 h 3676650"/>
              <a:gd name="connsiteX711" fmla="*/ 4138136 w 10982325"/>
              <a:gd name="connsiteY711" fmla="*/ 102264 h 3676650"/>
              <a:gd name="connsiteX712" fmla="*/ 4092893 w 10982325"/>
              <a:gd name="connsiteY712" fmla="*/ 110586 h 3676650"/>
              <a:gd name="connsiteX713" fmla="*/ 3977449 w 10982325"/>
              <a:gd name="connsiteY713" fmla="*/ 119585 h 3676650"/>
              <a:gd name="connsiteX714" fmla="*/ 3940493 w 10982325"/>
              <a:gd name="connsiteY714" fmla="*/ 140952 h 3676650"/>
              <a:gd name="connsiteX715" fmla="*/ 3912823 w 10982325"/>
              <a:gd name="connsiteY715" fmla="*/ 154980 h 3676650"/>
              <a:gd name="connsiteX716" fmla="*/ 3878923 w 10982325"/>
              <a:gd name="connsiteY716" fmla="*/ 158987 h 3676650"/>
              <a:gd name="connsiteX717" fmla="*/ 3847862 w 10982325"/>
              <a:gd name="connsiteY717" fmla="*/ 169069 h 3676650"/>
              <a:gd name="connsiteX718" fmla="*/ 3829031 w 10982325"/>
              <a:gd name="connsiteY718" fmla="*/ 163054 h 3676650"/>
              <a:gd name="connsiteX719" fmla="*/ 4143080 w 10982325"/>
              <a:gd name="connsiteY719" fmla="*/ 67571 h 3676650"/>
              <a:gd name="connsiteX720" fmla="*/ 4114505 w 10982325"/>
              <a:gd name="connsiteY720" fmla="*/ 67218 h 3676650"/>
              <a:gd name="connsiteX721" fmla="*/ 4126230 w 10982325"/>
              <a:gd name="connsiteY721" fmla="*/ 71961 h 3676650"/>
              <a:gd name="connsiteX722" fmla="*/ 4143080 w 10982325"/>
              <a:gd name="connsiteY722" fmla="*/ 67570 h 3676650"/>
              <a:gd name="connsiteX723" fmla="*/ 4359593 w 10982325"/>
              <a:gd name="connsiteY723" fmla="*/ 59531 h 3676650"/>
              <a:gd name="connsiteX724" fmla="*/ 4373880 w 10982325"/>
              <a:gd name="connsiteY724" fmla="*/ 45244 h 3676650"/>
              <a:gd name="connsiteX725" fmla="*/ 4388168 w 10982325"/>
              <a:gd name="connsiteY725" fmla="*/ 59531 h 3676650"/>
              <a:gd name="connsiteX726" fmla="*/ 4373880 w 10982325"/>
              <a:gd name="connsiteY726" fmla="*/ 73819 h 3676650"/>
              <a:gd name="connsiteX727" fmla="*/ 4359593 w 10982325"/>
              <a:gd name="connsiteY727" fmla="*/ 59531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</a:cxnLst>
            <a:rect l="l" t="t" r="r" b="b"/>
            <a:pathLst>
              <a:path w="10982325" h="3676650">
                <a:moveTo>
                  <a:pt x="1544155" y="3661715"/>
                </a:moveTo>
                <a:cubicBezTo>
                  <a:pt x="1538478" y="3655209"/>
                  <a:pt x="1531058" y="3629654"/>
                  <a:pt x="1527667" y="3604927"/>
                </a:cubicBezTo>
                <a:cubicBezTo>
                  <a:pt x="1522219" y="3565131"/>
                  <a:pt x="1523562" y="3559969"/>
                  <a:pt x="1539354" y="3559969"/>
                </a:cubicBezTo>
                <a:cubicBezTo>
                  <a:pt x="1549175" y="3559969"/>
                  <a:pt x="1559671" y="3553540"/>
                  <a:pt x="1562691" y="3545681"/>
                </a:cubicBezTo>
                <a:cubicBezTo>
                  <a:pt x="1568748" y="3529889"/>
                  <a:pt x="1606868" y="3525774"/>
                  <a:pt x="1606868" y="3540919"/>
                </a:cubicBezTo>
                <a:cubicBezTo>
                  <a:pt x="1606868" y="3546158"/>
                  <a:pt x="1613764" y="3550444"/>
                  <a:pt x="1622193" y="3550444"/>
                </a:cubicBezTo>
                <a:cubicBezTo>
                  <a:pt x="1644615" y="3550444"/>
                  <a:pt x="1630909" y="3596164"/>
                  <a:pt x="1601562" y="3619243"/>
                </a:cubicBezTo>
                <a:cubicBezTo>
                  <a:pt x="1588770" y="3629311"/>
                  <a:pt x="1578293" y="3645818"/>
                  <a:pt x="1578293" y="3655914"/>
                </a:cubicBezTo>
                <a:cubicBezTo>
                  <a:pt x="1578293" y="3676526"/>
                  <a:pt x="1559824" y="3679669"/>
                  <a:pt x="1544155" y="3661715"/>
                </a:cubicBezTo>
                <a:close/>
                <a:moveTo>
                  <a:pt x="1368743" y="3512344"/>
                </a:moveTo>
                <a:cubicBezTo>
                  <a:pt x="1368743" y="3500971"/>
                  <a:pt x="1362399" y="3493294"/>
                  <a:pt x="1352988" y="3493294"/>
                </a:cubicBezTo>
                <a:cubicBezTo>
                  <a:pt x="1338701" y="3493294"/>
                  <a:pt x="1337758" y="3476768"/>
                  <a:pt x="1342863" y="3314900"/>
                </a:cubicBezTo>
                <a:cubicBezTo>
                  <a:pt x="1346416" y="3202153"/>
                  <a:pt x="1352207" y="3135268"/>
                  <a:pt x="1358608" y="3133134"/>
                </a:cubicBezTo>
                <a:cubicBezTo>
                  <a:pt x="1364190" y="3131277"/>
                  <a:pt x="1368743" y="3119866"/>
                  <a:pt x="1368743" y="3107769"/>
                </a:cubicBezTo>
                <a:cubicBezTo>
                  <a:pt x="1368743" y="3092072"/>
                  <a:pt x="1361704" y="3084014"/>
                  <a:pt x="1344120" y="3079604"/>
                </a:cubicBezTo>
                <a:cubicBezTo>
                  <a:pt x="1312783" y="3071736"/>
                  <a:pt x="1283018" y="3081014"/>
                  <a:pt x="1283018" y="3098644"/>
                </a:cubicBezTo>
                <a:cubicBezTo>
                  <a:pt x="1283018" y="3106150"/>
                  <a:pt x="1278731" y="3112294"/>
                  <a:pt x="1273493" y="3112294"/>
                </a:cubicBezTo>
                <a:cubicBezTo>
                  <a:pt x="1268254" y="3112294"/>
                  <a:pt x="1263968" y="3120866"/>
                  <a:pt x="1263968" y="3131344"/>
                </a:cubicBezTo>
                <a:cubicBezTo>
                  <a:pt x="1263968" y="3141926"/>
                  <a:pt x="1257624" y="3150394"/>
                  <a:pt x="1249680" y="3150394"/>
                </a:cubicBezTo>
                <a:cubicBezTo>
                  <a:pt x="1241746" y="3150394"/>
                  <a:pt x="1235393" y="3141926"/>
                  <a:pt x="1235393" y="3131344"/>
                </a:cubicBezTo>
                <a:cubicBezTo>
                  <a:pt x="1235393" y="3120866"/>
                  <a:pt x="1231106" y="3112294"/>
                  <a:pt x="1225868" y="3112294"/>
                </a:cubicBezTo>
                <a:cubicBezTo>
                  <a:pt x="1220629" y="3112294"/>
                  <a:pt x="1216343" y="3095149"/>
                  <a:pt x="1216343" y="3074194"/>
                </a:cubicBezTo>
                <a:cubicBezTo>
                  <a:pt x="1216343" y="3034160"/>
                  <a:pt x="1235783" y="3021454"/>
                  <a:pt x="1252185" y="3050772"/>
                </a:cubicBezTo>
                <a:cubicBezTo>
                  <a:pt x="1263701" y="3071346"/>
                  <a:pt x="1292543" y="3058030"/>
                  <a:pt x="1292543" y="3032132"/>
                </a:cubicBezTo>
                <a:cubicBezTo>
                  <a:pt x="1292543" y="3020597"/>
                  <a:pt x="1286256" y="3002842"/>
                  <a:pt x="1278560" y="2992669"/>
                </a:cubicBezTo>
                <a:cubicBezTo>
                  <a:pt x="1270873" y="2982506"/>
                  <a:pt x="1264444" y="2964399"/>
                  <a:pt x="1264272" y="2952455"/>
                </a:cubicBezTo>
                <a:cubicBezTo>
                  <a:pt x="1264110" y="2940501"/>
                  <a:pt x="1257538" y="2928252"/>
                  <a:pt x="1249680" y="2925242"/>
                </a:cubicBezTo>
                <a:cubicBezTo>
                  <a:pt x="1241822" y="2922223"/>
                  <a:pt x="1235393" y="2913783"/>
                  <a:pt x="1235393" y="2906487"/>
                </a:cubicBezTo>
                <a:cubicBezTo>
                  <a:pt x="1235393" y="2886104"/>
                  <a:pt x="1208875" y="2890676"/>
                  <a:pt x="1174328" y="2917031"/>
                </a:cubicBezTo>
                <a:cubicBezTo>
                  <a:pt x="1135494" y="2946645"/>
                  <a:pt x="1118521" y="2946930"/>
                  <a:pt x="1090032" y="2918441"/>
                </a:cubicBezTo>
                <a:cubicBezTo>
                  <a:pt x="1077706" y="2906116"/>
                  <a:pt x="1061437" y="2893971"/>
                  <a:pt x="1053875" y="2891447"/>
                </a:cubicBezTo>
                <a:cubicBezTo>
                  <a:pt x="1044388" y="2888285"/>
                  <a:pt x="1040130" y="2872378"/>
                  <a:pt x="1040130" y="2840031"/>
                </a:cubicBezTo>
                <a:cubicBezTo>
                  <a:pt x="1040130" y="2798721"/>
                  <a:pt x="1037606" y="2792844"/>
                  <a:pt x="1018699" y="2790158"/>
                </a:cubicBezTo>
                <a:cubicBezTo>
                  <a:pt x="1003192" y="2787958"/>
                  <a:pt x="997268" y="2780729"/>
                  <a:pt x="997268" y="2763965"/>
                </a:cubicBezTo>
                <a:cubicBezTo>
                  <a:pt x="997268" y="2751239"/>
                  <a:pt x="992981" y="2740819"/>
                  <a:pt x="987743" y="2740819"/>
                </a:cubicBezTo>
                <a:cubicBezTo>
                  <a:pt x="982504" y="2740819"/>
                  <a:pt x="978218" y="2727960"/>
                  <a:pt x="978218" y="2712244"/>
                </a:cubicBezTo>
                <a:cubicBezTo>
                  <a:pt x="978218" y="2694185"/>
                  <a:pt x="973341" y="2683669"/>
                  <a:pt x="964968" y="2683669"/>
                </a:cubicBezTo>
                <a:cubicBezTo>
                  <a:pt x="957674" y="2683669"/>
                  <a:pt x="949021" y="2672953"/>
                  <a:pt x="945733" y="2659856"/>
                </a:cubicBezTo>
                <a:cubicBezTo>
                  <a:pt x="942446" y="2646760"/>
                  <a:pt x="935552" y="2636044"/>
                  <a:pt x="930413" y="2636044"/>
                </a:cubicBezTo>
                <a:cubicBezTo>
                  <a:pt x="925274" y="2636044"/>
                  <a:pt x="921069" y="2631091"/>
                  <a:pt x="921069" y="2625033"/>
                </a:cubicBezTo>
                <a:cubicBezTo>
                  <a:pt x="921069" y="2618985"/>
                  <a:pt x="910582" y="2600277"/>
                  <a:pt x="897766" y="2583475"/>
                </a:cubicBezTo>
                <a:cubicBezTo>
                  <a:pt x="884948" y="2566673"/>
                  <a:pt x="871366" y="2540594"/>
                  <a:pt x="867584" y="2525525"/>
                </a:cubicBezTo>
                <a:cubicBezTo>
                  <a:pt x="863801" y="2510447"/>
                  <a:pt x="855000" y="2492416"/>
                  <a:pt x="848025" y="2485434"/>
                </a:cubicBezTo>
                <a:cubicBezTo>
                  <a:pt x="841051" y="2478462"/>
                  <a:pt x="835344" y="2466632"/>
                  <a:pt x="835344" y="2459155"/>
                </a:cubicBezTo>
                <a:cubicBezTo>
                  <a:pt x="835344" y="2449992"/>
                  <a:pt x="824624" y="2445544"/>
                  <a:pt x="802569" y="2445544"/>
                </a:cubicBezTo>
                <a:cubicBezTo>
                  <a:pt x="784543" y="2445544"/>
                  <a:pt x="767144" y="2441258"/>
                  <a:pt x="763907" y="2436019"/>
                </a:cubicBezTo>
                <a:cubicBezTo>
                  <a:pt x="760669" y="2430780"/>
                  <a:pt x="748057" y="2426494"/>
                  <a:pt x="735881" y="2426494"/>
                </a:cubicBezTo>
                <a:cubicBezTo>
                  <a:pt x="713306" y="2426494"/>
                  <a:pt x="702398" y="2406082"/>
                  <a:pt x="702125" y="2363315"/>
                </a:cubicBezTo>
                <a:cubicBezTo>
                  <a:pt x="702049" y="2350875"/>
                  <a:pt x="694387" y="2340997"/>
                  <a:pt x="682392" y="2337864"/>
                </a:cubicBezTo>
                <a:cubicBezTo>
                  <a:pt x="665541" y="2333454"/>
                  <a:pt x="663202" y="2326462"/>
                  <a:pt x="665723" y="2288029"/>
                </a:cubicBezTo>
                <a:cubicBezTo>
                  <a:pt x="668422" y="2246900"/>
                  <a:pt x="665490" y="2239966"/>
                  <a:pt x="629120" y="2201552"/>
                </a:cubicBezTo>
                <a:cubicBezTo>
                  <a:pt x="607374" y="2178587"/>
                  <a:pt x="581120" y="2159794"/>
                  <a:pt x="570779" y="2159794"/>
                </a:cubicBezTo>
                <a:cubicBezTo>
                  <a:pt x="557507" y="2159794"/>
                  <a:pt x="550295" y="2151393"/>
                  <a:pt x="546261" y="2131219"/>
                </a:cubicBezTo>
                <a:cubicBezTo>
                  <a:pt x="541208" y="2105959"/>
                  <a:pt x="536657" y="2102644"/>
                  <a:pt x="506970" y="2102644"/>
                </a:cubicBezTo>
                <a:cubicBezTo>
                  <a:pt x="483475" y="2102644"/>
                  <a:pt x="473394" y="2098358"/>
                  <a:pt x="473394" y="2088356"/>
                </a:cubicBezTo>
                <a:cubicBezTo>
                  <a:pt x="473394" y="2080498"/>
                  <a:pt x="479824" y="2074069"/>
                  <a:pt x="487682" y="2074069"/>
                </a:cubicBezTo>
                <a:cubicBezTo>
                  <a:pt x="496572" y="2074069"/>
                  <a:pt x="501969" y="2065077"/>
                  <a:pt x="501969" y="2050256"/>
                </a:cubicBezTo>
                <a:cubicBezTo>
                  <a:pt x="501969" y="2033549"/>
                  <a:pt x="496779" y="2026444"/>
                  <a:pt x="484580" y="2026444"/>
                </a:cubicBezTo>
                <a:cubicBezTo>
                  <a:pt x="463738" y="2026444"/>
                  <a:pt x="425769" y="1988363"/>
                  <a:pt x="425769" y="1967465"/>
                </a:cubicBezTo>
                <a:cubicBezTo>
                  <a:pt x="425769" y="1959273"/>
                  <a:pt x="418895" y="1946872"/>
                  <a:pt x="410494" y="1939900"/>
                </a:cubicBezTo>
                <a:cubicBezTo>
                  <a:pt x="399526" y="1930794"/>
                  <a:pt x="396576" y="1917106"/>
                  <a:pt x="400032" y="1891341"/>
                </a:cubicBezTo>
                <a:cubicBezTo>
                  <a:pt x="406979" y="1839544"/>
                  <a:pt x="387041" y="1783090"/>
                  <a:pt x="346660" y="1740208"/>
                </a:cubicBezTo>
                <a:cubicBezTo>
                  <a:pt x="327305" y="1719653"/>
                  <a:pt x="311469" y="1698498"/>
                  <a:pt x="311469" y="1693193"/>
                </a:cubicBezTo>
                <a:cubicBezTo>
                  <a:pt x="311469" y="1687887"/>
                  <a:pt x="307683" y="1683544"/>
                  <a:pt x="303055" y="1683544"/>
                </a:cubicBezTo>
                <a:cubicBezTo>
                  <a:pt x="298428" y="1683544"/>
                  <a:pt x="292426" y="1675076"/>
                  <a:pt x="289720" y="1664722"/>
                </a:cubicBezTo>
                <a:cubicBezTo>
                  <a:pt x="287013" y="1654369"/>
                  <a:pt x="272583" y="1640529"/>
                  <a:pt x="257652" y="1633966"/>
                </a:cubicBezTo>
                <a:cubicBezTo>
                  <a:pt x="242723" y="1627403"/>
                  <a:pt x="227079" y="1616583"/>
                  <a:pt x="222890" y="1609925"/>
                </a:cubicBezTo>
                <a:cubicBezTo>
                  <a:pt x="218701" y="1603267"/>
                  <a:pt x="208750" y="1597819"/>
                  <a:pt x="200778" y="1597819"/>
                </a:cubicBezTo>
                <a:cubicBezTo>
                  <a:pt x="178420" y="1597819"/>
                  <a:pt x="161092" y="1575426"/>
                  <a:pt x="153935" y="1537278"/>
                </a:cubicBezTo>
                <a:cubicBezTo>
                  <a:pt x="150354" y="1518190"/>
                  <a:pt x="143615" y="1502569"/>
                  <a:pt x="138959" y="1502569"/>
                </a:cubicBezTo>
                <a:cubicBezTo>
                  <a:pt x="124265" y="1502569"/>
                  <a:pt x="129801" y="1465802"/>
                  <a:pt x="145848" y="1456820"/>
                </a:cubicBezTo>
                <a:cubicBezTo>
                  <a:pt x="157389" y="1450362"/>
                  <a:pt x="159566" y="1440790"/>
                  <a:pt x="154616" y="1418253"/>
                </a:cubicBezTo>
                <a:cubicBezTo>
                  <a:pt x="150994" y="1401756"/>
                  <a:pt x="144345" y="1388269"/>
                  <a:pt x="139839" y="1388269"/>
                </a:cubicBezTo>
                <a:cubicBezTo>
                  <a:pt x="135334" y="1388269"/>
                  <a:pt x="128691" y="1358265"/>
                  <a:pt x="125078" y="1321594"/>
                </a:cubicBezTo>
                <a:cubicBezTo>
                  <a:pt x="121465" y="1284923"/>
                  <a:pt x="115404" y="1254919"/>
                  <a:pt x="111609" y="1254919"/>
                </a:cubicBezTo>
                <a:cubicBezTo>
                  <a:pt x="102555" y="1254919"/>
                  <a:pt x="80853" y="1123017"/>
                  <a:pt x="88004" y="1111444"/>
                </a:cubicBezTo>
                <a:cubicBezTo>
                  <a:pt x="91037" y="1106538"/>
                  <a:pt x="116181" y="1102519"/>
                  <a:pt x="143881" y="1102519"/>
                </a:cubicBezTo>
                <a:cubicBezTo>
                  <a:pt x="191969" y="1102519"/>
                  <a:pt x="254319" y="1081221"/>
                  <a:pt x="254319" y="1064800"/>
                </a:cubicBezTo>
                <a:cubicBezTo>
                  <a:pt x="254319" y="1060542"/>
                  <a:pt x="273608" y="1054160"/>
                  <a:pt x="297182" y="1050627"/>
                </a:cubicBezTo>
                <a:cubicBezTo>
                  <a:pt x="320756" y="1047093"/>
                  <a:pt x="340044" y="1040854"/>
                  <a:pt x="340044" y="1036768"/>
                </a:cubicBezTo>
                <a:cubicBezTo>
                  <a:pt x="340044" y="1027776"/>
                  <a:pt x="405573" y="1007269"/>
                  <a:pt x="434317" y="1007269"/>
                </a:cubicBezTo>
                <a:cubicBezTo>
                  <a:pt x="445661" y="1007269"/>
                  <a:pt x="457215" y="1001344"/>
                  <a:pt x="459994" y="994105"/>
                </a:cubicBezTo>
                <a:cubicBezTo>
                  <a:pt x="462772" y="986866"/>
                  <a:pt x="481458" y="978313"/>
                  <a:pt x="501518" y="975112"/>
                </a:cubicBezTo>
                <a:cubicBezTo>
                  <a:pt x="521578" y="971902"/>
                  <a:pt x="540467" y="962825"/>
                  <a:pt x="543494" y="954936"/>
                </a:cubicBezTo>
                <a:cubicBezTo>
                  <a:pt x="546520" y="947048"/>
                  <a:pt x="558010" y="940594"/>
                  <a:pt x="569025" y="940594"/>
                </a:cubicBezTo>
                <a:cubicBezTo>
                  <a:pt x="580042" y="940594"/>
                  <a:pt x="595485" y="934164"/>
                  <a:pt x="603343" y="926306"/>
                </a:cubicBezTo>
                <a:cubicBezTo>
                  <a:pt x="611201" y="918448"/>
                  <a:pt x="632326" y="912019"/>
                  <a:pt x="650287" y="912019"/>
                </a:cubicBezTo>
                <a:cubicBezTo>
                  <a:pt x="668248" y="912019"/>
                  <a:pt x="682944" y="907733"/>
                  <a:pt x="682944" y="902494"/>
                </a:cubicBezTo>
                <a:cubicBezTo>
                  <a:pt x="682944" y="897255"/>
                  <a:pt x="697946" y="892969"/>
                  <a:pt x="716282" y="892969"/>
                </a:cubicBezTo>
                <a:cubicBezTo>
                  <a:pt x="734618" y="892969"/>
                  <a:pt x="749619" y="888830"/>
                  <a:pt x="749619" y="883772"/>
                </a:cubicBezTo>
                <a:cubicBezTo>
                  <a:pt x="749619" y="878714"/>
                  <a:pt x="771051" y="871732"/>
                  <a:pt x="797244" y="868257"/>
                </a:cubicBezTo>
                <a:cubicBezTo>
                  <a:pt x="828167" y="864156"/>
                  <a:pt x="844869" y="857360"/>
                  <a:pt x="844869" y="848879"/>
                </a:cubicBezTo>
                <a:cubicBezTo>
                  <a:pt x="844869" y="840381"/>
                  <a:pt x="856160" y="835819"/>
                  <a:pt x="877188" y="835819"/>
                </a:cubicBezTo>
                <a:cubicBezTo>
                  <a:pt x="897871" y="835819"/>
                  <a:pt x="911587" y="830395"/>
                  <a:pt x="915288" y="820752"/>
                </a:cubicBezTo>
                <a:cubicBezTo>
                  <a:pt x="924195" y="797541"/>
                  <a:pt x="922142" y="761407"/>
                  <a:pt x="911544" y="754856"/>
                </a:cubicBezTo>
                <a:cubicBezTo>
                  <a:pt x="901570" y="748692"/>
                  <a:pt x="898137" y="680952"/>
                  <a:pt x="907333" y="671755"/>
                </a:cubicBezTo>
                <a:cubicBezTo>
                  <a:pt x="910257" y="668832"/>
                  <a:pt x="921337" y="668713"/>
                  <a:pt x="931957" y="671491"/>
                </a:cubicBezTo>
                <a:cubicBezTo>
                  <a:pt x="948181" y="675733"/>
                  <a:pt x="950308" y="681657"/>
                  <a:pt x="945262" y="708554"/>
                </a:cubicBezTo>
                <a:cubicBezTo>
                  <a:pt x="939539" y="739060"/>
                  <a:pt x="940591" y="740569"/>
                  <a:pt x="967578" y="740569"/>
                </a:cubicBezTo>
                <a:cubicBezTo>
                  <a:pt x="983161" y="740569"/>
                  <a:pt x="1001620" y="734858"/>
                  <a:pt x="1008602" y="727878"/>
                </a:cubicBezTo>
                <a:cubicBezTo>
                  <a:pt x="1015584" y="720898"/>
                  <a:pt x="1044788" y="712403"/>
                  <a:pt x="1073515" y="709001"/>
                </a:cubicBezTo>
                <a:cubicBezTo>
                  <a:pt x="1102243" y="705599"/>
                  <a:pt x="1127198" y="698451"/>
                  <a:pt x="1128970" y="693117"/>
                </a:cubicBezTo>
                <a:cubicBezTo>
                  <a:pt x="1130751" y="687783"/>
                  <a:pt x="1147582" y="683419"/>
                  <a:pt x="1166384" y="683419"/>
                </a:cubicBezTo>
                <a:cubicBezTo>
                  <a:pt x="1185177" y="683419"/>
                  <a:pt x="1208465" y="676258"/>
                  <a:pt x="1218143" y="667506"/>
                </a:cubicBezTo>
                <a:cubicBezTo>
                  <a:pt x="1234697" y="652524"/>
                  <a:pt x="1237278" y="653080"/>
                  <a:pt x="1262272" y="677031"/>
                </a:cubicBezTo>
                <a:cubicBezTo>
                  <a:pt x="1282427" y="696337"/>
                  <a:pt x="1298458" y="702469"/>
                  <a:pt x="1328785" y="702469"/>
                </a:cubicBezTo>
                <a:cubicBezTo>
                  <a:pt x="1350759" y="702469"/>
                  <a:pt x="1368743" y="698651"/>
                  <a:pt x="1368743" y="693986"/>
                </a:cubicBezTo>
                <a:cubicBezTo>
                  <a:pt x="1368743" y="689320"/>
                  <a:pt x="1382678" y="683205"/>
                  <a:pt x="1399699" y="680397"/>
                </a:cubicBezTo>
                <a:cubicBezTo>
                  <a:pt x="1478937" y="667328"/>
                  <a:pt x="1525896" y="648163"/>
                  <a:pt x="1528953" y="627646"/>
                </a:cubicBezTo>
                <a:cubicBezTo>
                  <a:pt x="1531925" y="607699"/>
                  <a:pt x="1559243" y="597866"/>
                  <a:pt x="1559243" y="616744"/>
                </a:cubicBezTo>
                <a:cubicBezTo>
                  <a:pt x="1559243" y="621983"/>
                  <a:pt x="1574244" y="626269"/>
                  <a:pt x="1592580" y="626269"/>
                </a:cubicBezTo>
                <a:cubicBezTo>
                  <a:pt x="1610916" y="626269"/>
                  <a:pt x="1625918" y="622384"/>
                  <a:pt x="1625918" y="617637"/>
                </a:cubicBezTo>
                <a:cubicBezTo>
                  <a:pt x="1625918" y="612890"/>
                  <a:pt x="1648168" y="605945"/>
                  <a:pt x="1675371" y="602205"/>
                </a:cubicBezTo>
                <a:cubicBezTo>
                  <a:pt x="1702565" y="598464"/>
                  <a:pt x="1730731" y="589490"/>
                  <a:pt x="1737960" y="582261"/>
                </a:cubicBezTo>
                <a:cubicBezTo>
                  <a:pt x="1745190" y="575033"/>
                  <a:pt x="1765802" y="569119"/>
                  <a:pt x="1783766" y="569119"/>
                </a:cubicBezTo>
                <a:cubicBezTo>
                  <a:pt x="1801720" y="569119"/>
                  <a:pt x="1816418" y="564833"/>
                  <a:pt x="1816418" y="559594"/>
                </a:cubicBezTo>
                <a:cubicBezTo>
                  <a:pt x="1816418" y="554355"/>
                  <a:pt x="1827133" y="550069"/>
                  <a:pt x="1840230" y="550069"/>
                </a:cubicBezTo>
                <a:cubicBezTo>
                  <a:pt x="1853327" y="550069"/>
                  <a:pt x="1864043" y="545783"/>
                  <a:pt x="1864043" y="540544"/>
                </a:cubicBezTo>
                <a:cubicBezTo>
                  <a:pt x="1864043" y="535305"/>
                  <a:pt x="1878092" y="531019"/>
                  <a:pt x="1895265" y="531019"/>
                </a:cubicBezTo>
                <a:cubicBezTo>
                  <a:pt x="1912430" y="531019"/>
                  <a:pt x="1935090" y="524989"/>
                  <a:pt x="1945605" y="517621"/>
                </a:cubicBezTo>
                <a:cubicBezTo>
                  <a:pt x="1956130" y="510252"/>
                  <a:pt x="1984705" y="501228"/>
                  <a:pt x="2009108" y="497569"/>
                </a:cubicBezTo>
                <a:cubicBezTo>
                  <a:pt x="2044532" y="492257"/>
                  <a:pt x="2054066" y="486822"/>
                  <a:pt x="2056390" y="470623"/>
                </a:cubicBezTo>
                <a:cubicBezTo>
                  <a:pt x="2058838" y="453565"/>
                  <a:pt x="2066896" y="449790"/>
                  <a:pt x="2106930" y="446938"/>
                </a:cubicBezTo>
                <a:cubicBezTo>
                  <a:pt x="2133124" y="445072"/>
                  <a:pt x="2158946" y="439927"/>
                  <a:pt x="2164318" y="435507"/>
                </a:cubicBezTo>
                <a:cubicBezTo>
                  <a:pt x="2169690" y="431085"/>
                  <a:pt x="2196408" y="424507"/>
                  <a:pt x="2223688" y="420888"/>
                </a:cubicBezTo>
                <a:cubicBezTo>
                  <a:pt x="2250967" y="417269"/>
                  <a:pt x="2278171" y="408422"/>
                  <a:pt x="2284143" y="401226"/>
                </a:cubicBezTo>
                <a:cubicBezTo>
                  <a:pt x="2290115" y="394030"/>
                  <a:pt x="2305193" y="388144"/>
                  <a:pt x="2317652" y="388144"/>
                </a:cubicBezTo>
                <a:cubicBezTo>
                  <a:pt x="2330101" y="388144"/>
                  <a:pt x="2340293" y="384351"/>
                  <a:pt x="2340293" y="379716"/>
                </a:cubicBezTo>
                <a:cubicBezTo>
                  <a:pt x="2340293" y="375081"/>
                  <a:pt x="2364000" y="368327"/>
                  <a:pt x="2392966" y="364708"/>
                </a:cubicBezTo>
                <a:cubicBezTo>
                  <a:pt x="2429113" y="360192"/>
                  <a:pt x="2453469" y="350877"/>
                  <a:pt x="2470557" y="335034"/>
                </a:cubicBezTo>
                <a:cubicBezTo>
                  <a:pt x="2484263" y="322335"/>
                  <a:pt x="2501284" y="311944"/>
                  <a:pt x="2508371" y="311944"/>
                </a:cubicBezTo>
                <a:cubicBezTo>
                  <a:pt x="2515467" y="311944"/>
                  <a:pt x="2521268" y="308034"/>
                  <a:pt x="2521268" y="303256"/>
                </a:cubicBezTo>
                <a:cubicBezTo>
                  <a:pt x="2521268" y="298477"/>
                  <a:pt x="2538413" y="291672"/>
                  <a:pt x="2559368" y="288131"/>
                </a:cubicBezTo>
                <a:cubicBezTo>
                  <a:pt x="2580323" y="284591"/>
                  <a:pt x="2597468" y="277784"/>
                  <a:pt x="2597468" y="273007"/>
                </a:cubicBezTo>
                <a:cubicBezTo>
                  <a:pt x="2597468" y="268228"/>
                  <a:pt x="2606040" y="264319"/>
                  <a:pt x="2616518" y="264319"/>
                </a:cubicBezTo>
                <a:cubicBezTo>
                  <a:pt x="2626995" y="264319"/>
                  <a:pt x="2635568" y="258155"/>
                  <a:pt x="2635568" y="250623"/>
                </a:cubicBezTo>
                <a:cubicBezTo>
                  <a:pt x="2635568" y="243090"/>
                  <a:pt x="2643073" y="236762"/>
                  <a:pt x="2652236" y="236560"/>
                </a:cubicBezTo>
                <a:cubicBezTo>
                  <a:pt x="2661409" y="236358"/>
                  <a:pt x="2693556" y="233418"/>
                  <a:pt x="2723674" y="230026"/>
                </a:cubicBezTo>
                <a:cubicBezTo>
                  <a:pt x="2775976" y="224137"/>
                  <a:pt x="2778443" y="224826"/>
                  <a:pt x="2778443" y="245335"/>
                </a:cubicBezTo>
                <a:cubicBezTo>
                  <a:pt x="2778443" y="264748"/>
                  <a:pt x="2781805" y="266267"/>
                  <a:pt x="2813390" y="261139"/>
                </a:cubicBezTo>
                <a:cubicBezTo>
                  <a:pt x="2832611" y="258021"/>
                  <a:pt x="2851775" y="249959"/>
                  <a:pt x="2855966" y="243225"/>
                </a:cubicBezTo>
                <a:cubicBezTo>
                  <a:pt x="2862110" y="233348"/>
                  <a:pt x="2867330" y="233299"/>
                  <a:pt x="2882932" y="242968"/>
                </a:cubicBezTo>
                <a:cubicBezTo>
                  <a:pt x="2895819" y="250955"/>
                  <a:pt x="2907830" y="251982"/>
                  <a:pt x="2918936" y="246044"/>
                </a:cubicBezTo>
                <a:cubicBezTo>
                  <a:pt x="2954370" y="227103"/>
                  <a:pt x="2976039" y="223540"/>
                  <a:pt x="3042761" y="225682"/>
                </a:cubicBezTo>
                <a:cubicBezTo>
                  <a:pt x="3087538" y="227120"/>
                  <a:pt x="3111818" y="224255"/>
                  <a:pt x="3111818" y="217534"/>
                </a:cubicBezTo>
                <a:cubicBezTo>
                  <a:pt x="3111818" y="210939"/>
                  <a:pt x="3139164" y="207168"/>
                  <a:pt x="3186998" y="207168"/>
                </a:cubicBezTo>
                <a:cubicBezTo>
                  <a:pt x="3245044" y="207168"/>
                  <a:pt x="3263427" y="203910"/>
                  <a:pt x="3267666" y="192880"/>
                </a:cubicBezTo>
                <a:cubicBezTo>
                  <a:pt x="3274667" y="174643"/>
                  <a:pt x="3302318" y="174164"/>
                  <a:pt x="3302318" y="192280"/>
                </a:cubicBezTo>
                <a:cubicBezTo>
                  <a:pt x="3302318" y="199809"/>
                  <a:pt x="3286763" y="220642"/>
                  <a:pt x="3267752" y="238577"/>
                </a:cubicBezTo>
                <a:cubicBezTo>
                  <a:pt x="3235519" y="268993"/>
                  <a:pt x="3227765" y="271569"/>
                  <a:pt x="3152527" y="276878"/>
                </a:cubicBezTo>
                <a:cubicBezTo>
                  <a:pt x="3108169" y="280009"/>
                  <a:pt x="3066488" y="287036"/>
                  <a:pt x="3059916" y="292494"/>
                </a:cubicBezTo>
                <a:cubicBezTo>
                  <a:pt x="3053334" y="297951"/>
                  <a:pt x="3021387" y="305192"/>
                  <a:pt x="2988926" y="308586"/>
                </a:cubicBezTo>
                <a:cubicBezTo>
                  <a:pt x="2935958" y="314122"/>
                  <a:pt x="2930186" y="316814"/>
                  <a:pt x="2932748" y="334770"/>
                </a:cubicBezTo>
                <a:cubicBezTo>
                  <a:pt x="2934900" y="349833"/>
                  <a:pt x="2945616" y="356888"/>
                  <a:pt x="2976086" y="363292"/>
                </a:cubicBezTo>
                <a:cubicBezTo>
                  <a:pt x="3002004" y="368738"/>
                  <a:pt x="3016568" y="376956"/>
                  <a:pt x="3016568" y="386127"/>
                </a:cubicBezTo>
                <a:cubicBezTo>
                  <a:pt x="3016568" y="398607"/>
                  <a:pt x="3038961" y="399571"/>
                  <a:pt x="3190275" y="393598"/>
                </a:cubicBezTo>
                <a:cubicBezTo>
                  <a:pt x="3285811" y="389827"/>
                  <a:pt x="3366173" y="383224"/>
                  <a:pt x="3368869" y="378925"/>
                </a:cubicBezTo>
                <a:cubicBezTo>
                  <a:pt x="3371555" y="374627"/>
                  <a:pt x="3408045" y="368240"/>
                  <a:pt x="3449955" y="364734"/>
                </a:cubicBezTo>
                <a:cubicBezTo>
                  <a:pt x="3520859" y="358801"/>
                  <a:pt x="3546482" y="352368"/>
                  <a:pt x="3591363" y="329234"/>
                </a:cubicBezTo>
                <a:cubicBezTo>
                  <a:pt x="3601031" y="324249"/>
                  <a:pt x="3631035" y="321049"/>
                  <a:pt x="3658038" y="322121"/>
                </a:cubicBezTo>
                <a:cubicBezTo>
                  <a:pt x="3685042" y="323194"/>
                  <a:pt x="3759642" y="320792"/>
                  <a:pt x="3823811" y="316783"/>
                </a:cubicBezTo>
                <a:cubicBezTo>
                  <a:pt x="3912775" y="311227"/>
                  <a:pt x="3940493" y="306393"/>
                  <a:pt x="3940493" y="296431"/>
                </a:cubicBezTo>
                <a:cubicBezTo>
                  <a:pt x="3940493" y="287105"/>
                  <a:pt x="3954123" y="283368"/>
                  <a:pt x="3988118" y="283368"/>
                </a:cubicBezTo>
                <a:cubicBezTo>
                  <a:pt x="4014311" y="283368"/>
                  <a:pt x="4035743" y="279503"/>
                  <a:pt x="4035743" y="274778"/>
                </a:cubicBezTo>
                <a:cubicBezTo>
                  <a:pt x="4035743" y="270054"/>
                  <a:pt x="4062536" y="263147"/>
                  <a:pt x="4095274" y="259430"/>
                </a:cubicBezTo>
                <a:cubicBezTo>
                  <a:pt x="4128021" y="255712"/>
                  <a:pt x="4159091" y="249416"/>
                  <a:pt x="4164330" y="245438"/>
                </a:cubicBezTo>
                <a:cubicBezTo>
                  <a:pt x="4169569" y="241460"/>
                  <a:pt x="4242435" y="235211"/>
                  <a:pt x="4326255" y="231551"/>
                </a:cubicBezTo>
                <a:cubicBezTo>
                  <a:pt x="4410075" y="227891"/>
                  <a:pt x="4480084" y="220908"/>
                  <a:pt x="4481837" y="216033"/>
                </a:cubicBezTo>
                <a:cubicBezTo>
                  <a:pt x="4483580" y="211157"/>
                  <a:pt x="4497258" y="207168"/>
                  <a:pt x="4512231" y="207168"/>
                </a:cubicBezTo>
                <a:cubicBezTo>
                  <a:pt x="4527195" y="207168"/>
                  <a:pt x="4542092" y="202882"/>
                  <a:pt x="4545330" y="197643"/>
                </a:cubicBezTo>
                <a:cubicBezTo>
                  <a:pt x="4552998" y="185241"/>
                  <a:pt x="4597718" y="185241"/>
                  <a:pt x="4597718" y="197643"/>
                </a:cubicBezTo>
                <a:cubicBezTo>
                  <a:pt x="4597718" y="209137"/>
                  <a:pt x="4670717" y="210527"/>
                  <a:pt x="4677737" y="199168"/>
                </a:cubicBezTo>
                <a:cubicBezTo>
                  <a:pt x="4680461" y="194767"/>
                  <a:pt x="4709179" y="194790"/>
                  <a:pt x="4741555" y="199215"/>
                </a:cubicBezTo>
                <a:cubicBezTo>
                  <a:pt x="4779464" y="204398"/>
                  <a:pt x="4804591" y="203813"/>
                  <a:pt x="4812116" y="197571"/>
                </a:cubicBezTo>
                <a:cubicBezTo>
                  <a:pt x="4825070" y="186818"/>
                  <a:pt x="5023619" y="168759"/>
                  <a:pt x="5043974" y="176483"/>
                </a:cubicBezTo>
                <a:cubicBezTo>
                  <a:pt x="5051051" y="179168"/>
                  <a:pt x="5059976" y="176291"/>
                  <a:pt x="5063814" y="170090"/>
                </a:cubicBezTo>
                <a:cubicBezTo>
                  <a:pt x="5068834" y="161971"/>
                  <a:pt x="5147872" y="157764"/>
                  <a:pt x="5346145" y="155064"/>
                </a:cubicBezTo>
                <a:cubicBezTo>
                  <a:pt x="5580240" y="151876"/>
                  <a:pt x="5626170" y="153521"/>
                  <a:pt x="5652545" y="166037"/>
                </a:cubicBezTo>
                <a:cubicBezTo>
                  <a:pt x="5680681" y="179388"/>
                  <a:pt x="5686587" y="179328"/>
                  <a:pt x="5715962" y="165387"/>
                </a:cubicBezTo>
                <a:cubicBezTo>
                  <a:pt x="5755701" y="146529"/>
                  <a:pt x="5759768" y="146389"/>
                  <a:pt x="5759768" y="163870"/>
                </a:cubicBezTo>
                <a:cubicBezTo>
                  <a:pt x="5759768" y="181452"/>
                  <a:pt x="5814632" y="192285"/>
                  <a:pt x="5867648" y="185173"/>
                </a:cubicBezTo>
                <a:cubicBezTo>
                  <a:pt x="5893156" y="181751"/>
                  <a:pt x="5915949" y="184617"/>
                  <a:pt x="5931218" y="193164"/>
                </a:cubicBezTo>
                <a:cubicBezTo>
                  <a:pt x="5959393" y="208932"/>
                  <a:pt x="6013942" y="211410"/>
                  <a:pt x="6018695" y="197139"/>
                </a:cubicBezTo>
                <a:cubicBezTo>
                  <a:pt x="6023220" y="183577"/>
                  <a:pt x="6151036" y="183067"/>
                  <a:pt x="6177182" y="196506"/>
                </a:cubicBezTo>
                <a:cubicBezTo>
                  <a:pt x="6188593" y="202368"/>
                  <a:pt x="6206433" y="211450"/>
                  <a:pt x="6216844" y="216689"/>
                </a:cubicBezTo>
                <a:cubicBezTo>
                  <a:pt x="6227245" y="221928"/>
                  <a:pt x="6252963" y="226214"/>
                  <a:pt x="6273994" y="226214"/>
                </a:cubicBezTo>
                <a:cubicBezTo>
                  <a:pt x="6295015" y="226214"/>
                  <a:pt x="6312218" y="221928"/>
                  <a:pt x="6312218" y="216689"/>
                </a:cubicBezTo>
                <a:cubicBezTo>
                  <a:pt x="6312218" y="210793"/>
                  <a:pt x="6363024" y="207164"/>
                  <a:pt x="6445568" y="207164"/>
                </a:cubicBezTo>
                <a:cubicBezTo>
                  <a:pt x="6518910" y="207164"/>
                  <a:pt x="6578918" y="211029"/>
                  <a:pt x="6578918" y="215754"/>
                </a:cubicBezTo>
                <a:cubicBezTo>
                  <a:pt x="6578918" y="220478"/>
                  <a:pt x="6605397" y="227416"/>
                  <a:pt x="6637754" y="231172"/>
                </a:cubicBezTo>
                <a:cubicBezTo>
                  <a:pt x="6686322" y="236809"/>
                  <a:pt x="6698552" y="235310"/>
                  <a:pt x="6707858" y="222582"/>
                </a:cubicBezTo>
                <a:cubicBezTo>
                  <a:pt x="6724222" y="200209"/>
                  <a:pt x="6748006" y="203628"/>
                  <a:pt x="6774437" y="232156"/>
                </a:cubicBezTo>
                <a:cubicBezTo>
                  <a:pt x="6797145" y="256658"/>
                  <a:pt x="6798241" y="256844"/>
                  <a:pt x="6830264" y="241645"/>
                </a:cubicBezTo>
                <a:cubicBezTo>
                  <a:pt x="6866582" y="224411"/>
                  <a:pt x="6886585" y="228363"/>
                  <a:pt x="6921818" y="259734"/>
                </a:cubicBezTo>
                <a:cubicBezTo>
                  <a:pt x="6939963" y="275893"/>
                  <a:pt x="6962575" y="282423"/>
                  <a:pt x="7016858" y="287182"/>
                </a:cubicBezTo>
                <a:cubicBezTo>
                  <a:pt x="7056035" y="290616"/>
                  <a:pt x="7092258" y="297591"/>
                  <a:pt x="7097344" y="302683"/>
                </a:cubicBezTo>
                <a:cubicBezTo>
                  <a:pt x="7102441" y="307774"/>
                  <a:pt x="7120500" y="311939"/>
                  <a:pt x="7137473" y="311939"/>
                </a:cubicBezTo>
                <a:cubicBezTo>
                  <a:pt x="7154457" y="311939"/>
                  <a:pt x="7170678" y="315706"/>
                  <a:pt x="7173516" y="320311"/>
                </a:cubicBezTo>
                <a:cubicBezTo>
                  <a:pt x="7176364" y="324916"/>
                  <a:pt x="7198052" y="326502"/>
                  <a:pt x="7221703" y="323835"/>
                </a:cubicBezTo>
                <a:cubicBezTo>
                  <a:pt x="7245363" y="321169"/>
                  <a:pt x="7284406" y="324501"/>
                  <a:pt x="7308476" y="331240"/>
                </a:cubicBezTo>
                <a:cubicBezTo>
                  <a:pt x="7345318" y="341554"/>
                  <a:pt x="7353719" y="341373"/>
                  <a:pt x="7361596" y="330097"/>
                </a:cubicBezTo>
                <a:cubicBezTo>
                  <a:pt x="7368778" y="319809"/>
                  <a:pt x="7372064" y="319463"/>
                  <a:pt x="7375779" y="328608"/>
                </a:cubicBezTo>
                <a:cubicBezTo>
                  <a:pt x="7379094" y="336774"/>
                  <a:pt x="7405183" y="340514"/>
                  <a:pt x="7458875" y="340514"/>
                </a:cubicBezTo>
                <a:cubicBezTo>
                  <a:pt x="7501919" y="340514"/>
                  <a:pt x="7541210" y="344312"/>
                  <a:pt x="7546181" y="348954"/>
                </a:cubicBezTo>
                <a:cubicBezTo>
                  <a:pt x="7562364" y="364046"/>
                  <a:pt x="7658205" y="369045"/>
                  <a:pt x="7693343" y="356631"/>
                </a:cubicBezTo>
                <a:cubicBezTo>
                  <a:pt x="7720317" y="347100"/>
                  <a:pt x="7731643" y="347280"/>
                  <a:pt x="7752683" y="357574"/>
                </a:cubicBezTo>
                <a:cubicBezTo>
                  <a:pt x="7766990" y="364570"/>
                  <a:pt x="7781173" y="374311"/>
                  <a:pt x="7784202" y="379217"/>
                </a:cubicBezTo>
                <a:cubicBezTo>
                  <a:pt x="7791631" y="391235"/>
                  <a:pt x="7893368" y="390673"/>
                  <a:pt x="7893368" y="378614"/>
                </a:cubicBezTo>
                <a:cubicBezTo>
                  <a:pt x="7893368" y="366473"/>
                  <a:pt x="7928820" y="366061"/>
                  <a:pt x="7933058" y="378153"/>
                </a:cubicBezTo>
                <a:cubicBezTo>
                  <a:pt x="7934801" y="383138"/>
                  <a:pt x="7982293" y="388496"/>
                  <a:pt x="8038586" y="390059"/>
                </a:cubicBezTo>
                <a:cubicBezTo>
                  <a:pt x="8115481" y="392195"/>
                  <a:pt x="8140951" y="396025"/>
                  <a:pt x="8140979" y="405457"/>
                </a:cubicBezTo>
                <a:cubicBezTo>
                  <a:pt x="8141008" y="414816"/>
                  <a:pt x="8161030" y="418057"/>
                  <a:pt x="8219599" y="418187"/>
                </a:cubicBezTo>
                <a:cubicBezTo>
                  <a:pt x="8386248" y="418554"/>
                  <a:pt x="8398193" y="419519"/>
                  <a:pt x="8398193" y="432613"/>
                </a:cubicBezTo>
                <a:cubicBezTo>
                  <a:pt x="8398193" y="448549"/>
                  <a:pt x="8416747" y="448180"/>
                  <a:pt x="8488680" y="430811"/>
                </a:cubicBezTo>
                <a:cubicBezTo>
                  <a:pt x="8562584" y="412967"/>
                  <a:pt x="8588693" y="413016"/>
                  <a:pt x="8588693" y="431002"/>
                </a:cubicBezTo>
                <a:cubicBezTo>
                  <a:pt x="8588693" y="441974"/>
                  <a:pt x="8600875" y="445289"/>
                  <a:pt x="8641213" y="445289"/>
                </a:cubicBezTo>
                <a:cubicBezTo>
                  <a:pt x="8670093" y="445289"/>
                  <a:pt x="8702802" y="450647"/>
                  <a:pt x="8713889" y="457195"/>
                </a:cubicBezTo>
                <a:cubicBezTo>
                  <a:pt x="8730025" y="466720"/>
                  <a:pt x="8734920" y="466720"/>
                  <a:pt x="8738368" y="457195"/>
                </a:cubicBezTo>
                <a:cubicBezTo>
                  <a:pt x="8743207" y="443839"/>
                  <a:pt x="8803843" y="440762"/>
                  <a:pt x="8811701" y="453474"/>
                </a:cubicBezTo>
                <a:cubicBezTo>
                  <a:pt x="8814483" y="457975"/>
                  <a:pt x="8866118" y="463837"/>
                  <a:pt x="8926449" y="466498"/>
                </a:cubicBezTo>
                <a:cubicBezTo>
                  <a:pt x="8986781" y="469161"/>
                  <a:pt x="9041549" y="475632"/>
                  <a:pt x="9048159" y="480878"/>
                </a:cubicBezTo>
                <a:cubicBezTo>
                  <a:pt x="9054770" y="486125"/>
                  <a:pt x="9120111" y="493408"/>
                  <a:pt x="9193359" y="497064"/>
                </a:cubicBezTo>
                <a:cubicBezTo>
                  <a:pt x="9266615" y="500721"/>
                  <a:pt x="9329214" y="508037"/>
                  <a:pt x="9332481" y="513322"/>
                </a:cubicBezTo>
                <a:cubicBezTo>
                  <a:pt x="9335748" y="518609"/>
                  <a:pt x="9356293" y="525329"/>
                  <a:pt x="9378125" y="528259"/>
                </a:cubicBezTo>
                <a:cubicBezTo>
                  <a:pt x="9399965" y="531188"/>
                  <a:pt x="9420130" y="537292"/>
                  <a:pt x="9422930" y="541824"/>
                </a:cubicBezTo>
                <a:cubicBezTo>
                  <a:pt x="9425730" y="546356"/>
                  <a:pt x="9444657" y="550064"/>
                  <a:pt x="9464993" y="550064"/>
                </a:cubicBezTo>
                <a:cubicBezTo>
                  <a:pt x="9485329" y="550064"/>
                  <a:pt x="9504245" y="553738"/>
                  <a:pt x="9507017" y="558228"/>
                </a:cubicBezTo>
                <a:cubicBezTo>
                  <a:pt x="9509789" y="562718"/>
                  <a:pt x="9536049" y="568868"/>
                  <a:pt x="9565386" y="571895"/>
                </a:cubicBezTo>
                <a:cubicBezTo>
                  <a:pt x="9594723" y="574921"/>
                  <a:pt x="9623774" y="581394"/>
                  <a:pt x="9629966" y="586277"/>
                </a:cubicBezTo>
                <a:cubicBezTo>
                  <a:pt x="9636157" y="591161"/>
                  <a:pt x="9707213" y="597570"/>
                  <a:pt x="9787890" y="600522"/>
                </a:cubicBezTo>
                <a:cubicBezTo>
                  <a:pt x="9868566" y="603473"/>
                  <a:pt x="9937147" y="609831"/>
                  <a:pt x="9940290" y="614651"/>
                </a:cubicBezTo>
                <a:cubicBezTo>
                  <a:pt x="9943434" y="619471"/>
                  <a:pt x="9982391" y="626386"/>
                  <a:pt x="10026872" y="630018"/>
                </a:cubicBezTo>
                <a:cubicBezTo>
                  <a:pt x="10071449" y="633651"/>
                  <a:pt x="10111930" y="640721"/>
                  <a:pt x="10116884" y="645730"/>
                </a:cubicBezTo>
                <a:cubicBezTo>
                  <a:pt x="10121932" y="650740"/>
                  <a:pt x="10154316" y="654839"/>
                  <a:pt x="10188987" y="654839"/>
                </a:cubicBezTo>
                <a:cubicBezTo>
                  <a:pt x="10229564" y="654839"/>
                  <a:pt x="10258520" y="659803"/>
                  <a:pt x="10270427" y="668824"/>
                </a:cubicBezTo>
                <a:cubicBezTo>
                  <a:pt x="10282237" y="677781"/>
                  <a:pt x="10311765" y="682917"/>
                  <a:pt x="10352437" y="683111"/>
                </a:cubicBezTo>
                <a:cubicBezTo>
                  <a:pt x="10390823" y="683294"/>
                  <a:pt x="10417303" y="687657"/>
                  <a:pt x="10419493" y="694159"/>
                </a:cubicBezTo>
                <a:cubicBezTo>
                  <a:pt x="10421684" y="700860"/>
                  <a:pt x="10456069" y="705783"/>
                  <a:pt x="10510742" y="707242"/>
                </a:cubicBezTo>
                <a:cubicBezTo>
                  <a:pt x="10558939" y="708528"/>
                  <a:pt x="10603802" y="714070"/>
                  <a:pt x="10610373" y="719559"/>
                </a:cubicBezTo>
                <a:cubicBezTo>
                  <a:pt x="10617041" y="725046"/>
                  <a:pt x="10679334" y="732629"/>
                  <a:pt x="10748867" y="736408"/>
                </a:cubicBezTo>
                <a:cubicBezTo>
                  <a:pt x="10818400" y="740188"/>
                  <a:pt x="10877550" y="746955"/>
                  <a:pt x="10880313" y="751447"/>
                </a:cubicBezTo>
                <a:cubicBezTo>
                  <a:pt x="10883074" y="755939"/>
                  <a:pt x="10906506" y="759614"/>
                  <a:pt x="10932414" y="759614"/>
                </a:cubicBezTo>
                <a:cubicBezTo>
                  <a:pt x="10976229" y="759614"/>
                  <a:pt x="10979467" y="761240"/>
                  <a:pt x="10979467" y="783426"/>
                </a:cubicBezTo>
                <a:cubicBezTo>
                  <a:pt x="10979467" y="800551"/>
                  <a:pt x="10974324" y="807239"/>
                  <a:pt x="10961180" y="807239"/>
                </a:cubicBezTo>
                <a:cubicBezTo>
                  <a:pt x="10930319" y="807239"/>
                  <a:pt x="10912792" y="817958"/>
                  <a:pt x="10912792" y="836833"/>
                </a:cubicBezTo>
                <a:cubicBezTo>
                  <a:pt x="10912792" y="846750"/>
                  <a:pt x="10906411" y="854864"/>
                  <a:pt x="10898505" y="854864"/>
                </a:cubicBezTo>
                <a:cubicBezTo>
                  <a:pt x="10890695" y="854864"/>
                  <a:pt x="10884217" y="860746"/>
                  <a:pt x="10884217" y="867934"/>
                </a:cubicBezTo>
                <a:cubicBezTo>
                  <a:pt x="10884217" y="875672"/>
                  <a:pt x="10869645" y="883334"/>
                  <a:pt x="10848498" y="886717"/>
                </a:cubicBezTo>
                <a:cubicBezTo>
                  <a:pt x="10823734" y="890678"/>
                  <a:pt x="10809827" y="899085"/>
                  <a:pt x="10803255" y="914129"/>
                </a:cubicBezTo>
                <a:cubicBezTo>
                  <a:pt x="10796778" y="928958"/>
                  <a:pt x="10784109" y="936756"/>
                  <a:pt x="10763441" y="938764"/>
                </a:cubicBezTo>
                <a:cubicBezTo>
                  <a:pt x="10738581" y="941168"/>
                  <a:pt x="10732008" y="946791"/>
                  <a:pt x="10726959" y="969721"/>
                </a:cubicBezTo>
                <a:cubicBezTo>
                  <a:pt x="10723530" y="985133"/>
                  <a:pt x="10716863" y="997734"/>
                  <a:pt x="10712005" y="997734"/>
                </a:cubicBezTo>
                <a:cubicBezTo>
                  <a:pt x="10707148" y="997734"/>
                  <a:pt x="10703242" y="1017022"/>
                  <a:pt x="10703242" y="1040597"/>
                </a:cubicBezTo>
                <a:cubicBezTo>
                  <a:pt x="10703242" y="1064181"/>
                  <a:pt x="10707529" y="1083459"/>
                  <a:pt x="10712767" y="1083459"/>
                </a:cubicBezTo>
                <a:cubicBezTo>
                  <a:pt x="10718006" y="1083459"/>
                  <a:pt x="10722292" y="1088136"/>
                  <a:pt x="10722292" y="1093842"/>
                </a:cubicBezTo>
                <a:cubicBezTo>
                  <a:pt x="10722292" y="1099557"/>
                  <a:pt x="10730579" y="1111339"/>
                  <a:pt x="10740771" y="1120035"/>
                </a:cubicBezTo>
                <a:cubicBezTo>
                  <a:pt x="10750962" y="1128732"/>
                  <a:pt x="10760583" y="1144419"/>
                  <a:pt x="10762202" y="1154897"/>
                </a:cubicBezTo>
                <a:cubicBezTo>
                  <a:pt x="10764774" y="1171746"/>
                  <a:pt x="10759060" y="1174252"/>
                  <a:pt x="10712767" y="1176509"/>
                </a:cubicBezTo>
                <a:cubicBezTo>
                  <a:pt x="10651808" y="1179490"/>
                  <a:pt x="10617517" y="1194206"/>
                  <a:pt x="10617517" y="1217400"/>
                </a:cubicBezTo>
                <a:cubicBezTo>
                  <a:pt x="10617517" y="1241022"/>
                  <a:pt x="10602754" y="1243584"/>
                  <a:pt x="10519410" y="1234469"/>
                </a:cubicBezTo>
                <a:cubicBezTo>
                  <a:pt x="10454164" y="1227344"/>
                  <a:pt x="10439781" y="1228715"/>
                  <a:pt x="10402729" y="1245632"/>
                </a:cubicBezTo>
                <a:cubicBezTo>
                  <a:pt x="10379392" y="1256233"/>
                  <a:pt x="10360342" y="1271083"/>
                  <a:pt x="10360342" y="1278627"/>
                </a:cubicBezTo>
                <a:cubicBezTo>
                  <a:pt x="10360342" y="1286170"/>
                  <a:pt x="10350817" y="1297457"/>
                  <a:pt x="10339101" y="1303706"/>
                </a:cubicBezTo>
                <a:cubicBezTo>
                  <a:pt x="10311765" y="1318336"/>
                  <a:pt x="10293667" y="1336577"/>
                  <a:pt x="10293667" y="1349483"/>
                </a:cubicBezTo>
                <a:cubicBezTo>
                  <a:pt x="10293667" y="1355093"/>
                  <a:pt x="10285380" y="1359684"/>
                  <a:pt x="10275189" y="1359684"/>
                </a:cubicBezTo>
                <a:cubicBezTo>
                  <a:pt x="10264997" y="1359684"/>
                  <a:pt x="10254139" y="1363837"/>
                  <a:pt x="10250995" y="1368914"/>
                </a:cubicBezTo>
                <a:cubicBezTo>
                  <a:pt x="10247852" y="1373991"/>
                  <a:pt x="10224040" y="1387897"/>
                  <a:pt x="10198037" y="1399813"/>
                </a:cubicBezTo>
                <a:cubicBezTo>
                  <a:pt x="10172034" y="1411738"/>
                  <a:pt x="10150792" y="1424731"/>
                  <a:pt x="10150792" y="1428693"/>
                </a:cubicBezTo>
                <a:cubicBezTo>
                  <a:pt x="10150792" y="1432646"/>
                  <a:pt x="10142220" y="1435884"/>
                  <a:pt x="10131742" y="1435884"/>
                </a:cubicBezTo>
                <a:cubicBezTo>
                  <a:pt x="10121265" y="1435884"/>
                  <a:pt x="10112692" y="1431598"/>
                  <a:pt x="10112692" y="1426359"/>
                </a:cubicBezTo>
                <a:cubicBezTo>
                  <a:pt x="10112692" y="1421121"/>
                  <a:pt x="10100596" y="1416834"/>
                  <a:pt x="10085737" y="1416834"/>
                </a:cubicBezTo>
                <a:cubicBezTo>
                  <a:pt x="10070878" y="1416834"/>
                  <a:pt x="10055542" y="1413624"/>
                  <a:pt x="10051542" y="1409690"/>
                </a:cubicBezTo>
                <a:cubicBezTo>
                  <a:pt x="10047637" y="1405766"/>
                  <a:pt x="10041541" y="1402223"/>
                  <a:pt x="10038112" y="1401813"/>
                </a:cubicBezTo>
                <a:cubicBezTo>
                  <a:pt x="10034587" y="1401404"/>
                  <a:pt x="9992297" y="1397660"/>
                  <a:pt x="9944195" y="1393489"/>
                </a:cubicBezTo>
                <a:cubicBezTo>
                  <a:pt x="9884283" y="1388288"/>
                  <a:pt x="9855041" y="1381763"/>
                  <a:pt x="9851613" y="1372791"/>
                </a:cubicBezTo>
                <a:cubicBezTo>
                  <a:pt x="9847802" y="1362885"/>
                  <a:pt x="9823418" y="1359684"/>
                  <a:pt x="9751600" y="1359684"/>
                </a:cubicBezTo>
                <a:cubicBezTo>
                  <a:pt x="9698545" y="1359684"/>
                  <a:pt x="9654064" y="1355484"/>
                  <a:pt x="9650730" y="1350159"/>
                </a:cubicBezTo>
                <a:cubicBezTo>
                  <a:pt x="9643110" y="1337862"/>
                  <a:pt x="9600914" y="1337758"/>
                  <a:pt x="9596724" y="1350035"/>
                </a:cubicBezTo>
                <a:cubicBezTo>
                  <a:pt x="9595009" y="1355198"/>
                  <a:pt x="9573959" y="1362104"/>
                  <a:pt x="9550051" y="1365380"/>
                </a:cubicBezTo>
                <a:cubicBezTo>
                  <a:pt x="9516913" y="1369914"/>
                  <a:pt x="9502921" y="1367676"/>
                  <a:pt x="9491224" y="1355979"/>
                </a:cubicBezTo>
                <a:cubicBezTo>
                  <a:pt x="9466155" y="1330909"/>
                  <a:pt x="9431512" y="1337386"/>
                  <a:pt x="9397432" y="1373515"/>
                </a:cubicBezTo>
                <a:cubicBezTo>
                  <a:pt x="9380382" y="1391593"/>
                  <a:pt x="9363027" y="1404290"/>
                  <a:pt x="9358865" y="1401718"/>
                </a:cubicBezTo>
                <a:cubicBezTo>
                  <a:pt x="9354712" y="1399146"/>
                  <a:pt x="9332995" y="1405900"/>
                  <a:pt x="9310602" y="1416710"/>
                </a:cubicBezTo>
                <a:cubicBezTo>
                  <a:pt x="9286475" y="1428369"/>
                  <a:pt x="9268568" y="1432408"/>
                  <a:pt x="9266634" y="1426607"/>
                </a:cubicBezTo>
                <a:cubicBezTo>
                  <a:pt x="9262606" y="1414501"/>
                  <a:pt x="9226868" y="1413558"/>
                  <a:pt x="9226868" y="1425559"/>
                </a:cubicBezTo>
                <a:cubicBezTo>
                  <a:pt x="9226868" y="1430350"/>
                  <a:pt x="9178537" y="1434179"/>
                  <a:pt x="9119464" y="1434065"/>
                </a:cubicBezTo>
                <a:cubicBezTo>
                  <a:pt x="8991895" y="1433808"/>
                  <a:pt x="8931593" y="1448029"/>
                  <a:pt x="8931593" y="1478356"/>
                </a:cubicBezTo>
                <a:cubicBezTo>
                  <a:pt x="8931593" y="1489577"/>
                  <a:pt x="8926449" y="1503893"/>
                  <a:pt x="8920162" y="1510179"/>
                </a:cubicBezTo>
                <a:cubicBezTo>
                  <a:pt x="8906370" y="1523981"/>
                  <a:pt x="8811311" y="1525524"/>
                  <a:pt x="8803005" y="1512084"/>
                </a:cubicBezTo>
                <a:cubicBezTo>
                  <a:pt x="8795318" y="1499645"/>
                  <a:pt x="8683943" y="1499645"/>
                  <a:pt x="8683943" y="1512084"/>
                </a:cubicBezTo>
                <a:cubicBezTo>
                  <a:pt x="8683943" y="1531572"/>
                  <a:pt x="8630850" y="1521962"/>
                  <a:pt x="8588969" y="1494901"/>
                </a:cubicBezTo>
                <a:cubicBezTo>
                  <a:pt x="8586501" y="1493311"/>
                  <a:pt x="8590788" y="1488015"/>
                  <a:pt x="8598494" y="1483138"/>
                </a:cubicBezTo>
                <a:cubicBezTo>
                  <a:pt x="8610248" y="1475708"/>
                  <a:pt x="8609819" y="1474261"/>
                  <a:pt x="8595836" y="1474137"/>
                </a:cubicBezTo>
                <a:cubicBezTo>
                  <a:pt x="8586673" y="1474061"/>
                  <a:pt x="8579168" y="1480090"/>
                  <a:pt x="8579168" y="1487548"/>
                </a:cubicBezTo>
                <a:cubicBezTo>
                  <a:pt x="8579168" y="1499083"/>
                  <a:pt x="8574853" y="1498949"/>
                  <a:pt x="8550230" y="1486672"/>
                </a:cubicBezTo>
                <a:cubicBezTo>
                  <a:pt x="8515988" y="1469584"/>
                  <a:pt x="8493443" y="1475575"/>
                  <a:pt x="8493443" y="1501759"/>
                </a:cubicBezTo>
                <a:cubicBezTo>
                  <a:pt x="8493443" y="1517342"/>
                  <a:pt x="8487261" y="1520447"/>
                  <a:pt x="8457724" y="1519723"/>
                </a:cubicBezTo>
                <a:cubicBezTo>
                  <a:pt x="8438083" y="1519228"/>
                  <a:pt x="8417719" y="1519971"/>
                  <a:pt x="8412480" y="1521352"/>
                </a:cubicBezTo>
                <a:cubicBezTo>
                  <a:pt x="8385801" y="1528410"/>
                  <a:pt x="8350568" y="1520428"/>
                  <a:pt x="8350568" y="1507322"/>
                </a:cubicBezTo>
                <a:cubicBezTo>
                  <a:pt x="8350568" y="1499464"/>
                  <a:pt x="8354854" y="1493034"/>
                  <a:pt x="8360093" y="1493034"/>
                </a:cubicBezTo>
                <a:cubicBezTo>
                  <a:pt x="8365331" y="1493034"/>
                  <a:pt x="8369618" y="1486605"/>
                  <a:pt x="8369618" y="1478747"/>
                </a:cubicBezTo>
                <a:cubicBezTo>
                  <a:pt x="8369618" y="1469974"/>
                  <a:pt x="8360702" y="1464459"/>
                  <a:pt x="8346491" y="1464459"/>
                </a:cubicBezTo>
                <a:cubicBezTo>
                  <a:pt x="8333765" y="1464459"/>
                  <a:pt x="8316926" y="1470889"/>
                  <a:pt x="8309067" y="1478747"/>
                </a:cubicBezTo>
                <a:cubicBezTo>
                  <a:pt x="8293008" y="1494816"/>
                  <a:pt x="8207693" y="1498825"/>
                  <a:pt x="8207693" y="1483509"/>
                </a:cubicBezTo>
                <a:cubicBezTo>
                  <a:pt x="8207693" y="1471698"/>
                  <a:pt x="8118234" y="1470879"/>
                  <a:pt x="8095650" y="1482490"/>
                </a:cubicBezTo>
                <a:cubicBezTo>
                  <a:pt x="8086554" y="1487167"/>
                  <a:pt x="8067323" y="1495644"/>
                  <a:pt x="8052912" y="1501331"/>
                </a:cubicBezTo>
                <a:cubicBezTo>
                  <a:pt x="8034423" y="1508636"/>
                  <a:pt x="8026718" y="1518447"/>
                  <a:pt x="8026718" y="1534678"/>
                </a:cubicBezTo>
                <a:cubicBezTo>
                  <a:pt x="8026718" y="1547327"/>
                  <a:pt x="8020289" y="1560147"/>
                  <a:pt x="8012430" y="1563157"/>
                </a:cubicBezTo>
                <a:cubicBezTo>
                  <a:pt x="7979083" y="1575959"/>
                  <a:pt x="8003315" y="1607334"/>
                  <a:pt x="8046549" y="1607334"/>
                </a:cubicBezTo>
                <a:cubicBezTo>
                  <a:pt x="8056597" y="1607334"/>
                  <a:pt x="8064818" y="1611335"/>
                  <a:pt x="8064818" y="1616221"/>
                </a:cubicBezTo>
                <a:cubicBezTo>
                  <a:pt x="8064818" y="1621108"/>
                  <a:pt x="8074267" y="1628099"/>
                  <a:pt x="8085811" y="1631766"/>
                </a:cubicBezTo>
                <a:cubicBezTo>
                  <a:pt x="8114681" y="1640929"/>
                  <a:pt x="8131493" y="1659522"/>
                  <a:pt x="8131493" y="1682277"/>
                </a:cubicBezTo>
                <a:cubicBezTo>
                  <a:pt x="8131493" y="1697850"/>
                  <a:pt x="8123054" y="1702641"/>
                  <a:pt x="8086249" y="1707966"/>
                </a:cubicBezTo>
                <a:cubicBezTo>
                  <a:pt x="8061370" y="1711566"/>
                  <a:pt x="8036719" y="1717681"/>
                  <a:pt x="8031480" y="1721558"/>
                </a:cubicBezTo>
                <a:cubicBezTo>
                  <a:pt x="8026242" y="1725425"/>
                  <a:pt x="8002762" y="1731035"/>
                  <a:pt x="7979302" y="1734026"/>
                </a:cubicBezTo>
                <a:cubicBezTo>
                  <a:pt x="7955842" y="1737017"/>
                  <a:pt x="7935125" y="1744028"/>
                  <a:pt x="7933258" y="1749600"/>
                </a:cubicBezTo>
                <a:cubicBezTo>
                  <a:pt x="7931401" y="1755172"/>
                  <a:pt x="7921962" y="1759734"/>
                  <a:pt x="7912284" y="1759734"/>
                </a:cubicBezTo>
                <a:cubicBezTo>
                  <a:pt x="7901292" y="1759734"/>
                  <a:pt x="7893549" y="1767783"/>
                  <a:pt x="7891653" y="1781165"/>
                </a:cubicBezTo>
                <a:cubicBezTo>
                  <a:pt x="7888015" y="1806797"/>
                  <a:pt x="7852267" y="1815246"/>
                  <a:pt x="7832236" y="1795215"/>
                </a:cubicBezTo>
                <a:cubicBezTo>
                  <a:pt x="7821864" y="1784842"/>
                  <a:pt x="7785278" y="1781594"/>
                  <a:pt x="7672988" y="1781089"/>
                </a:cubicBezTo>
                <a:cubicBezTo>
                  <a:pt x="7577099" y="1780661"/>
                  <a:pt x="7526026" y="1776889"/>
                  <a:pt x="7523760" y="1770088"/>
                </a:cubicBezTo>
                <a:cubicBezTo>
                  <a:pt x="7519426" y="1757096"/>
                  <a:pt x="7477421" y="1756458"/>
                  <a:pt x="7469505" y="1769269"/>
                </a:cubicBezTo>
                <a:cubicBezTo>
                  <a:pt x="7456904" y="1789662"/>
                  <a:pt x="7387685" y="1773707"/>
                  <a:pt x="7367673" y="1745790"/>
                </a:cubicBezTo>
                <a:cubicBezTo>
                  <a:pt x="7364044" y="1740741"/>
                  <a:pt x="7318410" y="1736731"/>
                  <a:pt x="7266251" y="1736884"/>
                </a:cubicBezTo>
                <a:cubicBezTo>
                  <a:pt x="7191728" y="1737103"/>
                  <a:pt x="7172449" y="1734474"/>
                  <a:pt x="7176230" y="1724635"/>
                </a:cubicBezTo>
                <a:cubicBezTo>
                  <a:pt x="7180012" y="1714776"/>
                  <a:pt x="7159561" y="1712109"/>
                  <a:pt x="7079999" y="1712109"/>
                </a:cubicBezTo>
                <a:cubicBezTo>
                  <a:pt x="7019001" y="1712109"/>
                  <a:pt x="6978968" y="1715891"/>
                  <a:pt x="6978968" y="1721634"/>
                </a:cubicBezTo>
                <a:cubicBezTo>
                  <a:pt x="6978968" y="1726873"/>
                  <a:pt x="6972539" y="1731159"/>
                  <a:pt x="6964680" y="1731159"/>
                </a:cubicBezTo>
                <a:cubicBezTo>
                  <a:pt x="6956822" y="1731159"/>
                  <a:pt x="6950393" y="1737589"/>
                  <a:pt x="6950393" y="1745447"/>
                </a:cubicBezTo>
                <a:cubicBezTo>
                  <a:pt x="6950393" y="1753305"/>
                  <a:pt x="6954679" y="1759734"/>
                  <a:pt x="6959918" y="1759734"/>
                </a:cubicBezTo>
                <a:cubicBezTo>
                  <a:pt x="6965156" y="1759734"/>
                  <a:pt x="6969443" y="1765821"/>
                  <a:pt x="6969443" y="1773260"/>
                </a:cubicBezTo>
                <a:cubicBezTo>
                  <a:pt x="6969443" y="1784347"/>
                  <a:pt x="6952688" y="1785928"/>
                  <a:pt x="6876574" y="1782013"/>
                </a:cubicBezTo>
                <a:cubicBezTo>
                  <a:pt x="6760740" y="1776060"/>
                  <a:pt x="6759893" y="1775774"/>
                  <a:pt x="6759893" y="1742237"/>
                </a:cubicBezTo>
                <a:cubicBezTo>
                  <a:pt x="6759893" y="1717710"/>
                  <a:pt x="6755883" y="1713948"/>
                  <a:pt x="6724174" y="1708699"/>
                </a:cubicBezTo>
                <a:cubicBezTo>
                  <a:pt x="6704533" y="1705451"/>
                  <a:pt x="6666243" y="1702756"/>
                  <a:pt x="6639097" y="1702699"/>
                </a:cubicBezTo>
                <a:cubicBezTo>
                  <a:pt x="6597463" y="1702613"/>
                  <a:pt x="6588747" y="1705680"/>
                  <a:pt x="6583461" y="1722330"/>
                </a:cubicBezTo>
                <a:cubicBezTo>
                  <a:pt x="6578032" y="1739436"/>
                  <a:pt x="6572222" y="1741237"/>
                  <a:pt x="6539960" y="1735779"/>
                </a:cubicBezTo>
                <a:cubicBezTo>
                  <a:pt x="6506394" y="1730112"/>
                  <a:pt x="6502718" y="1731483"/>
                  <a:pt x="6502718" y="1749676"/>
                </a:cubicBezTo>
                <a:cubicBezTo>
                  <a:pt x="6502718" y="1774631"/>
                  <a:pt x="6477572" y="1785509"/>
                  <a:pt x="6453959" y="1770764"/>
                </a:cubicBezTo>
                <a:cubicBezTo>
                  <a:pt x="6443501" y="1764230"/>
                  <a:pt x="6395504" y="1759734"/>
                  <a:pt x="6336163" y="1759734"/>
                </a:cubicBezTo>
                <a:cubicBezTo>
                  <a:pt x="6250534" y="1759734"/>
                  <a:pt x="6236018" y="1761954"/>
                  <a:pt x="6236018" y="1775041"/>
                </a:cubicBezTo>
                <a:cubicBezTo>
                  <a:pt x="6236018" y="1784404"/>
                  <a:pt x="6230732" y="1788319"/>
                  <a:pt x="6222406" y="1785128"/>
                </a:cubicBezTo>
                <a:cubicBezTo>
                  <a:pt x="6214920" y="1782261"/>
                  <a:pt x="6193022" y="1776946"/>
                  <a:pt x="6173743" y="1773326"/>
                </a:cubicBezTo>
                <a:cubicBezTo>
                  <a:pt x="6141711" y="1767316"/>
                  <a:pt x="6139206" y="1768393"/>
                  <a:pt x="6144740" y="1785804"/>
                </a:cubicBezTo>
                <a:cubicBezTo>
                  <a:pt x="6149198" y="1799873"/>
                  <a:pt x="6143987" y="1809302"/>
                  <a:pt x="6124832" y="1821856"/>
                </a:cubicBezTo>
                <a:cubicBezTo>
                  <a:pt x="6107135" y="1833458"/>
                  <a:pt x="6097715" y="1835363"/>
                  <a:pt x="6095219" y="1827876"/>
                </a:cubicBezTo>
                <a:cubicBezTo>
                  <a:pt x="6093209" y="1821837"/>
                  <a:pt x="6079312" y="1816884"/>
                  <a:pt x="6064339" y="1816884"/>
                </a:cubicBezTo>
                <a:cubicBezTo>
                  <a:pt x="6049366" y="1816884"/>
                  <a:pt x="6034469" y="1812598"/>
                  <a:pt x="6031230" y="1807359"/>
                </a:cubicBezTo>
                <a:cubicBezTo>
                  <a:pt x="6027992" y="1802121"/>
                  <a:pt x="6012742" y="1797834"/>
                  <a:pt x="5997331" y="1797834"/>
                </a:cubicBezTo>
                <a:cubicBezTo>
                  <a:pt x="5981929" y="1797834"/>
                  <a:pt x="5969318" y="1793548"/>
                  <a:pt x="5969318" y="1788309"/>
                </a:cubicBezTo>
                <a:cubicBezTo>
                  <a:pt x="5969318" y="1782870"/>
                  <a:pt x="5940743" y="1778784"/>
                  <a:pt x="5902643" y="1778784"/>
                </a:cubicBezTo>
                <a:cubicBezTo>
                  <a:pt x="5852008" y="1778784"/>
                  <a:pt x="5835968" y="1781985"/>
                  <a:pt x="5835968" y="1792062"/>
                </a:cubicBezTo>
                <a:cubicBezTo>
                  <a:pt x="5835968" y="1813341"/>
                  <a:pt x="5813374" y="1816884"/>
                  <a:pt x="5678024" y="1816884"/>
                </a:cubicBezTo>
                <a:cubicBezTo>
                  <a:pt x="5599177" y="1816884"/>
                  <a:pt x="5550218" y="1820542"/>
                  <a:pt x="5550218" y="1826409"/>
                </a:cubicBezTo>
                <a:cubicBezTo>
                  <a:pt x="5550218" y="1831648"/>
                  <a:pt x="5539502" y="1835934"/>
                  <a:pt x="5526405" y="1835934"/>
                </a:cubicBezTo>
                <a:cubicBezTo>
                  <a:pt x="5506298" y="1835934"/>
                  <a:pt x="5502593" y="1840382"/>
                  <a:pt x="5502593" y="1864509"/>
                </a:cubicBezTo>
                <a:cubicBezTo>
                  <a:pt x="5502593" y="1889912"/>
                  <a:pt x="5499421" y="1893084"/>
                  <a:pt x="5474018" y="1893084"/>
                </a:cubicBezTo>
                <a:cubicBezTo>
                  <a:pt x="5458301" y="1893084"/>
                  <a:pt x="5445443" y="1897371"/>
                  <a:pt x="5445443" y="1902609"/>
                </a:cubicBezTo>
                <a:cubicBezTo>
                  <a:pt x="5445443" y="1921678"/>
                  <a:pt x="5427640" y="1911553"/>
                  <a:pt x="5424678" y="1890808"/>
                </a:cubicBezTo>
                <a:cubicBezTo>
                  <a:pt x="5421154" y="1866100"/>
                  <a:pt x="5388293" y="1854832"/>
                  <a:pt x="5388293" y="1878330"/>
                </a:cubicBezTo>
                <a:cubicBezTo>
                  <a:pt x="5388293" y="1891494"/>
                  <a:pt x="5378253" y="1892694"/>
                  <a:pt x="5313531" y="1887303"/>
                </a:cubicBezTo>
                <a:cubicBezTo>
                  <a:pt x="5240693" y="1881226"/>
                  <a:pt x="5238588" y="1881645"/>
                  <a:pt x="5231559" y="1903743"/>
                </a:cubicBezTo>
                <a:cubicBezTo>
                  <a:pt x="5225606" y="1922479"/>
                  <a:pt x="5223577" y="1923526"/>
                  <a:pt x="5219900" y="1909753"/>
                </a:cubicBezTo>
                <a:cubicBezTo>
                  <a:pt x="5217452" y="1900590"/>
                  <a:pt x="5206117" y="1892456"/>
                  <a:pt x="5194716" y="1891675"/>
                </a:cubicBezTo>
                <a:cubicBezTo>
                  <a:pt x="5149587" y="1888608"/>
                  <a:pt x="5049889" y="1895647"/>
                  <a:pt x="5045393" y="1902219"/>
                </a:cubicBezTo>
                <a:cubicBezTo>
                  <a:pt x="5042773" y="1906057"/>
                  <a:pt x="5024885" y="1911677"/>
                  <a:pt x="5005635" y="1914716"/>
                </a:cubicBezTo>
                <a:cubicBezTo>
                  <a:pt x="4958706" y="1922116"/>
                  <a:pt x="4912043" y="1964350"/>
                  <a:pt x="4912043" y="1999440"/>
                </a:cubicBezTo>
                <a:cubicBezTo>
                  <a:pt x="4912043" y="2023596"/>
                  <a:pt x="4915329" y="2026434"/>
                  <a:pt x="4943266" y="2026434"/>
                </a:cubicBezTo>
                <a:cubicBezTo>
                  <a:pt x="4962697" y="2026434"/>
                  <a:pt x="4980642" y="2019243"/>
                  <a:pt x="4990796" y="2007384"/>
                </a:cubicBezTo>
                <a:cubicBezTo>
                  <a:pt x="4999768" y="1996916"/>
                  <a:pt x="5018942" y="1988010"/>
                  <a:pt x="5033391" y="1987610"/>
                </a:cubicBezTo>
                <a:cubicBezTo>
                  <a:pt x="5047850" y="1987210"/>
                  <a:pt x="5098190" y="1984905"/>
                  <a:pt x="5145262" y="1982476"/>
                </a:cubicBezTo>
                <a:cubicBezTo>
                  <a:pt x="5218633" y="1978695"/>
                  <a:pt x="5232559" y="1980419"/>
                  <a:pt x="5242894" y="1994554"/>
                </a:cubicBezTo>
                <a:cubicBezTo>
                  <a:pt x="5249523" y="2003612"/>
                  <a:pt x="5254943" y="2005927"/>
                  <a:pt x="5254943" y="1999688"/>
                </a:cubicBezTo>
                <a:cubicBezTo>
                  <a:pt x="5254943" y="1993430"/>
                  <a:pt x="5267764" y="1988334"/>
                  <a:pt x="5283518" y="1988334"/>
                </a:cubicBezTo>
                <a:cubicBezTo>
                  <a:pt x="5302568" y="1988334"/>
                  <a:pt x="5312093" y="1993097"/>
                  <a:pt x="5312093" y="2002622"/>
                </a:cubicBezTo>
                <a:cubicBezTo>
                  <a:pt x="5312093" y="2023139"/>
                  <a:pt x="5334019" y="2020234"/>
                  <a:pt x="5347983" y="1997859"/>
                </a:cubicBezTo>
                <a:cubicBezTo>
                  <a:pt x="5360413" y="1977971"/>
                  <a:pt x="5401894" y="1971808"/>
                  <a:pt x="5412105" y="1988334"/>
                </a:cubicBezTo>
                <a:cubicBezTo>
                  <a:pt x="5415344" y="1993573"/>
                  <a:pt x="5428460" y="1997859"/>
                  <a:pt x="5441242" y="1997859"/>
                </a:cubicBezTo>
                <a:cubicBezTo>
                  <a:pt x="5460730" y="1997859"/>
                  <a:pt x="5464493" y="2002498"/>
                  <a:pt x="5464493" y="2026434"/>
                </a:cubicBezTo>
                <a:lnTo>
                  <a:pt x="5464493" y="2055009"/>
                </a:lnTo>
                <a:lnTo>
                  <a:pt x="5321618" y="2055009"/>
                </a:lnTo>
                <a:cubicBezTo>
                  <a:pt x="5200974" y="2055009"/>
                  <a:pt x="5178743" y="2052790"/>
                  <a:pt x="5178743" y="2040722"/>
                </a:cubicBezTo>
                <a:cubicBezTo>
                  <a:pt x="5178743" y="2032864"/>
                  <a:pt x="5172314" y="2026434"/>
                  <a:pt x="5164455" y="2026434"/>
                </a:cubicBezTo>
                <a:cubicBezTo>
                  <a:pt x="5155120" y="2026434"/>
                  <a:pt x="5150168" y="2035788"/>
                  <a:pt x="5150168" y="2053419"/>
                </a:cubicBezTo>
                <a:lnTo>
                  <a:pt x="5150168" y="2080393"/>
                </a:lnTo>
                <a:lnTo>
                  <a:pt x="5023619" y="2078707"/>
                </a:lnTo>
                <a:cubicBezTo>
                  <a:pt x="4906366" y="2077145"/>
                  <a:pt x="4897079" y="2078308"/>
                  <a:pt x="4897079" y="2094595"/>
                </a:cubicBezTo>
                <a:cubicBezTo>
                  <a:pt x="4897079" y="2107378"/>
                  <a:pt x="4904156" y="2112159"/>
                  <a:pt x="4923044" y="2112159"/>
                </a:cubicBezTo>
                <a:cubicBezTo>
                  <a:pt x="4937331" y="2112159"/>
                  <a:pt x="4951667" y="2116446"/>
                  <a:pt x="4954905" y="2121684"/>
                </a:cubicBezTo>
                <a:cubicBezTo>
                  <a:pt x="4958163" y="2126961"/>
                  <a:pt x="5001311" y="2131209"/>
                  <a:pt x="5051517" y="2131209"/>
                </a:cubicBezTo>
                <a:cubicBezTo>
                  <a:pt x="5119002" y="2131209"/>
                  <a:pt x="5141234" y="2134210"/>
                  <a:pt x="5138328" y="2142916"/>
                </a:cubicBezTo>
                <a:cubicBezTo>
                  <a:pt x="5136185" y="2149355"/>
                  <a:pt x="5142014" y="2162756"/>
                  <a:pt x="5151292" y="2172710"/>
                </a:cubicBezTo>
                <a:cubicBezTo>
                  <a:pt x="5166008" y="2188512"/>
                  <a:pt x="5178514" y="2190264"/>
                  <a:pt x="5249647" y="2186531"/>
                </a:cubicBezTo>
                <a:cubicBezTo>
                  <a:pt x="5324065" y="2182625"/>
                  <a:pt x="5331143" y="2183778"/>
                  <a:pt x="5331143" y="2199837"/>
                </a:cubicBezTo>
                <a:cubicBezTo>
                  <a:pt x="5331143" y="2229555"/>
                  <a:pt x="5292767" y="2234851"/>
                  <a:pt x="5090703" y="2233003"/>
                </a:cubicBezTo>
                <a:cubicBezTo>
                  <a:pt x="4958344" y="2231793"/>
                  <a:pt x="4891669" y="2234660"/>
                  <a:pt x="4882563" y="2241928"/>
                </a:cubicBezTo>
                <a:cubicBezTo>
                  <a:pt x="4864866" y="2256092"/>
                  <a:pt x="4801781" y="2264483"/>
                  <a:pt x="4702493" y="2265893"/>
                </a:cubicBezTo>
                <a:cubicBezTo>
                  <a:pt x="4657963" y="2266522"/>
                  <a:pt x="4616025" y="2271427"/>
                  <a:pt x="4609281" y="2276780"/>
                </a:cubicBezTo>
                <a:cubicBezTo>
                  <a:pt x="4602423" y="2282238"/>
                  <a:pt x="4529233" y="2287676"/>
                  <a:pt x="4442813" y="2289162"/>
                </a:cubicBezTo>
                <a:cubicBezTo>
                  <a:pt x="4344029" y="2290858"/>
                  <a:pt x="4287384" y="2295477"/>
                  <a:pt x="4285203" y="2302002"/>
                </a:cubicBezTo>
                <a:cubicBezTo>
                  <a:pt x="4283336" y="2307603"/>
                  <a:pt x="4265838" y="2312184"/>
                  <a:pt x="4246322" y="2312184"/>
                </a:cubicBezTo>
                <a:cubicBezTo>
                  <a:pt x="4226805" y="2312184"/>
                  <a:pt x="4202516" y="2318480"/>
                  <a:pt x="4192343" y="2326177"/>
                </a:cubicBezTo>
                <a:cubicBezTo>
                  <a:pt x="4170826" y="2342455"/>
                  <a:pt x="4063860" y="2346027"/>
                  <a:pt x="4048811" y="2330968"/>
                </a:cubicBezTo>
                <a:cubicBezTo>
                  <a:pt x="4042096" y="2324253"/>
                  <a:pt x="4031275" y="2327253"/>
                  <a:pt x="4014445" y="2340493"/>
                </a:cubicBezTo>
                <a:cubicBezTo>
                  <a:pt x="4000929" y="2351123"/>
                  <a:pt x="3976926" y="2359809"/>
                  <a:pt x="3961105" y="2359809"/>
                </a:cubicBezTo>
                <a:cubicBezTo>
                  <a:pt x="3945274" y="2359809"/>
                  <a:pt x="3926605" y="2365543"/>
                  <a:pt x="3919595" y="2372544"/>
                </a:cubicBezTo>
                <a:cubicBezTo>
                  <a:pt x="3912280" y="2379869"/>
                  <a:pt x="3872522" y="2388080"/>
                  <a:pt x="3826050" y="2391861"/>
                </a:cubicBezTo>
                <a:cubicBezTo>
                  <a:pt x="3772338" y="2396243"/>
                  <a:pt x="3741687" y="2403148"/>
                  <a:pt x="3734657" y="2412463"/>
                </a:cubicBezTo>
                <a:cubicBezTo>
                  <a:pt x="3728838" y="2420179"/>
                  <a:pt x="3718893" y="2426484"/>
                  <a:pt x="3712550" y="2426484"/>
                </a:cubicBezTo>
                <a:cubicBezTo>
                  <a:pt x="3698358" y="2426484"/>
                  <a:pt x="3673793" y="2450087"/>
                  <a:pt x="3673793" y="2463727"/>
                </a:cubicBezTo>
                <a:cubicBezTo>
                  <a:pt x="3673793" y="2469242"/>
                  <a:pt x="3684727" y="2476491"/>
                  <a:pt x="3698081" y="2479844"/>
                </a:cubicBezTo>
                <a:cubicBezTo>
                  <a:pt x="3713998" y="2483844"/>
                  <a:pt x="3721189" y="2491293"/>
                  <a:pt x="3718951" y="2501456"/>
                </a:cubicBezTo>
                <a:cubicBezTo>
                  <a:pt x="3717065" y="2509990"/>
                  <a:pt x="3710426" y="2515905"/>
                  <a:pt x="3704187" y="2514600"/>
                </a:cubicBezTo>
                <a:cubicBezTo>
                  <a:pt x="3697948" y="2513286"/>
                  <a:pt x="3692843" y="2520791"/>
                  <a:pt x="3692843" y="2531269"/>
                </a:cubicBezTo>
                <a:cubicBezTo>
                  <a:pt x="3692843" y="2543775"/>
                  <a:pt x="3699196" y="2550319"/>
                  <a:pt x="3711331" y="2550319"/>
                </a:cubicBezTo>
                <a:cubicBezTo>
                  <a:pt x="3747192" y="2550319"/>
                  <a:pt x="3743411" y="2583085"/>
                  <a:pt x="3707130" y="2586743"/>
                </a:cubicBezTo>
                <a:cubicBezTo>
                  <a:pt x="3607622" y="2596801"/>
                  <a:pt x="3588068" y="2600954"/>
                  <a:pt x="3588068" y="2612031"/>
                </a:cubicBezTo>
                <a:cubicBezTo>
                  <a:pt x="3588068" y="2628233"/>
                  <a:pt x="3557330" y="2635749"/>
                  <a:pt x="3490436" y="2635910"/>
                </a:cubicBezTo>
                <a:cubicBezTo>
                  <a:pt x="3449250" y="2636006"/>
                  <a:pt x="3431134" y="2640578"/>
                  <a:pt x="3417380" y="2654322"/>
                </a:cubicBezTo>
                <a:cubicBezTo>
                  <a:pt x="3402778" y="2668934"/>
                  <a:pt x="3385071" y="2672686"/>
                  <a:pt x="3329273" y="2673011"/>
                </a:cubicBezTo>
                <a:cubicBezTo>
                  <a:pt x="3249797" y="2673477"/>
                  <a:pt x="3197543" y="2681907"/>
                  <a:pt x="3197543" y="2694270"/>
                </a:cubicBezTo>
                <a:cubicBezTo>
                  <a:pt x="3197543" y="2698919"/>
                  <a:pt x="3188551" y="2702719"/>
                  <a:pt x="3177550" y="2702719"/>
                </a:cubicBezTo>
                <a:cubicBezTo>
                  <a:pt x="3166558" y="2702719"/>
                  <a:pt x="3144050" y="2708786"/>
                  <a:pt x="3127544" y="2716197"/>
                </a:cubicBezTo>
                <a:cubicBezTo>
                  <a:pt x="3111037" y="2723617"/>
                  <a:pt x="3077175" y="2732446"/>
                  <a:pt x="3052286" y="2735828"/>
                </a:cubicBezTo>
                <a:cubicBezTo>
                  <a:pt x="3027407" y="2739209"/>
                  <a:pt x="3007043" y="2745601"/>
                  <a:pt x="3007043" y="2750030"/>
                </a:cubicBezTo>
                <a:cubicBezTo>
                  <a:pt x="3007043" y="2754459"/>
                  <a:pt x="2984545" y="2760860"/>
                  <a:pt x="2957036" y="2764269"/>
                </a:cubicBezTo>
                <a:cubicBezTo>
                  <a:pt x="2910669" y="2770003"/>
                  <a:pt x="2884427" y="2777986"/>
                  <a:pt x="2843155" y="2798893"/>
                </a:cubicBezTo>
                <a:cubicBezTo>
                  <a:pt x="2834211" y="2803427"/>
                  <a:pt x="2809570" y="2809904"/>
                  <a:pt x="2788387" y="2813295"/>
                </a:cubicBezTo>
                <a:cubicBezTo>
                  <a:pt x="2767203" y="2816676"/>
                  <a:pt x="2749868" y="2822877"/>
                  <a:pt x="2749868" y="2827068"/>
                </a:cubicBezTo>
                <a:cubicBezTo>
                  <a:pt x="2749868" y="2831259"/>
                  <a:pt x="2725227" y="2837669"/>
                  <a:pt x="2695099" y="2841317"/>
                </a:cubicBezTo>
                <a:cubicBezTo>
                  <a:pt x="2664981" y="2844956"/>
                  <a:pt x="2636044" y="2851309"/>
                  <a:pt x="2630805" y="2855433"/>
                </a:cubicBezTo>
                <a:cubicBezTo>
                  <a:pt x="2625566" y="2859558"/>
                  <a:pt x="2604868" y="2866006"/>
                  <a:pt x="2584809" y="2869749"/>
                </a:cubicBezTo>
                <a:cubicBezTo>
                  <a:pt x="2559577" y="2874464"/>
                  <a:pt x="2545166" y="2883532"/>
                  <a:pt x="2538041" y="2899182"/>
                </a:cubicBezTo>
                <a:cubicBezTo>
                  <a:pt x="2529259" y="2918441"/>
                  <a:pt x="2520915" y="2921794"/>
                  <a:pt x="2481644" y="2921794"/>
                </a:cubicBezTo>
                <a:cubicBezTo>
                  <a:pt x="2456288" y="2921794"/>
                  <a:pt x="2435543" y="2926071"/>
                  <a:pt x="2435543" y="2931319"/>
                </a:cubicBezTo>
                <a:cubicBezTo>
                  <a:pt x="2435543" y="2936548"/>
                  <a:pt x="2422455" y="2940844"/>
                  <a:pt x="2406444" y="2940844"/>
                </a:cubicBezTo>
                <a:cubicBezTo>
                  <a:pt x="2375878" y="2940844"/>
                  <a:pt x="2298011" y="2972114"/>
                  <a:pt x="2287924" y="2988440"/>
                </a:cubicBezTo>
                <a:cubicBezTo>
                  <a:pt x="2284676" y="2993689"/>
                  <a:pt x="2268074" y="2997994"/>
                  <a:pt x="2251024" y="2997994"/>
                </a:cubicBezTo>
                <a:cubicBezTo>
                  <a:pt x="2229022" y="2997994"/>
                  <a:pt x="2212096" y="3006281"/>
                  <a:pt x="2192655" y="3026569"/>
                </a:cubicBezTo>
                <a:cubicBezTo>
                  <a:pt x="2177596" y="3042285"/>
                  <a:pt x="2158032" y="3055144"/>
                  <a:pt x="2149183" y="3055144"/>
                </a:cubicBezTo>
                <a:cubicBezTo>
                  <a:pt x="2140325" y="3055144"/>
                  <a:pt x="2127742" y="3061564"/>
                  <a:pt x="2121218" y="3069431"/>
                </a:cubicBezTo>
                <a:cubicBezTo>
                  <a:pt x="2114703" y="3077280"/>
                  <a:pt x="2103454" y="3083719"/>
                  <a:pt x="2096243" y="3083719"/>
                </a:cubicBezTo>
                <a:cubicBezTo>
                  <a:pt x="2089023" y="3083719"/>
                  <a:pt x="2083118" y="3087805"/>
                  <a:pt x="2083118" y="3092806"/>
                </a:cubicBezTo>
                <a:cubicBezTo>
                  <a:pt x="2083118" y="3097806"/>
                  <a:pt x="2067049" y="3104893"/>
                  <a:pt x="2047399" y="3108541"/>
                </a:cubicBezTo>
                <a:cubicBezTo>
                  <a:pt x="2027758" y="3112199"/>
                  <a:pt x="2006422" y="3122619"/>
                  <a:pt x="2000002" y="3131696"/>
                </a:cubicBezTo>
                <a:cubicBezTo>
                  <a:pt x="1993573" y="3140783"/>
                  <a:pt x="1976981" y="3151061"/>
                  <a:pt x="1963131" y="3154537"/>
                </a:cubicBezTo>
                <a:cubicBezTo>
                  <a:pt x="1949272" y="3158014"/>
                  <a:pt x="1931727" y="3167072"/>
                  <a:pt x="1924126" y="3174673"/>
                </a:cubicBezTo>
                <a:cubicBezTo>
                  <a:pt x="1916525" y="3182274"/>
                  <a:pt x="1902038" y="3188494"/>
                  <a:pt x="1891941" y="3188494"/>
                </a:cubicBezTo>
                <a:cubicBezTo>
                  <a:pt x="1881835" y="3188494"/>
                  <a:pt x="1873568" y="3192771"/>
                  <a:pt x="1873568" y="3198019"/>
                </a:cubicBezTo>
                <a:cubicBezTo>
                  <a:pt x="1873568" y="3203248"/>
                  <a:pt x="1867938" y="3207544"/>
                  <a:pt x="1861061" y="3207544"/>
                </a:cubicBezTo>
                <a:cubicBezTo>
                  <a:pt x="1854184" y="3207544"/>
                  <a:pt x="1836239" y="3220393"/>
                  <a:pt x="1821180" y="3236119"/>
                </a:cubicBezTo>
                <a:cubicBezTo>
                  <a:pt x="1806121" y="3251835"/>
                  <a:pt x="1788176" y="3264694"/>
                  <a:pt x="1781299" y="3264694"/>
                </a:cubicBezTo>
                <a:cubicBezTo>
                  <a:pt x="1774422" y="3264694"/>
                  <a:pt x="1768793" y="3271114"/>
                  <a:pt x="1768793" y="3278981"/>
                </a:cubicBezTo>
                <a:cubicBezTo>
                  <a:pt x="1768793" y="3286830"/>
                  <a:pt x="1764363" y="3293269"/>
                  <a:pt x="1758953" y="3293269"/>
                </a:cubicBezTo>
                <a:cubicBezTo>
                  <a:pt x="1753534" y="3293269"/>
                  <a:pt x="1736531" y="3306118"/>
                  <a:pt x="1721168" y="3321844"/>
                </a:cubicBezTo>
                <a:cubicBezTo>
                  <a:pt x="1690469" y="3353248"/>
                  <a:pt x="1663522" y="3358077"/>
                  <a:pt x="1641567" y="3336131"/>
                </a:cubicBezTo>
                <a:cubicBezTo>
                  <a:pt x="1624470" y="3319034"/>
                  <a:pt x="1605191" y="3317805"/>
                  <a:pt x="1590132" y="3332864"/>
                </a:cubicBezTo>
                <a:cubicBezTo>
                  <a:pt x="1581779" y="3341218"/>
                  <a:pt x="1575330" y="3340760"/>
                  <a:pt x="1563538" y="3330969"/>
                </a:cubicBezTo>
                <a:cubicBezTo>
                  <a:pt x="1551184" y="3320720"/>
                  <a:pt x="1548641" y="3304223"/>
                  <a:pt x="1551223" y="3251054"/>
                </a:cubicBezTo>
                <a:cubicBezTo>
                  <a:pt x="1554032" y="3193294"/>
                  <a:pt x="1552185" y="3183617"/>
                  <a:pt x="1537811" y="3180817"/>
                </a:cubicBezTo>
                <a:cubicBezTo>
                  <a:pt x="1527629" y="3178826"/>
                  <a:pt x="1521143" y="3183398"/>
                  <a:pt x="1521143" y="3192551"/>
                </a:cubicBezTo>
                <a:cubicBezTo>
                  <a:pt x="1521143" y="3200800"/>
                  <a:pt x="1516856" y="3207544"/>
                  <a:pt x="1511618" y="3207544"/>
                </a:cubicBezTo>
                <a:cubicBezTo>
                  <a:pt x="1506379" y="3207544"/>
                  <a:pt x="1502093" y="3213964"/>
                  <a:pt x="1502093" y="3221831"/>
                </a:cubicBezTo>
                <a:cubicBezTo>
                  <a:pt x="1502093" y="3229680"/>
                  <a:pt x="1495663" y="3236119"/>
                  <a:pt x="1487805" y="3236119"/>
                </a:cubicBezTo>
                <a:cubicBezTo>
                  <a:pt x="1469555" y="3236119"/>
                  <a:pt x="1467345" y="3318015"/>
                  <a:pt x="1485424" y="3324568"/>
                </a:cubicBezTo>
                <a:cubicBezTo>
                  <a:pt x="1494949" y="3328016"/>
                  <a:pt x="1494949" y="3332912"/>
                  <a:pt x="1485424" y="3349038"/>
                </a:cubicBezTo>
                <a:cubicBezTo>
                  <a:pt x="1471441" y="3372727"/>
                  <a:pt x="1469822" y="3398044"/>
                  <a:pt x="1482290" y="3398044"/>
                </a:cubicBezTo>
                <a:cubicBezTo>
                  <a:pt x="1494949" y="3398044"/>
                  <a:pt x="1505693" y="3455403"/>
                  <a:pt x="1495035" y="3466062"/>
                </a:cubicBezTo>
                <a:cubicBezTo>
                  <a:pt x="1489405" y="3471691"/>
                  <a:pt x="1481499" y="3469567"/>
                  <a:pt x="1473851" y="3460356"/>
                </a:cubicBezTo>
                <a:cubicBezTo>
                  <a:pt x="1467145" y="3452279"/>
                  <a:pt x="1451467" y="3445669"/>
                  <a:pt x="1439018" y="3445669"/>
                </a:cubicBezTo>
                <a:cubicBezTo>
                  <a:pt x="1418530" y="3445669"/>
                  <a:pt x="1416368" y="3449746"/>
                  <a:pt x="1416368" y="3488531"/>
                </a:cubicBezTo>
                <a:cubicBezTo>
                  <a:pt x="1416368" y="3527898"/>
                  <a:pt x="1414434" y="3531394"/>
                  <a:pt x="1392555" y="3531394"/>
                </a:cubicBezTo>
                <a:cubicBezTo>
                  <a:pt x="1375096" y="3531394"/>
                  <a:pt x="1368743" y="3526308"/>
                  <a:pt x="1368743" y="3512344"/>
                </a:cubicBezTo>
                <a:close/>
                <a:moveTo>
                  <a:pt x="4357011" y="2211191"/>
                </a:moveTo>
                <a:cubicBezTo>
                  <a:pt x="4353849" y="2208028"/>
                  <a:pt x="4345638" y="2207686"/>
                  <a:pt x="4338762" y="2210438"/>
                </a:cubicBezTo>
                <a:cubicBezTo>
                  <a:pt x="4331161" y="2213477"/>
                  <a:pt x="4333418" y="2215734"/>
                  <a:pt x="4344515" y="2216191"/>
                </a:cubicBezTo>
                <a:cubicBezTo>
                  <a:pt x="4354554" y="2216610"/>
                  <a:pt x="4360183" y="2214353"/>
                  <a:pt x="4357011" y="2211191"/>
                </a:cubicBezTo>
                <a:close/>
                <a:moveTo>
                  <a:pt x="4809649" y="2182063"/>
                </a:moveTo>
                <a:cubicBezTo>
                  <a:pt x="4803105" y="2179415"/>
                  <a:pt x="4792390" y="2179415"/>
                  <a:pt x="4785837" y="2182063"/>
                </a:cubicBezTo>
                <a:cubicBezTo>
                  <a:pt x="4779293" y="2184702"/>
                  <a:pt x="4784646" y="2186864"/>
                  <a:pt x="4797743" y="2186864"/>
                </a:cubicBezTo>
                <a:cubicBezTo>
                  <a:pt x="4810840" y="2186864"/>
                  <a:pt x="4816202" y="2184702"/>
                  <a:pt x="4809649" y="2182063"/>
                </a:cubicBezTo>
                <a:close/>
                <a:moveTo>
                  <a:pt x="4866799" y="2182063"/>
                </a:moveTo>
                <a:cubicBezTo>
                  <a:pt x="4860255" y="2179415"/>
                  <a:pt x="4849540" y="2179415"/>
                  <a:pt x="4842987" y="2182063"/>
                </a:cubicBezTo>
                <a:cubicBezTo>
                  <a:pt x="4836443" y="2184702"/>
                  <a:pt x="4841796" y="2186864"/>
                  <a:pt x="4854893" y="2186864"/>
                </a:cubicBezTo>
                <a:cubicBezTo>
                  <a:pt x="4867990" y="2186864"/>
                  <a:pt x="4873352" y="2184702"/>
                  <a:pt x="4866799" y="2182063"/>
                </a:cubicBezTo>
                <a:close/>
                <a:moveTo>
                  <a:pt x="5493068" y="1864519"/>
                </a:moveTo>
                <a:cubicBezTo>
                  <a:pt x="5493068" y="1859280"/>
                  <a:pt x="5489038" y="1854994"/>
                  <a:pt x="5484104" y="1854994"/>
                </a:cubicBezTo>
                <a:cubicBezTo>
                  <a:pt x="5479180" y="1854994"/>
                  <a:pt x="5472494" y="1859280"/>
                  <a:pt x="5469255" y="1864519"/>
                </a:cubicBezTo>
                <a:cubicBezTo>
                  <a:pt x="5466017" y="1869758"/>
                  <a:pt x="5470055" y="1874044"/>
                  <a:pt x="5478218" y="1874044"/>
                </a:cubicBezTo>
                <a:cubicBezTo>
                  <a:pt x="5486391" y="1874044"/>
                  <a:pt x="5493068" y="1869758"/>
                  <a:pt x="5493068" y="1864519"/>
                </a:cubicBezTo>
                <a:close/>
                <a:moveTo>
                  <a:pt x="6085999" y="1791538"/>
                </a:moveTo>
                <a:cubicBezTo>
                  <a:pt x="6079455" y="1788890"/>
                  <a:pt x="6068740" y="1788890"/>
                  <a:pt x="6062187" y="1791538"/>
                </a:cubicBezTo>
                <a:cubicBezTo>
                  <a:pt x="6055643" y="1794177"/>
                  <a:pt x="6060996" y="1796339"/>
                  <a:pt x="6074093" y="1796339"/>
                </a:cubicBezTo>
                <a:cubicBezTo>
                  <a:pt x="6087190" y="1796339"/>
                  <a:pt x="6092552" y="1794177"/>
                  <a:pt x="6085999" y="1791538"/>
                </a:cubicBezTo>
                <a:close/>
                <a:moveTo>
                  <a:pt x="1106805" y="3036094"/>
                </a:moveTo>
                <a:cubicBezTo>
                  <a:pt x="1103005" y="3029941"/>
                  <a:pt x="1104176" y="3020625"/>
                  <a:pt x="1109415" y="3015386"/>
                </a:cubicBezTo>
                <a:cubicBezTo>
                  <a:pt x="1115768" y="3009033"/>
                  <a:pt x="1121245" y="3009586"/>
                  <a:pt x="1125855" y="3017044"/>
                </a:cubicBezTo>
                <a:cubicBezTo>
                  <a:pt x="1129656" y="3023197"/>
                  <a:pt x="1128484" y="3032512"/>
                  <a:pt x="1123245" y="3037751"/>
                </a:cubicBezTo>
                <a:cubicBezTo>
                  <a:pt x="1116892" y="3044104"/>
                  <a:pt x="1111415" y="3043552"/>
                  <a:pt x="1106805" y="3036094"/>
                </a:cubicBezTo>
                <a:close/>
                <a:moveTo>
                  <a:pt x="3797618" y="2569264"/>
                </a:moveTo>
                <a:cubicBezTo>
                  <a:pt x="3797618" y="2547109"/>
                  <a:pt x="3830450" y="2531878"/>
                  <a:pt x="3878875" y="2531574"/>
                </a:cubicBezTo>
                <a:cubicBezTo>
                  <a:pt x="3923253" y="2531288"/>
                  <a:pt x="3927586" y="2529164"/>
                  <a:pt x="3937578" y="2502694"/>
                </a:cubicBezTo>
                <a:cubicBezTo>
                  <a:pt x="3947103" y="2477462"/>
                  <a:pt x="3952847" y="2474119"/>
                  <a:pt x="3986727" y="2474119"/>
                </a:cubicBezTo>
                <a:cubicBezTo>
                  <a:pt x="4007834" y="2474119"/>
                  <a:pt x="4027741" y="2469833"/>
                  <a:pt x="4030980" y="2464594"/>
                </a:cubicBezTo>
                <a:cubicBezTo>
                  <a:pt x="4034219" y="2459355"/>
                  <a:pt x="4049478" y="2455069"/>
                  <a:pt x="4064880" y="2455069"/>
                </a:cubicBezTo>
                <a:cubicBezTo>
                  <a:pt x="4101313" y="2455069"/>
                  <a:pt x="4104742" y="2488130"/>
                  <a:pt x="4069223" y="2497046"/>
                </a:cubicBezTo>
                <a:cubicBezTo>
                  <a:pt x="4054631" y="2500713"/>
                  <a:pt x="4043286" y="2512047"/>
                  <a:pt x="4039619" y="2526649"/>
                </a:cubicBezTo>
                <a:cubicBezTo>
                  <a:pt x="4034847" y="2545671"/>
                  <a:pt x="4027713" y="2550319"/>
                  <a:pt x="4003281" y="2550319"/>
                </a:cubicBezTo>
                <a:cubicBezTo>
                  <a:pt x="3986556" y="2550319"/>
                  <a:pt x="3968810" y="2554272"/>
                  <a:pt x="3963829" y="2559110"/>
                </a:cubicBezTo>
                <a:cubicBezTo>
                  <a:pt x="3958857" y="2563949"/>
                  <a:pt x="3919423" y="2570931"/>
                  <a:pt x="3876199" y="2574627"/>
                </a:cubicBezTo>
                <a:cubicBezTo>
                  <a:pt x="3815524" y="2579818"/>
                  <a:pt x="3797618" y="2578599"/>
                  <a:pt x="3797618" y="2569264"/>
                </a:cubicBezTo>
                <a:close/>
                <a:moveTo>
                  <a:pt x="5359718" y="2221706"/>
                </a:moveTo>
                <a:cubicBezTo>
                  <a:pt x="5359718" y="2212181"/>
                  <a:pt x="5369243" y="2207419"/>
                  <a:pt x="5388293" y="2207419"/>
                </a:cubicBezTo>
                <a:cubicBezTo>
                  <a:pt x="5407343" y="2207419"/>
                  <a:pt x="5416868" y="2212181"/>
                  <a:pt x="5416868" y="2221706"/>
                </a:cubicBezTo>
                <a:cubicBezTo>
                  <a:pt x="5416868" y="2231231"/>
                  <a:pt x="5407343" y="2235994"/>
                  <a:pt x="5388293" y="2235994"/>
                </a:cubicBezTo>
                <a:cubicBezTo>
                  <a:pt x="5369243" y="2235994"/>
                  <a:pt x="5359718" y="2231231"/>
                  <a:pt x="5359718" y="2221706"/>
                </a:cubicBezTo>
                <a:close/>
                <a:moveTo>
                  <a:pt x="5435918" y="2208533"/>
                </a:moveTo>
                <a:cubicBezTo>
                  <a:pt x="5435918" y="2187407"/>
                  <a:pt x="5460511" y="2179158"/>
                  <a:pt x="5524024" y="2178977"/>
                </a:cubicBezTo>
                <a:cubicBezTo>
                  <a:pt x="5557952" y="2178873"/>
                  <a:pt x="5569268" y="2182416"/>
                  <a:pt x="5569268" y="2193131"/>
                </a:cubicBezTo>
                <a:cubicBezTo>
                  <a:pt x="5569268" y="2203418"/>
                  <a:pt x="5558752" y="2207419"/>
                  <a:pt x="5531729" y="2207419"/>
                </a:cubicBezTo>
                <a:cubicBezTo>
                  <a:pt x="5511089" y="2207419"/>
                  <a:pt x="5491544" y="2211705"/>
                  <a:pt x="5488305" y="2216944"/>
                </a:cubicBezTo>
                <a:cubicBezTo>
                  <a:pt x="5485067" y="2222183"/>
                  <a:pt x="5471960" y="2226469"/>
                  <a:pt x="5459168" y="2226469"/>
                </a:cubicBezTo>
                <a:cubicBezTo>
                  <a:pt x="5442747" y="2226469"/>
                  <a:pt x="5435918" y="2221202"/>
                  <a:pt x="5435918" y="2208533"/>
                </a:cubicBezTo>
                <a:close/>
                <a:moveTo>
                  <a:pt x="6578918" y="2031206"/>
                </a:moveTo>
                <a:cubicBezTo>
                  <a:pt x="6578918" y="2013985"/>
                  <a:pt x="6584033" y="2007394"/>
                  <a:pt x="6597406" y="2007394"/>
                </a:cubicBezTo>
                <a:cubicBezTo>
                  <a:pt x="6619847" y="2007394"/>
                  <a:pt x="6628600" y="2019538"/>
                  <a:pt x="6620790" y="2039874"/>
                </a:cubicBezTo>
                <a:cubicBezTo>
                  <a:pt x="6611036" y="2065296"/>
                  <a:pt x="6578918" y="2058648"/>
                  <a:pt x="6578918" y="2031206"/>
                </a:cubicBezTo>
                <a:close/>
                <a:moveTo>
                  <a:pt x="5778818" y="2026444"/>
                </a:moveTo>
                <a:cubicBezTo>
                  <a:pt x="5778818" y="2021205"/>
                  <a:pt x="5774227" y="2016919"/>
                  <a:pt x="5768617" y="2016919"/>
                </a:cubicBezTo>
                <a:cubicBezTo>
                  <a:pt x="5750433" y="2016919"/>
                  <a:pt x="5731193" y="1990325"/>
                  <a:pt x="5731193" y="1965208"/>
                </a:cubicBezTo>
                <a:cubicBezTo>
                  <a:pt x="5731193" y="1945329"/>
                  <a:pt x="5735755" y="1940719"/>
                  <a:pt x="5755405" y="1940719"/>
                </a:cubicBezTo>
                <a:cubicBezTo>
                  <a:pt x="5768721" y="1940719"/>
                  <a:pt x="5788819" y="1949291"/>
                  <a:pt x="5800068" y="1959769"/>
                </a:cubicBezTo>
                <a:cubicBezTo>
                  <a:pt x="5813098" y="1971913"/>
                  <a:pt x="5833682" y="1978819"/>
                  <a:pt x="5856818" y="1978819"/>
                </a:cubicBezTo>
                <a:cubicBezTo>
                  <a:pt x="5886774" y="1978819"/>
                  <a:pt x="5893118" y="1982153"/>
                  <a:pt x="5893118" y="1997869"/>
                </a:cubicBezTo>
                <a:cubicBezTo>
                  <a:pt x="5893118" y="2014099"/>
                  <a:pt x="5886774" y="2016919"/>
                  <a:pt x="5850255" y="2016919"/>
                </a:cubicBezTo>
                <a:cubicBezTo>
                  <a:pt x="5826681" y="2016919"/>
                  <a:pt x="5807393" y="2021205"/>
                  <a:pt x="5807393" y="2026444"/>
                </a:cubicBezTo>
                <a:cubicBezTo>
                  <a:pt x="5807393" y="2031683"/>
                  <a:pt x="5800964" y="2035969"/>
                  <a:pt x="5793105" y="2035969"/>
                </a:cubicBezTo>
                <a:cubicBezTo>
                  <a:pt x="5785247" y="2035969"/>
                  <a:pt x="5778818" y="2031683"/>
                  <a:pt x="5778818" y="2026444"/>
                </a:cubicBezTo>
                <a:close/>
                <a:moveTo>
                  <a:pt x="6074093" y="2012156"/>
                </a:moveTo>
                <a:cubicBezTo>
                  <a:pt x="6074093" y="2004298"/>
                  <a:pt x="6080522" y="1997869"/>
                  <a:pt x="6088380" y="1997869"/>
                </a:cubicBezTo>
                <a:cubicBezTo>
                  <a:pt x="6096239" y="1997869"/>
                  <a:pt x="6102668" y="2004298"/>
                  <a:pt x="6102668" y="2012156"/>
                </a:cubicBezTo>
                <a:cubicBezTo>
                  <a:pt x="6102668" y="2020014"/>
                  <a:pt x="6096239" y="2026444"/>
                  <a:pt x="6088380" y="2026444"/>
                </a:cubicBezTo>
                <a:cubicBezTo>
                  <a:pt x="6080522" y="2026444"/>
                  <a:pt x="6074093" y="2020014"/>
                  <a:pt x="6074093" y="2012156"/>
                </a:cubicBezTo>
                <a:close/>
                <a:moveTo>
                  <a:pt x="6207443" y="2012156"/>
                </a:moveTo>
                <a:cubicBezTo>
                  <a:pt x="6207443" y="2003270"/>
                  <a:pt x="6216444" y="1997869"/>
                  <a:pt x="6231255" y="1997869"/>
                </a:cubicBezTo>
                <a:cubicBezTo>
                  <a:pt x="6246076" y="1997869"/>
                  <a:pt x="6255068" y="2003270"/>
                  <a:pt x="6255068" y="2012156"/>
                </a:cubicBezTo>
                <a:cubicBezTo>
                  <a:pt x="6255068" y="2021043"/>
                  <a:pt x="6246076" y="2026444"/>
                  <a:pt x="6231255" y="2026444"/>
                </a:cubicBezTo>
                <a:cubicBezTo>
                  <a:pt x="6216444" y="2026444"/>
                  <a:pt x="6207443" y="2021043"/>
                  <a:pt x="6207443" y="2012156"/>
                </a:cubicBezTo>
                <a:close/>
                <a:moveTo>
                  <a:pt x="5569268" y="1997869"/>
                </a:moveTo>
                <a:cubicBezTo>
                  <a:pt x="5569268" y="1987287"/>
                  <a:pt x="5575621" y="1978819"/>
                  <a:pt x="5583555" y="1978819"/>
                </a:cubicBezTo>
                <a:cubicBezTo>
                  <a:pt x="5591499" y="1978819"/>
                  <a:pt x="5597843" y="1987287"/>
                  <a:pt x="5597843" y="1997869"/>
                </a:cubicBezTo>
                <a:cubicBezTo>
                  <a:pt x="5597843" y="2008451"/>
                  <a:pt x="5591499" y="2016919"/>
                  <a:pt x="5583555" y="2016919"/>
                </a:cubicBezTo>
                <a:cubicBezTo>
                  <a:pt x="5575621" y="2016919"/>
                  <a:pt x="5569268" y="2008451"/>
                  <a:pt x="5569268" y="1997869"/>
                </a:cubicBezTo>
                <a:close/>
                <a:moveTo>
                  <a:pt x="5940743" y="1997869"/>
                </a:moveTo>
                <a:cubicBezTo>
                  <a:pt x="5940743" y="1981991"/>
                  <a:pt x="5947096" y="1978819"/>
                  <a:pt x="5978843" y="1978819"/>
                </a:cubicBezTo>
                <a:cubicBezTo>
                  <a:pt x="6010599" y="1978819"/>
                  <a:pt x="6016943" y="1981991"/>
                  <a:pt x="6016943" y="1997869"/>
                </a:cubicBezTo>
                <a:cubicBezTo>
                  <a:pt x="6016943" y="2013747"/>
                  <a:pt x="6010599" y="2016919"/>
                  <a:pt x="5978843" y="2016919"/>
                </a:cubicBezTo>
                <a:cubicBezTo>
                  <a:pt x="5947096" y="2016919"/>
                  <a:pt x="5940743" y="2013747"/>
                  <a:pt x="5940743" y="1997869"/>
                </a:cubicBezTo>
                <a:close/>
                <a:moveTo>
                  <a:pt x="8214046" y="2010566"/>
                </a:moveTo>
                <a:cubicBezTo>
                  <a:pt x="8210550" y="2007079"/>
                  <a:pt x="8207693" y="1996364"/>
                  <a:pt x="8207693" y="1986753"/>
                </a:cubicBezTo>
                <a:cubicBezTo>
                  <a:pt x="8207693" y="1975018"/>
                  <a:pt x="8200673" y="1969275"/>
                  <a:pt x="8186262" y="1969237"/>
                </a:cubicBezTo>
                <a:cubicBezTo>
                  <a:pt x="8166469" y="1969180"/>
                  <a:pt x="8131493" y="1926146"/>
                  <a:pt x="8131493" y="1901847"/>
                </a:cubicBezTo>
                <a:cubicBezTo>
                  <a:pt x="8131493" y="1886131"/>
                  <a:pt x="8168202" y="1892656"/>
                  <a:pt x="8180956" y="1910629"/>
                </a:cubicBezTo>
                <a:cubicBezTo>
                  <a:pt x="8187805" y="1920278"/>
                  <a:pt x="8203387" y="1933470"/>
                  <a:pt x="8215580" y="1939938"/>
                </a:cubicBezTo>
                <a:cubicBezTo>
                  <a:pt x="8228676" y="1946891"/>
                  <a:pt x="8235620" y="1957254"/>
                  <a:pt x="8232544" y="1965265"/>
                </a:cubicBezTo>
                <a:cubicBezTo>
                  <a:pt x="8229686" y="1972723"/>
                  <a:pt x="8231495" y="1978819"/>
                  <a:pt x="8236572" y="1978819"/>
                </a:cubicBezTo>
                <a:cubicBezTo>
                  <a:pt x="8241640" y="1978819"/>
                  <a:pt x="8245793" y="1987391"/>
                  <a:pt x="8245793" y="1997869"/>
                </a:cubicBezTo>
                <a:cubicBezTo>
                  <a:pt x="8245793" y="2016224"/>
                  <a:pt x="8227152" y="2023682"/>
                  <a:pt x="8214046" y="2010566"/>
                </a:cubicBezTo>
                <a:close/>
                <a:moveTo>
                  <a:pt x="5688950" y="1998869"/>
                </a:moveTo>
                <a:cubicBezTo>
                  <a:pt x="5686054" y="1994173"/>
                  <a:pt x="5690083" y="1987887"/>
                  <a:pt x="5697912" y="1984877"/>
                </a:cubicBezTo>
                <a:cubicBezTo>
                  <a:pt x="5706561" y="1981562"/>
                  <a:pt x="5712143" y="1984905"/>
                  <a:pt x="5712143" y="1993402"/>
                </a:cubicBezTo>
                <a:cubicBezTo>
                  <a:pt x="5712143" y="2008813"/>
                  <a:pt x="5697265" y="2012318"/>
                  <a:pt x="5688950" y="1998869"/>
                </a:cubicBezTo>
                <a:close/>
                <a:moveTo>
                  <a:pt x="5547208" y="1934528"/>
                </a:moveTo>
                <a:cubicBezTo>
                  <a:pt x="5537845" y="1925165"/>
                  <a:pt x="5539178" y="1885626"/>
                  <a:pt x="5549065" y="1879521"/>
                </a:cubicBezTo>
                <a:cubicBezTo>
                  <a:pt x="5559685" y="1872958"/>
                  <a:pt x="5616893" y="1901057"/>
                  <a:pt x="5616893" y="1912839"/>
                </a:cubicBezTo>
                <a:cubicBezTo>
                  <a:pt x="5616893" y="1917697"/>
                  <a:pt x="5607034" y="1921669"/>
                  <a:pt x="5594985" y="1921669"/>
                </a:cubicBezTo>
                <a:cubicBezTo>
                  <a:pt x="5582936" y="1921669"/>
                  <a:pt x="5568725" y="1926031"/>
                  <a:pt x="5563400" y="1931356"/>
                </a:cubicBezTo>
                <a:cubicBezTo>
                  <a:pt x="5558066" y="1936680"/>
                  <a:pt x="5550779" y="1938109"/>
                  <a:pt x="5547208" y="1934528"/>
                </a:cubicBezTo>
                <a:close/>
                <a:moveTo>
                  <a:pt x="6921818" y="1840706"/>
                </a:moveTo>
                <a:cubicBezTo>
                  <a:pt x="6921818" y="1823247"/>
                  <a:pt x="6926904" y="1816894"/>
                  <a:pt x="6940868" y="1816894"/>
                </a:cubicBezTo>
                <a:cubicBezTo>
                  <a:pt x="6954841" y="1816894"/>
                  <a:pt x="6959918" y="1823247"/>
                  <a:pt x="6959918" y="1840706"/>
                </a:cubicBezTo>
                <a:cubicBezTo>
                  <a:pt x="6959918" y="1858166"/>
                  <a:pt x="6954841" y="1864519"/>
                  <a:pt x="6940868" y="1864519"/>
                </a:cubicBezTo>
                <a:cubicBezTo>
                  <a:pt x="6926904" y="1864519"/>
                  <a:pt x="6921818" y="1858166"/>
                  <a:pt x="6921818" y="1840706"/>
                </a:cubicBezTo>
                <a:close/>
                <a:moveTo>
                  <a:pt x="9157811" y="1838535"/>
                </a:moveTo>
                <a:cubicBezTo>
                  <a:pt x="9127264" y="1835334"/>
                  <a:pt x="9122093" y="1831410"/>
                  <a:pt x="9122093" y="1811445"/>
                </a:cubicBezTo>
                <a:cubicBezTo>
                  <a:pt x="9122093" y="1789367"/>
                  <a:pt x="9124302" y="1788424"/>
                  <a:pt x="9162574" y="1794186"/>
                </a:cubicBezTo>
                <a:cubicBezTo>
                  <a:pt x="9184843" y="1797539"/>
                  <a:pt x="9207132" y="1804016"/>
                  <a:pt x="9212104" y="1808588"/>
                </a:cubicBezTo>
                <a:cubicBezTo>
                  <a:pt x="9217085" y="1813160"/>
                  <a:pt x="9243869" y="1816894"/>
                  <a:pt x="9271635" y="1816894"/>
                </a:cubicBezTo>
                <a:cubicBezTo>
                  <a:pt x="9310164" y="1816894"/>
                  <a:pt x="9322118" y="1820275"/>
                  <a:pt x="9322118" y="1831181"/>
                </a:cubicBezTo>
                <a:cubicBezTo>
                  <a:pt x="9322118" y="1842630"/>
                  <a:pt x="9309335" y="1845154"/>
                  <a:pt x="9257824" y="1843869"/>
                </a:cubicBezTo>
                <a:cubicBezTo>
                  <a:pt x="9222467" y="1842983"/>
                  <a:pt x="9177461" y="1840582"/>
                  <a:pt x="9157811" y="1838535"/>
                </a:cubicBezTo>
                <a:close/>
                <a:moveTo>
                  <a:pt x="6521768" y="1821028"/>
                </a:moveTo>
                <a:cubicBezTo>
                  <a:pt x="6521768" y="1778222"/>
                  <a:pt x="6571831" y="1749238"/>
                  <a:pt x="6585271" y="1784261"/>
                </a:cubicBezTo>
                <a:cubicBezTo>
                  <a:pt x="6589234" y="1794586"/>
                  <a:pt x="6598053" y="1797501"/>
                  <a:pt x="6613551" y="1793605"/>
                </a:cubicBezTo>
                <a:cubicBezTo>
                  <a:pt x="6628705" y="1789805"/>
                  <a:pt x="6636068" y="1792062"/>
                  <a:pt x="6636068" y="1800520"/>
                </a:cubicBezTo>
                <a:cubicBezTo>
                  <a:pt x="6636068" y="1824142"/>
                  <a:pt x="6613218" y="1835944"/>
                  <a:pt x="6567488" y="1835944"/>
                </a:cubicBezTo>
                <a:cubicBezTo>
                  <a:pt x="6532350" y="1835944"/>
                  <a:pt x="6521768" y="1832496"/>
                  <a:pt x="6521768" y="1821028"/>
                </a:cubicBezTo>
                <a:close/>
                <a:moveTo>
                  <a:pt x="6625752" y="1813484"/>
                </a:moveTo>
                <a:cubicBezTo>
                  <a:pt x="6623571" y="1811598"/>
                  <a:pt x="6604635" y="1807436"/>
                  <a:pt x="6583680" y="1804226"/>
                </a:cubicBezTo>
                <a:cubicBezTo>
                  <a:pt x="6557734" y="1800244"/>
                  <a:pt x="6550143" y="1801292"/>
                  <a:pt x="6559868" y="1807493"/>
                </a:cubicBezTo>
                <a:cubicBezTo>
                  <a:pt x="6572889" y="1815789"/>
                  <a:pt x="6635001" y="1821437"/>
                  <a:pt x="6625752" y="1813484"/>
                </a:cubicBezTo>
                <a:close/>
                <a:moveTo>
                  <a:pt x="6702743" y="1816894"/>
                </a:moveTo>
                <a:cubicBezTo>
                  <a:pt x="6702743" y="1799377"/>
                  <a:pt x="6707486" y="1797091"/>
                  <a:pt x="6738462" y="1799654"/>
                </a:cubicBezTo>
                <a:cubicBezTo>
                  <a:pt x="6762550" y="1801644"/>
                  <a:pt x="6774180" y="1807264"/>
                  <a:pt x="6774180" y="1816894"/>
                </a:cubicBezTo>
                <a:cubicBezTo>
                  <a:pt x="6774180" y="1826533"/>
                  <a:pt x="6762550" y="1832143"/>
                  <a:pt x="6738462" y="1834134"/>
                </a:cubicBezTo>
                <a:cubicBezTo>
                  <a:pt x="6707486" y="1836706"/>
                  <a:pt x="6702743" y="1834410"/>
                  <a:pt x="6702743" y="1816894"/>
                </a:cubicBezTo>
                <a:close/>
                <a:moveTo>
                  <a:pt x="9527572" y="1827495"/>
                </a:moveTo>
                <a:cubicBezTo>
                  <a:pt x="9521095" y="1817008"/>
                  <a:pt x="9545384" y="1795663"/>
                  <a:pt x="9553956" y="1804273"/>
                </a:cubicBezTo>
                <a:cubicBezTo>
                  <a:pt x="9557385" y="1807721"/>
                  <a:pt x="9560243" y="1816256"/>
                  <a:pt x="9560243" y="1823247"/>
                </a:cubicBezTo>
                <a:cubicBezTo>
                  <a:pt x="9560243" y="1837430"/>
                  <a:pt x="9535668" y="1840630"/>
                  <a:pt x="9527572" y="1827495"/>
                </a:cubicBezTo>
                <a:close/>
                <a:moveTo>
                  <a:pt x="6283643" y="1802606"/>
                </a:moveTo>
                <a:cubicBezTo>
                  <a:pt x="6283643" y="1793720"/>
                  <a:pt x="6292644" y="1788319"/>
                  <a:pt x="6307455" y="1788319"/>
                </a:cubicBezTo>
                <a:cubicBezTo>
                  <a:pt x="6322276" y="1788319"/>
                  <a:pt x="6331268" y="1793720"/>
                  <a:pt x="6331268" y="1802606"/>
                </a:cubicBezTo>
                <a:cubicBezTo>
                  <a:pt x="6331268" y="1811493"/>
                  <a:pt x="6322276" y="1816894"/>
                  <a:pt x="6307455" y="1816894"/>
                </a:cubicBezTo>
                <a:cubicBezTo>
                  <a:pt x="6292644" y="1816894"/>
                  <a:pt x="6283643" y="1811493"/>
                  <a:pt x="6283643" y="1802606"/>
                </a:cubicBezTo>
                <a:close/>
                <a:moveTo>
                  <a:pt x="8026718" y="1802606"/>
                </a:moveTo>
                <a:cubicBezTo>
                  <a:pt x="8026718" y="1794748"/>
                  <a:pt x="8033147" y="1788319"/>
                  <a:pt x="8041005" y="1788319"/>
                </a:cubicBezTo>
                <a:cubicBezTo>
                  <a:pt x="8048864" y="1788319"/>
                  <a:pt x="8055293" y="1794748"/>
                  <a:pt x="8055293" y="1802606"/>
                </a:cubicBezTo>
                <a:cubicBezTo>
                  <a:pt x="8055293" y="1810464"/>
                  <a:pt x="8048864" y="1816894"/>
                  <a:pt x="8041005" y="1816894"/>
                </a:cubicBezTo>
                <a:cubicBezTo>
                  <a:pt x="8033147" y="1816894"/>
                  <a:pt x="8026718" y="1810464"/>
                  <a:pt x="8026718" y="1802606"/>
                </a:cubicBezTo>
                <a:close/>
                <a:moveTo>
                  <a:pt x="6674168" y="1797282"/>
                </a:moveTo>
                <a:cubicBezTo>
                  <a:pt x="6674168" y="1791738"/>
                  <a:pt x="6678454" y="1789843"/>
                  <a:pt x="6683693" y="1793081"/>
                </a:cubicBezTo>
                <a:cubicBezTo>
                  <a:pt x="6688931" y="1796320"/>
                  <a:pt x="6693218" y="1800854"/>
                  <a:pt x="6693218" y="1803168"/>
                </a:cubicBezTo>
                <a:cubicBezTo>
                  <a:pt x="6693218" y="1805483"/>
                  <a:pt x="6688931" y="1807369"/>
                  <a:pt x="6683693" y="1807369"/>
                </a:cubicBezTo>
                <a:cubicBezTo>
                  <a:pt x="6678454" y="1807369"/>
                  <a:pt x="6674168" y="1802825"/>
                  <a:pt x="6674168" y="1797282"/>
                </a:cubicBezTo>
                <a:close/>
                <a:moveTo>
                  <a:pt x="9050655" y="1797844"/>
                </a:moveTo>
                <a:cubicBezTo>
                  <a:pt x="9042682" y="1784947"/>
                  <a:pt x="9053446" y="1769269"/>
                  <a:pt x="9070267" y="1769269"/>
                </a:cubicBezTo>
                <a:cubicBezTo>
                  <a:pt x="9077820" y="1769269"/>
                  <a:pt x="9083993" y="1777841"/>
                  <a:pt x="9083993" y="1788319"/>
                </a:cubicBezTo>
                <a:cubicBezTo>
                  <a:pt x="9083993" y="1808036"/>
                  <a:pt x="9061018" y="1814608"/>
                  <a:pt x="9050655" y="1797844"/>
                </a:cubicBezTo>
                <a:close/>
                <a:moveTo>
                  <a:pt x="8706602" y="1692869"/>
                </a:moveTo>
                <a:cubicBezTo>
                  <a:pt x="8701259" y="1687525"/>
                  <a:pt x="8668112" y="1680458"/>
                  <a:pt x="8632955" y="1677172"/>
                </a:cubicBezTo>
                <a:cubicBezTo>
                  <a:pt x="8597798" y="1673895"/>
                  <a:pt x="8566775" y="1667551"/>
                  <a:pt x="8564013" y="1663084"/>
                </a:cubicBezTo>
                <a:cubicBezTo>
                  <a:pt x="8561251" y="1658626"/>
                  <a:pt x="8546392" y="1654969"/>
                  <a:pt x="8530980" y="1654969"/>
                </a:cubicBezTo>
                <a:cubicBezTo>
                  <a:pt x="8511711" y="1654969"/>
                  <a:pt x="8502968" y="1650235"/>
                  <a:pt x="8502968" y="1639805"/>
                </a:cubicBezTo>
                <a:cubicBezTo>
                  <a:pt x="8502968" y="1626756"/>
                  <a:pt x="8513769" y="1625384"/>
                  <a:pt x="8580768" y="1629928"/>
                </a:cubicBezTo>
                <a:cubicBezTo>
                  <a:pt x="8623554" y="1632823"/>
                  <a:pt x="8661588" y="1640100"/>
                  <a:pt x="8665293" y="1646082"/>
                </a:cubicBezTo>
                <a:cubicBezTo>
                  <a:pt x="8668988" y="1652073"/>
                  <a:pt x="8700421" y="1659246"/>
                  <a:pt x="8735130" y="1662036"/>
                </a:cubicBezTo>
                <a:cubicBezTo>
                  <a:pt x="8788537" y="1666323"/>
                  <a:pt x="8798243" y="1669828"/>
                  <a:pt x="8798243" y="1684849"/>
                </a:cubicBezTo>
                <a:cubicBezTo>
                  <a:pt x="8798243" y="1699412"/>
                  <a:pt x="8790889" y="1702594"/>
                  <a:pt x="8757285" y="1702594"/>
                </a:cubicBezTo>
                <a:cubicBezTo>
                  <a:pt x="8734758" y="1702594"/>
                  <a:pt x="8711955" y="1698222"/>
                  <a:pt x="8706602" y="1692869"/>
                </a:cubicBezTo>
                <a:close/>
                <a:moveTo>
                  <a:pt x="8331518" y="1613125"/>
                </a:moveTo>
                <a:cubicBezTo>
                  <a:pt x="8331518" y="1598762"/>
                  <a:pt x="8354654" y="1586027"/>
                  <a:pt x="8363922" y="1595304"/>
                </a:cubicBezTo>
                <a:cubicBezTo>
                  <a:pt x="8376466" y="1607839"/>
                  <a:pt x="8368503" y="1626394"/>
                  <a:pt x="8350568" y="1626394"/>
                </a:cubicBezTo>
                <a:cubicBezTo>
                  <a:pt x="8340090" y="1626394"/>
                  <a:pt x="8331518" y="1620422"/>
                  <a:pt x="8331518" y="1613125"/>
                </a:cubicBezTo>
                <a:close/>
                <a:moveTo>
                  <a:pt x="8236268" y="1593056"/>
                </a:moveTo>
                <a:cubicBezTo>
                  <a:pt x="8236268" y="1582474"/>
                  <a:pt x="8247383" y="1578769"/>
                  <a:pt x="8279130" y="1578769"/>
                </a:cubicBezTo>
                <a:cubicBezTo>
                  <a:pt x="8310887" y="1578769"/>
                  <a:pt x="8321993" y="1582474"/>
                  <a:pt x="8321993" y="1593056"/>
                </a:cubicBezTo>
                <a:cubicBezTo>
                  <a:pt x="8321993" y="1603639"/>
                  <a:pt x="8310887" y="1607344"/>
                  <a:pt x="8279130" y="1607344"/>
                </a:cubicBezTo>
                <a:cubicBezTo>
                  <a:pt x="8247383" y="1607344"/>
                  <a:pt x="8236268" y="1603639"/>
                  <a:pt x="8236268" y="1593056"/>
                </a:cubicBezTo>
                <a:close/>
                <a:moveTo>
                  <a:pt x="12673" y="1443038"/>
                </a:moveTo>
                <a:cubicBezTo>
                  <a:pt x="4307" y="1411824"/>
                  <a:pt x="5399" y="1397794"/>
                  <a:pt x="16194" y="1397794"/>
                </a:cubicBezTo>
                <a:cubicBezTo>
                  <a:pt x="21433" y="1397794"/>
                  <a:pt x="25719" y="1404223"/>
                  <a:pt x="25719" y="1412081"/>
                </a:cubicBezTo>
                <a:cubicBezTo>
                  <a:pt x="25719" y="1419939"/>
                  <a:pt x="30006" y="1426369"/>
                  <a:pt x="35245" y="1426369"/>
                </a:cubicBezTo>
                <a:cubicBezTo>
                  <a:pt x="40483" y="1426369"/>
                  <a:pt x="44770" y="1434941"/>
                  <a:pt x="44770" y="1445419"/>
                </a:cubicBezTo>
                <a:cubicBezTo>
                  <a:pt x="44770" y="1471432"/>
                  <a:pt x="19786" y="1469584"/>
                  <a:pt x="12673" y="1443038"/>
                </a:cubicBezTo>
                <a:close/>
                <a:moveTo>
                  <a:pt x="968693" y="669131"/>
                </a:moveTo>
                <a:cubicBezTo>
                  <a:pt x="968693" y="660242"/>
                  <a:pt x="977694" y="654844"/>
                  <a:pt x="992505" y="654844"/>
                </a:cubicBezTo>
                <a:cubicBezTo>
                  <a:pt x="1007326" y="654844"/>
                  <a:pt x="1016318" y="660242"/>
                  <a:pt x="1016318" y="669131"/>
                </a:cubicBezTo>
                <a:cubicBezTo>
                  <a:pt x="1016318" y="678021"/>
                  <a:pt x="1007326" y="683419"/>
                  <a:pt x="992505" y="683419"/>
                </a:cubicBezTo>
                <a:cubicBezTo>
                  <a:pt x="977694" y="683419"/>
                  <a:pt x="968693" y="678021"/>
                  <a:pt x="968693" y="669131"/>
                </a:cubicBezTo>
                <a:close/>
                <a:moveTo>
                  <a:pt x="1061028" y="648753"/>
                </a:moveTo>
                <a:cubicBezTo>
                  <a:pt x="1053417" y="641143"/>
                  <a:pt x="1062019" y="626269"/>
                  <a:pt x="1074030" y="626269"/>
                </a:cubicBezTo>
                <a:cubicBezTo>
                  <a:pt x="1078963" y="626269"/>
                  <a:pt x="1082993" y="632698"/>
                  <a:pt x="1082993" y="640556"/>
                </a:cubicBezTo>
                <a:cubicBezTo>
                  <a:pt x="1082993" y="655286"/>
                  <a:pt x="1071753" y="659480"/>
                  <a:pt x="1061028" y="648753"/>
                </a:cubicBezTo>
                <a:close/>
                <a:moveTo>
                  <a:pt x="2549843" y="221456"/>
                </a:moveTo>
                <a:cubicBezTo>
                  <a:pt x="2549843" y="212725"/>
                  <a:pt x="2554453" y="207117"/>
                  <a:pt x="2560082" y="208995"/>
                </a:cubicBezTo>
                <a:cubicBezTo>
                  <a:pt x="2565711" y="210872"/>
                  <a:pt x="2570321" y="216479"/>
                  <a:pt x="2570321" y="221456"/>
                </a:cubicBezTo>
                <a:cubicBezTo>
                  <a:pt x="2570321" y="226433"/>
                  <a:pt x="2565711" y="232040"/>
                  <a:pt x="2560082" y="233918"/>
                </a:cubicBezTo>
                <a:cubicBezTo>
                  <a:pt x="2554453" y="235795"/>
                  <a:pt x="2549843" y="230188"/>
                  <a:pt x="2549843" y="221456"/>
                </a:cubicBezTo>
                <a:close/>
                <a:moveTo>
                  <a:pt x="4007168" y="221456"/>
                </a:moveTo>
                <a:cubicBezTo>
                  <a:pt x="4007168" y="213598"/>
                  <a:pt x="4013597" y="207169"/>
                  <a:pt x="4021455" y="207169"/>
                </a:cubicBezTo>
                <a:cubicBezTo>
                  <a:pt x="4029313" y="207169"/>
                  <a:pt x="4035743" y="213598"/>
                  <a:pt x="4035743" y="221456"/>
                </a:cubicBezTo>
                <a:cubicBezTo>
                  <a:pt x="4035743" y="229314"/>
                  <a:pt x="4029313" y="235744"/>
                  <a:pt x="4021455" y="235744"/>
                </a:cubicBezTo>
                <a:cubicBezTo>
                  <a:pt x="4013597" y="235744"/>
                  <a:pt x="4007168" y="229314"/>
                  <a:pt x="4007168" y="221456"/>
                </a:cubicBezTo>
                <a:close/>
                <a:moveTo>
                  <a:pt x="3664268" y="209074"/>
                </a:moveTo>
                <a:cubicBezTo>
                  <a:pt x="3664268" y="199644"/>
                  <a:pt x="3669411" y="186785"/>
                  <a:pt x="3675698" y="180499"/>
                </a:cubicBezTo>
                <a:cubicBezTo>
                  <a:pt x="3684594" y="171609"/>
                  <a:pt x="3684594" y="169069"/>
                  <a:pt x="3675698" y="169069"/>
                </a:cubicBezTo>
                <a:cubicBezTo>
                  <a:pt x="3669411" y="169069"/>
                  <a:pt x="3664268" y="160496"/>
                  <a:pt x="3664268" y="150019"/>
                </a:cubicBezTo>
                <a:cubicBezTo>
                  <a:pt x="3664268" y="135202"/>
                  <a:pt x="3670621" y="130969"/>
                  <a:pt x="3692843" y="130969"/>
                </a:cubicBezTo>
                <a:cubicBezTo>
                  <a:pt x="3719265" y="130969"/>
                  <a:pt x="3721418" y="133539"/>
                  <a:pt x="3721418" y="164986"/>
                </a:cubicBezTo>
                <a:cubicBezTo>
                  <a:pt x="3721418" y="201007"/>
                  <a:pt x="3704054" y="226219"/>
                  <a:pt x="3679241" y="226219"/>
                </a:cubicBezTo>
                <a:cubicBezTo>
                  <a:pt x="3671002" y="226219"/>
                  <a:pt x="3664268" y="218504"/>
                  <a:pt x="3664268" y="209074"/>
                </a:cubicBezTo>
                <a:close/>
                <a:moveTo>
                  <a:pt x="3365821" y="200818"/>
                </a:moveTo>
                <a:cubicBezTo>
                  <a:pt x="3352867" y="187868"/>
                  <a:pt x="3360153" y="178594"/>
                  <a:pt x="3383280" y="178594"/>
                </a:cubicBezTo>
                <a:cubicBezTo>
                  <a:pt x="3398101" y="178594"/>
                  <a:pt x="3407093" y="183992"/>
                  <a:pt x="3407093" y="192881"/>
                </a:cubicBezTo>
                <a:cubicBezTo>
                  <a:pt x="3407093" y="207168"/>
                  <a:pt x="3377803" y="212801"/>
                  <a:pt x="3365821" y="200818"/>
                </a:cubicBezTo>
                <a:close/>
                <a:moveTo>
                  <a:pt x="3483293" y="192881"/>
                </a:moveTo>
                <a:cubicBezTo>
                  <a:pt x="3483293" y="185023"/>
                  <a:pt x="3489722" y="178594"/>
                  <a:pt x="3497580" y="178594"/>
                </a:cubicBezTo>
                <a:cubicBezTo>
                  <a:pt x="3505438" y="178594"/>
                  <a:pt x="3511868" y="174308"/>
                  <a:pt x="3511868" y="169069"/>
                </a:cubicBezTo>
                <a:cubicBezTo>
                  <a:pt x="3511868" y="163830"/>
                  <a:pt x="3518297" y="159544"/>
                  <a:pt x="3526155" y="159544"/>
                </a:cubicBezTo>
                <a:cubicBezTo>
                  <a:pt x="3549072" y="159544"/>
                  <a:pt x="3543033" y="194729"/>
                  <a:pt x="3519011" y="201165"/>
                </a:cubicBezTo>
                <a:cubicBezTo>
                  <a:pt x="3487493" y="209612"/>
                  <a:pt x="3483293" y="208638"/>
                  <a:pt x="3483293" y="192881"/>
                </a:cubicBezTo>
                <a:close/>
                <a:moveTo>
                  <a:pt x="3559493" y="164306"/>
                </a:moveTo>
                <a:cubicBezTo>
                  <a:pt x="3559493" y="156448"/>
                  <a:pt x="3565922" y="150019"/>
                  <a:pt x="3573780" y="150019"/>
                </a:cubicBezTo>
                <a:cubicBezTo>
                  <a:pt x="3581638" y="150019"/>
                  <a:pt x="3588068" y="156448"/>
                  <a:pt x="3588068" y="164306"/>
                </a:cubicBezTo>
                <a:cubicBezTo>
                  <a:pt x="3588068" y="172164"/>
                  <a:pt x="3581638" y="178594"/>
                  <a:pt x="3573780" y="178594"/>
                </a:cubicBezTo>
                <a:cubicBezTo>
                  <a:pt x="3565922" y="178594"/>
                  <a:pt x="3559493" y="172164"/>
                  <a:pt x="3559493" y="164306"/>
                </a:cubicBezTo>
                <a:close/>
                <a:moveTo>
                  <a:pt x="3829031" y="163054"/>
                </a:moveTo>
                <a:cubicBezTo>
                  <a:pt x="3839890" y="152200"/>
                  <a:pt x="3816420" y="121444"/>
                  <a:pt x="3797284" y="121444"/>
                </a:cubicBezTo>
                <a:cubicBezTo>
                  <a:pt x="3748650" y="121444"/>
                  <a:pt x="3794027" y="70648"/>
                  <a:pt x="3863216" y="47634"/>
                </a:cubicBezTo>
                <a:cubicBezTo>
                  <a:pt x="3887381" y="39596"/>
                  <a:pt x="3912327" y="28971"/>
                  <a:pt x="3918642" y="24024"/>
                </a:cubicBezTo>
                <a:cubicBezTo>
                  <a:pt x="3924967" y="19077"/>
                  <a:pt x="3934606" y="17794"/>
                  <a:pt x="3940074" y="21173"/>
                </a:cubicBezTo>
                <a:cubicBezTo>
                  <a:pt x="3945541" y="24553"/>
                  <a:pt x="3950018" y="22779"/>
                  <a:pt x="3950018" y="17231"/>
                </a:cubicBezTo>
                <a:cubicBezTo>
                  <a:pt x="3950018" y="11626"/>
                  <a:pt x="3969068" y="7144"/>
                  <a:pt x="3992880" y="7144"/>
                </a:cubicBezTo>
                <a:cubicBezTo>
                  <a:pt x="4016454" y="7144"/>
                  <a:pt x="4035743" y="11430"/>
                  <a:pt x="4035743" y="16669"/>
                </a:cubicBezTo>
                <a:cubicBezTo>
                  <a:pt x="4035743" y="21908"/>
                  <a:pt x="4052678" y="26194"/>
                  <a:pt x="4073376" y="26194"/>
                </a:cubicBezTo>
                <a:cubicBezTo>
                  <a:pt x="4099303" y="26194"/>
                  <a:pt x="4113895" y="31375"/>
                  <a:pt x="4120324" y="42863"/>
                </a:cubicBezTo>
                <a:cubicBezTo>
                  <a:pt x="4130821" y="61617"/>
                  <a:pt x="4139660" y="62050"/>
                  <a:pt x="4150595" y="44346"/>
                </a:cubicBezTo>
                <a:cubicBezTo>
                  <a:pt x="4161215" y="27172"/>
                  <a:pt x="4188381" y="25248"/>
                  <a:pt x="4194515" y="41238"/>
                </a:cubicBezTo>
                <a:cubicBezTo>
                  <a:pt x="4197373" y="48680"/>
                  <a:pt x="4205678" y="54769"/>
                  <a:pt x="4212974" y="54769"/>
                </a:cubicBezTo>
                <a:cubicBezTo>
                  <a:pt x="4220271" y="54769"/>
                  <a:pt x="4226243" y="62841"/>
                  <a:pt x="4226243" y="72708"/>
                </a:cubicBezTo>
                <a:cubicBezTo>
                  <a:pt x="4226243" y="93833"/>
                  <a:pt x="4201659" y="102081"/>
                  <a:pt x="4138136" y="102264"/>
                </a:cubicBezTo>
                <a:cubicBezTo>
                  <a:pt x="4113257" y="102340"/>
                  <a:pt x="4092893" y="106080"/>
                  <a:pt x="4092893" y="110586"/>
                </a:cubicBezTo>
                <a:cubicBezTo>
                  <a:pt x="4092893" y="123437"/>
                  <a:pt x="3985022" y="131846"/>
                  <a:pt x="3977449" y="119585"/>
                </a:cubicBezTo>
                <a:cubicBezTo>
                  <a:pt x="3967306" y="103173"/>
                  <a:pt x="3940493" y="118675"/>
                  <a:pt x="3940493" y="140952"/>
                </a:cubicBezTo>
                <a:cubicBezTo>
                  <a:pt x="3940493" y="158189"/>
                  <a:pt x="3936549" y="160191"/>
                  <a:pt x="3912823" y="154980"/>
                </a:cubicBezTo>
                <a:cubicBezTo>
                  <a:pt x="3896954" y="151494"/>
                  <a:pt x="3882504" y="153202"/>
                  <a:pt x="3878923" y="158987"/>
                </a:cubicBezTo>
                <a:cubicBezTo>
                  <a:pt x="3875504" y="164531"/>
                  <a:pt x="3861521" y="169069"/>
                  <a:pt x="3847862" y="169069"/>
                </a:cubicBezTo>
                <a:cubicBezTo>
                  <a:pt x="3834194" y="169069"/>
                  <a:pt x="3825726" y="166362"/>
                  <a:pt x="3829031" y="163054"/>
                </a:cubicBezTo>
                <a:close/>
                <a:moveTo>
                  <a:pt x="4143080" y="67571"/>
                </a:moveTo>
                <a:cubicBezTo>
                  <a:pt x="4136631" y="64962"/>
                  <a:pt x="4123773" y="64803"/>
                  <a:pt x="4114505" y="67218"/>
                </a:cubicBezTo>
                <a:cubicBezTo>
                  <a:pt x="4105237" y="69633"/>
                  <a:pt x="4110514" y="71767"/>
                  <a:pt x="4126230" y="71961"/>
                </a:cubicBezTo>
                <a:cubicBezTo>
                  <a:pt x="4141946" y="72156"/>
                  <a:pt x="4149528" y="70180"/>
                  <a:pt x="4143080" y="67570"/>
                </a:cubicBezTo>
                <a:close/>
                <a:moveTo>
                  <a:pt x="4359593" y="59531"/>
                </a:moveTo>
                <a:cubicBezTo>
                  <a:pt x="4359593" y="51673"/>
                  <a:pt x="4366022" y="45244"/>
                  <a:pt x="4373880" y="45244"/>
                </a:cubicBezTo>
                <a:cubicBezTo>
                  <a:pt x="4381738" y="45244"/>
                  <a:pt x="4388168" y="51673"/>
                  <a:pt x="4388168" y="59531"/>
                </a:cubicBezTo>
                <a:cubicBezTo>
                  <a:pt x="4388168" y="67389"/>
                  <a:pt x="4381738" y="73819"/>
                  <a:pt x="4373880" y="73819"/>
                </a:cubicBezTo>
                <a:cubicBezTo>
                  <a:pt x="4366022" y="73819"/>
                  <a:pt x="4359593" y="67389"/>
                  <a:pt x="4359593" y="59531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Graphic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848022-7582-402C-A142-7B670E472C08}"/>
              </a:ext>
            </a:extLst>
          </p:cNvPr>
          <p:cNvSpPr/>
          <p:nvPr/>
        </p:nvSpPr>
        <p:spPr>
          <a:xfrm>
            <a:off x="333766" y="1835999"/>
            <a:ext cx="4017501" cy="1182167"/>
          </a:xfrm>
          <a:custGeom>
            <a:avLst/>
            <a:gdLst>
              <a:gd name="connsiteX0" fmla="*/ 839006 w 11839575"/>
              <a:gd name="connsiteY0" fmla="*/ 3021391 h 3057525"/>
              <a:gd name="connsiteX1" fmla="*/ 809999 w 11839575"/>
              <a:gd name="connsiteY1" fmla="*/ 2988053 h 3057525"/>
              <a:gd name="connsiteX2" fmla="*/ 787246 w 11839575"/>
              <a:gd name="connsiteY2" fmla="*/ 3002341 h 3057525"/>
              <a:gd name="connsiteX3" fmla="*/ 730623 w 11839575"/>
              <a:gd name="connsiteY3" fmla="*/ 3003325 h 3057525"/>
              <a:gd name="connsiteX4" fmla="*/ 707914 w 11839575"/>
              <a:gd name="connsiteY4" fmla="*/ 2985227 h 3057525"/>
              <a:gd name="connsiteX5" fmla="*/ 695648 w 11839575"/>
              <a:gd name="connsiteY5" fmla="*/ 2929713 h 3057525"/>
              <a:gd name="connsiteX6" fmla="*/ 670565 w 11839575"/>
              <a:gd name="connsiteY6" fmla="*/ 2927332 h 3057525"/>
              <a:gd name="connsiteX7" fmla="*/ 649257 w 11839575"/>
              <a:gd name="connsiteY7" fmla="*/ 2904710 h 3057525"/>
              <a:gd name="connsiteX8" fmla="*/ 531940 w 11839575"/>
              <a:gd name="connsiteY8" fmla="*/ 2883278 h 3057525"/>
              <a:gd name="connsiteX9" fmla="*/ 393705 w 11839575"/>
              <a:gd name="connsiteY9" fmla="*/ 2860705 h 3057525"/>
              <a:gd name="connsiteX10" fmla="*/ 322487 w 11839575"/>
              <a:gd name="connsiteY10" fmla="*/ 2831951 h 3057525"/>
              <a:gd name="connsiteX11" fmla="*/ 261711 w 11839575"/>
              <a:gd name="connsiteY11" fmla="*/ 2814043 h 3057525"/>
              <a:gd name="connsiteX12" fmla="*/ 237521 w 11839575"/>
              <a:gd name="connsiteY12" fmla="*/ 2814222 h 3057525"/>
              <a:gd name="connsiteX13" fmla="*/ 187171 w 11839575"/>
              <a:gd name="connsiteY13" fmla="*/ 2812635 h 3057525"/>
              <a:gd name="connsiteX14" fmla="*/ 199078 w 11839575"/>
              <a:gd name="connsiteY14" fmla="*/ 2794829 h 3057525"/>
              <a:gd name="connsiteX15" fmla="*/ 199078 w 11839575"/>
              <a:gd name="connsiteY15" fmla="*/ 2770352 h 3057525"/>
              <a:gd name="connsiteX16" fmla="*/ 187171 w 11839575"/>
              <a:gd name="connsiteY16" fmla="*/ 2726245 h 3057525"/>
              <a:gd name="connsiteX17" fmla="*/ 168121 w 11839575"/>
              <a:gd name="connsiteY17" fmla="*/ 2702303 h 3057525"/>
              <a:gd name="connsiteX18" fmla="*/ 149071 w 11839575"/>
              <a:gd name="connsiteY18" fmla="*/ 2673728 h 3057525"/>
              <a:gd name="connsiteX19" fmla="*/ 140958 w 11839575"/>
              <a:gd name="connsiteY19" fmla="*/ 2645153 h 3057525"/>
              <a:gd name="connsiteX20" fmla="*/ 126789 w 11839575"/>
              <a:gd name="connsiteY20" fmla="*/ 2566611 h 3057525"/>
              <a:gd name="connsiteX21" fmla="*/ 111089 w 11839575"/>
              <a:gd name="connsiteY21" fmla="*/ 2484855 h 3057525"/>
              <a:gd name="connsiteX22" fmla="*/ 101446 w 11839575"/>
              <a:gd name="connsiteY22" fmla="*/ 2458622 h 3057525"/>
              <a:gd name="connsiteX23" fmla="*/ 92843 w 11839575"/>
              <a:gd name="connsiteY23" fmla="*/ 2435603 h 3057525"/>
              <a:gd name="connsiteX24" fmla="*/ 85700 w 11839575"/>
              <a:gd name="connsiteY24" fmla="*/ 2368921 h 3057525"/>
              <a:gd name="connsiteX25" fmla="*/ 80015 w 11839575"/>
              <a:gd name="connsiteY25" fmla="*/ 2302246 h 3057525"/>
              <a:gd name="connsiteX26" fmla="*/ 72871 w 11839575"/>
              <a:gd name="connsiteY26" fmla="*/ 2265242 h 3057525"/>
              <a:gd name="connsiteX27" fmla="*/ 60678 w 11839575"/>
              <a:gd name="connsiteY27" fmla="*/ 2204726 h 3057525"/>
              <a:gd name="connsiteX28" fmla="*/ 26418 w 11839575"/>
              <a:gd name="connsiteY28" fmla="*/ 2189384 h 3057525"/>
              <a:gd name="connsiteX29" fmla="*/ 10652 w 11839575"/>
              <a:gd name="connsiteY29" fmla="*/ 2147506 h 3057525"/>
              <a:gd name="connsiteX30" fmla="*/ 17646 w 11839575"/>
              <a:gd name="connsiteY30" fmla="*/ 2049933 h 3057525"/>
              <a:gd name="connsiteX31" fmla="*/ 33701 w 11839575"/>
              <a:gd name="connsiteY31" fmla="*/ 1990704 h 3057525"/>
              <a:gd name="connsiteX32" fmla="*/ 56581 w 11839575"/>
              <a:gd name="connsiteY32" fmla="*/ 1997453 h 3057525"/>
              <a:gd name="connsiteX33" fmla="*/ 62054 w 11839575"/>
              <a:gd name="connsiteY33" fmla="*/ 2016503 h 3057525"/>
              <a:gd name="connsiteX34" fmla="*/ 78485 w 11839575"/>
              <a:gd name="connsiteY34" fmla="*/ 1992691 h 3057525"/>
              <a:gd name="connsiteX35" fmla="*/ 92954 w 11839575"/>
              <a:gd name="connsiteY35" fmla="*/ 1968878 h 3057525"/>
              <a:gd name="connsiteX36" fmla="*/ 101446 w 11839575"/>
              <a:gd name="connsiteY36" fmla="*/ 1949828 h 3057525"/>
              <a:gd name="connsiteX37" fmla="*/ 90840 w 11839575"/>
              <a:gd name="connsiteY37" fmla="*/ 1930778 h 3057525"/>
              <a:gd name="connsiteX38" fmla="*/ 87035 w 11839575"/>
              <a:gd name="connsiteY38" fmla="*/ 1899822 h 3057525"/>
              <a:gd name="connsiteX39" fmla="*/ 98367 w 11839575"/>
              <a:gd name="connsiteY39" fmla="*/ 1795047 h 3057525"/>
              <a:gd name="connsiteX40" fmla="*/ 111696 w 11839575"/>
              <a:gd name="connsiteY40" fmla="*/ 1721228 h 3057525"/>
              <a:gd name="connsiteX41" fmla="*/ 120496 w 11839575"/>
              <a:gd name="connsiteY41" fmla="*/ 1640266 h 3057525"/>
              <a:gd name="connsiteX42" fmla="*/ 110971 w 11839575"/>
              <a:gd name="connsiteY42" fmla="*/ 1559303 h 3057525"/>
              <a:gd name="connsiteX43" fmla="*/ 109730 w 11839575"/>
              <a:gd name="connsiteY43" fmla="*/ 1481516 h 3057525"/>
              <a:gd name="connsiteX44" fmla="*/ 124853 w 11839575"/>
              <a:gd name="connsiteY44" fmla="*/ 1361660 h 3057525"/>
              <a:gd name="connsiteX45" fmla="*/ 116569 w 11839575"/>
              <a:gd name="connsiteY45" fmla="*/ 1244978 h 3057525"/>
              <a:gd name="connsiteX46" fmla="*/ 115731 w 11839575"/>
              <a:gd name="connsiteY46" fmla="*/ 1200798 h 3057525"/>
              <a:gd name="connsiteX47" fmla="*/ 130019 w 11839575"/>
              <a:gd name="connsiteY47" fmla="*/ 1182047 h 3057525"/>
              <a:gd name="connsiteX48" fmla="*/ 139544 w 11839575"/>
              <a:gd name="connsiteY48" fmla="*/ 1168778 h 3057525"/>
              <a:gd name="connsiteX49" fmla="*/ 149069 w 11839575"/>
              <a:gd name="connsiteY49" fmla="*/ 1144966 h 3057525"/>
              <a:gd name="connsiteX50" fmla="*/ 139489 w 11839575"/>
              <a:gd name="connsiteY50" fmla="*/ 1121153 h 3057525"/>
              <a:gd name="connsiteX51" fmla="*/ 131569 w 11839575"/>
              <a:gd name="connsiteY51" fmla="*/ 1052097 h 3057525"/>
              <a:gd name="connsiteX52" fmla="*/ 109977 w 11839575"/>
              <a:gd name="connsiteY52" fmla="*/ 825878 h 3057525"/>
              <a:gd name="connsiteX53" fmla="*/ 101444 w 11839575"/>
              <a:gd name="connsiteY53" fmla="*/ 811591 h 3057525"/>
              <a:gd name="connsiteX54" fmla="*/ 124419 w 11839575"/>
              <a:gd name="connsiteY54" fmla="*/ 797303 h 3057525"/>
              <a:gd name="connsiteX55" fmla="*/ 153831 w 11839575"/>
              <a:gd name="connsiteY55" fmla="*/ 759203 h 3057525"/>
              <a:gd name="connsiteX56" fmla="*/ 168956 w 11839575"/>
              <a:gd name="connsiteY56" fmla="*/ 721103 h 3057525"/>
              <a:gd name="connsiteX57" fmla="*/ 177644 w 11839575"/>
              <a:gd name="connsiteY57" fmla="*/ 673478 h 3057525"/>
              <a:gd name="connsiteX58" fmla="*/ 186869 w 11839575"/>
              <a:gd name="connsiteY58" fmla="*/ 625853 h 3057525"/>
              <a:gd name="connsiteX59" fmla="*/ 190982 w 11839575"/>
              <a:gd name="connsiteY59" fmla="*/ 612529 h 3057525"/>
              <a:gd name="connsiteX60" fmla="*/ 196044 w 11839575"/>
              <a:gd name="connsiteY60" fmla="*/ 592917 h 3057525"/>
              <a:gd name="connsiteX61" fmla="*/ 206219 w 11839575"/>
              <a:gd name="connsiteY61" fmla="*/ 563379 h 3057525"/>
              <a:gd name="connsiteX62" fmla="*/ 214986 w 11839575"/>
              <a:gd name="connsiteY62" fmla="*/ 540128 h 3057525"/>
              <a:gd name="connsiteX63" fmla="*/ 230031 w 11839575"/>
              <a:gd name="connsiteY63" fmla="*/ 511553 h 3057525"/>
              <a:gd name="connsiteX64" fmla="*/ 244962 w 11839575"/>
              <a:gd name="connsiteY64" fmla="*/ 482978 h 3057525"/>
              <a:gd name="connsiteX65" fmla="*/ 259711 w 11839575"/>
              <a:gd name="connsiteY65" fmla="*/ 444878 h 3057525"/>
              <a:gd name="connsiteX66" fmla="*/ 278873 w 11839575"/>
              <a:gd name="connsiteY66" fmla="*/ 406778 h 3057525"/>
              <a:gd name="connsiteX67" fmla="*/ 291944 w 11839575"/>
              <a:gd name="connsiteY67" fmla="*/ 392491 h 3057525"/>
              <a:gd name="connsiteX68" fmla="*/ 301469 w 11839575"/>
              <a:gd name="connsiteY68" fmla="*/ 378203 h 3057525"/>
              <a:gd name="connsiteX69" fmla="*/ 310994 w 11839575"/>
              <a:gd name="connsiteY69" fmla="*/ 363916 h 3057525"/>
              <a:gd name="connsiteX70" fmla="*/ 320406 w 11839575"/>
              <a:gd name="connsiteY70" fmla="*/ 349628 h 3057525"/>
              <a:gd name="connsiteX71" fmla="*/ 335604 w 11839575"/>
              <a:gd name="connsiteY71" fmla="*/ 313451 h 3057525"/>
              <a:gd name="connsiteX72" fmla="*/ 439359 w 11839575"/>
              <a:gd name="connsiteY72" fmla="*/ 254980 h 3057525"/>
              <a:gd name="connsiteX73" fmla="*/ 501348 w 11839575"/>
              <a:gd name="connsiteY73" fmla="*/ 200172 h 3057525"/>
              <a:gd name="connsiteX74" fmla="*/ 511019 w 11839575"/>
              <a:gd name="connsiteY74" fmla="*/ 163891 h 3057525"/>
              <a:gd name="connsiteX75" fmla="*/ 509576 w 11839575"/>
              <a:gd name="connsiteY75" fmla="*/ 105849 h 3057525"/>
              <a:gd name="connsiteX76" fmla="*/ 512952 w 11839575"/>
              <a:gd name="connsiteY76" fmla="*/ 88582 h 3057525"/>
              <a:gd name="connsiteX77" fmla="*/ 534087 w 11839575"/>
              <a:gd name="connsiteY77" fmla="*/ 56698 h 3057525"/>
              <a:gd name="connsiteX78" fmla="*/ 561667 w 11839575"/>
              <a:gd name="connsiteY78" fmla="*/ 35449 h 3057525"/>
              <a:gd name="connsiteX79" fmla="*/ 613402 w 11839575"/>
              <a:gd name="connsiteY79" fmla="*/ 75785 h 3057525"/>
              <a:gd name="connsiteX80" fmla="*/ 639402 w 11839575"/>
              <a:gd name="connsiteY80" fmla="*/ 101978 h 3057525"/>
              <a:gd name="connsiteX81" fmla="*/ 653894 w 11839575"/>
              <a:gd name="connsiteY81" fmla="*/ 135316 h 3057525"/>
              <a:gd name="connsiteX82" fmla="*/ 667018 w 11839575"/>
              <a:gd name="connsiteY82" fmla="*/ 168653 h 3057525"/>
              <a:gd name="connsiteX83" fmla="*/ 760779 w 11839575"/>
              <a:gd name="connsiteY83" fmla="*/ 127102 h 3057525"/>
              <a:gd name="connsiteX84" fmla="*/ 810934 w 11839575"/>
              <a:gd name="connsiteY84" fmla="*/ 157526 h 3057525"/>
              <a:gd name="connsiteX85" fmla="*/ 832365 w 11839575"/>
              <a:gd name="connsiteY85" fmla="*/ 178178 h 3057525"/>
              <a:gd name="connsiteX86" fmla="*/ 844394 w 11839575"/>
              <a:gd name="connsiteY86" fmla="*/ 187703 h 3057525"/>
              <a:gd name="connsiteX87" fmla="*/ 954332 w 11839575"/>
              <a:gd name="connsiteY87" fmla="*/ 187055 h 3057525"/>
              <a:gd name="connsiteX88" fmla="*/ 1081100 w 11839575"/>
              <a:gd name="connsiteY88" fmla="*/ 178265 h 3057525"/>
              <a:gd name="connsiteX89" fmla="*/ 1263494 w 11839575"/>
              <a:gd name="connsiteY89" fmla="*/ 159128 h 3057525"/>
              <a:gd name="connsiteX90" fmla="*/ 1292069 w 11839575"/>
              <a:gd name="connsiteY90" fmla="*/ 140078 h 3057525"/>
              <a:gd name="connsiteX91" fmla="*/ 1320644 w 11839575"/>
              <a:gd name="connsiteY91" fmla="*/ 153139 h 3057525"/>
              <a:gd name="connsiteX92" fmla="*/ 1447304 w 11839575"/>
              <a:gd name="connsiteY92" fmla="*/ 163904 h 3057525"/>
              <a:gd name="connsiteX93" fmla="*/ 1480850 w 11839575"/>
              <a:gd name="connsiteY93" fmla="*/ 158736 h 3057525"/>
              <a:gd name="connsiteX94" fmla="*/ 1663544 w 11839575"/>
              <a:gd name="connsiteY94" fmla="*/ 159128 h 3057525"/>
              <a:gd name="connsiteX95" fmla="*/ 1744506 w 11839575"/>
              <a:gd name="connsiteY95" fmla="*/ 149603 h 3057525"/>
              <a:gd name="connsiteX96" fmla="*/ 1825469 w 11839575"/>
              <a:gd name="connsiteY96" fmla="*/ 159128 h 3057525"/>
              <a:gd name="connsiteX97" fmla="*/ 1844519 w 11839575"/>
              <a:gd name="connsiteY97" fmla="*/ 168653 h 3057525"/>
              <a:gd name="connsiteX98" fmla="*/ 1863569 w 11839575"/>
              <a:gd name="connsiteY98" fmla="*/ 159128 h 3057525"/>
              <a:gd name="connsiteX99" fmla="*/ 1882619 w 11839575"/>
              <a:gd name="connsiteY99" fmla="*/ 149603 h 3057525"/>
              <a:gd name="connsiteX100" fmla="*/ 1901669 w 11839575"/>
              <a:gd name="connsiteY100" fmla="*/ 134636 h 3057525"/>
              <a:gd name="connsiteX101" fmla="*/ 1939088 w 11839575"/>
              <a:gd name="connsiteY101" fmla="*/ 92453 h 3057525"/>
              <a:gd name="connsiteX102" fmla="*/ 1949294 w 11839575"/>
              <a:gd name="connsiteY102" fmla="*/ 116266 h 3057525"/>
              <a:gd name="connsiteX103" fmla="*/ 1949294 w 11839575"/>
              <a:gd name="connsiteY103" fmla="*/ 140078 h 3057525"/>
              <a:gd name="connsiteX104" fmla="*/ 2082644 w 11839575"/>
              <a:gd name="connsiteY104" fmla="*/ 140078 h 3057525"/>
              <a:gd name="connsiteX105" fmla="*/ 2215994 w 11839575"/>
              <a:gd name="connsiteY105" fmla="*/ 131647 h 3057525"/>
              <a:gd name="connsiteX106" fmla="*/ 2506506 w 11839575"/>
              <a:gd name="connsiteY106" fmla="*/ 116188 h 3057525"/>
              <a:gd name="connsiteX107" fmla="*/ 2797019 w 11839575"/>
              <a:gd name="connsiteY107" fmla="*/ 100807 h 3057525"/>
              <a:gd name="connsiteX108" fmla="*/ 2820831 w 11839575"/>
              <a:gd name="connsiteY108" fmla="*/ 92453 h 3057525"/>
              <a:gd name="connsiteX109" fmla="*/ 2844644 w 11839575"/>
              <a:gd name="connsiteY109" fmla="*/ 82928 h 3057525"/>
              <a:gd name="connsiteX110" fmla="*/ 2858931 w 11839575"/>
              <a:gd name="connsiteY110" fmla="*/ 73403 h 3057525"/>
              <a:gd name="connsiteX111" fmla="*/ 2873219 w 11839575"/>
              <a:gd name="connsiteY111" fmla="*/ 92453 h 3057525"/>
              <a:gd name="connsiteX112" fmla="*/ 2905994 w 11839575"/>
              <a:gd name="connsiteY112" fmla="*/ 111503 h 3057525"/>
              <a:gd name="connsiteX113" fmla="*/ 2944656 w 11839575"/>
              <a:gd name="connsiteY113" fmla="*/ 101978 h 3057525"/>
              <a:gd name="connsiteX114" fmla="*/ 3045857 w 11839575"/>
              <a:gd name="connsiteY114" fmla="*/ 92453 h 3057525"/>
              <a:gd name="connsiteX115" fmla="*/ 3158753 w 11839575"/>
              <a:gd name="connsiteY115" fmla="*/ 83044 h 3057525"/>
              <a:gd name="connsiteX116" fmla="*/ 3436733 w 11839575"/>
              <a:gd name="connsiteY116" fmla="*/ 67696 h 3057525"/>
              <a:gd name="connsiteX117" fmla="*/ 3706180 w 11839575"/>
              <a:gd name="connsiteY117" fmla="*/ 53293 h 3057525"/>
              <a:gd name="connsiteX118" fmla="*/ 3806669 w 11839575"/>
              <a:gd name="connsiteY118" fmla="*/ 54353 h 3057525"/>
              <a:gd name="connsiteX119" fmla="*/ 3825719 w 11839575"/>
              <a:gd name="connsiteY119" fmla="*/ 63878 h 3057525"/>
              <a:gd name="connsiteX120" fmla="*/ 3844769 w 11839575"/>
              <a:gd name="connsiteY120" fmla="*/ 55827 h 3057525"/>
              <a:gd name="connsiteX121" fmla="*/ 4018425 w 11839575"/>
              <a:gd name="connsiteY121" fmla="*/ 42065 h 3057525"/>
              <a:gd name="connsiteX122" fmla="*/ 4195431 w 11839575"/>
              <a:gd name="connsiteY122" fmla="*/ 26303 h 3057525"/>
              <a:gd name="connsiteX123" fmla="*/ 4256754 w 11839575"/>
              <a:gd name="connsiteY123" fmla="*/ 28160 h 3057525"/>
              <a:gd name="connsiteX124" fmla="*/ 4283741 w 11839575"/>
              <a:gd name="connsiteY124" fmla="*/ 28813 h 3057525"/>
              <a:gd name="connsiteX125" fmla="*/ 4606769 w 11839575"/>
              <a:gd name="connsiteY125" fmla="*/ 7160 h 3057525"/>
              <a:gd name="connsiteX126" fmla="*/ 5217606 w 11839575"/>
              <a:gd name="connsiteY126" fmla="*/ 22852 h 3057525"/>
              <a:gd name="connsiteX127" fmla="*/ 5245263 w 11839575"/>
              <a:gd name="connsiteY127" fmla="*/ 25379 h 3057525"/>
              <a:gd name="connsiteX128" fmla="*/ 5444969 w 11839575"/>
              <a:gd name="connsiteY128" fmla="*/ 25778 h 3057525"/>
              <a:gd name="connsiteX129" fmla="*/ 5502539 w 11839575"/>
              <a:gd name="connsiteY129" fmla="*/ 23397 h 3057525"/>
              <a:gd name="connsiteX130" fmla="*/ 5528627 w 11839575"/>
              <a:gd name="connsiteY130" fmla="*/ 22527 h 3057525"/>
              <a:gd name="connsiteX131" fmla="*/ 6127940 w 11839575"/>
              <a:gd name="connsiteY131" fmla="*/ 36814 h 3057525"/>
              <a:gd name="connsiteX132" fmla="*/ 6732277 w 11839575"/>
              <a:gd name="connsiteY132" fmla="*/ 51972 h 3057525"/>
              <a:gd name="connsiteX133" fmla="*/ 6787994 w 11839575"/>
              <a:gd name="connsiteY133" fmla="*/ 54353 h 3057525"/>
              <a:gd name="connsiteX134" fmla="*/ 6807044 w 11839575"/>
              <a:gd name="connsiteY134" fmla="*/ 44828 h 3057525"/>
              <a:gd name="connsiteX135" fmla="*/ 6826094 w 11839575"/>
              <a:gd name="connsiteY135" fmla="*/ 54353 h 3057525"/>
              <a:gd name="connsiteX136" fmla="*/ 6844582 w 11839575"/>
              <a:gd name="connsiteY136" fmla="*/ 63878 h 3057525"/>
              <a:gd name="connsiteX137" fmla="*/ 6868957 w 11839575"/>
              <a:gd name="connsiteY137" fmla="*/ 54353 h 3057525"/>
              <a:gd name="connsiteX138" fmla="*/ 7001382 w 11839575"/>
              <a:gd name="connsiteY138" fmla="*/ 52858 h 3057525"/>
              <a:gd name="connsiteX139" fmla="*/ 7191653 w 11839575"/>
              <a:gd name="connsiteY139" fmla="*/ 66570 h 3057525"/>
              <a:gd name="connsiteX140" fmla="*/ 7396564 w 11839575"/>
              <a:gd name="connsiteY140" fmla="*/ 84496 h 3057525"/>
              <a:gd name="connsiteX141" fmla="*/ 7427836 w 11839575"/>
              <a:gd name="connsiteY141" fmla="*/ 85071 h 3057525"/>
              <a:gd name="connsiteX142" fmla="*/ 7688107 w 11839575"/>
              <a:gd name="connsiteY142" fmla="*/ 82928 h 3057525"/>
              <a:gd name="connsiteX143" fmla="*/ 7825987 w 11839575"/>
              <a:gd name="connsiteY143" fmla="*/ 92453 h 3057525"/>
              <a:gd name="connsiteX144" fmla="*/ 7962293 w 11839575"/>
              <a:gd name="connsiteY144" fmla="*/ 104360 h 3057525"/>
              <a:gd name="connsiteX145" fmla="*/ 7986770 w 11839575"/>
              <a:gd name="connsiteY145" fmla="*/ 104360 h 3057525"/>
              <a:gd name="connsiteX146" fmla="*/ 8028972 w 11839575"/>
              <a:gd name="connsiteY146" fmla="*/ 92453 h 3057525"/>
              <a:gd name="connsiteX147" fmla="*/ 8062439 w 11839575"/>
              <a:gd name="connsiteY147" fmla="*/ 81023 h 3057525"/>
              <a:gd name="connsiteX148" fmla="*/ 8085299 w 11839575"/>
              <a:gd name="connsiteY148" fmla="*/ 81023 h 3057525"/>
              <a:gd name="connsiteX149" fmla="*/ 8123399 w 11839575"/>
              <a:gd name="connsiteY149" fmla="*/ 92453 h 3057525"/>
              <a:gd name="connsiteX150" fmla="*/ 8150069 w 11839575"/>
              <a:gd name="connsiteY150" fmla="*/ 100499 h 3057525"/>
              <a:gd name="connsiteX151" fmla="*/ 8295325 w 11839575"/>
              <a:gd name="connsiteY151" fmla="*/ 115213 h 3057525"/>
              <a:gd name="connsiteX152" fmla="*/ 8481267 w 11839575"/>
              <a:gd name="connsiteY152" fmla="*/ 129738 h 3057525"/>
              <a:gd name="connsiteX153" fmla="*/ 8527073 w 11839575"/>
              <a:gd name="connsiteY153" fmla="*/ 129312 h 3057525"/>
              <a:gd name="connsiteX154" fmla="*/ 8569169 w 11839575"/>
              <a:gd name="connsiteY154" fmla="*/ 129222 h 3057525"/>
              <a:gd name="connsiteX155" fmla="*/ 9197583 w 11839575"/>
              <a:gd name="connsiteY155" fmla="*/ 152011 h 3057525"/>
              <a:gd name="connsiteX156" fmla="*/ 9236255 w 11839575"/>
              <a:gd name="connsiteY156" fmla="*/ 159673 h 3057525"/>
              <a:gd name="connsiteX157" fmla="*/ 9479379 w 11839575"/>
              <a:gd name="connsiteY157" fmla="*/ 174553 h 3057525"/>
              <a:gd name="connsiteX158" fmla="*/ 9725980 w 11839575"/>
              <a:gd name="connsiteY158" fmla="*/ 188823 h 3057525"/>
              <a:gd name="connsiteX159" fmla="*/ 9765899 w 11839575"/>
              <a:gd name="connsiteY159" fmla="*/ 197228 h 3057525"/>
              <a:gd name="connsiteX160" fmla="*/ 9801863 w 11839575"/>
              <a:gd name="connsiteY160" fmla="*/ 205471 h 3057525"/>
              <a:gd name="connsiteX161" fmla="*/ 9954345 w 11839575"/>
              <a:gd name="connsiteY161" fmla="*/ 218194 h 3057525"/>
              <a:gd name="connsiteX162" fmla="*/ 10114120 w 11839575"/>
              <a:gd name="connsiteY162" fmla="*/ 232922 h 3057525"/>
              <a:gd name="connsiteX163" fmla="*/ 10286409 w 11839575"/>
              <a:gd name="connsiteY163" fmla="*/ 246393 h 3057525"/>
              <a:gd name="connsiteX164" fmla="*/ 10453348 w 11839575"/>
              <a:gd name="connsiteY164" fmla="*/ 261019 h 3057525"/>
              <a:gd name="connsiteX165" fmla="*/ 10548239 w 11839575"/>
              <a:gd name="connsiteY165" fmla="*/ 279054 h 3057525"/>
              <a:gd name="connsiteX166" fmla="*/ 10636093 w 11839575"/>
              <a:gd name="connsiteY166" fmla="*/ 293845 h 3057525"/>
              <a:gd name="connsiteX167" fmla="*/ 10687919 w 11839575"/>
              <a:gd name="connsiteY167" fmla="*/ 302003 h 3057525"/>
              <a:gd name="connsiteX168" fmla="*/ 10745630 w 11839575"/>
              <a:gd name="connsiteY168" fmla="*/ 311528 h 3057525"/>
              <a:gd name="connsiteX169" fmla="*/ 10768895 w 11839575"/>
              <a:gd name="connsiteY169" fmla="*/ 321053 h 3057525"/>
              <a:gd name="connsiteX170" fmla="*/ 10791253 w 11839575"/>
              <a:gd name="connsiteY170" fmla="*/ 340103 h 3057525"/>
              <a:gd name="connsiteX171" fmla="*/ 10834138 w 11839575"/>
              <a:gd name="connsiteY171" fmla="*/ 359153 h 3057525"/>
              <a:gd name="connsiteX172" fmla="*/ 10899323 w 11839575"/>
              <a:gd name="connsiteY172" fmla="*/ 373382 h 3057525"/>
              <a:gd name="connsiteX173" fmla="*/ 10957000 w 11839575"/>
              <a:gd name="connsiteY173" fmla="*/ 387670 h 3057525"/>
              <a:gd name="connsiteX174" fmla="*/ 10993280 w 11839575"/>
              <a:gd name="connsiteY174" fmla="*/ 397253 h 3057525"/>
              <a:gd name="connsiteX175" fmla="*/ 11027180 w 11839575"/>
              <a:gd name="connsiteY175" fmla="*/ 406778 h 3057525"/>
              <a:gd name="connsiteX176" fmla="*/ 11055193 w 11839575"/>
              <a:gd name="connsiteY176" fmla="*/ 420403 h 3057525"/>
              <a:gd name="connsiteX177" fmla="*/ 11075652 w 11839575"/>
              <a:gd name="connsiteY177" fmla="*/ 437072 h 3057525"/>
              <a:gd name="connsiteX178" fmla="*/ 11118095 w 11839575"/>
              <a:gd name="connsiteY178" fmla="*/ 480792 h 3057525"/>
              <a:gd name="connsiteX179" fmla="*/ 11246682 w 11839575"/>
              <a:gd name="connsiteY179" fmla="*/ 489100 h 3057525"/>
              <a:gd name="connsiteX180" fmla="*/ 11379043 w 11839575"/>
              <a:gd name="connsiteY180" fmla="*/ 502259 h 3057525"/>
              <a:gd name="connsiteX181" fmla="*/ 11431430 w 11839575"/>
              <a:gd name="connsiteY181" fmla="*/ 516704 h 3057525"/>
              <a:gd name="connsiteX182" fmla="*/ 11483818 w 11839575"/>
              <a:gd name="connsiteY182" fmla="*/ 529544 h 3057525"/>
              <a:gd name="connsiteX183" fmla="*/ 11545601 w 11839575"/>
              <a:gd name="connsiteY183" fmla="*/ 559178 h 3057525"/>
              <a:gd name="connsiteX184" fmla="*/ 11560018 w 11839575"/>
              <a:gd name="connsiteY184" fmla="*/ 572132 h 3057525"/>
              <a:gd name="connsiteX185" fmla="*/ 11583257 w 11839575"/>
              <a:gd name="connsiteY185" fmla="*/ 602537 h 3057525"/>
              <a:gd name="connsiteX186" fmla="*/ 11612469 w 11839575"/>
              <a:gd name="connsiteY186" fmla="*/ 643788 h 3057525"/>
              <a:gd name="connsiteX187" fmla="*/ 11637798 w 11839575"/>
              <a:gd name="connsiteY187" fmla="*/ 684374 h 3057525"/>
              <a:gd name="connsiteX188" fmla="*/ 11653064 w 11839575"/>
              <a:gd name="connsiteY188" fmla="*/ 713428 h 3057525"/>
              <a:gd name="connsiteX189" fmla="*/ 11660966 w 11839575"/>
              <a:gd name="connsiteY189" fmla="*/ 737687 h 3057525"/>
              <a:gd name="connsiteX190" fmla="*/ 11762193 w 11839575"/>
              <a:gd name="connsiteY190" fmla="*/ 738467 h 3057525"/>
              <a:gd name="connsiteX191" fmla="*/ 11788618 w 11839575"/>
              <a:gd name="connsiteY191" fmla="*/ 769290 h 3057525"/>
              <a:gd name="connsiteX192" fmla="*/ 11812430 w 11839575"/>
              <a:gd name="connsiteY192" fmla="*/ 797303 h 3057525"/>
              <a:gd name="connsiteX193" fmla="*/ 11813478 w 11839575"/>
              <a:gd name="connsiteY193" fmla="*/ 834843 h 3057525"/>
              <a:gd name="connsiteX194" fmla="*/ 11795614 w 11839575"/>
              <a:gd name="connsiteY194" fmla="*/ 883571 h 3057525"/>
              <a:gd name="connsiteX195" fmla="*/ 11750075 w 11839575"/>
              <a:gd name="connsiteY195" fmla="*/ 954493 h 3057525"/>
              <a:gd name="connsiteX196" fmla="*/ 11721943 w 11839575"/>
              <a:gd name="connsiteY196" fmla="*/ 967876 h 3057525"/>
              <a:gd name="connsiteX197" fmla="*/ 11690986 w 11839575"/>
              <a:gd name="connsiteY197" fmla="*/ 990624 h 3057525"/>
              <a:gd name="connsiteX198" fmla="*/ 11664793 w 11839575"/>
              <a:gd name="connsiteY198" fmla="*/ 1021360 h 3057525"/>
              <a:gd name="connsiteX199" fmla="*/ 11650505 w 11839575"/>
              <a:gd name="connsiteY199" fmla="*/ 1035428 h 3057525"/>
              <a:gd name="connsiteX200" fmla="*/ 11636144 w 11839575"/>
              <a:gd name="connsiteY200" fmla="*/ 1047335 h 3057525"/>
              <a:gd name="connsiteX201" fmla="*/ 11567644 w 11839575"/>
              <a:gd name="connsiteY201" fmla="*/ 1083053 h 3057525"/>
              <a:gd name="connsiteX202" fmla="*/ 11550493 w 11839575"/>
              <a:gd name="connsiteY202" fmla="*/ 1097341 h 3057525"/>
              <a:gd name="connsiteX203" fmla="*/ 11540968 w 11839575"/>
              <a:gd name="connsiteY203" fmla="*/ 1111628 h 3057525"/>
              <a:gd name="connsiteX204" fmla="*/ 11531443 w 11839575"/>
              <a:gd name="connsiteY204" fmla="*/ 1124897 h 3057525"/>
              <a:gd name="connsiteX205" fmla="*/ 11517155 w 11839575"/>
              <a:gd name="connsiteY205" fmla="*/ 1143648 h 3057525"/>
              <a:gd name="connsiteX206" fmla="*/ 11502868 w 11839575"/>
              <a:gd name="connsiteY206" fmla="*/ 1168479 h 3057525"/>
              <a:gd name="connsiteX207" fmla="*/ 11487549 w 11839575"/>
              <a:gd name="connsiteY207" fmla="*/ 1187828 h 3057525"/>
              <a:gd name="connsiteX208" fmla="*/ 11369518 w 11839575"/>
              <a:gd name="connsiteY208" fmla="*/ 1306687 h 3057525"/>
              <a:gd name="connsiteX209" fmla="*/ 11359993 w 11839575"/>
              <a:gd name="connsiteY209" fmla="*/ 1321178 h 3057525"/>
              <a:gd name="connsiteX210" fmla="*/ 11350468 w 11839575"/>
              <a:gd name="connsiteY210" fmla="*/ 1339062 h 3057525"/>
              <a:gd name="connsiteX211" fmla="*/ 11337416 w 11839575"/>
              <a:gd name="connsiteY211" fmla="*/ 1367778 h 3057525"/>
              <a:gd name="connsiteX212" fmla="*/ 11319197 w 11839575"/>
              <a:gd name="connsiteY212" fmla="*/ 1417128 h 3057525"/>
              <a:gd name="connsiteX213" fmla="*/ 11287006 w 11839575"/>
              <a:gd name="connsiteY213" fmla="*/ 1478888 h 3057525"/>
              <a:gd name="connsiteX214" fmla="*/ 11253594 w 11839575"/>
              <a:gd name="connsiteY214" fmla="*/ 1502142 h 3057525"/>
              <a:gd name="connsiteX215" fmla="*/ 11240930 w 11839575"/>
              <a:gd name="connsiteY215" fmla="*/ 1530728 h 3057525"/>
              <a:gd name="connsiteX216" fmla="*/ 11226723 w 11839575"/>
              <a:gd name="connsiteY216" fmla="*/ 1559303 h 3057525"/>
              <a:gd name="connsiteX217" fmla="*/ 11212350 w 11839575"/>
              <a:gd name="connsiteY217" fmla="*/ 1597433 h 3057525"/>
              <a:gd name="connsiteX218" fmla="*/ 11184159 w 11839575"/>
              <a:gd name="connsiteY218" fmla="*/ 1641022 h 3057525"/>
              <a:gd name="connsiteX219" fmla="*/ 11144456 w 11839575"/>
              <a:gd name="connsiteY219" fmla="*/ 1714975 h 3057525"/>
              <a:gd name="connsiteX220" fmla="*/ 11091992 w 11839575"/>
              <a:gd name="connsiteY220" fmla="*/ 1725266 h 3057525"/>
              <a:gd name="connsiteX221" fmla="*/ 11058410 w 11839575"/>
              <a:gd name="connsiteY221" fmla="*/ 1687166 h 3057525"/>
              <a:gd name="connsiteX222" fmla="*/ 11035364 w 11839575"/>
              <a:gd name="connsiteY222" fmla="*/ 1692653 h 3057525"/>
              <a:gd name="connsiteX223" fmla="*/ 11026618 w 11839575"/>
              <a:gd name="connsiteY223" fmla="*/ 1702923 h 3057525"/>
              <a:gd name="connsiteX224" fmla="*/ 10990545 w 11839575"/>
              <a:gd name="connsiteY224" fmla="*/ 1748167 h 3057525"/>
              <a:gd name="connsiteX225" fmla="*/ 10941310 w 11839575"/>
              <a:gd name="connsiteY225" fmla="*/ 1809335 h 3057525"/>
              <a:gd name="connsiteX226" fmla="*/ 10908874 w 11839575"/>
              <a:gd name="connsiteY226" fmla="*/ 1821241 h 3057525"/>
              <a:gd name="connsiteX227" fmla="*/ 10874218 w 11839575"/>
              <a:gd name="connsiteY227" fmla="*/ 1815367 h 3057525"/>
              <a:gd name="connsiteX228" fmla="*/ 10857549 w 11839575"/>
              <a:gd name="connsiteY228" fmla="*/ 1829378 h 3057525"/>
              <a:gd name="connsiteX229" fmla="*/ 10783862 w 11839575"/>
              <a:gd name="connsiteY229" fmla="*/ 1880114 h 3057525"/>
              <a:gd name="connsiteX230" fmla="*/ 10737949 w 11839575"/>
              <a:gd name="connsiteY230" fmla="*/ 1907354 h 3057525"/>
              <a:gd name="connsiteX231" fmla="*/ 10706258 w 11839575"/>
              <a:gd name="connsiteY231" fmla="*/ 1950875 h 3057525"/>
              <a:gd name="connsiteX232" fmla="*/ 10700334 w 11839575"/>
              <a:gd name="connsiteY232" fmla="*/ 1987928 h 3057525"/>
              <a:gd name="connsiteX233" fmla="*/ 10627733 w 11839575"/>
              <a:gd name="connsiteY233" fmla="*/ 1988231 h 3057525"/>
              <a:gd name="connsiteX234" fmla="*/ 10536642 w 11839575"/>
              <a:gd name="connsiteY234" fmla="*/ 2002519 h 3057525"/>
              <a:gd name="connsiteX235" fmla="*/ 10469967 w 11839575"/>
              <a:gd name="connsiteY235" fmla="*/ 2016806 h 3057525"/>
              <a:gd name="connsiteX236" fmla="*/ 10403292 w 11839575"/>
              <a:gd name="connsiteY236" fmla="*/ 2031094 h 3057525"/>
              <a:gd name="connsiteX237" fmla="*/ 10364715 w 11839575"/>
              <a:gd name="connsiteY237" fmla="*/ 2045078 h 3057525"/>
              <a:gd name="connsiteX238" fmla="*/ 10334647 w 11839575"/>
              <a:gd name="connsiteY238" fmla="*/ 2055059 h 3057525"/>
              <a:gd name="connsiteX239" fmla="*/ 10299245 w 11839575"/>
              <a:gd name="connsiteY239" fmla="*/ 2053458 h 3057525"/>
              <a:gd name="connsiteX240" fmla="*/ 10259724 w 11839575"/>
              <a:gd name="connsiteY240" fmla="*/ 2060145 h 3057525"/>
              <a:gd name="connsiteX241" fmla="*/ 10249959 w 11839575"/>
              <a:gd name="connsiteY241" fmla="*/ 2096970 h 3057525"/>
              <a:gd name="connsiteX242" fmla="*/ 10244003 w 11839575"/>
              <a:gd name="connsiteY242" fmla="*/ 2127926 h 3057525"/>
              <a:gd name="connsiteX243" fmla="*/ 10163309 w 11839575"/>
              <a:gd name="connsiteY243" fmla="*/ 2126096 h 3057525"/>
              <a:gd name="connsiteX244" fmla="*/ 10149320 w 11839575"/>
              <a:gd name="connsiteY244" fmla="*/ 2117133 h 3057525"/>
              <a:gd name="connsiteX245" fmla="*/ 10140793 w 11839575"/>
              <a:gd name="connsiteY245" fmla="*/ 2107553 h 3057525"/>
              <a:gd name="connsiteX246" fmla="*/ 10095406 w 11839575"/>
              <a:gd name="connsiteY246" fmla="*/ 2119673 h 3057525"/>
              <a:gd name="connsiteX247" fmla="*/ 10028787 w 11839575"/>
              <a:gd name="connsiteY247" fmla="*/ 2142861 h 3057525"/>
              <a:gd name="connsiteX248" fmla="*/ 9952055 w 11839575"/>
              <a:gd name="connsiteY248" fmla="*/ 2128237 h 3057525"/>
              <a:gd name="connsiteX249" fmla="*/ 9923480 w 11839575"/>
              <a:gd name="connsiteY249" fmla="*/ 2127408 h 3057525"/>
              <a:gd name="connsiteX250" fmla="*/ 9855933 w 11839575"/>
              <a:gd name="connsiteY250" fmla="*/ 2143647 h 3057525"/>
              <a:gd name="connsiteX251" fmla="*/ 9782467 w 11839575"/>
              <a:gd name="connsiteY251" fmla="*/ 2167639 h 3057525"/>
              <a:gd name="connsiteX252" fmla="*/ 9723050 w 11839575"/>
              <a:gd name="connsiteY252" fmla="*/ 2191637 h 3057525"/>
              <a:gd name="connsiteX253" fmla="*/ 9648973 w 11839575"/>
              <a:gd name="connsiteY253" fmla="*/ 2253900 h 3057525"/>
              <a:gd name="connsiteX254" fmla="*/ 9622331 w 11839575"/>
              <a:gd name="connsiteY254" fmla="*/ 2292481 h 3057525"/>
              <a:gd name="connsiteX255" fmla="*/ 9589167 w 11839575"/>
              <a:gd name="connsiteY255" fmla="*/ 2315548 h 3057525"/>
              <a:gd name="connsiteX256" fmla="*/ 9549871 w 11839575"/>
              <a:gd name="connsiteY256" fmla="*/ 2330828 h 3057525"/>
              <a:gd name="connsiteX257" fmla="*/ 9520081 w 11839575"/>
              <a:gd name="connsiteY257" fmla="*/ 2339759 h 3057525"/>
              <a:gd name="connsiteX258" fmla="*/ 9388905 w 11839575"/>
              <a:gd name="connsiteY258" fmla="*/ 2352289 h 3057525"/>
              <a:gd name="connsiteX259" fmla="*/ 9257142 w 11839575"/>
              <a:gd name="connsiteY259" fmla="*/ 2367170 h 3057525"/>
              <a:gd name="connsiteX260" fmla="*/ 9216075 w 11839575"/>
              <a:gd name="connsiteY260" fmla="*/ 2378453 h 3057525"/>
              <a:gd name="connsiteX261" fmla="*/ 9178769 w 11839575"/>
              <a:gd name="connsiteY261" fmla="*/ 2392741 h 3057525"/>
              <a:gd name="connsiteX262" fmla="*/ 9155138 w 11839575"/>
              <a:gd name="connsiteY262" fmla="*/ 2407028 h 3057525"/>
              <a:gd name="connsiteX263" fmla="*/ 9125790 w 11839575"/>
              <a:gd name="connsiteY263" fmla="*/ 2429805 h 3057525"/>
              <a:gd name="connsiteX264" fmla="*/ 9039466 w 11839575"/>
              <a:gd name="connsiteY264" fmla="*/ 2464178 h 3057525"/>
              <a:gd name="connsiteX265" fmla="*/ 9016844 w 11839575"/>
              <a:gd name="connsiteY265" fmla="*/ 2472945 h 3057525"/>
              <a:gd name="connsiteX266" fmla="*/ 8952550 w 11839575"/>
              <a:gd name="connsiteY266" fmla="*/ 2487684 h 3057525"/>
              <a:gd name="connsiteX267" fmla="*/ 8871717 w 11839575"/>
              <a:gd name="connsiteY267" fmla="*/ 2502730 h 3057525"/>
              <a:gd name="connsiteX268" fmla="*/ 8836791 w 11839575"/>
              <a:gd name="connsiteY268" fmla="*/ 2511803 h 3057525"/>
              <a:gd name="connsiteX269" fmla="*/ 8814567 w 11839575"/>
              <a:gd name="connsiteY269" fmla="*/ 2523322 h 3057525"/>
              <a:gd name="connsiteX270" fmla="*/ 8548309 w 11839575"/>
              <a:gd name="connsiteY270" fmla="*/ 2523329 h 3057525"/>
              <a:gd name="connsiteX271" fmla="*/ 8457427 w 11839575"/>
              <a:gd name="connsiteY271" fmla="*/ 2522580 h 3057525"/>
              <a:gd name="connsiteX272" fmla="*/ 7555586 w 11839575"/>
              <a:gd name="connsiteY272" fmla="*/ 2525448 h 3057525"/>
              <a:gd name="connsiteX273" fmla="*/ 7528131 w 11839575"/>
              <a:gd name="connsiteY273" fmla="*/ 2527700 h 3057525"/>
              <a:gd name="connsiteX274" fmla="*/ 7028012 w 11839575"/>
              <a:gd name="connsiteY274" fmla="*/ 2522246 h 3057525"/>
              <a:gd name="connsiteX275" fmla="*/ 6916582 w 11839575"/>
              <a:gd name="connsiteY275" fmla="*/ 2521328 h 3057525"/>
              <a:gd name="connsiteX276" fmla="*/ 6687982 w 11839575"/>
              <a:gd name="connsiteY276" fmla="*/ 2521328 h 3057525"/>
              <a:gd name="connsiteX277" fmla="*/ 6663607 w 11839575"/>
              <a:gd name="connsiteY277" fmla="*/ 2511803 h 3057525"/>
              <a:gd name="connsiteX278" fmla="*/ 6645119 w 11839575"/>
              <a:gd name="connsiteY278" fmla="*/ 2521328 h 3057525"/>
              <a:gd name="connsiteX279" fmla="*/ 6545107 w 11839575"/>
              <a:gd name="connsiteY279" fmla="*/ 2530853 h 3057525"/>
              <a:gd name="connsiteX280" fmla="*/ 6445094 w 11839575"/>
              <a:gd name="connsiteY280" fmla="*/ 2521328 h 3057525"/>
              <a:gd name="connsiteX281" fmla="*/ 6426044 w 11839575"/>
              <a:gd name="connsiteY281" fmla="*/ 2511803 h 3057525"/>
              <a:gd name="connsiteX282" fmla="*/ 6406994 w 11839575"/>
              <a:gd name="connsiteY282" fmla="*/ 2521328 h 3057525"/>
              <a:gd name="connsiteX283" fmla="*/ 6383744 w 11839575"/>
              <a:gd name="connsiteY283" fmla="*/ 2530853 h 3057525"/>
              <a:gd name="connsiteX284" fmla="*/ 6354607 w 11839575"/>
              <a:gd name="connsiteY284" fmla="*/ 2521328 h 3057525"/>
              <a:gd name="connsiteX285" fmla="*/ 6198158 w 11839575"/>
              <a:gd name="connsiteY285" fmla="*/ 2523709 h 3057525"/>
              <a:gd name="connsiteX286" fmla="*/ 6181172 w 11839575"/>
              <a:gd name="connsiteY286" fmla="*/ 2523709 h 3057525"/>
              <a:gd name="connsiteX287" fmla="*/ 6081124 w 11839575"/>
              <a:gd name="connsiteY287" fmla="*/ 2522626 h 3057525"/>
              <a:gd name="connsiteX288" fmla="*/ 6056518 w 11839575"/>
              <a:gd name="connsiteY288" fmla="*/ 2520334 h 3057525"/>
              <a:gd name="connsiteX289" fmla="*/ 6016598 w 11839575"/>
              <a:gd name="connsiteY289" fmla="*/ 2519037 h 3057525"/>
              <a:gd name="connsiteX290" fmla="*/ 5864069 w 11839575"/>
              <a:gd name="connsiteY290" fmla="*/ 2521328 h 3057525"/>
              <a:gd name="connsiteX291" fmla="*/ 5559269 w 11839575"/>
              <a:gd name="connsiteY291" fmla="*/ 2511803 h 3057525"/>
              <a:gd name="connsiteX292" fmla="*/ 5254469 w 11839575"/>
              <a:gd name="connsiteY292" fmla="*/ 2502278 h 3057525"/>
              <a:gd name="connsiteX293" fmla="*/ 5231219 w 11839575"/>
              <a:gd name="connsiteY293" fmla="*/ 2492753 h 3057525"/>
              <a:gd name="connsiteX294" fmla="*/ 5202082 w 11839575"/>
              <a:gd name="connsiteY294" fmla="*/ 2502278 h 3057525"/>
              <a:gd name="connsiteX295" fmla="*/ 5149132 w 11839575"/>
              <a:gd name="connsiteY295" fmla="*/ 2511803 h 3057525"/>
              <a:gd name="connsiteX296" fmla="*/ 5102069 w 11839575"/>
              <a:gd name="connsiteY296" fmla="*/ 2502278 h 3057525"/>
              <a:gd name="connsiteX297" fmla="*/ 5087782 w 11839575"/>
              <a:gd name="connsiteY297" fmla="*/ 2492753 h 3057525"/>
              <a:gd name="connsiteX298" fmla="*/ 5073494 w 11839575"/>
              <a:gd name="connsiteY298" fmla="*/ 2502278 h 3057525"/>
              <a:gd name="connsiteX299" fmla="*/ 4940144 w 11839575"/>
              <a:gd name="connsiteY299" fmla="*/ 2511803 h 3057525"/>
              <a:gd name="connsiteX300" fmla="*/ 4806794 w 11839575"/>
              <a:gd name="connsiteY300" fmla="*/ 2501651 h 3057525"/>
              <a:gd name="connsiteX301" fmla="*/ 4162910 w 11839575"/>
              <a:gd name="connsiteY301" fmla="*/ 2503809 h 3057525"/>
              <a:gd name="connsiteX302" fmla="*/ 4050899 w 11839575"/>
              <a:gd name="connsiteY302" fmla="*/ 2511803 h 3057525"/>
              <a:gd name="connsiteX303" fmla="*/ 3931919 w 11839575"/>
              <a:gd name="connsiteY303" fmla="*/ 2523709 h 3057525"/>
              <a:gd name="connsiteX304" fmla="*/ 3665722 w 11839575"/>
              <a:gd name="connsiteY304" fmla="*/ 2522351 h 3057525"/>
              <a:gd name="connsiteX305" fmla="*/ 3623311 w 11839575"/>
              <a:gd name="connsiteY305" fmla="*/ 2523709 h 3057525"/>
              <a:gd name="connsiteX306" fmla="*/ 3538044 w 11839575"/>
              <a:gd name="connsiteY306" fmla="*/ 2534574 h 3057525"/>
              <a:gd name="connsiteX307" fmla="*/ 3456748 w 11839575"/>
              <a:gd name="connsiteY307" fmla="*/ 2533533 h 3057525"/>
              <a:gd name="connsiteX308" fmla="*/ 3444193 w 11839575"/>
              <a:gd name="connsiteY308" fmla="*/ 2565531 h 3057525"/>
              <a:gd name="connsiteX309" fmla="*/ 3406619 w 11839575"/>
              <a:gd name="connsiteY309" fmla="*/ 2578478 h 3057525"/>
              <a:gd name="connsiteX310" fmla="*/ 3363756 w 11839575"/>
              <a:gd name="connsiteY310" fmla="*/ 2559428 h 3057525"/>
              <a:gd name="connsiteX311" fmla="*/ 3320894 w 11839575"/>
              <a:gd name="connsiteY311" fmla="*/ 2549903 h 3057525"/>
              <a:gd name="connsiteX312" fmla="*/ 3249038 w 11839575"/>
              <a:gd name="connsiteY312" fmla="*/ 2571334 h 3057525"/>
              <a:gd name="connsiteX313" fmla="*/ 3204634 w 11839575"/>
              <a:gd name="connsiteY313" fmla="*/ 2661822 h 3057525"/>
              <a:gd name="connsiteX314" fmla="*/ 3180682 w 11839575"/>
              <a:gd name="connsiteY314" fmla="*/ 2721353 h 3057525"/>
              <a:gd name="connsiteX315" fmla="*/ 3169205 w 11839575"/>
              <a:gd name="connsiteY315" fmla="*/ 2733259 h 3057525"/>
              <a:gd name="connsiteX316" fmla="*/ 3154206 w 11839575"/>
              <a:gd name="connsiteY316" fmla="*/ 2797553 h 3057525"/>
              <a:gd name="connsiteX317" fmla="*/ 3154235 w 11839575"/>
              <a:gd name="connsiteY317" fmla="*/ 2727464 h 3057525"/>
              <a:gd name="connsiteX318" fmla="*/ 3144313 w 11839575"/>
              <a:gd name="connsiteY318" fmla="*/ 2681263 h 3057525"/>
              <a:gd name="connsiteX319" fmla="*/ 3125934 w 11839575"/>
              <a:gd name="connsiteY319" fmla="*/ 2644196 h 3057525"/>
              <a:gd name="connsiteX320" fmla="*/ 3122142 w 11839575"/>
              <a:gd name="connsiteY320" fmla="*/ 2626103 h 3057525"/>
              <a:gd name="connsiteX321" fmla="*/ 3109594 w 11839575"/>
              <a:gd name="connsiteY321" fmla="*/ 2599909 h 3057525"/>
              <a:gd name="connsiteX322" fmla="*/ 3060596 w 11839575"/>
              <a:gd name="connsiteY322" fmla="*/ 2570782 h 3057525"/>
              <a:gd name="connsiteX323" fmla="*/ 3003446 w 11839575"/>
              <a:gd name="connsiteY323" fmla="*/ 2576849 h 3057525"/>
              <a:gd name="connsiteX324" fmla="*/ 2952290 w 11839575"/>
              <a:gd name="connsiteY324" fmla="*/ 2592443 h 3057525"/>
              <a:gd name="connsiteX325" fmla="*/ 2909427 w 11839575"/>
              <a:gd name="connsiteY325" fmla="*/ 2642664 h 3057525"/>
              <a:gd name="connsiteX326" fmla="*/ 2842540 w 11839575"/>
              <a:gd name="connsiteY326" fmla="*/ 2663472 h 3057525"/>
              <a:gd name="connsiteX327" fmla="*/ 2777969 w 11839575"/>
              <a:gd name="connsiteY327" fmla="*/ 2654678 h 3057525"/>
              <a:gd name="connsiteX328" fmla="*/ 2758162 w 11839575"/>
              <a:gd name="connsiteY328" fmla="*/ 2673728 h 3057525"/>
              <a:gd name="connsiteX329" fmla="*/ 2744631 w 11839575"/>
              <a:gd name="connsiteY329" fmla="*/ 2702303 h 3057525"/>
              <a:gd name="connsiteX330" fmla="*/ 2731101 w 11839575"/>
              <a:gd name="connsiteY330" fmla="*/ 2730878 h 3057525"/>
              <a:gd name="connsiteX331" fmla="*/ 2711294 w 11839575"/>
              <a:gd name="connsiteY331" fmla="*/ 2716590 h 3057525"/>
              <a:gd name="connsiteX332" fmla="*/ 2703935 w 11839575"/>
              <a:gd name="connsiteY332" fmla="*/ 2702303 h 3057525"/>
              <a:gd name="connsiteX333" fmla="*/ 2678622 w 11839575"/>
              <a:gd name="connsiteY333" fmla="*/ 2668965 h 3057525"/>
              <a:gd name="connsiteX334" fmla="*/ 2609781 w 11839575"/>
              <a:gd name="connsiteY334" fmla="*/ 2635628 h 3057525"/>
              <a:gd name="connsiteX335" fmla="*/ 2558894 w 11839575"/>
              <a:gd name="connsiteY335" fmla="*/ 2635628 h 3057525"/>
              <a:gd name="connsiteX336" fmla="*/ 2558894 w 11839575"/>
              <a:gd name="connsiteY336" fmla="*/ 2673166 h 3057525"/>
              <a:gd name="connsiteX337" fmla="*/ 2548811 w 11839575"/>
              <a:gd name="connsiteY337" fmla="*/ 2716935 h 3057525"/>
              <a:gd name="connsiteX338" fmla="*/ 2544805 w 11839575"/>
              <a:gd name="connsiteY338" fmla="*/ 2750835 h 3057525"/>
              <a:gd name="connsiteX339" fmla="*/ 2531869 w 11839575"/>
              <a:gd name="connsiteY339" fmla="*/ 2778503 h 3057525"/>
              <a:gd name="connsiteX340" fmla="*/ 2508691 w 11839575"/>
              <a:gd name="connsiteY340" fmla="*/ 2790409 h 3057525"/>
              <a:gd name="connsiteX341" fmla="*/ 2483993 w 11839575"/>
              <a:gd name="connsiteY341" fmla="*/ 2784087 h 3057525"/>
              <a:gd name="connsiteX342" fmla="*/ 2468394 w 11839575"/>
              <a:gd name="connsiteY342" fmla="*/ 2715030 h 3057525"/>
              <a:gd name="connsiteX343" fmla="*/ 2473330 w 11839575"/>
              <a:gd name="connsiteY343" fmla="*/ 2664203 h 3057525"/>
              <a:gd name="connsiteX344" fmla="*/ 2429368 w 11839575"/>
              <a:gd name="connsiteY344" fmla="*/ 2664203 h 3057525"/>
              <a:gd name="connsiteX345" fmla="*/ 2390545 w 11839575"/>
              <a:gd name="connsiteY345" fmla="*/ 2677596 h 3057525"/>
              <a:gd name="connsiteX346" fmla="*/ 2355221 w 11839575"/>
              <a:gd name="connsiteY346" fmla="*/ 2721353 h 3057525"/>
              <a:gd name="connsiteX347" fmla="*/ 2317871 w 11839575"/>
              <a:gd name="connsiteY347" fmla="*/ 2749884 h 3057525"/>
              <a:gd name="connsiteX348" fmla="*/ 2280287 w 11839575"/>
              <a:gd name="connsiteY348" fmla="*/ 2778459 h 3057525"/>
              <a:gd name="connsiteX349" fmla="*/ 2273144 w 11839575"/>
              <a:gd name="connsiteY349" fmla="*/ 2802315 h 3057525"/>
              <a:gd name="connsiteX350" fmla="*/ 2254736 w 11839575"/>
              <a:gd name="connsiteY350" fmla="*/ 2826128 h 3057525"/>
              <a:gd name="connsiteX351" fmla="*/ 2230251 w 11839575"/>
              <a:gd name="connsiteY351" fmla="*/ 2759591 h 3057525"/>
              <a:gd name="connsiteX352" fmla="*/ 2212798 w 11839575"/>
              <a:gd name="connsiteY352" fmla="*/ 2725658 h 3057525"/>
              <a:gd name="connsiteX353" fmla="*/ 2171637 w 11839575"/>
              <a:gd name="connsiteY353" fmla="*/ 2728814 h 3057525"/>
              <a:gd name="connsiteX354" fmla="*/ 2117099 w 11839575"/>
              <a:gd name="connsiteY354" fmla="*/ 2744581 h 3057525"/>
              <a:gd name="connsiteX355" fmla="*/ 2080116 w 11839575"/>
              <a:gd name="connsiteY355" fmla="*/ 2751265 h 3057525"/>
              <a:gd name="connsiteX356" fmla="*/ 2085454 w 11839575"/>
              <a:gd name="connsiteY356" fmla="*/ 2802984 h 3057525"/>
              <a:gd name="connsiteX357" fmla="*/ 2087166 w 11839575"/>
              <a:gd name="connsiteY357" fmla="*/ 2854703 h 3057525"/>
              <a:gd name="connsiteX358" fmla="*/ 2059279 w 11839575"/>
              <a:gd name="connsiteY358" fmla="*/ 2843649 h 3057525"/>
              <a:gd name="connsiteX359" fmla="*/ 2035019 w 11839575"/>
              <a:gd name="connsiteY359" fmla="*/ 2805769 h 3057525"/>
              <a:gd name="connsiteX360" fmla="*/ 2010728 w 11839575"/>
              <a:gd name="connsiteY360" fmla="*/ 2763026 h 3057525"/>
              <a:gd name="connsiteX361" fmla="*/ 1991112 w 11839575"/>
              <a:gd name="connsiteY361" fmla="*/ 2734928 h 3057525"/>
              <a:gd name="connsiteX362" fmla="*/ 1954056 w 11839575"/>
              <a:gd name="connsiteY362" fmla="*/ 2712336 h 3057525"/>
              <a:gd name="connsiteX363" fmla="*/ 1908395 w 11839575"/>
              <a:gd name="connsiteY363" fmla="*/ 2720683 h 3057525"/>
              <a:gd name="connsiteX364" fmla="*/ 1883330 w 11839575"/>
              <a:gd name="connsiteY364" fmla="*/ 2733259 h 3057525"/>
              <a:gd name="connsiteX365" fmla="*/ 1831307 w 11839575"/>
              <a:gd name="connsiteY365" fmla="*/ 2775127 h 3057525"/>
              <a:gd name="connsiteX366" fmla="*/ 1767013 w 11839575"/>
              <a:gd name="connsiteY366" fmla="*/ 2784803 h 3057525"/>
              <a:gd name="connsiteX367" fmla="*/ 1692606 w 11839575"/>
              <a:gd name="connsiteY367" fmla="*/ 2788515 h 3057525"/>
              <a:gd name="connsiteX368" fmla="*/ 1634969 w 11839575"/>
              <a:gd name="connsiteY368" fmla="*/ 2778503 h 3057525"/>
              <a:gd name="connsiteX369" fmla="*/ 1616481 w 11839575"/>
              <a:gd name="connsiteY369" fmla="*/ 2788028 h 3057525"/>
              <a:gd name="connsiteX370" fmla="*/ 1592106 w 11839575"/>
              <a:gd name="connsiteY370" fmla="*/ 2797553 h 3057525"/>
              <a:gd name="connsiteX371" fmla="*/ 1513711 w 11839575"/>
              <a:gd name="connsiteY371" fmla="*/ 2785966 h 3057525"/>
              <a:gd name="connsiteX372" fmla="*/ 1455458 w 11839575"/>
              <a:gd name="connsiteY372" fmla="*/ 2808051 h 3057525"/>
              <a:gd name="connsiteX373" fmla="*/ 1438790 w 11839575"/>
              <a:gd name="connsiteY373" fmla="*/ 2838508 h 3057525"/>
              <a:gd name="connsiteX374" fmla="*/ 1425419 w 11839575"/>
              <a:gd name="connsiteY374" fmla="*/ 2883416 h 3057525"/>
              <a:gd name="connsiteX375" fmla="*/ 1406369 w 11839575"/>
              <a:gd name="connsiteY375" fmla="*/ 2930903 h 3057525"/>
              <a:gd name="connsiteX376" fmla="*/ 1387319 w 11839575"/>
              <a:gd name="connsiteY376" fmla="*/ 2963409 h 3057525"/>
              <a:gd name="connsiteX377" fmla="*/ 1338540 w 11839575"/>
              <a:gd name="connsiteY377" fmla="*/ 2999016 h 3057525"/>
              <a:gd name="connsiteX378" fmla="*/ 1318640 w 11839575"/>
              <a:gd name="connsiteY378" fmla="*/ 2982199 h 3057525"/>
              <a:gd name="connsiteX379" fmla="*/ 1301971 w 11839575"/>
              <a:gd name="connsiteY379" fmla="*/ 2970722 h 3057525"/>
              <a:gd name="connsiteX380" fmla="*/ 1282544 w 11839575"/>
              <a:gd name="connsiteY380" fmla="*/ 2953142 h 3057525"/>
              <a:gd name="connsiteX381" fmla="*/ 1261970 w 11839575"/>
              <a:gd name="connsiteY381" fmla="*/ 2909713 h 3057525"/>
              <a:gd name="connsiteX382" fmla="*/ 1252445 w 11839575"/>
              <a:gd name="connsiteY382" fmla="*/ 2863128 h 3057525"/>
              <a:gd name="connsiteX383" fmla="*/ 1249768 w 11839575"/>
              <a:gd name="connsiteY383" fmla="*/ 2807078 h 3057525"/>
              <a:gd name="connsiteX384" fmla="*/ 1230156 w 11839575"/>
              <a:gd name="connsiteY384" fmla="*/ 2816603 h 3057525"/>
              <a:gd name="connsiteX385" fmla="*/ 1176580 w 11839575"/>
              <a:gd name="connsiteY385" fmla="*/ 2826128 h 3057525"/>
              <a:gd name="connsiteX386" fmla="*/ 1097101 w 11839575"/>
              <a:gd name="connsiteY386" fmla="*/ 2855181 h 3057525"/>
              <a:gd name="connsiteX387" fmla="*/ 1088506 w 11839575"/>
              <a:gd name="connsiteY387" fmla="*/ 2864228 h 3057525"/>
              <a:gd name="connsiteX388" fmla="*/ 1071275 w 11839575"/>
              <a:gd name="connsiteY388" fmla="*/ 2885562 h 3057525"/>
              <a:gd name="connsiteX389" fmla="*/ 1005322 w 11839575"/>
              <a:gd name="connsiteY389" fmla="*/ 2901915 h 3057525"/>
              <a:gd name="connsiteX390" fmla="*/ 982905 w 11839575"/>
              <a:gd name="connsiteY390" fmla="*/ 2872497 h 3057525"/>
              <a:gd name="connsiteX391" fmla="*/ 960129 w 11839575"/>
              <a:gd name="connsiteY391" fmla="*/ 2854703 h 3057525"/>
              <a:gd name="connsiteX392" fmla="*/ 926150 w 11839575"/>
              <a:gd name="connsiteY392" fmla="*/ 2866609 h 3057525"/>
              <a:gd name="connsiteX393" fmla="*/ 915037 w 11839575"/>
              <a:gd name="connsiteY393" fmla="*/ 2866609 h 3057525"/>
              <a:gd name="connsiteX394" fmla="*/ 846241 w 11839575"/>
              <a:gd name="connsiteY394" fmla="*/ 2870545 h 3057525"/>
              <a:gd name="connsiteX395" fmla="*/ 846384 w 11839575"/>
              <a:gd name="connsiteY395" fmla="*/ 2947451 h 3057525"/>
              <a:gd name="connsiteX396" fmla="*/ 850520 w 11839575"/>
              <a:gd name="connsiteY396" fmla="*/ 2973644 h 3057525"/>
              <a:gd name="connsiteX397" fmla="*/ 857869 w 11839575"/>
              <a:gd name="connsiteY397" fmla="*/ 2988053 h 3057525"/>
              <a:gd name="connsiteX398" fmla="*/ 882363 w 11839575"/>
              <a:gd name="connsiteY398" fmla="*/ 3042822 h 3057525"/>
              <a:gd name="connsiteX399" fmla="*/ 863875 w 11839575"/>
              <a:gd name="connsiteY399" fmla="*/ 3054728 h 3057525"/>
              <a:gd name="connsiteX400" fmla="*/ 839002 w 11839575"/>
              <a:gd name="connsiteY400" fmla="*/ 3021390 h 3057525"/>
              <a:gd name="connsiteX401" fmla="*/ 336437 w 11839575"/>
              <a:gd name="connsiteY401" fmla="*/ 217274 h 3057525"/>
              <a:gd name="connsiteX402" fmla="*/ 336494 w 11839575"/>
              <a:gd name="connsiteY402" fmla="*/ 155362 h 3057525"/>
              <a:gd name="connsiteX403" fmla="*/ 365524 w 11839575"/>
              <a:gd name="connsiteY403" fmla="*/ 121028 h 3057525"/>
              <a:gd name="connsiteX404" fmla="*/ 393963 w 11839575"/>
              <a:gd name="connsiteY404" fmla="*/ 140078 h 3057525"/>
              <a:gd name="connsiteX405" fmla="*/ 407359 w 11839575"/>
              <a:gd name="connsiteY405" fmla="*/ 159128 h 3057525"/>
              <a:gd name="connsiteX406" fmla="*/ 415773 w 11839575"/>
              <a:gd name="connsiteY406" fmla="*/ 186608 h 3057525"/>
              <a:gd name="connsiteX407" fmla="*/ 392296 w 11839575"/>
              <a:gd name="connsiteY407" fmla="*/ 229470 h 3057525"/>
              <a:gd name="connsiteX408" fmla="*/ 336439 w 11839575"/>
              <a:gd name="connsiteY408" fmla="*/ 217274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11839575" h="3057525">
                <a:moveTo>
                  <a:pt x="839006" y="3021391"/>
                </a:moveTo>
                <a:cubicBezTo>
                  <a:pt x="833931" y="2994341"/>
                  <a:pt x="828460" y="2988053"/>
                  <a:pt x="809999" y="2988053"/>
                </a:cubicBezTo>
                <a:cubicBezTo>
                  <a:pt x="796124" y="2988053"/>
                  <a:pt x="787246" y="2993628"/>
                  <a:pt x="787246" y="3002341"/>
                </a:cubicBezTo>
                <a:cubicBezTo>
                  <a:pt x="787246" y="3019189"/>
                  <a:pt x="775116" y="3019400"/>
                  <a:pt x="730623" y="3003325"/>
                </a:cubicBezTo>
                <a:cubicBezTo>
                  <a:pt x="712576" y="2996805"/>
                  <a:pt x="702358" y="2988661"/>
                  <a:pt x="707914" y="2985227"/>
                </a:cubicBezTo>
                <a:cubicBezTo>
                  <a:pt x="721874" y="2976599"/>
                  <a:pt x="711839" y="2931176"/>
                  <a:pt x="695648" y="2929713"/>
                </a:cubicBezTo>
                <a:cubicBezTo>
                  <a:pt x="688401" y="2929058"/>
                  <a:pt x="677114" y="2927987"/>
                  <a:pt x="670565" y="2927332"/>
                </a:cubicBezTo>
                <a:cubicBezTo>
                  <a:pt x="664017" y="2926676"/>
                  <a:pt x="654428" y="2916497"/>
                  <a:pt x="649257" y="2904710"/>
                </a:cubicBezTo>
                <a:cubicBezTo>
                  <a:pt x="640302" y="2884299"/>
                  <a:pt x="634715" y="2883278"/>
                  <a:pt x="531940" y="2883278"/>
                </a:cubicBezTo>
                <a:cubicBezTo>
                  <a:pt x="433290" y="2883278"/>
                  <a:pt x="421422" y="2881341"/>
                  <a:pt x="393705" y="2860705"/>
                </a:cubicBezTo>
                <a:cubicBezTo>
                  <a:pt x="377028" y="2848290"/>
                  <a:pt x="344980" y="2835351"/>
                  <a:pt x="322487" y="2831951"/>
                </a:cubicBezTo>
                <a:cubicBezTo>
                  <a:pt x="299993" y="2828552"/>
                  <a:pt x="272644" y="2820493"/>
                  <a:pt x="261711" y="2814043"/>
                </a:cubicBezTo>
                <a:cubicBezTo>
                  <a:pt x="245915" y="2804725"/>
                  <a:pt x="240947" y="2804761"/>
                  <a:pt x="237521" y="2814222"/>
                </a:cubicBezTo>
                <a:cubicBezTo>
                  <a:pt x="231501" y="2830847"/>
                  <a:pt x="187171" y="2829449"/>
                  <a:pt x="187171" y="2812635"/>
                </a:cubicBezTo>
                <a:cubicBezTo>
                  <a:pt x="187171" y="2805213"/>
                  <a:pt x="192529" y="2797201"/>
                  <a:pt x="199078" y="2794829"/>
                </a:cubicBezTo>
                <a:cubicBezTo>
                  <a:pt x="208603" y="2791380"/>
                  <a:pt x="208603" y="2786484"/>
                  <a:pt x="199078" y="2770352"/>
                </a:cubicBezTo>
                <a:cubicBezTo>
                  <a:pt x="192529" y="2759261"/>
                  <a:pt x="187171" y="2739413"/>
                  <a:pt x="187171" y="2726245"/>
                </a:cubicBezTo>
                <a:cubicBezTo>
                  <a:pt x="187171" y="2708654"/>
                  <a:pt x="182118" y="2702303"/>
                  <a:pt x="168121" y="2702303"/>
                </a:cubicBezTo>
                <a:cubicBezTo>
                  <a:pt x="153304" y="2702303"/>
                  <a:pt x="149071" y="2695954"/>
                  <a:pt x="149071" y="2673728"/>
                </a:cubicBezTo>
                <a:cubicBezTo>
                  <a:pt x="149071" y="2658012"/>
                  <a:pt x="145420" y="2645153"/>
                  <a:pt x="140958" y="2645153"/>
                </a:cubicBezTo>
                <a:cubicBezTo>
                  <a:pt x="136496" y="2645153"/>
                  <a:pt x="130120" y="2609810"/>
                  <a:pt x="126789" y="2566611"/>
                </a:cubicBezTo>
                <a:cubicBezTo>
                  <a:pt x="123457" y="2523414"/>
                  <a:pt x="116392" y="2486623"/>
                  <a:pt x="111089" y="2484855"/>
                </a:cubicBezTo>
                <a:cubicBezTo>
                  <a:pt x="105786" y="2483087"/>
                  <a:pt x="101446" y="2471283"/>
                  <a:pt x="101446" y="2458622"/>
                </a:cubicBezTo>
                <a:cubicBezTo>
                  <a:pt x="101446" y="2445962"/>
                  <a:pt x="97574" y="2435603"/>
                  <a:pt x="92843" y="2435603"/>
                </a:cubicBezTo>
                <a:cubicBezTo>
                  <a:pt x="88111" y="2435603"/>
                  <a:pt x="84897" y="2405596"/>
                  <a:pt x="85700" y="2368921"/>
                </a:cubicBezTo>
                <a:cubicBezTo>
                  <a:pt x="86500" y="2332245"/>
                  <a:pt x="83944" y="2302241"/>
                  <a:pt x="80015" y="2302246"/>
                </a:cubicBezTo>
                <a:cubicBezTo>
                  <a:pt x="76086" y="2302250"/>
                  <a:pt x="72871" y="2285598"/>
                  <a:pt x="72871" y="2265242"/>
                </a:cubicBezTo>
                <a:cubicBezTo>
                  <a:pt x="72871" y="2244886"/>
                  <a:pt x="67384" y="2217654"/>
                  <a:pt x="60678" y="2204726"/>
                </a:cubicBezTo>
                <a:cubicBezTo>
                  <a:pt x="50631" y="2185363"/>
                  <a:pt x="44595" y="2182660"/>
                  <a:pt x="26418" y="2189384"/>
                </a:cubicBezTo>
                <a:cubicBezTo>
                  <a:pt x="4671" y="2197429"/>
                  <a:pt x="4444" y="2196827"/>
                  <a:pt x="10652" y="2147506"/>
                </a:cubicBezTo>
                <a:cubicBezTo>
                  <a:pt x="14116" y="2119984"/>
                  <a:pt x="17264" y="2076076"/>
                  <a:pt x="17646" y="2049933"/>
                </a:cubicBezTo>
                <a:cubicBezTo>
                  <a:pt x="18113" y="2018032"/>
                  <a:pt x="23393" y="1998553"/>
                  <a:pt x="33701" y="1990704"/>
                </a:cubicBezTo>
                <a:cubicBezTo>
                  <a:pt x="55818" y="1973862"/>
                  <a:pt x="62254" y="1975761"/>
                  <a:pt x="56581" y="1997453"/>
                </a:cubicBezTo>
                <a:cubicBezTo>
                  <a:pt x="53834" y="2007958"/>
                  <a:pt x="56286" y="2016503"/>
                  <a:pt x="62054" y="2016503"/>
                </a:cubicBezTo>
                <a:cubicBezTo>
                  <a:pt x="67804" y="2016503"/>
                  <a:pt x="75198" y="2005788"/>
                  <a:pt x="78485" y="1992691"/>
                </a:cubicBezTo>
                <a:cubicBezTo>
                  <a:pt x="81773" y="1979594"/>
                  <a:pt x="88283" y="1968878"/>
                  <a:pt x="92954" y="1968878"/>
                </a:cubicBezTo>
                <a:cubicBezTo>
                  <a:pt x="97625" y="1968878"/>
                  <a:pt x="101446" y="1960306"/>
                  <a:pt x="101446" y="1949828"/>
                </a:cubicBezTo>
                <a:cubicBezTo>
                  <a:pt x="101446" y="1939351"/>
                  <a:pt x="96673" y="1930778"/>
                  <a:pt x="90840" y="1930778"/>
                </a:cubicBezTo>
                <a:cubicBezTo>
                  <a:pt x="83829" y="1930778"/>
                  <a:pt x="82539" y="1920285"/>
                  <a:pt x="87035" y="1899822"/>
                </a:cubicBezTo>
                <a:cubicBezTo>
                  <a:pt x="90777" y="1882796"/>
                  <a:pt x="95875" y="1835647"/>
                  <a:pt x="98367" y="1795047"/>
                </a:cubicBezTo>
                <a:cubicBezTo>
                  <a:pt x="100859" y="1754447"/>
                  <a:pt x="106857" y="1721228"/>
                  <a:pt x="111696" y="1721228"/>
                </a:cubicBezTo>
                <a:cubicBezTo>
                  <a:pt x="116537" y="1721228"/>
                  <a:pt x="120496" y="1684795"/>
                  <a:pt x="120496" y="1640266"/>
                </a:cubicBezTo>
                <a:cubicBezTo>
                  <a:pt x="120496" y="1592641"/>
                  <a:pt x="116574" y="1559303"/>
                  <a:pt x="110971" y="1559303"/>
                </a:cubicBezTo>
                <a:cubicBezTo>
                  <a:pt x="99312" y="1559303"/>
                  <a:pt x="98141" y="1485958"/>
                  <a:pt x="109730" y="1481516"/>
                </a:cubicBezTo>
                <a:cubicBezTo>
                  <a:pt x="114286" y="1479770"/>
                  <a:pt x="121092" y="1425834"/>
                  <a:pt x="124853" y="1361660"/>
                </a:cubicBezTo>
                <a:cubicBezTo>
                  <a:pt x="130897" y="1258556"/>
                  <a:pt x="129933" y="1244978"/>
                  <a:pt x="116569" y="1244978"/>
                </a:cubicBezTo>
                <a:cubicBezTo>
                  <a:pt x="97184" y="1244978"/>
                  <a:pt x="96489" y="1208183"/>
                  <a:pt x="115731" y="1200798"/>
                </a:cubicBezTo>
                <a:cubicBezTo>
                  <a:pt x="123589" y="1197782"/>
                  <a:pt x="130019" y="1189345"/>
                  <a:pt x="130019" y="1182047"/>
                </a:cubicBezTo>
                <a:cubicBezTo>
                  <a:pt x="130019" y="1174749"/>
                  <a:pt x="134305" y="1168778"/>
                  <a:pt x="139544" y="1168778"/>
                </a:cubicBezTo>
                <a:cubicBezTo>
                  <a:pt x="144782" y="1168778"/>
                  <a:pt x="149069" y="1158063"/>
                  <a:pt x="149069" y="1144966"/>
                </a:cubicBezTo>
                <a:cubicBezTo>
                  <a:pt x="149069" y="1131869"/>
                  <a:pt x="144758" y="1121153"/>
                  <a:pt x="139489" y="1121153"/>
                </a:cubicBezTo>
                <a:cubicBezTo>
                  <a:pt x="133795" y="1121153"/>
                  <a:pt x="130583" y="1093145"/>
                  <a:pt x="131569" y="1052097"/>
                </a:cubicBezTo>
                <a:cubicBezTo>
                  <a:pt x="133746" y="961518"/>
                  <a:pt x="120799" y="825878"/>
                  <a:pt x="109977" y="825878"/>
                </a:cubicBezTo>
                <a:cubicBezTo>
                  <a:pt x="105284" y="825878"/>
                  <a:pt x="101444" y="819449"/>
                  <a:pt x="101444" y="811591"/>
                </a:cubicBezTo>
                <a:cubicBezTo>
                  <a:pt x="101444" y="802840"/>
                  <a:pt x="110347" y="797303"/>
                  <a:pt x="124419" y="797303"/>
                </a:cubicBezTo>
                <a:cubicBezTo>
                  <a:pt x="143800" y="797303"/>
                  <a:pt x="148401" y="791344"/>
                  <a:pt x="153831" y="759203"/>
                </a:cubicBezTo>
                <a:cubicBezTo>
                  <a:pt x="157372" y="738248"/>
                  <a:pt x="164177" y="721103"/>
                  <a:pt x="168956" y="721103"/>
                </a:cubicBezTo>
                <a:cubicBezTo>
                  <a:pt x="173734" y="721103"/>
                  <a:pt x="177644" y="699672"/>
                  <a:pt x="177644" y="673478"/>
                </a:cubicBezTo>
                <a:cubicBezTo>
                  <a:pt x="177644" y="647285"/>
                  <a:pt x="181796" y="625853"/>
                  <a:pt x="186869" y="625853"/>
                </a:cubicBezTo>
                <a:cubicBezTo>
                  <a:pt x="191944" y="625853"/>
                  <a:pt x="193795" y="619858"/>
                  <a:pt x="190982" y="612529"/>
                </a:cubicBezTo>
                <a:cubicBezTo>
                  <a:pt x="188171" y="605201"/>
                  <a:pt x="190449" y="596376"/>
                  <a:pt x="196044" y="592917"/>
                </a:cubicBezTo>
                <a:cubicBezTo>
                  <a:pt x="201640" y="589459"/>
                  <a:pt x="206219" y="576166"/>
                  <a:pt x="206219" y="563379"/>
                </a:cubicBezTo>
                <a:cubicBezTo>
                  <a:pt x="206219" y="550591"/>
                  <a:pt x="210164" y="540128"/>
                  <a:pt x="214986" y="540128"/>
                </a:cubicBezTo>
                <a:cubicBezTo>
                  <a:pt x="219809" y="540128"/>
                  <a:pt x="226579" y="527270"/>
                  <a:pt x="230031" y="511553"/>
                </a:cubicBezTo>
                <a:cubicBezTo>
                  <a:pt x="233483" y="495837"/>
                  <a:pt x="240202" y="482978"/>
                  <a:pt x="244962" y="482978"/>
                </a:cubicBezTo>
                <a:cubicBezTo>
                  <a:pt x="249723" y="482978"/>
                  <a:pt x="256360" y="465833"/>
                  <a:pt x="259711" y="444878"/>
                </a:cubicBezTo>
                <a:cubicBezTo>
                  <a:pt x="263386" y="421899"/>
                  <a:pt x="270990" y="406778"/>
                  <a:pt x="278873" y="406778"/>
                </a:cubicBezTo>
                <a:cubicBezTo>
                  <a:pt x="286062" y="406778"/>
                  <a:pt x="291944" y="400349"/>
                  <a:pt x="291944" y="392491"/>
                </a:cubicBezTo>
                <a:cubicBezTo>
                  <a:pt x="291944" y="384633"/>
                  <a:pt x="296230" y="378203"/>
                  <a:pt x="301469" y="378203"/>
                </a:cubicBezTo>
                <a:cubicBezTo>
                  <a:pt x="306707" y="378203"/>
                  <a:pt x="310994" y="371774"/>
                  <a:pt x="310994" y="363916"/>
                </a:cubicBezTo>
                <a:cubicBezTo>
                  <a:pt x="310994" y="356058"/>
                  <a:pt x="315229" y="349628"/>
                  <a:pt x="320406" y="349628"/>
                </a:cubicBezTo>
                <a:cubicBezTo>
                  <a:pt x="325583" y="349628"/>
                  <a:pt x="332422" y="333348"/>
                  <a:pt x="335604" y="313451"/>
                </a:cubicBezTo>
                <a:cubicBezTo>
                  <a:pt x="342407" y="270907"/>
                  <a:pt x="365993" y="257614"/>
                  <a:pt x="439359" y="254980"/>
                </a:cubicBezTo>
                <a:cubicBezTo>
                  <a:pt x="491841" y="253095"/>
                  <a:pt x="501133" y="244879"/>
                  <a:pt x="501348" y="200172"/>
                </a:cubicBezTo>
                <a:cubicBezTo>
                  <a:pt x="501424" y="183455"/>
                  <a:pt x="505780" y="167129"/>
                  <a:pt x="511019" y="163891"/>
                </a:cubicBezTo>
                <a:cubicBezTo>
                  <a:pt x="524085" y="155816"/>
                  <a:pt x="523050" y="114176"/>
                  <a:pt x="509576" y="105849"/>
                </a:cubicBezTo>
                <a:cubicBezTo>
                  <a:pt x="501725" y="100997"/>
                  <a:pt x="502684" y="96089"/>
                  <a:pt x="512952" y="88582"/>
                </a:cubicBezTo>
                <a:cubicBezTo>
                  <a:pt x="520842" y="82813"/>
                  <a:pt x="530352" y="68465"/>
                  <a:pt x="534087" y="56698"/>
                </a:cubicBezTo>
                <a:cubicBezTo>
                  <a:pt x="538418" y="43053"/>
                  <a:pt x="548408" y="35356"/>
                  <a:pt x="561667" y="35449"/>
                </a:cubicBezTo>
                <a:cubicBezTo>
                  <a:pt x="588776" y="35639"/>
                  <a:pt x="599405" y="43926"/>
                  <a:pt x="613402" y="75785"/>
                </a:cubicBezTo>
                <a:cubicBezTo>
                  <a:pt x="619732" y="90191"/>
                  <a:pt x="631431" y="101978"/>
                  <a:pt x="639402" y="101978"/>
                </a:cubicBezTo>
                <a:cubicBezTo>
                  <a:pt x="649614" y="101978"/>
                  <a:pt x="653894" y="111824"/>
                  <a:pt x="653894" y="135316"/>
                </a:cubicBezTo>
                <a:cubicBezTo>
                  <a:pt x="653894" y="157286"/>
                  <a:pt x="658369" y="168653"/>
                  <a:pt x="667018" y="168653"/>
                </a:cubicBezTo>
                <a:cubicBezTo>
                  <a:pt x="686941" y="168653"/>
                  <a:pt x="752989" y="139383"/>
                  <a:pt x="760779" y="127102"/>
                </a:cubicBezTo>
                <a:cubicBezTo>
                  <a:pt x="769970" y="112610"/>
                  <a:pt x="798311" y="129802"/>
                  <a:pt x="810934" y="157526"/>
                </a:cubicBezTo>
                <a:cubicBezTo>
                  <a:pt x="816105" y="168885"/>
                  <a:pt x="825749" y="178178"/>
                  <a:pt x="832365" y="178178"/>
                </a:cubicBezTo>
                <a:cubicBezTo>
                  <a:pt x="838981" y="178178"/>
                  <a:pt x="844394" y="182465"/>
                  <a:pt x="844394" y="187703"/>
                </a:cubicBezTo>
                <a:cubicBezTo>
                  <a:pt x="844394" y="200533"/>
                  <a:pt x="946374" y="199931"/>
                  <a:pt x="954332" y="187055"/>
                </a:cubicBezTo>
                <a:cubicBezTo>
                  <a:pt x="958331" y="180585"/>
                  <a:pt x="1004475" y="177385"/>
                  <a:pt x="1081100" y="178265"/>
                </a:cubicBezTo>
                <a:cubicBezTo>
                  <a:pt x="1267722" y="180408"/>
                  <a:pt x="1263494" y="180851"/>
                  <a:pt x="1263494" y="159128"/>
                </a:cubicBezTo>
                <a:cubicBezTo>
                  <a:pt x="1263494" y="144312"/>
                  <a:pt x="1269844" y="140078"/>
                  <a:pt x="1292069" y="140078"/>
                </a:cubicBezTo>
                <a:cubicBezTo>
                  <a:pt x="1309925" y="140078"/>
                  <a:pt x="1320644" y="144977"/>
                  <a:pt x="1320644" y="153139"/>
                </a:cubicBezTo>
                <a:cubicBezTo>
                  <a:pt x="1320644" y="174544"/>
                  <a:pt x="1410642" y="182193"/>
                  <a:pt x="1447304" y="163904"/>
                </a:cubicBezTo>
                <a:cubicBezTo>
                  <a:pt x="1466371" y="154392"/>
                  <a:pt x="1478766" y="152483"/>
                  <a:pt x="1480850" y="158736"/>
                </a:cubicBezTo>
                <a:cubicBezTo>
                  <a:pt x="1485195" y="171771"/>
                  <a:pt x="1663544" y="172154"/>
                  <a:pt x="1663544" y="159128"/>
                </a:cubicBezTo>
                <a:cubicBezTo>
                  <a:pt x="1663544" y="153525"/>
                  <a:pt x="1696881" y="149603"/>
                  <a:pt x="1744506" y="149603"/>
                </a:cubicBezTo>
                <a:cubicBezTo>
                  <a:pt x="1792131" y="149603"/>
                  <a:pt x="1825469" y="153525"/>
                  <a:pt x="1825469" y="159128"/>
                </a:cubicBezTo>
                <a:cubicBezTo>
                  <a:pt x="1825469" y="164367"/>
                  <a:pt x="1834041" y="168653"/>
                  <a:pt x="1844519" y="168653"/>
                </a:cubicBezTo>
                <a:cubicBezTo>
                  <a:pt x="1854996" y="168653"/>
                  <a:pt x="1863569" y="164367"/>
                  <a:pt x="1863569" y="159128"/>
                </a:cubicBezTo>
                <a:cubicBezTo>
                  <a:pt x="1863569" y="153890"/>
                  <a:pt x="1872141" y="149603"/>
                  <a:pt x="1882619" y="149603"/>
                </a:cubicBezTo>
                <a:cubicBezTo>
                  <a:pt x="1893587" y="149603"/>
                  <a:pt x="1901669" y="143253"/>
                  <a:pt x="1901669" y="134636"/>
                </a:cubicBezTo>
                <a:cubicBezTo>
                  <a:pt x="1901669" y="117529"/>
                  <a:pt x="1923913" y="92453"/>
                  <a:pt x="1939088" y="92453"/>
                </a:cubicBezTo>
                <a:cubicBezTo>
                  <a:pt x="1944701" y="92453"/>
                  <a:pt x="1949294" y="103169"/>
                  <a:pt x="1949294" y="116266"/>
                </a:cubicBezTo>
                <a:lnTo>
                  <a:pt x="1949294" y="140078"/>
                </a:lnTo>
                <a:lnTo>
                  <a:pt x="2082644" y="140078"/>
                </a:lnTo>
                <a:cubicBezTo>
                  <a:pt x="2155986" y="140078"/>
                  <a:pt x="2215994" y="136284"/>
                  <a:pt x="2215994" y="131647"/>
                </a:cubicBezTo>
                <a:cubicBezTo>
                  <a:pt x="2215994" y="127010"/>
                  <a:pt x="2346724" y="120054"/>
                  <a:pt x="2506506" y="116188"/>
                </a:cubicBezTo>
                <a:cubicBezTo>
                  <a:pt x="2666288" y="112323"/>
                  <a:pt x="2797019" y="105401"/>
                  <a:pt x="2797019" y="100807"/>
                </a:cubicBezTo>
                <a:cubicBezTo>
                  <a:pt x="2797019" y="96212"/>
                  <a:pt x="2807734" y="92453"/>
                  <a:pt x="2820831" y="92453"/>
                </a:cubicBezTo>
                <a:cubicBezTo>
                  <a:pt x="2833928" y="92453"/>
                  <a:pt x="2844644" y="88167"/>
                  <a:pt x="2844644" y="82928"/>
                </a:cubicBezTo>
                <a:cubicBezTo>
                  <a:pt x="2844644" y="77690"/>
                  <a:pt x="2851073" y="73403"/>
                  <a:pt x="2858931" y="73403"/>
                </a:cubicBezTo>
                <a:cubicBezTo>
                  <a:pt x="2866869" y="73403"/>
                  <a:pt x="2873219" y="81870"/>
                  <a:pt x="2873219" y="92453"/>
                </a:cubicBezTo>
                <a:cubicBezTo>
                  <a:pt x="2873219" y="107813"/>
                  <a:pt x="2879569" y="111503"/>
                  <a:pt x="2905994" y="111503"/>
                </a:cubicBezTo>
                <a:cubicBezTo>
                  <a:pt x="2924020" y="111503"/>
                  <a:pt x="2941419" y="107217"/>
                  <a:pt x="2944656" y="101978"/>
                </a:cubicBezTo>
                <a:cubicBezTo>
                  <a:pt x="2947946" y="96655"/>
                  <a:pt x="2992589" y="92453"/>
                  <a:pt x="3045857" y="92453"/>
                </a:cubicBezTo>
                <a:cubicBezTo>
                  <a:pt x="3098280" y="92453"/>
                  <a:pt x="3149083" y="88219"/>
                  <a:pt x="3158753" y="83044"/>
                </a:cubicBezTo>
                <a:cubicBezTo>
                  <a:pt x="3168422" y="77869"/>
                  <a:pt x="3293513" y="70962"/>
                  <a:pt x="3436733" y="67696"/>
                </a:cubicBezTo>
                <a:cubicBezTo>
                  <a:pt x="3579952" y="64429"/>
                  <a:pt x="3701203" y="57948"/>
                  <a:pt x="3706180" y="53293"/>
                </a:cubicBezTo>
                <a:cubicBezTo>
                  <a:pt x="3718636" y="41641"/>
                  <a:pt x="3806669" y="42570"/>
                  <a:pt x="3806669" y="54353"/>
                </a:cubicBezTo>
                <a:cubicBezTo>
                  <a:pt x="3806669" y="59592"/>
                  <a:pt x="3815241" y="63878"/>
                  <a:pt x="3825719" y="63878"/>
                </a:cubicBezTo>
                <a:cubicBezTo>
                  <a:pt x="3836196" y="63878"/>
                  <a:pt x="3844769" y="60255"/>
                  <a:pt x="3844769" y="55827"/>
                </a:cubicBezTo>
                <a:cubicBezTo>
                  <a:pt x="3844769" y="51399"/>
                  <a:pt x="3922914" y="45206"/>
                  <a:pt x="4018425" y="42065"/>
                </a:cubicBezTo>
                <a:cubicBezTo>
                  <a:pt x="4126813" y="38499"/>
                  <a:pt x="4193340" y="32575"/>
                  <a:pt x="4195431" y="26303"/>
                </a:cubicBezTo>
                <a:cubicBezTo>
                  <a:pt x="4200144" y="12166"/>
                  <a:pt x="4251910" y="13733"/>
                  <a:pt x="4256754" y="28160"/>
                </a:cubicBezTo>
                <a:cubicBezTo>
                  <a:pt x="4259882" y="37478"/>
                  <a:pt x="4265749" y="37620"/>
                  <a:pt x="4283741" y="28813"/>
                </a:cubicBezTo>
                <a:cubicBezTo>
                  <a:pt x="4320594" y="10774"/>
                  <a:pt x="4379102" y="6852"/>
                  <a:pt x="4606769" y="7160"/>
                </a:cubicBezTo>
                <a:cubicBezTo>
                  <a:pt x="5068827" y="7785"/>
                  <a:pt x="5203623" y="11248"/>
                  <a:pt x="5217606" y="22852"/>
                </a:cubicBezTo>
                <a:cubicBezTo>
                  <a:pt x="5226475" y="30213"/>
                  <a:pt x="5236213" y="31103"/>
                  <a:pt x="5245263" y="25379"/>
                </a:cubicBezTo>
                <a:cubicBezTo>
                  <a:pt x="5264419" y="13264"/>
                  <a:pt x="5444969" y="13625"/>
                  <a:pt x="5444969" y="25778"/>
                </a:cubicBezTo>
                <a:cubicBezTo>
                  <a:pt x="5444969" y="39095"/>
                  <a:pt x="5479514" y="37667"/>
                  <a:pt x="5502539" y="23397"/>
                </a:cubicBezTo>
                <a:cubicBezTo>
                  <a:pt x="5516964" y="14457"/>
                  <a:pt x="5523464" y="14240"/>
                  <a:pt x="5528627" y="22527"/>
                </a:cubicBezTo>
                <a:cubicBezTo>
                  <a:pt x="5533685" y="30642"/>
                  <a:pt x="5692296" y="34424"/>
                  <a:pt x="6127940" y="36814"/>
                </a:cubicBezTo>
                <a:cubicBezTo>
                  <a:pt x="6585634" y="39326"/>
                  <a:pt x="6723082" y="42774"/>
                  <a:pt x="6732277" y="51972"/>
                </a:cubicBezTo>
                <a:cubicBezTo>
                  <a:pt x="6746457" y="66157"/>
                  <a:pt x="6787994" y="67932"/>
                  <a:pt x="6787994" y="54353"/>
                </a:cubicBezTo>
                <a:cubicBezTo>
                  <a:pt x="6787994" y="49115"/>
                  <a:pt x="6796566" y="44828"/>
                  <a:pt x="6807044" y="44828"/>
                </a:cubicBezTo>
                <a:cubicBezTo>
                  <a:pt x="6817521" y="44828"/>
                  <a:pt x="6826094" y="49115"/>
                  <a:pt x="6826094" y="54353"/>
                </a:cubicBezTo>
                <a:cubicBezTo>
                  <a:pt x="6826094" y="59592"/>
                  <a:pt x="6834413" y="63878"/>
                  <a:pt x="6844582" y="63878"/>
                </a:cubicBezTo>
                <a:cubicBezTo>
                  <a:pt x="6854750" y="63878"/>
                  <a:pt x="6865718" y="59592"/>
                  <a:pt x="6868957" y="54353"/>
                </a:cubicBezTo>
                <a:cubicBezTo>
                  <a:pt x="6876075" y="42835"/>
                  <a:pt x="6994362" y="41499"/>
                  <a:pt x="7001382" y="52858"/>
                </a:cubicBezTo>
                <a:cubicBezTo>
                  <a:pt x="7004111" y="57274"/>
                  <a:pt x="7089733" y="63445"/>
                  <a:pt x="7191653" y="66570"/>
                </a:cubicBezTo>
                <a:cubicBezTo>
                  <a:pt x="7317182" y="70420"/>
                  <a:pt x="7383284" y="76203"/>
                  <a:pt x="7396564" y="84496"/>
                </a:cubicBezTo>
                <a:cubicBezTo>
                  <a:pt x="7412034" y="94157"/>
                  <a:pt x="7418629" y="94278"/>
                  <a:pt x="7427836" y="85071"/>
                </a:cubicBezTo>
                <a:cubicBezTo>
                  <a:pt x="7442386" y="70521"/>
                  <a:pt x="7679233" y="68571"/>
                  <a:pt x="7688107" y="82928"/>
                </a:cubicBezTo>
                <a:cubicBezTo>
                  <a:pt x="7691573" y="88537"/>
                  <a:pt x="7748266" y="92453"/>
                  <a:pt x="7825987" y="92453"/>
                </a:cubicBezTo>
                <a:cubicBezTo>
                  <a:pt x="7922933" y="92453"/>
                  <a:pt x="7959126" y="95615"/>
                  <a:pt x="7962293" y="104360"/>
                </a:cubicBezTo>
                <a:cubicBezTo>
                  <a:pt x="7965743" y="113885"/>
                  <a:pt x="7970638" y="113885"/>
                  <a:pt x="7986770" y="104360"/>
                </a:cubicBezTo>
                <a:cubicBezTo>
                  <a:pt x="7997861" y="97811"/>
                  <a:pt x="8016852" y="92453"/>
                  <a:pt x="8028972" y="92453"/>
                </a:cubicBezTo>
                <a:cubicBezTo>
                  <a:pt x="8041092" y="92453"/>
                  <a:pt x="8056152" y="87310"/>
                  <a:pt x="8062439" y="81023"/>
                </a:cubicBezTo>
                <a:cubicBezTo>
                  <a:pt x="8071329" y="72133"/>
                  <a:pt x="8076409" y="72133"/>
                  <a:pt x="8085299" y="81023"/>
                </a:cubicBezTo>
                <a:cubicBezTo>
                  <a:pt x="8091585" y="87310"/>
                  <a:pt x="8108730" y="92453"/>
                  <a:pt x="8123399" y="92453"/>
                </a:cubicBezTo>
                <a:cubicBezTo>
                  <a:pt x="8138067" y="92453"/>
                  <a:pt x="8150069" y="96074"/>
                  <a:pt x="8150069" y="100499"/>
                </a:cubicBezTo>
                <a:cubicBezTo>
                  <a:pt x="8150069" y="104925"/>
                  <a:pt x="8215434" y="111546"/>
                  <a:pt x="8295325" y="115213"/>
                </a:cubicBezTo>
                <a:cubicBezTo>
                  <a:pt x="8375216" y="118880"/>
                  <a:pt x="8458890" y="125417"/>
                  <a:pt x="8481267" y="129738"/>
                </a:cubicBezTo>
                <a:cubicBezTo>
                  <a:pt x="8503854" y="134100"/>
                  <a:pt x="8524231" y="133911"/>
                  <a:pt x="8527073" y="129312"/>
                </a:cubicBezTo>
                <a:cubicBezTo>
                  <a:pt x="8533705" y="118582"/>
                  <a:pt x="8569169" y="118506"/>
                  <a:pt x="8569169" y="129222"/>
                </a:cubicBezTo>
                <a:cubicBezTo>
                  <a:pt x="8569169" y="136303"/>
                  <a:pt x="9105766" y="155762"/>
                  <a:pt x="9197583" y="152011"/>
                </a:cubicBezTo>
                <a:cubicBezTo>
                  <a:pt x="9215788" y="151267"/>
                  <a:pt x="9233191" y="154715"/>
                  <a:pt x="9236255" y="159673"/>
                </a:cubicBezTo>
                <a:cubicBezTo>
                  <a:pt x="9239355" y="164689"/>
                  <a:pt x="9347203" y="171289"/>
                  <a:pt x="9479379" y="174553"/>
                </a:cubicBezTo>
                <a:cubicBezTo>
                  <a:pt x="9610033" y="177778"/>
                  <a:pt x="9721003" y="184200"/>
                  <a:pt x="9725980" y="188823"/>
                </a:cubicBezTo>
                <a:cubicBezTo>
                  <a:pt x="9730956" y="193446"/>
                  <a:pt x="9748919" y="197228"/>
                  <a:pt x="9765899" y="197228"/>
                </a:cubicBezTo>
                <a:cubicBezTo>
                  <a:pt x="9782877" y="197228"/>
                  <a:pt x="9799061" y="200938"/>
                  <a:pt x="9801863" y="205471"/>
                </a:cubicBezTo>
                <a:cubicBezTo>
                  <a:pt x="9804665" y="210005"/>
                  <a:pt x="9873281" y="215730"/>
                  <a:pt x="9954345" y="218194"/>
                </a:cubicBezTo>
                <a:cubicBezTo>
                  <a:pt x="10038617" y="220755"/>
                  <a:pt x="10107037" y="227062"/>
                  <a:pt x="10114120" y="232922"/>
                </a:cubicBezTo>
                <a:cubicBezTo>
                  <a:pt x="10121496" y="239026"/>
                  <a:pt x="10191174" y="244474"/>
                  <a:pt x="10286409" y="246393"/>
                </a:cubicBezTo>
                <a:cubicBezTo>
                  <a:pt x="10397235" y="248627"/>
                  <a:pt x="10448472" y="253116"/>
                  <a:pt x="10453348" y="261019"/>
                </a:cubicBezTo>
                <a:cubicBezTo>
                  <a:pt x="10457447" y="267662"/>
                  <a:pt x="10497053" y="275190"/>
                  <a:pt x="10548239" y="279054"/>
                </a:cubicBezTo>
                <a:cubicBezTo>
                  <a:pt x="10596559" y="282702"/>
                  <a:pt x="10636093" y="289358"/>
                  <a:pt x="10636093" y="293845"/>
                </a:cubicBezTo>
                <a:cubicBezTo>
                  <a:pt x="10636093" y="298332"/>
                  <a:pt x="10659414" y="302003"/>
                  <a:pt x="10687919" y="302003"/>
                </a:cubicBezTo>
                <a:cubicBezTo>
                  <a:pt x="10716423" y="302003"/>
                  <a:pt x="10742393" y="306289"/>
                  <a:pt x="10745630" y="311528"/>
                </a:cubicBezTo>
                <a:cubicBezTo>
                  <a:pt x="10748868" y="316767"/>
                  <a:pt x="10759337" y="321053"/>
                  <a:pt x="10768895" y="321053"/>
                </a:cubicBezTo>
                <a:cubicBezTo>
                  <a:pt x="10778451" y="321053"/>
                  <a:pt x="10788514" y="329626"/>
                  <a:pt x="10791253" y="340103"/>
                </a:cubicBezTo>
                <a:cubicBezTo>
                  <a:pt x="10795182" y="355127"/>
                  <a:pt x="10804245" y="359153"/>
                  <a:pt x="10834138" y="359153"/>
                </a:cubicBezTo>
                <a:cubicBezTo>
                  <a:pt x="10854984" y="359153"/>
                  <a:pt x="10884317" y="365556"/>
                  <a:pt x="10899323" y="373382"/>
                </a:cubicBezTo>
                <a:cubicBezTo>
                  <a:pt x="10914329" y="381208"/>
                  <a:pt x="10940282" y="387637"/>
                  <a:pt x="10957000" y="387670"/>
                </a:cubicBezTo>
                <a:cubicBezTo>
                  <a:pt x="10973716" y="387702"/>
                  <a:pt x="10990043" y="392014"/>
                  <a:pt x="10993280" y="397253"/>
                </a:cubicBezTo>
                <a:cubicBezTo>
                  <a:pt x="10996518" y="402492"/>
                  <a:pt x="11011773" y="406778"/>
                  <a:pt x="11027180" y="406778"/>
                </a:cubicBezTo>
                <a:cubicBezTo>
                  <a:pt x="11045125" y="406778"/>
                  <a:pt x="11055193" y="411675"/>
                  <a:pt x="11055193" y="420403"/>
                </a:cubicBezTo>
                <a:cubicBezTo>
                  <a:pt x="11055193" y="427897"/>
                  <a:pt x="11064399" y="435398"/>
                  <a:pt x="11075652" y="437072"/>
                </a:cubicBezTo>
                <a:cubicBezTo>
                  <a:pt x="11092012" y="439506"/>
                  <a:pt x="11108945" y="456949"/>
                  <a:pt x="11118095" y="480792"/>
                </a:cubicBezTo>
                <a:cubicBezTo>
                  <a:pt x="11118638" y="482208"/>
                  <a:pt x="11176502" y="485947"/>
                  <a:pt x="11246682" y="489100"/>
                </a:cubicBezTo>
                <a:cubicBezTo>
                  <a:pt x="11316862" y="492254"/>
                  <a:pt x="11376424" y="498175"/>
                  <a:pt x="11379043" y="502259"/>
                </a:cubicBezTo>
                <a:cubicBezTo>
                  <a:pt x="11381662" y="506344"/>
                  <a:pt x="11405236" y="512844"/>
                  <a:pt x="11431430" y="516704"/>
                </a:cubicBezTo>
                <a:cubicBezTo>
                  <a:pt x="11457624" y="520564"/>
                  <a:pt x="11481199" y="526342"/>
                  <a:pt x="11483818" y="529544"/>
                </a:cubicBezTo>
                <a:cubicBezTo>
                  <a:pt x="11493026" y="540800"/>
                  <a:pt x="11531343" y="559178"/>
                  <a:pt x="11545601" y="559178"/>
                </a:cubicBezTo>
                <a:cubicBezTo>
                  <a:pt x="11553531" y="559178"/>
                  <a:pt x="11560018" y="565007"/>
                  <a:pt x="11560018" y="572132"/>
                </a:cubicBezTo>
                <a:cubicBezTo>
                  <a:pt x="11560018" y="579256"/>
                  <a:pt x="11570475" y="592938"/>
                  <a:pt x="11583257" y="602537"/>
                </a:cubicBezTo>
                <a:cubicBezTo>
                  <a:pt x="11596039" y="612135"/>
                  <a:pt x="11609184" y="630698"/>
                  <a:pt x="11612469" y="643788"/>
                </a:cubicBezTo>
                <a:cubicBezTo>
                  <a:pt x="11615756" y="656877"/>
                  <a:pt x="11627153" y="675141"/>
                  <a:pt x="11637798" y="684374"/>
                </a:cubicBezTo>
                <a:cubicBezTo>
                  <a:pt x="11648444" y="693606"/>
                  <a:pt x="11655313" y="706681"/>
                  <a:pt x="11653064" y="713428"/>
                </a:cubicBezTo>
                <a:cubicBezTo>
                  <a:pt x="11650816" y="720175"/>
                  <a:pt x="11654371" y="731092"/>
                  <a:pt x="11660966" y="737687"/>
                </a:cubicBezTo>
                <a:cubicBezTo>
                  <a:pt x="11676193" y="752914"/>
                  <a:pt x="11757170" y="753538"/>
                  <a:pt x="11762193" y="738467"/>
                </a:cubicBezTo>
                <a:cubicBezTo>
                  <a:pt x="11769022" y="717977"/>
                  <a:pt x="11788618" y="740834"/>
                  <a:pt x="11788618" y="769290"/>
                </a:cubicBezTo>
                <a:cubicBezTo>
                  <a:pt x="11788618" y="792821"/>
                  <a:pt x="11792428" y="797303"/>
                  <a:pt x="11812430" y="797303"/>
                </a:cubicBezTo>
                <a:cubicBezTo>
                  <a:pt x="11842766" y="797303"/>
                  <a:pt x="11843365" y="818847"/>
                  <a:pt x="11813478" y="834843"/>
                </a:cubicBezTo>
                <a:cubicBezTo>
                  <a:pt x="11793920" y="845310"/>
                  <a:pt x="11791404" y="852176"/>
                  <a:pt x="11795614" y="883571"/>
                </a:cubicBezTo>
                <a:cubicBezTo>
                  <a:pt x="11801012" y="923817"/>
                  <a:pt x="11789157" y="942279"/>
                  <a:pt x="11750075" y="954493"/>
                </a:cubicBezTo>
                <a:cubicBezTo>
                  <a:pt x="11737221" y="958510"/>
                  <a:pt x="11724562" y="964532"/>
                  <a:pt x="11721943" y="967876"/>
                </a:cubicBezTo>
                <a:cubicBezTo>
                  <a:pt x="11719324" y="971220"/>
                  <a:pt x="11705394" y="981457"/>
                  <a:pt x="11690986" y="990624"/>
                </a:cubicBezTo>
                <a:cubicBezTo>
                  <a:pt x="11676580" y="999792"/>
                  <a:pt x="11664793" y="1013623"/>
                  <a:pt x="11664793" y="1021360"/>
                </a:cubicBezTo>
                <a:cubicBezTo>
                  <a:pt x="11664793" y="1029098"/>
                  <a:pt x="11658364" y="1035428"/>
                  <a:pt x="11650505" y="1035428"/>
                </a:cubicBezTo>
                <a:cubicBezTo>
                  <a:pt x="11642647" y="1035428"/>
                  <a:pt x="11636185" y="1040786"/>
                  <a:pt x="11636144" y="1047335"/>
                </a:cubicBezTo>
                <a:cubicBezTo>
                  <a:pt x="11636049" y="1060845"/>
                  <a:pt x="11593470" y="1083053"/>
                  <a:pt x="11567644" y="1083053"/>
                </a:cubicBezTo>
                <a:cubicBezTo>
                  <a:pt x="11558211" y="1083053"/>
                  <a:pt x="11550493" y="1089483"/>
                  <a:pt x="11550493" y="1097341"/>
                </a:cubicBezTo>
                <a:cubicBezTo>
                  <a:pt x="11550493" y="1105199"/>
                  <a:pt x="11546207" y="1111628"/>
                  <a:pt x="11540968" y="1111628"/>
                </a:cubicBezTo>
                <a:cubicBezTo>
                  <a:pt x="11535730" y="1111628"/>
                  <a:pt x="11531443" y="1117599"/>
                  <a:pt x="11531443" y="1124897"/>
                </a:cubicBezTo>
                <a:cubicBezTo>
                  <a:pt x="11531443" y="1132194"/>
                  <a:pt x="11525014" y="1140632"/>
                  <a:pt x="11517155" y="1143648"/>
                </a:cubicBezTo>
                <a:cubicBezTo>
                  <a:pt x="11509297" y="1146663"/>
                  <a:pt x="11502868" y="1157837"/>
                  <a:pt x="11502868" y="1168479"/>
                </a:cubicBezTo>
                <a:cubicBezTo>
                  <a:pt x="11502868" y="1179907"/>
                  <a:pt x="11496597" y="1187828"/>
                  <a:pt x="11487549" y="1187828"/>
                </a:cubicBezTo>
                <a:cubicBezTo>
                  <a:pt x="11468219" y="1187828"/>
                  <a:pt x="11369518" y="1287220"/>
                  <a:pt x="11369518" y="1306687"/>
                </a:cubicBezTo>
                <a:cubicBezTo>
                  <a:pt x="11369518" y="1314657"/>
                  <a:pt x="11365232" y="1321178"/>
                  <a:pt x="11359993" y="1321178"/>
                </a:cubicBezTo>
                <a:cubicBezTo>
                  <a:pt x="11354755" y="1321178"/>
                  <a:pt x="11350468" y="1329226"/>
                  <a:pt x="11350468" y="1339062"/>
                </a:cubicBezTo>
                <a:cubicBezTo>
                  <a:pt x="11350468" y="1348898"/>
                  <a:pt x="11344595" y="1361820"/>
                  <a:pt x="11337416" y="1367778"/>
                </a:cubicBezTo>
                <a:cubicBezTo>
                  <a:pt x="11330237" y="1373736"/>
                  <a:pt x="11322039" y="1395943"/>
                  <a:pt x="11319197" y="1417128"/>
                </a:cubicBezTo>
                <a:cubicBezTo>
                  <a:pt x="11315656" y="1443531"/>
                  <a:pt x="11305531" y="1462956"/>
                  <a:pt x="11287006" y="1478888"/>
                </a:cubicBezTo>
                <a:cubicBezTo>
                  <a:pt x="11272142" y="1491671"/>
                  <a:pt x="11257107" y="1502135"/>
                  <a:pt x="11253594" y="1502142"/>
                </a:cubicBezTo>
                <a:cubicBezTo>
                  <a:pt x="11250081" y="1502148"/>
                  <a:pt x="11244382" y="1515012"/>
                  <a:pt x="11240930" y="1530728"/>
                </a:cubicBezTo>
                <a:cubicBezTo>
                  <a:pt x="11237479" y="1546445"/>
                  <a:pt x="11231085" y="1559303"/>
                  <a:pt x="11226723" y="1559303"/>
                </a:cubicBezTo>
                <a:cubicBezTo>
                  <a:pt x="11222362" y="1559303"/>
                  <a:pt x="11215893" y="1576462"/>
                  <a:pt x="11212350" y="1597433"/>
                </a:cubicBezTo>
                <a:cubicBezTo>
                  <a:pt x="11207459" y="1626388"/>
                  <a:pt x="11200676" y="1636877"/>
                  <a:pt x="11184159" y="1641022"/>
                </a:cubicBezTo>
                <a:cubicBezTo>
                  <a:pt x="11156317" y="1648010"/>
                  <a:pt x="11136781" y="1684397"/>
                  <a:pt x="11144456" y="1714975"/>
                </a:cubicBezTo>
                <a:cubicBezTo>
                  <a:pt x="11160433" y="1778635"/>
                  <a:pt x="11119178" y="1786727"/>
                  <a:pt x="11091992" y="1725266"/>
                </a:cubicBezTo>
                <a:cubicBezTo>
                  <a:pt x="11078320" y="1694360"/>
                  <a:pt x="11068550" y="1683275"/>
                  <a:pt x="11058410" y="1687166"/>
                </a:cubicBezTo>
                <a:cubicBezTo>
                  <a:pt x="11050545" y="1690184"/>
                  <a:pt x="11040174" y="1692653"/>
                  <a:pt x="11035364" y="1692653"/>
                </a:cubicBezTo>
                <a:cubicBezTo>
                  <a:pt x="11030553" y="1692653"/>
                  <a:pt x="11026618" y="1697275"/>
                  <a:pt x="11026618" y="1702923"/>
                </a:cubicBezTo>
                <a:cubicBezTo>
                  <a:pt x="11026618" y="1708571"/>
                  <a:pt x="11010385" y="1728931"/>
                  <a:pt x="10990545" y="1748167"/>
                </a:cubicBezTo>
                <a:cubicBezTo>
                  <a:pt x="10970705" y="1767403"/>
                  <a:pt x="10948549" y="1794928"/>
                  <a:pt x="10941310" y="1809335"/>
                </a:cubicBezTo>
                <a:cubicBezTo>
                  <a:pt x="10926521" y="1838769"/>
                  <a:pt x="10916949" y="1842283"/>
                  <a:pt x="10908874" y="1821241"/>
                </a:cubicBezTo>
                <a:cubicBezTo>
                  <a:pt x="10903045" y="1806051"/>
                  <a:pt x="10874218" y="1801166"/>
                  <a:pt x="10874218" y="1815367"/>
                </a:cubicBezTo>
                <a:cubicBezTo>
                  <a:pt x="10874218" y="1819995"/>
                  <a:pt x="10866717" y="1826300"/>
                  <a:pt x="10857549" y="1829378"/>
                </a:cubicBezTo>
                <a:cubicBezTo>
                  <a:pt x="10834442" y="1837137"/>
                  <a:pt x="10807655" y="1855581"/>
                  <a:pt x="10783862" y="1880114"/>
                </a:cubicBezTo>
                <a:cubicBezTo>
                  <a:pt x="10772782" y="1891539"/>
                  <a:pt x="10752120" y="1903797"/>
                  <a:pt x="10737949" y="1907354"/>
                </a:cubicBezTo>
                <a:cubicBezTo>
                  <a:pt x="10717024" y="1912606"/>
                  <a:pt x="10711071" y="1920780"/>
                  <a:pt x="10706258" y="1950875"/>
                </a:cubicBezTo>
                <a:lnTo>
                  <a:pt x="10700334" y="1987928"/>
                </a:lnTo>
                <a:lnTo>
                  <a:pt x="10627733" y="1988231"/>
                </a:lnTo>
                <a:cubicBezTo>
                  <a:pt x="10579045" y="1988434"/>
                  <a:pt x="10549040" y="1993141"/>
                  <a:pt x="10536642" y="2002519"/>
                </a:cubicBezTo>
                <a:cubicBezTo>
                  <a:pt x="10526213" y="2010406"/>
                  <a:pt x="10497143" y="2016635"/>
                  <a:pt x="10469967" y="2016806"/>
                </a:cubicBezTo>
                <a:cubicBezTo>
                  <a:pt x="10442790" y="2016977"/>
                  <a:pt x="10413720" y="2023206"/>
                  <a:pt x="10403292" y="2031094"/>
                </a:cubicBezTo>
                <a:cubicBezTo>
                  <a:pt x="10393121" y="2038785"/>
                  <a:pt x="10375762" y="2045078"/>
                  <a:pt x="10364715" y="2045078"/>
                </a:cubicBezTo>
                <a:cubicBezTo>
                  <a:pt x="10353667" y="2045078"/>
                  <a:pt x="10340137" y="2049570"/>
                  <a:pt x="10334647" y="2055059"/>
                </a:cubicBezTo>
                <a:cubicBezTo>
                  <a:pt x="10327689" y="2062017"/>
                  <a:pt x="10316967" y="2061532"/>
                  <a:pt x="10299245" y="2053458"/>
                </a:cubicBezTo>
                <a:cubicBezTo>
                  <a:pt x="10277231" y="2043428"/>
                  <a:pt x="10271932" y="2044324"/>
                  <a:pt x="10259724" y="2060145"/>
                </a:cubicBezTo>
                <a:cubicBezTo>
                  <a:pt x="10251968" y="2070194"/>
                  <a:pt x="10247574" y="2086765"/>
                  <a:pt x="10249959" y="2096970"/>
                </a:cubicBezTo>
                <a:cubicBezTo>
                  <a:pt x="10252344" y="2107175"/>
                  <a:pt x="10249664" y="2121105"/>
                  <a:pt x="10244003" y="2127926"/>
                </a:cubicBezTo>
                <a:cubicBezTo>
                  <a:pt x="10229619" y="2145259"/>
                  <a:pt x="10170144" y="2143909"/>
                  <a:pt x="10163309" y="2126096"/>
                </a:cubicBezTo>
                <a:cubicBezTo>
                  <a:pt x="10160305" y="2118268"/>
                  <a:pt x="10154010" y="2114234"/>
                  <a:pt x="10149320" y="2117133"/>
                </a:cubicBezTo>
                <a:cubicBezTo>
                  <a:pt x="10144630" y="2120031"/>
                  <a:pt x="10140793" y="2115720"/>
                  <a:pt x="10140793" y="2107553"/>
                </a:cubicBezTo>
                <a:cubicBezTo>
                  <a:pt x="10140793" y="2082395"/>
                  <a:pt x="10108034" y="2091143"/>
                  <a:pt x="10095406" y="2119673"/>
                </a:cubicBezTo>
                <a:cubicBezTo>
                  <a:pt x="10083967" y="2145514"/>
                  <a:pt x="10081178" y="2146485"/>
                  <a:pt x="10028787" y="2142861"/>
                </a:cubicBezTo>
                <a:cubicBezTo>
                  <a:pt x="9998712" y="2140780"/>
                  <a:pt x="9964182" y="2134199"/>
                  <a:pt x="9952055" y="2128237"/>
                </a:cubicBezTo>
                <a:cubicBezTo>
                  <a:pt x="9936777" y="2120726"/>
                  <a:pt x="9928000" y="2120472"/>
                  <a:pt x="9923480" y="2127408"/>
                </a:cubicBezTo>
                <a:cubicBezTo>
                  <a:pt x="9919891" y="2132915"/>
                  <a:pt x="9889495" y="2140223"/>
                  <a:pt x="9855933" y="2143647"/>
                </a:cubicBezTo>
                <a:cubicBezTo>
                  <a:pt x="9812085" y="2148121"/>
                  <a:pt x="9791408" y="2154873"/>
                  <a:pt x="9782467" y="2167639"/>
                </a:cubicBezTo>
                <a:cubicBezTo>
                  <a:pt x="9774581" y="2178896"/>
                  <a:pt x="9752812" y="2187689"/>
                  <a:pt x="9723050" y="2191637"/>
                </a:cubicBezTo>
                <a:cubicBezTo>
                  <a:pt x="9670511" y="2198606"/>
                  <a:pt x="9657914" y="2209195"/>
                  <a:pt x="9648973" y="2253900"/>
                </a:cubicBezTo>
                <a:cubicBezTo>
                  <a:pt x="9645138" y="2273074"/>
                  <a:pt x="9635085" y="2287632"/>
                  <a:pt x="9622331" y="2292481"/>
                </a:cubicBezTo>
                <a:cubicBezTo>
                  <a:pt x="9611065" y="2296764"/>
                  <a:pt x="9596141" y="2307145"/>
                  <a:pt x="9589167" y="2315548"/>
                </a:cubicBezTo>
                <a:cubicBezTo>
                  <a:pt x="9582192" y="2323952"/>
                  <a:pt x="9564509" y="2330828"/>
                  <a:pt x="9549871" y="2330828"/>
                </a:cubicBezTo>
                <a:cubicBezTo>
                  <a:pt x="9535233" y="2330828"/>
                  <a:pt x="9521828" y="2334847"/>
                  <a:pt x="9520081" y="2339759"/>
                </a:cubicBezTo>
                <a:cubicBezTo>
                  <a:pt x="9518335" y="2344672"/>
                  <a:pt x="9459305" y="2350310"/>
                  <a:pt x="9388905" y="2352289"/>
                </a:cubicBezTo>
                <a:cubicBezTo>
                  <a:pt x="9301544" y="2354744"/>
                  <a:pt x="9259709" y="2359469"/>
                  <a:pt x="9257142" y="2367170"/>
                </a:cubicBezTo>
                <a:cubicBezTo>
                  <a:pt x="9255073" y="2373376"/>
                  <a:pt x="9236593" y="2378453"/>
                  <a:pt x="9216075" y="2378453"/>
                </a:cubicBezTo>
                <a:cubicBezTo>
                  <a:pt x="9189264" y="2378453"/>
                  <a:pt x="9178769" y="2382473"/>
                  <a:pt x="9178769" y="2392741"/>
                </a:cubicBezTo>
                <a:cubicBezTo>
                  <a:pt x="9178769" y="2401601"/>
                  <a:pt x="9169793" y="2407028"/>
                  <a:pt x="9155138" y="2407028"/>
                </a:cubicBezTo>
                <a:cubicBezTo>
                  <a:pt x="9138161" y="2407028"/>
                  <a:pt x="9129897" y="2413442"/>
                  <a:pt x="9125790" y="2429805"/>
                </a:cubicBezTo>
                <a:cubicBezTo>
                  <a:pt x="9120043" y="2452702"/>
                  <a:pt x="9091222" y="2464178"/>
                  <a:pt x="9039466" y="2464178"/>
                </a:cubicBezTo>
                <a:cubicBezTo>
                  <a:pt x="9027023" y="2464178"/>
                  <a:pt x="9016844" y="2468123"/>
                  <a:pt x="9016844" y="2472945"/>
                </a:cubicBezTo>
                <a:cubicBezTo>
                  <a:pt x="9016844" y="2477767"/>
                  <a:pt x="8987911" y="2484400"/>
                  <a:pt x="8952550" y="2487684"/>
                </a:cubicBezTo>
                <a:cubicBezTo>
                  <a:pt x="8917188" y="2490968"/>
                  <a:pt x="8880813" y="2497739"/>
                  <a:pt x="8871717" y="2502730"/>
                </a:cubicBezTo>
                <a:cubicBezTo>
                  <a:pt x="8862620" y="2507720"/>
                  <a:pt x="8846904" y="2511803"/>
                  <a:pt x="8836791" y="2511803"/>
                </a:cubicBezTo>
                <a:cubicBezTo>
                  <a:pt x="8826679" y="2511803"/>
                  <a:pt x="8816678" y="2516987"/>
                  <a:pt x="8814567" y="2523322"/>
                </a:cubicBezTo>
                <a:cubicBezTo>
                  <a:pt x="8809172" y="2539506"/>
                  <a:pt x="8564493" y="2539513"/>
                  <a:pt x="8548309" y="2523329"/>
                </a:cubicBezTo>
                <a:cubicBezTo>
                  <a:pt x="8533762" y="2508782"/>
                  <a:pt x="8471736" y="2508271"/>
                  <a:pt x="8457427" y="2522580"/>
                </a:cubicBezTo>
                <a:cubicBezTo>
                  <a:pt x="8446002" y="2534005"/>
                  <a:pt x="7600392" y="2536694"/>
                  <a:pt x="7555586" y="2525448"/>
                </a:cubicBezTo>
                <a:cubicBezTo>
                  <a:pt x="7543175" y="2522333"/>
                  <a:pt x="7530821" y="2523347"/>
                  <a:pt x="7528131" y="2527700"/>
                </a:cubicBezTo>
                <a:cubicBezTo>
                  <a:pt x="7520463" y="2540111"/>
                  <a:pt x="7032192" y="2534786"/>
                  <a:pt x="7028012" y="2522246"/>
                </a:cubicBezTo>
                <a:cubicBezTo>
                  <a:pt x="7023647" y="2509148"/>
                  <a:pt x="6924613" y="2508333"/>
                  <a:pt x="6916582" y="2521328"/>
                </a:cubicBezTo>
                <a:cubicBezTo>
                  <a:pt x="6908807" y="2533907"/>
                  <a:pt x="6695756" y="2533907"/>
                  <a:pt x="6687982" y="2521328"/>
                </a:cubicBezTo>
                <a:cubicBezTo>
                  <a:pt x="6684743" y="2516089"/>
                  <a:pt x="6673775" y="2511803"/>
                  <a:pt x="6663607" y="2511803"/>
                </a:cubicBezTo>
                <a:cubicBezTo>
                  <a:pt x="6653438" y="2511803"/>
                  <a:pt x="6645119" y="2516089"/>
                  <a:pt x="6645119" y="2521328"/>
                </a:cubicBezTo>
                <a:cubicBezTo>
                  <a:pt x="6645119" y="2527073"/>
                  <a:pt x="6605431" y="2530853"/>
                  <a:pt x="6545107" y="2530853"/>
                </a:cubicBezTo>
                <a:cubicBezTo>
                  <a:pt x="6484781" y="2530853"/>
                  <a:pt x="6445094" y="2527073"/>
                  <a:pt x="6445094" y="2521328"/>
                </a:cubicBezTo>
                <a:cubicBezTo>
                  <a:pt x="6445094" y="2516089"/>
                  <a:pt x="6436521" y="2511803"/>
                  <a:pt x="6426044" y="2511803"/>
                </a:cubicBezTo>
                <a:cubicBezTo>
                  <a:pt x="6415566" y="2511803"/>
                  <a:pt x="6406994" y="2516089"/>
                  <a:pt x="6406994" y="2521328"/>
                </a:cubicBezTo>
                <a:cubicBezTo>
                  <a:pt x="6406994" y="2526567"/>
                  <a:pt x="6396531" y="2530853"/>
                  <a:pt x="6383744" y="2530853"/>
                </a:cubicBezTo>
                <a:cubicBezTo>
                  <a:pt x="6370956" y="2530853"/>
                  <a:pt x="6357844" y="2526567"/>
                  <a:pt x="6354607" y="2521328"/>
                </a:cubicBezTo>
                <a:cubicBezTo>
                  <a:pt x="6345953" y="2507327"/>
                  <a:pt x="6213385" y="2509345"/>
                  <a:pt x="6198158" y="2523709"/>
                </a:cubicBezTo>
                <a:cubicBezTo>
                  <a:pt x="6188061" y="2533234"/>
                  <a:pt x="6184665" y="2533234"/>
                  <a:pt x="6181172" y="2523709"/>
                </a:cubicBezTo>
                <a:cubicBezTo>
                  <a:pt x="6175609" y="2508536"/>
                  <a:pt x="6086143" y="2507567"/>
                  <a:pt x="6081124" y="2522626"/>
                </a:cubicBezTo>
                <a:cubicBezTo>
                  <a:pt x="6078558" y="2530324"/>
                  <a:pt x="6071453" y="2529662"/>
                  <a:pt x="6056518" y="2520334"/>
                </a:cubicBezTo>
                <a:cubicBezTo>
                  <a:pt x="6039594" y="2509766"/>
                  <a:pt x="6031847" y="2509514"/>
                  <a:pt x="6016598" y="2519037"/>
                </a:cubicBezTo>
                <a:cubicBezTo>
                  <a:pt x="5993983" y="2533160"/>
                  <a:pt x="5864069" y="2535112"/>
                  <a:pt x="5864069" y="2521328"/>
                </a:cubicBezTo>
                <a:cubicBezTo>
                  <a:pt x="5864069" y="2515177"/>
                  <a:pt x="5756119" y="2511803"/>
                  <a:pt x="5559269" y="2511803"/>
                </a:cubicBezTo>
                <a:cubicBezTo>
                  <a:pt x="5362419" y="2511803"/>
                  <a:pt x="5254469" y="2508430"/>
                  <a:pt x="5254469" y="2502278"/>
                </a:cubicBezTo>
                <a:cubicBezTo>
                  <a:pt x="5254469" y="2497039"/>
                  <a:pt x="5244006" y="2492753"/>
                  <a:pt x="5231219" y="2492753"/>
                </a:cubicBezTo>
                <a:cubicBezTo>
                  <a:pt x="5218431" y="2492753"/>
                  <a:pt x="5205319" y="2497039"/>
                  <a:pt x="5202082" y="2502278"/>
                </a:cubicBezTo>
                <a:cubicBezTo>
                  <a:pt x="5198843" y="2507517"/>
                  <a:pt x="5175016" y="2511803"/>
                  <a:pt x="5149132" y="2511803"/>
                </a:cubicBezTo>
                <a:cubicBezTo>
                  <a:pt x="5123247" y="2511803"/>
                  <a:pt x="5102069" y="2507517"/>
                  <a:pt x="5102069" y="2502278"/>
                </a:cubicBezTo>
                <a:cubicBezTo>
                  <a:pt x="5102069" y="2497039"/>
                  <a:pt x="5095639" y="2492753"/>
                  <a:pt x="5087782" y="2492753"/>
                </a:cubicBezTo>
                <a:cubicBezTo>
                  <a:pt x="5079923" y="2492753"/>
                  <a:pt x="5073494" y="2497039"/>
                  <a:pt x="5073494" y="2502278"/>
                </a:cubicBezTo>
                <a:cubicBezTo>
                  <a:pt x="5073494" y="2508175"/>
                  <a:pt x="5022694" y="2511803"/>
                  <a:pt x="4940144" y="2511803"/>
                </a:cubicBezTo>
                <a:cubicBezTo>
                  <a:pt x="4852104" y="2511803"/>
                  <a:pt x="4806794" y="2508354"/>
                  <a:pt x="4806794" y="2501651"/>
                </a:cubicBezTo>
                <a:cubicBezTo>
                  <a:pt x="4806794" y="2489304"/>
                  <a:pt x="4170557" y="2491437"/>
                  <a:pt x="4162910" y="2503809"/>
                </a:cubicBezTo>
                <a:cubicBezTo>
                  <a:pt x="4160193" y="2508206"/>
                  <a:pt x="4109788" y="2511803"/>
                  <a:pt x="4050899" y="2511803"/>
                </a:cubicBezTo>
                <a:cubicBezTo>
                  <a:pt x="3977945" y="2511803"/>
                  <a:pt x="3940034" y="2515597"/>
                  <a:pt x="3931919" y="2523709"/>
                </a:cubicBezTo>
                <a:cubicBezTo>
                  <a:pt x="3916285" y="2539337"/>
                  <a:pt x="3670967" y="2538085"/>
                  <a:pt x="3665722" y="2522351"/>
                </a:cubicBezTo>
                <a:cubicBezTo>
                  <a:pt x="3660917" y="2507935"/>
                  <a:pt x="3628222" y="2508982"/>
                  <a:pt x="3623311" y="2523709"/>
                </a:cubicBezTo>
                <a:cubicBezTo>
                  <a:pt x="3620510" y="2532107"/>
                  <a:pt x="3595386" y="2535309"/>
                  <a:pt x="3538044" y="2534574"/>
                </a:cubicBezTo>
                <a:lnTo>
                  <a:pt x="3456748" y="2533533"/>
                </a:lnTo>
                <a:lnTo>
                  <a:pt x="3444193" y="2565531"/>
                </a:lnTo>
                <a:cubicBezTo>
                  <a:pt x="3430445" y="2600569"/>
                  <a:pt x="3406619" y="2608779"/>
                  <a:pt x="3406619" y="2578478"/>
                </a:cubicBezTo>
                <a:cubicBezTo>
                  <a:pt x="3406619" y="2562250"/>
                  <a:pt x="3400269" y="2559428"/>
                  <a:pt x="3363756" y="2559428"/>
                </a:cubicBezTo>
                <a:cubicBezTo>
                  <a:pt x="3340182" y="2559428"/>
                  <a:pt x="3320894" y="2555142"/>
                  <a:pt x="3320894" y="2549903"/>
                </a:cubicBezTo>
                <a:cubicBezTo>
                  <a:pt x="3320894" y="2529830"/>
                  <a:pt x="3281080" y="2541705"/>
                  <a:pt x="3249038" y="2571334"/>
                </a:cubicBezTo>
                <a:cubicBezTo>
                  <a:pt x="3221733" y="2596583"/>
                  <a:pt x="3213547" y="2613266"/>
                  <a:pt x="3204634" y="2661822"/>
                </a:cubicBezTo>
                <a:cubicBezTo>
                  <a:pt x="3197535" y="2700493"/>
                  <a:pt x="3189143" y="2721353"/>
                  <a:pt x="3180682" y="2721353"/>
                </a:cubicBezTo>
                <a:cubicBezTo>
                  <a:pt x="3173519" y="2721353"/>
                  <a:pt x="3168354" y="2726711"/>
                  <a:pt x="3169205" y="2733259"/>
                </a:cubicBezTo>
                <a:cubicBezTo>
                  <a:pt x="3173874" y="2769215"/>
                  <a:pt x="3167263" y="2797553"/>
                  <a:pt x="3154206" y="2797553"/>
                </a:cubicBezTo>
                <a:cubicBezTo>
                  <a:pt x="3135752" y="2797553"/>
                  <a:pt x="3135767" y="2762876"/>
                  <a:pt x="3154235" y="2727464"/>
                </a:cubicBezTo>
                <a:cubicBezTo>
                  <a:pt x="3167704" y="2701638"/>
                  <a:pt x="3167194" y="2699261"/>
                  <a:pt x="3144313" y="2681263"/>
                </a:cubicBezTo>
                <a:cubicBezTo>
                  <a:pt x="3127723" y="2668213"/>
                  <a:pt x="3121984" y="2656639"/>
                  <a:pt x="3125934" y="2644196"/>
                </a:cubicBezTo>
                <a:cubicBezTo>
                  <a:pt x="3129092" y="2634245"/>
                  <a:pt x="3127386" y="2626103"/>
                  <a:pt x="3122142" y="2626103"/>
                </a:cubicBezTo>
                <a:cubicBezTo>
                  <a:pt x="3116898" y="2626103"/>
                  <a:pt x="3111251" y="2614316"/>
                  <a:pt x="3109594" y="2599909"/>
                </a:cubicBezTo>
                <a:cubicBezTo>
                  <a:pt x="3106826" y="2575852"/>
                  <a:pt x="3102828" y="2573476"/>
                  <a:pt x="3060596" y="2570782"/>
                </a:cubicBezTo>
                <a:cubicBezTo>
                  <a:pt x="3035305" y="2569169"/>
                  <a:pt x="3009588" y="2571899"/>
                  <a:pt x="3003446" y="2576849"/>
                </a:cubicBezTo>
                <a:cubicBezTo>
                  <a:pt x="2997305" y="2581799"/>
                  <a:pt x="2974284" y="2588816"/>
                  <a:pt x="2952290" y="2592443"/>
                </a:cubicBezTo>
                <a:cubicBezTo>
                  <a:pt x="2912667" y="2598976"/>
                  <a:pt x="2912273" y="2599437"/>
                  <a:pt x="2909427" y="2642664"/>
                </a:cubicBezTo>
                <a:cubicBezTo>
                  <a:pt x="2905865" y="2696776"/>
                  <a:pt x="2886977" y="2702651"/>
                  <a:pt x="2842540" y="2663472"/>
                </a:cubicBezTo>
                <a:cubicBezTo>
                  <a:pt x="2805675" y="2630968"/>
                  <a:pt x="2777969" y="2627195"/>
                  <a:pt x="2777969" y="2654678"/>
                </a:cubicBezTo>
                <a:cubicBezTo>
                  <a:pt x="2777969" y="2667621"/>
                  <a:pt x="2771619" y="2673728"/>
                  <a:pt x="2758162" y="2673728"/>
                </a:cubicBezTo>
                <a:cubicBezTo>
                  <a:pt x="2741110" y="2673728"/>
                  <a:pt x="2739228" y="2677702"/>
                  <a:pt x="2744631" y="2702303"/>
                </a:cubicBezTo>
                <a:cubicBezTo>
                  <a:pt x="2750035" y="2726904"/>
                  <a:pt x="2748153" y="2730878"/>
                  <a:pt x="2731101" y="2730878"/>
                </a:cubicBezTo>
                <a:cubicBezTo>
                  <a:pt x="2719845" y="2730878"/>
                  <a:pt x="2711294" y="2724710"/>
                  <a:pt x="2711294" y="2716590"/>
                </a:cubicBezTo>
                <a:cubicBezTo>
                  <a:pt x="2711294" y="2708732"/>
                  <a:pt x="2707982" y="2702303"/>
                  <a:pt x="2703935" y="2702303"/>
                </a:cubicBezTo>
                <a:cubicBezTo>
                  <a:pt x="2699887" y="2702303"/>
                  <a:pt x="2688496" y="2687301"/>
                  <a:pt x="2678622" y="2668965"/>
                </a:cubicBezTo>
                <a:cubicBezTo>
                  <a:pt x="2661551" y="2637266"/>
                  <a:pt x="2658169" y="2635628"/>
                  <a:pt x="2609781" y="2635628"/>
                </a:cubicBezTo>
                <a:lnTo>
                  <a:pt x="2558894" y="2635628"/>
                </a:lnTo>
                <a:lnTo>
                  <a:pt x="2558894" y="2673166"/>
                </a:lnTo>
                <a:cubicBezTo>
                  <a:pt x="2558894" y="2693812"/>
                  <a:pt x="2554356" y="2713508"/>
                  <a:pt x="2548811" y="2716935"/>
                </a:cubicBezTo>
                <a:cubicBezTo>
                  <a:pt x="2543027" y="2720510"/>
                  <a:pt x="2541319" y="2734963"/>
                  <a:pt x="2544805" y="2750835"/>
                </a:cubicBezTo>
                <a:cubicBezTo>
                  <a:pt x="2549929" y="2774165"/>
                  <a:pt x="2547901" y="2778503"/>
                  <a:pt x="2531869" y="2778503"/>
                </a:cubicBezTo>
                <a:cubicBezTo>
                  <a:pt x="2521412" y="2778503"/>
                  <a:pt x="2510982" y="2783861"/>
                  <a:pt x="2508691" y="2790409"/>
                </a:cubicBezTo>
                <a:cubicBezTo>
                  <a:pt x="2505699" y="2798964"/>
                  <a:pt x="2498747" y="2797185"/>
                  <a:pt x="2483993" y="2784087"/>
                </a:cubicBezTo>
                <a:cubicBezTo>
                  <a:pt x="2466350" y="2768425"/>
                  <a:pt x="2464153" y="2758699"/>
                  <a:pt x="2468394" y="2715030"/>
                </a:cubicBezTo>
                <a:lnTo>
                  <a:pt x="2473330" y="2664203"/>
                </a:lnTo>
                <a:lnTo>
                  <a:pt x="2429368" y="2664203"/>
                </a:lnTo>
                <a:cubicBezTo>
                  <a:pt x="2395509" y="2664203"/>
                  <a:pt x="2386587" y="2667281"/>
                  <a:pt x="2390545" y="2677596"/>
                </a:cubicBezTo>
                <a:cubicBezTo>
                  <a:pt x="2395387" y="2690214"/>
                  <a:pt x="2370249" y="2721353"/>
                  <a:pt x="2355221" y="2721353"/>
                </a:cubicBezTo>
                <a:cubicBezTo>
                  <a:pt x="2351420" y="2721353"/>
                  <a:pt x="2334613" y="2734192"/>
                  <a:pt x="2317871" y="2749884"/>
                </a:cubicBezTo>
                <a:cubicBezTo>
                  <a:pt x="2301129" y="2765576"/>
                  <a:pt x="2284217" y="2778435"/>
                  <a:pt x="2280287" y="2778459"/>
                </a:cubicBezTo>
                <a:cubicBezTo>
                  <a:pt x="2276358" y="2778487"/>
                  <a:pt x="2273144" y="2789219"/>
                  <a:pt x="2273144" y="2802315"/>
                </a:cubicBezTo>
                <a:cubicBezTo>
                  <a:pt x="2273144" y="2819501"/>
                  <a:pt x="2268021" y="2826128"/>
                  <a:pt x="2254736" y="2826128"/>
                </a:cubicBezTo>
                <a:cubicBezTo>
                  <a:pt x="2232433" y="2826128"/>
                  <a:pt x="2221915" y="2797544"/>
                  <a:pt x="2230251" y="2759591"/>
                </a:cubicBezTo>
                <a:cubicBezTo>
                  <a:pt x="2235576" y="2735347"/>
                  <a:pt x="2233230" y="2730786"/>
                  <a:pt x="2212798" y="2725658"/>
                </a:cubicBezTo>
                <a:cubicBezTo>
                  <a:pt x="2199815" y="2722399"/>
                  <a:pt x="2181293" y="2723820"/>
                  <a:pt x="2171637" y="2728814"/>
                </a:cubicBezTo>
                <a:cubicBezTo>
                  <a:pt x="2161981" y="2733809"/>
                  <a:pt x="2137439" y="2740904"/>
                  <a:pt x="2117099" y="2744581"/>
                </a:cubicBezTo>
                <a:lnTo>
                  <a:pt x="2080116" y="2751265"/>
                </a:lnTo>
                <a:lnTo>
                  <a:pt x="2085454" y="2802984"/>
                </a:lnTo>
                <a:cubicBezTo>
                  <a:pt x="2088390" y="2831430"/>
                  <a:pt x="2089160" y="2854703"/>
                  <a:pt x="2087166" y="2854703"/>
                </a:cubicBezTo>
                <a:cubicBezTo>
                  <a:pt x="2085172" y="2854703"/>
                  <a:pt x="2072623" y="2849729"/>
                  <a:pt x="2059279" y="2843649"/>
                </a:cubicBezTo>
                <a:cubicBezTo>
                  <a:pt x="2041641" y="2835612"/>
                  <a:pt x="2035019" y="2825273"/>
                  <a:pt x="2035019" y="2805769"/>
                </a:cubicBezTo>
                <a:cubicBezTo>
                  <a:pt x="2035019" y="2787524"/>
                  <a:pt x="2027248" y="2773851"/>
                  <a:pt x="2010728" y="2763026"/>
                </a:cubicBezTo>
                <a:cubicBezTo>
                  <a:pt x="1997368" y="2754272"/>
                  <a:pt x="1988540" y="2741628"/>
                  <a:pt x="1991112" y="2734928"/>
                </a:cubicBezTo>
                <a:cubicBezTo>
                  <a:pt x="1998020" y="2716926"/>
                  <a:pt x="1975990" y="2703495"/>
                  <a:pt x="1954056" y="2712336"/>
                </a:cubicBezTo>
                <a:cubicBezTo>
                  <a:pt x="1943579" y="2716559"/>
                  <a:pt x="1923031" y="2720315"/>
                  <a:pt x="1908395" y="2720683"/>
                </a:cubicBezTo>
                <a:cubicBezTo>
                  <a:pt x="1892923" y="2721073"/>
                  <a:pt x="1882431" y="2726337"/>
                  <a:pt x="1883330" y="2733259"/>
                </a:cubicBezTo>
                <a:cubicBezTo>
                  <a:pt x="1888337" y="2771819"/>
                  <a:pt x="1883292" y="2775878"/>
                  <a:pt x="1831307" y="2775127"/>
                </a:cubicBezTo>
                <a:cubicBezTo>
                  <a:pt x="1803085" y="2774719"/>
                  <a:pt x="1774153" y="2779073"/>
                  <a:pt x="1767013" y="2784803"/>
                </a:cubicBezTo>
                <a:cubicBezTo>
                  <a:pt x="1739130" y="2807180"/>
                  <a:pt x="1712595" y="2808504"/>
                  <a:pt x="1692606" y="2788515"/>
                </a:cubicBezTo>
                <a:cubicBezTo>
                  <a:pt x="1672372" y="2768281"/>
                  <a:pt x="1634969" y="2761784"/>
                  <a:pt x="1634969" y="2778503"/>
                </a:cubicBezTo>
                <a:cubicBezTo>
                  <a:pt x="1634969" y="2783742"/>
                  <a:pt x="1626649" y="2788028"/>
                  <a:pt x="1616481" y="2788028"/>
                </a:cubicBezTo>
                <a:cubicBezTo>
                  <a:pt x="1606312" y="2788028"/>
                  <a:pt x="1595344" y="2792314"/>
                  <a:pt x="1592106" y="2797553"/>
                </a:cubicBezTo>
                <a:cubicBezTo>
                  <a:pt x="1581717" y="2814363"/>
                  <a:pt x="1536885" y="2807737"/>
                  <a:pt x="1513711" y="2785966"/>
                </a:cubicBezTo>
                <a:cubicBezTo>
                  <a:pt x="1487112" y="2760978"/>
                  <a:pt x="1460816" y="2770947"/>
                  <a:pt x="1455458" y="2808051"/>
                </a:cubicBezTo>
                <a:cubicBezTo>
                  <a:pt x="1453645" y="2820613"/>
                  <a:pt x="1446144" y="2834318"/>
                  <a:pt x="1438790" y="2838508"/>
                </a:cubicBezTo>
                <a:cubicBezTo>
                  <a:pt x="1430885" y="2843010"/>
                  <a:pt x="1425419" y="2861371"/>
                  <a:pt x="1425419" y="2883416"/>
                </a:cubicBezTo>
                <a:cubicBezTo>
                  <a:pt x="1425419" y="2910959"/>
                  <a:pt x="1420439" y="2923373"/>
                  <a:pt x="1406369" y="2930903"/>
                </a:cubicBezTo>
                <a:cubicBezTo>
                  <a:pt x="1395642" y="2936644"/>
                  <a:pt x="1387319" y="2950847"/>
                  <a:pt x="1387319" y="2963409"/>
                </a:cubicBezTo>
                <a:cubicBezTo>
                  <a:pt x="1387319" y="2994350"/>
                  <a:pt x="1366671" y="3009422"/>
                  <a:pt x="1338540" y="2999016"/>
                </a:cubicBezTo>
                <a:cubicBezTo>
                  <a:pt x="1326078" y="2994405"/>
                  <a:pt x="1317122" y="2986838"/>
                  <a:pt x="1318640" y="2982199"/>
                </a:cubicBezTo>
                <a:cubicBezTo>
                  <a:pt x="1320157" y="2977561"/>
                  <a:pt x="1312656" y="2972396"/>
                  <a:pt x="1301971" y="2970722"/>
                </a:cubicBezTo>
                <a:cubicBezTo>
                  <a:pt x="1291286" y="2969048"/>
                  <a:pt x="1282544" y="2961137"/>
                  <a:pt x="1282544" y="2953142"/>
                </a:cubicBezTo>
                <a:cubicBezTo>
                  <a:pt x="1282544" y="2945147"/>
                  <a:pt x="1273285" y="2925604"/>
                  <a:pt x="1261970" y="2909713"/>
                </a:cubicBezTo>
                <a:cubicBezTo>
                  <a:pt x="1245268" y="2886257"/>
                  <a:pt x="1243475" y="2877491"/>
                  <a:pt x="1252445" y="2863128"/>
                </a:cubicBezTo>
                <a:cubicBezTo>
                  <a:pt x="1267775" y="2838580"/>
                  <a:pt x="1266271" y="2807078"/>
                  <a:pt x="1249768" y="2807078"/>
                </a:cubicBezTo>
                <a:cubicBezTo>
                  <a:pt x="1242219" y="2807078"/>
                  <a:pt x="1233394" y="2811364"/>
                  <a:pt x="1230156" y="2816603"/>
                </a:cubicBezTo>
                <a:cubicBezTo>
                  <a:pt x="1226918" y="2821842"/>
                  <a:pt x="1202809" y="2826128"/>
                  <a:pt x="1176580" y="2826128"/>
                </a:cubicBezTo>
                <a:cubicBezTo>
                  <a:pt x="1126054" y="2826128"/>
                  <a:pt x="1087790" y="2840115"/>
                  <a:pt x="1097101" y="2855181"/>
                </a:cubicBezTo>
                <a:cubicBezTo>
                  <a:pt x="1100177" y="2860157"/>
                  <a:pt x="1096309" y="2864228"/>
                  <a:pt x="1088506" y="2864228"/>
                </a:cubicBezTo>
                <a:cubicBezTo>
                  <a:pt x="1080703" y="2864228"/>
                  <a:pt x="1072949" y="2873828"/>
                  <a:pt x="1071275" y="2885562"/>
                </a:cubicBezTo>
                <a:cubicBezTo>
                  <a:pt x="1067583" y="2911440"/>
                  <a:pt x="1043020" y="2917530"/>
                  <a:pt x="1005322" y="2901915"/>
                </a:cubicBezTo>
                <a:cubicBezTo>
                  <a:pt x="984252" y="2893187"/>
                  <a:pt x="978665" y="2885856"/>
                  <a:pt x="982905" y="2872497"/>
                </a:cubicBezTo>
                <a:cubicBezTo>
                  <a:pt x="987558" y="2857835"/>
                  <a:pt x="983549" y="2854703"/>
                  <a:pt x="960129" y="2854703"/>
                </a:cubicBezTo>
                <a:cubicBezTo>
                  <a:pt x="944496" y="2854703"/>
                  <a:pt x="929206" y="2860061"/>
                  <a:pt x="926150" y="2866609"/>
                </a:cubicBezTo>
                <a:cubicBezTo>
                  <a:pt x="921705" y="2876134"/>
                  <a:pt x="919482" y="2876134"/>
                  <a:pt x="915037" y="2866609"/>
                </a:cubicBezTo>
                <a:cubicBezTo>
                  <a:pt x="907062" y="2849519"/>
                  <a:pt x="864852" y="2851934"/>
                  <a:pt x="846241" y="2870545"/>
                </a:cubicBezTo>
                <a:cubicBezTo>
                  <a:pt x="829612" y="2887174"/>
                  <a:pt x="829686" y="2927093"/>
                  <a:pt x="846384" y="2947451"/>
                </a:cubicBezTo>
                <a:cubicBezTo>
                  <a:pt x="851700" y="2953932"/>
                  <a:pt x="853561" y="2965719"/>
                  <a:pt x="850520" y="2973644"/>
                </a:cubicBezTo>
                <a:cubicBezTo>
                  <a:pt x="847265" y="2982127"/>
                  <a:pt x="850287" y="2988053"/>
                  <a:pt x="857869" y="2988053"/>
                </a:cubicBezTo>
                <a:cubicBezTo>
                  <a:pt x="869862" y="2988053"/>
                  <a:pt x="882063" y="3015333"/>
                  <a:pt x="882363" y="3042822"/>
                </a:cubicBezTo>
                <a:cubicBezTo>
                  <a:pt x="882430" y="3049370"/>
                  <a:pt x="874115" y="3054728"/>
                  <a:pt x="863875" y="3054728"/>
                </a:cubicBezTo>
                <a:cubicBezTo>
                  <a:pt x="850138" y="3054728"/>
                  <a:pt x="843617" y="3045987"/>
                  <a:pt x="839002" y="3021390"/>
                </a:cubicBezTo>
                <a:close/>
                <a:moveTo>
                  <a:pt x="336437" y="217274"/>
                </a:moveTo>
                <a:cubicBezTo>
                  <a:pt x="333403" y="202105"/>
                  <a:pt x="333428" y="174245"/>
                  <a:pt x="336494" y="155362"/>
                </a:cubicBezTo>
                <a:cubicBezTo>
                  <a:pt x="341140" y="126736"/>
                  <a:pt x="345966" y="121028"/>
                  <a:pt x="365524" y="121028"/>
                </a:cubicBezTo>
                <a:cubicBezTo>
                  <a:pt x="380971" y="121028"/>
                  <a:pt x="390683" y="127534"/>
                  <a:pt x="393963" y="140078"/>
                </a:cubicBezTo>
                <a:cubicBezTo>
                  <a:pt x="396703" y="150556"/>
                  <a:pt x="402732" y="159128"/>
                  <a:pt x="407359" y="159128"/>
                </a:cubicBezTo>
                <a:cubicBezTo>
                  <a:pt x="411987" y="159128"/>
                  <a:pt x="415773" y="171494"/>
                  <a:pt x="415773" y="186608"/>
                </a:cubicBezTo>
                <a:cubicBezTo>
                  <a:pt x="415773" y="205304"/>
                  <a:pt x="408269" y="219004"/>
                  <a:pt x="392296" y="229470"/>
                </a:cubicBezTo>
                <a:cubicBezTo>
                  <a:pt x="358153" y="251842"/>
                  <a:pt x="342676" y="248463"/>
                  <a:pt x="336439" y="217274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Graphic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A8BF34-6B3D-44EE-8892-2ADFB2E727A8}"/>
              </a:ext>
            </a:extLst>
          </p:cNvPr>
          <p:cNvSpPr/>
          <p:nvPr/>
        </p:nvSpPr>
        <p:spPr>
          <a:xfrm>
            <a:off x="5862239" y="4322150"/>
            <a:ext cx="3725392" cy="1095525"/>
          </a:xfrm>
          <a:custGeom>
            <a:avLst/>
            <a:gdLst>
              <a:gd name="connsiteX0" fmla="*/ 4528332 w 12200149"/>
              <a:gd name="connsiteY0" fmla="*/ 2312356 h 2322673"/>
              <a:gd name="connsiteX1" fmla="*/ 4561597 w 12200149"/>
              <a:gd name="connsiteY1" fmla="*/ 2295185 h 2322673"/>
              <a:gd name="connsiteX2" fmla="*/ 4569080 w 12200149"/>
              <a:gd name="connsiteY2" fmla="*/ 2307409 h 2322673"/>
              <a:gd name="connsiteX3" fmla="*/ 4548706 w 12200149"/>
              <a:gd name="connsiteY3" fmla="*/ 2319634 h 2322673"/>
              <a:gd name="connsiteX4" fmla="*/ 4528332 w 12200149"/>
              <a:gd name="connsiteY4" fmla="*/ 2312356 h 2322673"/>
              <a:gd name="connsiteX5" fmla="*/ 4601679 w 12200149"/>
              <a:gd name="connsiteY5" fmla="*/ 2313118 h 2322673"/>
              <a:gd name="connsiteX6" fmla="*/ 4623462 w 12200149"/>
              <a:gd name="connsiteY6" fmla="*/ 2301838 h 2322673"/>
              <a:gd name="connsiteX7" fmla="*/ 4648439 w 12200149"/>
              <a:gd name="connsiteY7" fmla="*/ 2289528 h 2322673"/>
              <a:gd name="connsiteX8" fmla="*/ 4508619 w 12200149"/>
              <a:gd name="connsiteY8" fmla="*/ 2259456 h 2322673"/>
              <a:gd name="connsiteX9" fmla="*/ 4409408 w 12200149"/>
              <a:gd name="connsiteY9" fmla="*/ 2237430 h 2322673"/>
              <a:gd name="connsiteX10" fmla="*/ 4323300 w 12200149"/>
              <a:gd name="connsiteY10" fmla="*/ 2216352 h 2322673"/>
              <a:gd name="connsiteX11" fmla="*/ 4251367 w 12200149"/>
              <a:gd name="connsiteY11" fmla="*/ 2206030 h 2322673"/>
              <a:gd name="connsiteX12" fmla="*/ 4184005 w 12200149"/>
              <a:gd name="connsiteY12" fmla="*/ 2193685 h 2322673"/>
              <a:gd name="connsiteX13" fmla="*/ 4120845 w 12200149"/>
              <a:gd name="connsiteY13" fmla="*/ 2180106 h 2322673"/>
              <a:gd name="connsiteX14" fmla="*/ 4102765 w 12200149"/>
              <a:gd name="connsiteY14" fmla="*/ 2182042 h 2322673"/>
              <a:gd name="connsiteX15" fmla="*/ 3592470 w 12200149"/>
              <a:gd name="connsiteY15" fmla="*/ 2180927 h 2322673"/>
              <a:gd name="connsiteX16" fmla="*/ 3561909 w 12200149"/>
              <a:gd name="connsiteY16" fmla="*/ 2172939 h 2322673"/>
              <a:gd name="connsiteX17" fmla="*/ 3534064 w 12200149"/>
              <a:gd name="connsiteY17" fmla="*/ 2156639 h 2322673"/>
              <a:gd name="connsiteX18" fmla="*/ 3514171 w 12200149"/>
              <a:gd name="connsiteY18" fmla="*/ 2140340 h 2322673"/>
              <a:gd name="connsiteX19" fmla="*/ 3489241 w 12200149"/>
              <a:gd name="connsiteY19" fmla="*/ 2132190 h 2322673"/>
              <a:gd name="connsiteX20" fmla="*/ 3440342 w 12200149"/>
              <a:gd name="connsiteY20" fmla="*/ 2124040 h 2322673"/>
              <a:gd name="connsiteX21" fmla="*/ 3391444 w 12200149"/>
              <a:gd name="connsiteY21" fmla="*/ 2115891 h 2322673"/>
              <a:gd name="connsiteX22" fmla="*/ 3358651 w 12200149"/>
              <a:gd name="connsiteY22" fmla="*/ 2107741 h 2322673"/>
              <a:gd name="connsiteX23" fmla="*/ 3322171 w 12200149"/>
              <a:gd name="connsiteY23" fmla="*/ 2091441 h 2322673"/>
              <a:gd name="connsiteX24" fmla="*/ 3285211 w 12200149"/>
              <a:gd name="connsiteY24" fmla="*/ 2075142 h 2322673"/>
              <a:gd name="connsiteX25" fmla="*/ 3256973 w 12200149"/>
              <a:gd name="connsiteY25" fmla="*/ 2066355 h 2322673"/>
              <a:gd name="connsiteX26" fmla="*/ 3230487 w 12200149"/>
              <a:gd name="connsiteY26" fmla="*/ 2059390 h 2322673"/>
              <a:gd name="connsiteX27" fmla="*/ 3167326 w 12200149"/>
              <a:gd name="connsiteY27" fmla="*/ 2047595 h 2322673"/>
              <a:gd name="connsiteX28" fmla="*/ 3072051 w 12200149"/>
              <a:gd name="connsiteY28" fmla="*/ 2030394 h 2322673"/>
              <a:gd name="connsiteX29" fmla="*/ 2959992 w 12200149"/>
              <a:gd name="connsiteY29" fmla="*/ 2015920 h 2322673"/>
              <a:gd name="connsiteX30" fmla="*/ 2928324 w 12200149"/>
              <a:gd name="connsiteY30" fmla="*/ 2000064 h 2322673"/>
              <a:gd name="connsiteX31" fmla="*/ 2871276 w 12200149"/>
              <a:gd name="connsiteY31" fmla="*/ 1987992 h 2322673"/>
              <a:gd name="connsiteX32" fmla="*/ 2820963 w 12200149"/>
              <a:gd name="connsiteY32" fmla="*/ 1976954 h 2322673"/>
              <a:gd name="connsiteX33" fmla="*/ 2782251 w 12200149"/>
              <a:gd name="connsiteY33" fmla="*/ 1964943 h 2322673"/>
              <a:gd name="connsiteX34" fmla="*/ 2751690 w 12200149"/>
              <a:gd name="connsiteY34" fmla="*/ 1953150 h 2322673"/>
              <a:gd name="connsiteX35" fmla="*/ 2701229 w 12200149"/>
              <a:gd name="connsiteY35" fmla="*/ 1941794 h 2322673"/>
              <a:gd name="connsiteX36" fmla="*/ 2628064 w 12200149"/>
              <a:gd name="connsiteY36" fmla="*/ 1908975 h 2322673"/>
              <a:gd name="connsiteX37" fmla="*/ 2576653 w 12200149"/>
              <a:gd name="connsiteY37" fmla="*/ 1876045 h 2322673"/>
              <a:gd name="connsiteX38" fmla="*/ 2547946 w 12200149"/>
              <a:gd name="connsiteY38" fmla="*/ 1862880 h 2322673"/>
              <a:gd name="connsiteX39" fmla="*/ 2532598 w 12200149"/>
              <a:gd name="connsiteY39" fmla="*/ 1855099 h 2322673"/>
              <a:gd name="connsiteX40" fmla="*/ 2507309 w 12200149"/>
              <a:gd name="connsiteY40" fmla="*/ 1787864 h 2322673"/>
              <a:gd name="connsiteX41" fmla="*/ 2500090 w 12200149"/>
              <a:gd name="connsiteY41" fmla="*/ 1757302 h 2322673"/>
              <a:gd name="connsiteX42" fmla="*/ 2487893 w 12200149"/>
              <a:gd name="connsiteY42" fmla="*/ 1725479 h 2322673"/>
              <a:gd name="connsiteX43" fmla="*/ 2444651 w 12200149"/>
              <a:gd name="connsiteY43" fmla="*/ 1680655 h 2322673"/>
              <a:gd name="connsiteX44" fmla="*/ 2367201 w 12200149"/>
              <a:gd name="connsiteY44" fmla="*/ 1667655 h 2322673"/>
              <a:gd name="connsiteX45" fmla="*/ 2327904 w 12200149"/>
              <a:gd name="connsiteY45" fmla="*/ 1660005 h 2322673"/>
              <a:gd name="connsiteX46" fmla="*/ 2289192 w 12200149"/>
              <a:gd name="connsiteY46" fmla="*/ 1646752 h 2322673"/>
              <a:gd name="connsiteX47" fmla="*/ 2241157 w 12200149"/>
              <a:gd name="connsiteY47" fmla="*/ 1633746 h 2322673"/>
              <a:gd name="connsiteX48" fmla="*/ 2188184 w 12200149"/>
              <a:gd name="connsiteY48" fmla="*/ 1621780 h 2322673"/>
              <a:gd name="connsiteX49" fmla="*/ 2118854 w 12200149"/>
              <a:gd name="connsiteY49" fmla="*/ 1605762 h 2322673"/>
              <a:gd name="connsiteX50" fmla="*/ 2084217 w 12200149"/>
              <a:gd name="connsiteY50" fmla="*/ 1594308 h 2322673"/>
              <a:gd name="connsiteX51" fmla="*/ 2075262 w 12200149"/>
              <a:gd name="connsiteY51" fmla="*/ 1586158 h 2322673"/>
              <a:gd name="connsiteX52" fmla="*/ 2054888 w 12200149"/>
              <a:gd name="connsiteY52" fmla="*/ 1578008 h 2322673"/>
              <a:gd name="connsiteX53" fmla="*/ 2034513 w 12200149"/>
              <a:gd name="connsiteY53" fmla="*/ 1571041 h 2322673"/>
              <a:gd name="connsiteX54" fmla="*/ 1977485 w 12200149"/>
              <a:gd name="connsiteY54" fmla="*/ 1559292 h 2322673"/>
              <a:gd name="connsiteX55" fmla="*/ 1902324 w 12200149"/>
              <a:gd name="connsiteY55" fmla="*/ 1541810 h 2322673"/>
              <a:gd name="connsiteX56" fmla="*/ 1845256 w 12200149"/>
              <a:gd name="connsiteY56" fmla="*/ 1529110 h 2322673"/>
              <a:gd name="connsiteX57" fmla="*/ 1806321 w 12200149"/>
              <a:gd name="connsiteY57" fmla="*/ 1521885 h 2322673"/>
              <a:gd name="connsiteX58" fmla="*/ 1769647 w 12200149"/>
              <a:gd name="connsiteY58" fmla="*/ 1509162 h 2322673"/>
              <a:gd name="connsiteX59" fmla="*/ 1732973 w 12200149"/>
              <a:gd name="connsiteY59" fmla="*/ 1496012 h 2322673"/>
              <a:gd name="connsiteX60" fmla="*/ 1709106 w 12200149"/>
              <a:gd name="connsiteY60" fmla="*/ 1488361 h 2322673"/>
              <a:gd name="connsiteX61" fmla="*/ 1673014 w 12200149"/>
              <a:gd name="connsiteY61" fmla="*/ 1476137 h 2322673"/>
              <a:gd name="connsiteX62" fmla="*/ 1641871 w 12200149"/>
              <a:gd name="connsiteY62" fmla="*/ 1463653 h 2322673"/>
              <a:gd name="connsiteX63" fmla="*/ 1607132 w 12200149"/>
              <a:gd name="connsiteY63" fmla="*/ 1451428 h 2322673"/>
              <a:gd name="connsiteX64" fmla="*/ 1560271 w 12200149"/>
              <a:gd name="connsiteY64" fmla="*/ 1439463 h 2322673"/>
              <a:gd name="connsiteX65" fmla="*/ 1529230 w 12200149"/>
              <a:gd name="connsiteY65" fmla="*/ 1431682 h 2322673"/>
              <a:gd name="connsiteX66" fmla="*/ 1498668 w 12200149"/>
              <a:gd name="connsiteY66" fmla="*/ 1418301 h 2322673"/>
              <a:gd name="connsiteX67" fmla="*/ 1452031 w 12200149"/>
              <a:gd name="connsiteY67" fmla="*/ 1401633 h 2322673"/>
              <a:gd name="connsiteX68" fmla="*/ 1405171 w 12200149"/>
              <a:gd name="connsiteY68" fmla="*/ 1390564 h 2322673"/>
              <a:gd name="connsiteX69" fmla="*/ 1374385 w 12200149"/>
              <a:gd name="connsiteY69" fmla="*/ 1382784 h 2322673"/>
              <a:gd name="connsiteX70" fmla="*/ 1345771 w 12200149"/>
              <a:gd name="connsiteY70" fmla="*/ 1369636 h 2322673"/>
              <a:gd name="connsiteX71" fmla="*/ 1312691 w 12200149"/>
              <a:gd name="connsiteY71" fmla="*/ 1357042 h 2322673"/>
              <a:gd name="connsiteX72" fmla="*/ 1284917 w 12200149"/>
              <a:gd name="connsiteY72" fmla="*/ 1349816 h 2322673"/>
              <a:gd name="connsiteX73" fmla="*/ 1211442 w 12200149"/>
              <a:gd name="connsiteY73" fmla="*/ 1315549 h 2322673"/>
              <a:gd name="connsiteX74" fmla="*/ 1180829 w 12200149"/>
              <a:gd name="connsiteY74" fmla="*/ 1304775 h 2322673"/>
              <a:gd name="connsiteX75" fmla="*/ 1133968 w 12200149"/>
              <a:gd name="connsiteY75" fmla="*/ 1292349 h 2322673"/>
              <a:gd name="connsiteX76" fmla="*/ 1095257 w 12200149"/>
              <a:gd name="connsiteY76" fmla="*/ 1276838 h 2322673"/>
              <a:gd name="connsiteX77" fmla="*/ 1072845 w 12200149"/>
              <a:gd name="connsiteY77" fmla="*/ 1260370 h 2322673"/>
              <a:gd name="connsiteX78" fmla="*/ 1052360 w 12200149"/>
              <a:gd name="connsiteY78" fmla="*/ 1252019 h 2322673"/>
              <a:gd name="connsiteX79" fmla="*/ 991347 w 12200149"/>
              <a:gd name="connsiteY79" fmla="*/ 1227570 h 2322673"/>
              <a:gd name="connsiteX80" fmla="*/ 926480 w 12200149"/>
              <a:gd name="connsiteY80" fmla="*/ 1186821 h 2322673"/>
              <a:gd name="connsiteX81" fmla="*/ 918000 w 12200149"/>
              <a:gd name="connsiteY81" fmla="*/ 1178671 h 2322673"/>
              <a:gd name="connsiteX82" fmla="*/ 908889 w 12200149"/>
              <a:gd name="connsiteY82" fmla="*/ 1170522 h 2322673"/>
              <a:gd name="connsiteX83" fmla="*/ 873099 w 12200149"/>
              <a:gd name="connsiteY83" fmla="*/ 1148110 h 2322673"/>
              <a:gd name="connsiteX84" fmla="*/ 793840 w 12200149"/>
              <a:gd name="connsiteY84" fmla="*/ 1097174 h 2322673"/>
              <a:gd name="connsiteX85" fmla="*/ 774252 w 12200149"/>
              <a:gd name="connsiteY85" fmla="*/ 1084949 h 2322673"/>
              <a:gd name="connsiteX86" fmla="*/ 757819 w 12200149"/>
              <a:gd name="connsiteY86" fmla="*/ 1072725 h 2322673"/>
              <a:gd name="connsiteX87" fmla="*/ 728071 w 12200149"/>
              <a:gd name="connsiteY87" fmla="*/ 1054388 h 2322673"/>
              <a:gd name="connsiteX88" fmla="*/ 663885 w 12200149"/>
              <a:gd name="connsiteY88" fmla="*/ 1010562 h 2322673"/>
              <a:gd name="connsiteX89" fmla="*/ 645803 w 12200149"/>
              <a:gd name="connsiteY89" fmla="*/ 994499 h 2322673"/>
              <a:gd name="connsiteX90" fmla="*/ 629938 w 12200149"/>
              <a:gd name="connsiteY90" fmla="*/ 983078 h 2322673"/>
              <a:gd name="connsiteX91" fmla="*/ 608310 w 12200149"/>
              <a:gd name="connsiteY91" fmla="*/ 970853 h 2322673"/>
              <a:gd name="connsiteX92" fmla="*/ 575194 w 12200149"/>
              <a:gd name="connsiteY92" fmla="*/ 958629 h 2322673"/>
              <a:gd name="connsiteX93" fmla="*/ 547333 w 12200149"/>
              <a:gd name="connsiteY93" fmla="*/ 950715 h 2322673"/>
              <a:gd name="connsiteX94" fmla="*/ 502029 w 12200149"/>
              <a:gd name="connsiteY94" fmla="*/ 937441 h 2322673"/>
              <a:gd name="connsiteX95" fmla="*/ 461615 w 12200149"/>
              <a:gd name="connsiteY95" fmla="*/ 924980 h 2322673"/>
              <a:gd name="connsiteX96" fmla="*/ 425044 w 12200149"/>
              <a:gd name="connsiteY96" fmla="*/ 925863 h 2322673"/>
              <a:gd name="connsiteX97" fmla="*/ 406226 w 12200149"/>
              <a:gd name="connsiteY97" fmla="*/ 926458 h 2322673"/>
              <a:gd name="connsiteX98" fmla="*/ 282321 w 12200149"/>
              <a:gd name="connsiteY98" fmla="*/ 896541 h 2322673"/>
              <a:gd name="connsiteX99" fmla="*/ 221605 w 12200149"/>
              <a:gd name="connsiteY99" fmla="*/ 884395 h 2322673"/>
              <a:gd name="connsiteX100" fmla="*/ 176782 w 12200149"/>
              <a:gd name="connsiteY100" fmla="*/ 877020 h 2322673"/>
              <a:gd name="connsiteX101" fmla="*/ 108927 w 12200149"/>
              <a:gd name="connsiteY101" fmla="*/ 801010 h 2322673"/>
              <a:gd name="connsiteX102" fmla="*/ 120330 w 12200149"/>
              <a:gd name="connsiteY102" fmla="*/ 726769 h 2322673"/>
              <a:gd name="connsiteX103" fmla="*/ 119326 w 12200149"/>
              <a:gd name="connsiteY103" fmla="*/ 673388 h 2322673"/>
              <a:gd name="connsiteX104" fmla="*/ 111176 w 12200149"/>
              <a:gd name="connsiteY104" fmla="*/ 661163 h 2322673"/>
              <a:gd name="connsiteX105" fmla="*/ 104598 w 12200149"/>
              <a:gd name="connsiteY105" fmla="*/ 648939 h 2322673"/>
              <a:gd name="connsiteX106" fmla="*/ 45978 w 12200149"/>
              <a:gd name="connsiteY106" fmla="*/ 587259 h 2322673"/>
              <a:gd name="connsiteX107" fmla="*/ 25604 w 12200149"/>
              <a:gd name="connsiteY107" fmla="*/ 544478 h 2322673"/>
              <a:gd name="connsiteX108" fmla="*/ 5230 w 12200149"/>
              <a:gd name="connsiteY108" fmla="*/ 494955 h 2322673"/>
              <a:gd name="connsiteX109" fmla="*/ 49572 w 12200149"/>
              <a:gd name="connsiteY109" fmla="*/ 469645 h 2322673"/>
              <a:gd name="connsiteX110" fmla="*/ 98952 w 12200149"/>
              <a:gd name="connsiteY110" fmla="*/ 477794 h 2322673"/>
              <a:gd name="connsiteX111" fmla="*/ 180449 w 12200149"/>
              <a:gd name="connsiteY111" fmla="*/ 477794 h 2322673"/>
              <a:gd name="connsiteX112" fmla="*/ 264465 w 12200149"/>
              <a:gd name="connsiteY112" fmla="*/ 469520 h 2322673"/>
              <a:gd name="connsiteX113" fmla="*/ 354734 w 12200149"/>
              <a:gd name="connsiteY113" fmla="*/ 462245 h 2322673"/>
              <a:gd name="connsiteX114" fmla="*/ 347363 w 12200149"/>
              <a:gd name="connsiteY114" fmla="*/ 412596 h 2322673"/>
              <a:gd name="connsiteX115" fmla="*/ 339369 w 12200149"/>
              <a:gd name="connsiteY115" fmla="*/ 396297 h 2322673"/>
              <a:gd name="connsiteX116" fmla="*/ 371968 w 12200149"/>
              <a:gd name="connsiteY116" fmla="*/ 379998 h 2322673"/>
              <a:gd name="connsiteX117" fmla="*/ 404567 w 12200149"/>
              <a:gd name="connsiteY117" fmla="*/ 386968 h 2322673"/>
              <a:gd name="connsiteX118" fmla="*/ 524775 w 12200149"/>
              <a:gd name="connsiteY118" fmla="*/ 399721 h 2322673"/>
              <a:gd name="connsiteX119" fmla="*/ 652726 w 12200149"/>
              <a:gd name="connsiteY119" fmla="*/ 413125 h 2322673"/>
              <a:gd name="connsiteX120" fmla="*/ 681658 w 12200149"/>
              <a:gd name="connsiteY120" fmla="*/ 420746 h 2322673"/>
              <a:gd name="connsiteX121" fmla="*/ 710589 w 12200149"/>
              <a:gd name="connsiteY121" fmla="*/ 428306 h 2322673"/>
              <a:gd name="connsiteX122" fmla="*/ 807978 w 12200149"/>
              <a:gd name="connsiteY122" fmla="*/ 441154 h 2322673"/>
              <a:gd name="connsiteX123" fmla="*/ 909850 w 12200149"/>
              <a:gd name="connsiteY123" fmla="*/ 450837 h 2322673"/>
              <a:gd name="connsiteX124" fmla="*/ 997624 w 12200149"/>
              <a:gd name="connsiteY124" fmla="*/ 451890 h 2322673"/>
              <a:gd name="connsiteX125" fmla="*/ 1025741 w 12200149"/>
              <a:gd name="connsiteY125" fmla="*/ 451880 h 2322673"/>
              <a:gd name="connsiteX126" fmla="*/ 1070400 w 12200149"/>
              <a:gd name="connsiteY126" fmla="*/ 461495 h 2322673"/>
              <a:gd name="connsiteX127" fmla="*/ 1105392 w 12200149"/>
              <a:gd name="connsiteY127" fmla="*/ 443158 h 2322673"/>
              <a:gd name="connsiteX128" fmla="*/ 1033473 w 12200149"/>
              <a:gd name="connsiteY128" fmla="*/ 396247 h 2322673"/>
              <a:gd name="connsiteX129" fmla="*/ 988378 w 12200149"/>
              <a:gd name="connsiteY129" fmla="*/ 384022 h 2322673"/>
              <a:gd name="connsiteX130" fmla="*/ 950665 w 12200149"/>
              <a:gd name="connsiteY130" fmla="*/ 371848 h 2322673"/>
              <a:gd name="connsiteX131" fmla="*/ 926150 w 12200149"/>
              <a:gd name="connsiteY131" fmla="*/ 359623 h 2322673"/>
              <a:gd name="connsiteX132" fmla="*/ 860633 w 12200149"/>
              <a:gd name="connsiteY132" fmla="*/ 347399 h 2322673"/>
              <a:gd name="connsiteX133" fmla="*/ 802077 w 12200149"/>
              <a:gd name="connsiteY133" fmla="*/ 337845 h 2322673"/>
              <a:gd name="connsiteX134" fmla="*/ 746388 w 12200149"/>
              <a:gd name="connsiteY134" fmla="*/ 324569 h 2322673"/>
              <a:gd name="connsiteX135" fmla="*/ 681846 w 12200149"/>
              <a:gd name="connsiteY135" fmla="*/ 282201 h 2322673"/>
              <a:gd name="connsiteX136" fmla="*/ 703720 w 12200149"/>
              <a:gd name="connsiteY136" fmla="*/ 251639 h 2322673"/>
              <a:gd name="connsiteX137" fmla="*/ 772944 w 12200149"/>
              <a:gd name="connsiteY137" fmla="*/ 250445 h 2322673"/>
              <a:gd name="connsiteX138" fmla="*/ 932543 w 12200149"/>
              <a:gd name="connsiteY138" fmla="*/ 263872 h 2322673"/>
              <a:gd name="connsiteX139" fmla="*/ 1089144 w 12200149"/>
              <a:gd name="connsiteY139" fmla="*/ 275253 h 2322673"/>
              <a:gd name="connsiteX140" fmla="*/ 1222847 w 12200149"/>
              <a:gd name="connsiteY140" fmla="*/ 275294 h 2322673"/>
              <a:gd name="connsiteX141" fmla="*/ 1419004 w 12200149"/>
              <a:gd name="connsiteY141" fmla="*/ 262604 h 2322673"/>
              <a:gd name="connsiteX142" fmla="*/ 1632587 w 12200149"/>
              <a:gd name="connsiteY142" fmla="*/ 236715 h 2322673"/>
              <a:gd name="connsiteX143" fmla="*/ 1673252 w 12200149"/>
              <a:gd name="connsiteY143" fmla="*/ 211848 h 2322673"/>
              <a:gd name="connsiteX144" fmla="*/ 1692224 w 12200149"/>
              <a:gd name="connsiteY144" fmla="*/ 199820 h 2322673"/>
              <a:gd name="connsiteX145" fmla="*/ 1708043 w 12200149"/>
              <a:gd name="connsiteY145" fmla="*/ 192554 h 2322673"/>
              <a:gd name="connsiteX146" fmla="*/ 1728898 w 12200149"/>
              <a:gd name="connsiteY146" fmla="*/ 184404 h 2322673"/>
              <a:gd name="connsiteX147" fmla="*/ 1749754 w 12200149"/>
              <a:gd name="connsiteY147" fmla="*/ 176254 h 2322673"/>
              <a:gd name="connsiteX148" fmla="*/ 1765572 w 12200149"/>
              <a:gd name="connsiteY148" fmla="*/ 165289 h 2322673"/>
              <a:gd name="connsiteX149" fmla="*/ 2435888 w 12200149"/>
              <a:gd name="connsiteY149" fmla="*/ 145991 h 2322673"/>
              <a:gd name="connsiteX150" fmla="*/ 2898385 w 12200149"/>
              <a:gd name="connsiteY150" fmla="*/ 157549 h 2322673"/>
              <a:gd name="connsiteX151" fmla="*/ 2932342 w 12200149"/>
              <a:gd name="connsiteY151" fmla="*/ 160140 h 2322673"/>
              <a:gd name="connsiteX152" fmla="*/ 3006644 w 12200149"/>
              <a:gd name="connsiteY152" fmla="*/ 146692 h 2322673"/>
              <a:gd name="connsiteX153" fmla="*/ 3082510 w 12200149"/>
              <a:gd name="connsiteY153" fmla="*/ 134282 h 2322673"/>
              <a:gd name="connsiteX154" fmla="*/ 3138802 w 12200149"/>
              <a:gd name="connsiteY154" fmla="*/ 135506 h 2322673"/>
              <a:gd name="connsiteX155" fmla="*/ 3183626 w 12200149"/>
              <a:gd name="connsiteY155" fmla="*/ 135506 h 2322673"/>
              <a:gd name="connsiteX156" fmla="*/ 3203519 w 12200149"/>
              <a:gd name="connsiteY156" fmla="*/ 127356 h 2322673"/>
              <a:gd name="connsiteX157" fmla="*/ 3228449 w 12200149"/>
              <a:gd name="connsiteY157" fmla="*/ 135506 h 2322673"/>
              <a:gd name="connsiteX158" fmla="*/ 3277829 w 12200149"/>
              <a:gd name="connsiteY158" fmla="*/ 143655 h 2322673"/>
              <a:gd name="connsiteX159" fmla="*/ 3322171 w 12200149"/>
              <a:gd name="connsiteY159" fmla="*/ 135506 h 2322673"/>
              <a:gd name="connsiteX160" fmla="*/ 3387480 w 12200149"/>
              <a:gd name="connsiteY160" fmla="*/ 137466 h 2322673"/>
              <a:gd name="connsiteX161" fmla="*/ 3422005 w 12200149"/>
              <a:gd name="connsiteY161" fmla="*/ 135881 h 2322673"/>
              <a:gd name="connsiteX162" fmla="*/ 3766024 w 12200149"/>
              <a:gd name="connsiteY162" fmla="*/ 122617 h 2322673"/>
              <a:gd name="connsiteX163" fmla="*/ 4094730 w 12200149"/>
              <a:gd name="connsiteY163" fmla="*/ 111978 h 2322673"/>
              <a:gd name="connsiteX164" fmla="*/ 4120845 w 12200149"/>
              <a:gd name="connsiteY164" fmla="*/ 111056 h 2322673"/>
              <a:gd name="connsiteX165" fmla="*/ 4263465 w 12200149"/>
              <a:gd name="connsiteY165" fmla="*/ 111056 h 2322673"/>
              <a:gd name="connsiteX166" fmla="*/ 4430894 w 12200149"/>
              <a:gd name="connsiteY166" fmla="*/ 113094 h 2322673"/>
              <a:gd name="connsiteX167" fmla="*/ 4453289 w 12200149"/>
              <a:gd name="connsiteY167" fmla="*/ 113720 h 2322673"/>
              <a:gd name="connsiteX168" fmla="*/ 4948043 w 12200149"/>
              <a:gd name="connsiteY168" fmla="*/ 81744 h 2322673"/>
              <a:gd name="connsiteX169" fmla="*/ 5105604 w 12200149"/>
              <a:gd name="connsiteY169" fmla="*/ 69811 h 2322673"/>
              <a:gd name="connsiteX170" fmla="*/ 5147711 w 12200149"/>
              <a:gd name="connsiteY170" fmla="*/ 69454 h 2322673"/>
              <a:gd name="connsiteX171" fmla="*/ 5196610 w 12200149"/>
              <a:gd name="connsiteY171" fmla="*/ 76289 h 2322673"/>
              <a:gd name="connsiteX172" fmla="*/ 5245508 w 12200149"/>
              <a:gd name="connsiteY172" fmla="*/ 70043 h 2322673"/>
              <a:gd name="connsiteX173" fmla="*/ 5326924 w 12200149"/>
              <a:gd name="connsiteY173" fmla="*/ 58485 h 2322673"/>
              <a:gd name="connsiteX174" fmla="*/ 5412978 w 12200149"/>
              <a:gd name="connsiteY174" fmla="*/ 45211 h 2322673"/>
              <a:gd name="connsiteX175" fmla="*/ 5469626 w 12200149"/>
              <a:gd name="connsiteY175" fmla="*/ 45858 h 2322673"/>
              <a:gd name="connsiteX176" fmla="*/ 5522599 w 12200149"/>
              <a:gd name="connsiteY176" fmla="*/ 45858 h 2322673"/>
              <a:gd name="connsiteX177" fmla="*/ 5547048 w 12200149"/>
              <a:gd name="connsiteY177" fmla="*/ 37709 h 2322673"/>
              <a:gd name="connsiteX178" fmla="*/ 5571497 w 12200149"/>
              <a:gd name="connsiteY178" fmla="*/ 45858 h 2322673"/>
              <a:gd name="connsiteX179" fmla="*/ 5612246 w 12200149"/>
              <a:gd name="connsiteY179" fmla="*/ 54008 h 2322673"/>
              <a:gd name="connsiteX180" fmla="*/ 5652995 w 12200149"/>
              <a:gd name="connsiteY180" fmla="*/ 45858 h 2322673"/>
              <a:gd name="connsiteX181" fmla="*/ 5681519 w 12200149"/>
              <a:gd name="connsiteY181" fmla="*/ 37709 h 2322673"/>
              <a:gd name="connsiteX182" fmla="*/ 5710043 w 12200149"/>
              <a:gd name="connsiteY182" fmla="*/ 45858 h 2322673"/>
              <a:gd name="connsiteX183" fmla="*/ 5779316 w 12200149"/>
              <a:gd name="connsiteY183" fmla="*/ 45858 h 2322673"/>
              <a:gd name="connsiteX184" fmla="*/ 5826881 w 12200149"/>
              <a:gd name="connsiteY184" fmla="*/ 37709 h 2322673"/>
              <a:gd name="connsiteX185" fmla="*/ 5889050 w 12200149"/>
              <a:gd name="connsiteY185" fmla="*/ 23953 h 2322673"/>
              <a:gd name="connsiteX186" fmla="*/ 5911917 w 12200149"/>
              <a:gd name="connsiteY186" fmla="*/ 19878 h 2322673"/>
              <a:gd name="connsiteX187" fmla="*/ 6115899 w 12200149"/>
              <a:gd name="connsiteY187" fmla="*/ 19779 h 2322673"/>
              <a:gd name="connsiteX188" fmla="*/ 6135459 w 12200149"/>
              <a:gd name="connsiteY188" fmla="*/ 19779 h 2322673"/>
              <a:gd name="connsiteX189" fmla="*/ 6277847 w 12200149"/>
              <a:gd name="connsiteY189" fmla="*/ 20827 h 2322673"/>
              <a:gd name="connsiteX190" fmla="*/ 6451095 w 12200149"/>
              <a:gd name="connsiteY190" fmla="*/ 22865 h 2322673"/>
              <a:gd name="connsiteX191" fmla="*/ 6474959 w 12200149"/>
              <a:gd name="connsiteY191" fmla="*/ 23205 h 2322673"/>
              <a:gd name="connsiteX192" fmla="*/ 6979346 w 12200149"/>
              <a:gd name="connsiteY192" fmla="*/ 19372 h 2322673"/>
              <a:gd name="connsiteX193" fmla="*/ 6997701 w 12200149"/>
              <a:gd name="connsiteY193" fmla="*/ 29559 h 2322673"/>
              <a:gd name="connsiteX194" fmla="*/ 7016038 w 12200149"/>
              <a:gd name="connsiteY194" fmla="*/ 19372 h 2322673"/>
              <a:gd name="connsiteX195" fmla="*/ 7519962 w 12200149"/>
              <a:gd name="connsiteY195" fmla="*/ 7077 h 2322673"/>
              <a:gd name="connsiteX196" fmla="*/ 9856898 w 12200149"/>
              <a:gd name="connsiteY196" fmla="*/ 22433 h 2322673"/>
              <a:gd name="connsiteX197" fmla="*/ 9879309 w 12200149"/>
              <a:gd name="connsiteY197" fmla="*/ 29559 h 2322673"/>
              <a:gd name="connsiteX198" fmla="*/ 9899005 w 12200149"/>
              <a:gd name="connsiteY198" fmla="*/ 41807 h 2322673"/>
              <a:gd name="connsiteX199" fmla="*/ 9721748 w 12200149"/>
              <a:gd name="connsiteY199" fmla="*/ 51013 h 2322673"/>
              <a:gd name="connsiteX200" fmla="*/ 9499668 w 12200149"/>
              <a:gd name="connsiteY200" fmla="*/ 71326 h 2322673"/>
              <a:gd name="connsiteX201" fmla="*/ 9483369 w 12200149"/>
              <a:gd name="connsiteY201" fmla="*/ 86607 h 2322673"/>
              <a:gd name="connsiteX202" fmla="*/ 9467069 w 12200149"/>
              <a:gd name="connsiteY202" fmla="*/ 94706 h 2322673"/>
              <a:gd name="connsiteX203" fmla="*/ 9428769 w 12200149"/>
              <a:gd name="connsiteY203" fmla="*/ 92256 h 2322673"/>
              <a:gd name="connsiteX204" fmla="*/ 9352985 w 12200149"/>
              <a:gd name="connsiteY204" fmla="*/ 96794 h 2322673"/>
              <a:gd name="connsiteX205" fmla="*/ 9300869 w 12200149"/>
              <a:gd name="connsiteY205" fmla="*/ 96164 h 2322673"/>
              <a:gd name="connsiteX206" fmla="*/ 9211104 w 12200149"/>
              <a:gd name="connsiteY206" fmla="*/ 90532 h 2322673"/>
              <a:gd name="connsiteX207" fmla="*/ 9123106 w 12200149"/>
              <a:gd name="connsiteY207" fmla="*/ 75222 h 2322673"/>
              <a:gd name="connsiteX208" fmla="*/ 9090144 w 12200149"/>
              <a:gd name="connsiteY208" fmla="*/ 55856 h 2322673"/>
              <a:gd name="connsiteX209" fmla="*/ 9058564 w 12200149"/>
              <a:gd name="connsiteY209" fmla="*/ 61609 h 2322673"/>
              <a:gd name="connsiteX210" fmla="*/ 9056527 w 12200149"/>
              <a:gd name="connsiteY210" fmla="*/ 80495 h 2322673"/>
              <a:gd name="connsiteX211" fmla="*/ 9020304 w 12200149"/>
              <a:gd name="connsiteY211" fmla="*/ 72345 h 2322673"/>
              <a:gd name="connsiteX212" fmla="*/ 8989743 w 12200149"/>
              <a:gd name="connsiteY212" fmla="*/ 54008 h 2322673"/>
              <a:gd name="connsiteX213" fmla="*/ 8961786 w 12200149"/>
              <a:gd name="connsiteY213" fmla="*/ 66233 h 2322673"/>
              <a:gd name="connsiteX214" fmla="*/ 8946165 w 12200149"/>
              <a:gd name="connsiteY214" fmla="*/ 78457 h 2322673"/>
              <a:gd name="connsiteX215" fmla="*/ 8927352 w 12200149"/>
              <a:gd name="connsiteY215" fmla="*/ 88039 h 2322673"/>
              <a:gd name="connsiteX216" fmla="*/ 8747228 w 12200149"/>
              <a:gd name="connsiteY216" fmla="*/ 98783 h 2322673"/>
              <a:gd name="connsiteX217" fmla="*/ 8562032 w 12200149"/>
              <a:gd name="connsiteY217" fmla="*/ 108214 h 2322673"/>
              <a:gd name="connsiteX218" fmla="*/ 8558979 w 12200149"/>
              <a:gd name="connsiteY218" fmla="*/ 130068 h 2322673"/>
              <a:gd name="connsiteX219" fmla="*/ 8842450 w 12200149"/>
              <a:gd name="connsiteY219" fmla="*/ 144075 h 2322673"/>
              <a:gd name="connsiteX220" fmla="*/ 9540176 w 12200149"/>
              <a:gd name="connsiteY220" fmla="*/ 155731 h 2322673"/>
              <a:gd name="connsiteX221" fmla="*/ 9544144 w 12200149"/>
              <a:gd name="connsiteY221" fmla="*/ 168668 h 2322673"/>
              <a:gd name="connsiteX222" fmla="*/ 9556236 w 12200149"/>
              <a:gd name="connsiteY222" fmla="*/ 176254 h 2322673"/>
              <a:gd name="connsiteX223" fmla="*/ 9570978 w 12200149"/>
              <a:gd name="connsiteY223" fmla="*/ 166067 h 2322673"/>
              <a:gd name="connsiteX224" fmla="*/ 10232440 w 12200149"/>
              <a:gd name="connsiteY224" fmla="*/ 161812 h 2322673"/>
              <a:gd name="connsiteX225" fmla="*/ 10255531 w 12200149"/>
              <a:gd name="connsiteY225" fmla="*/ 161992 h 2322673"/>
              <a:gd name="connsiteX226" fmla="*/ 10323966 w 12200149"/>
              <a:gd name="connsiteY226" fmla="*/ 161992 h 2322673"/>
              <a:gd name="connsiteX227" fmla="*/ 10344910 w 12200149"/>
              <a:gd name="connsiteY227" fmla="*/ 161992 h 2322673"/>
              <a:gd name="connsiteX228" fmla="*/ 10429416 w 12200149"/>
              <a:gd name="connsiteY228" fmla="*/ 151805 h 2322673"/>
              <a:gd name="connsiteX229" fmla="*/ 10510235 w 12200149"/>
              <a:gd name="connsiteY229" fmla="*/ 167232 h 2322673"/>
              <a:gd name="connsiteX230" fmla="*/ 10468238 w 12200149"/>
              <a:gd name="connsiteY230" fmla="*/ 192554 h 2322673"/>
              <a:gd name="connsiteX231" fmla="*/ 10439797 w 12200149"/>
              <a:gd name="connsiteY231" fmla="*/ 204778 h 2322673"/>
              <a:gd name="connsiteX232" fmla="*/ 10412337 w 12200149"/>
              <a:gd name="connsiteY232" fmla="*/ 217003 h 2322673"/>
              <a:gd name="connsiteX233" fmla="*/ 10398942 w 12200149"/>
              <a:gd name="connsiteY233" fmla="*/ 262619 h 2322673"/>
              <a:gd name="connsiteX234" fmla="*/ 10421543 w 12200149"/>
              <a:gd name="connsiteY234" fmla="*/ 275917 h 2322673"/>
              <a:gd name="connsiteX235" fmla="*/ 10468395 w 12200149"/>
              <a:gd name="connsiteY235" fmla="*/ 285005 h 2322673"/>
              <a:gd name="connsiteX236" fmla="*/ 10510226 w 12200149"/>
              <a:gd name="connsiteY236" fmla="*/ 296463 h 2322673"/>
              <a:gd name="connsiteX237" fmla="*/ 10530609 w 12200149"/>
              <a:gd name="connsiteY237" fmla="*/ 306650 h 2322673"/>
              <a:gd name="connsiteX238" fmla="*/ 10550984 w 12200149"/>
              <a:gd name="connsiteY238" fmla="*/ 325064 h 2322673"/>
              <a:gd name="connsiteX239" fmla="*/ 10514207 w 12200149"/>
              <a:gd name="connsiteY239" fmla="*/ 355381 h 2322673"/>
              <a:gd name="connsiteX240" fmla="*/ 10342921 w 12200149"/>
              <a:gd name="connsiteY240" fmla="*/ 355944 h 2322673"/>
              <a:gd name="connsiteX241" fmla="*/ 10326604 w 12200149"/>
              <a:gd name="connsiteY241" fmla="*/ 355331 h 2322673"/>
              <a:gd name="connsiteX242" fmla="*/ 10073839 w 12200149"/>
              <a:gd name="connsiteY242" fmla="*/ 357292 h 2322673"/>
              <a:gd name="connsiteX243" fmla="*/ 10009027 w 12200149"/>
              <a:gd name="connsiteY243" fmla="*/ 367933 h 2322673"/>
              <a:gd name="connsiteX244" fmla="*/ 9943344 w 12200149"/>
              <a:gd name="connsiteY244" fmla="*/ 380697 h 2322673"/>
              <a:gd name="connsiteX245" fmla="*/ 9911232 w 12200149"/>
              <a:gd name="connsiteY245" fmla="*/ 385819 h 2322673"/>
              <a:gd name="connsiteX246" fmla="*/ 9877396 w 12200149"/>
              <a:gd name="connsiteY246" fmla="*/ 404355 h 2322673"/>
              <a:gd name="connsiteX247" fmla="*/ 9874753 w 12200149"/>
              <a:gd name="connsiteY247" fmla="*/ 432353 h 2322673"/>
              <a:gd name="connsiteX248" fmla="*/ 10006871 w 12200149"/>
              <a:gd name="connsiteY248" fmla="*/ 443344 h 2322673"/>
              <a:gd name="connsiteX249" fmla="*/ 10139014 w 12200149"/>
              <a:gd name="connsiteY249" fmla="*/ 454057 h 2322673"/>
              <a:gd name="connsiteX250" fmla="*/ 10208695 w 12200149"/>
              <a:gd name="connsiteY250" fmla="*/ 453345 h 2322673"/>
              <a:gd name="connsiteX251" fmla="*/ 10447075 w 12200149"/>
              <a:gd name="connsiteY251" fmla="*/ 444531 h 2322673"/>
              <a:gd name="connsiteX252" fmla="*/ 10787326 w 12200149"/>
              <a:gd name="connsiteY252" fmla="*/ 435819 h 2322673"/>
              <a:gd name="connsiteX253" fmla="*/ 10958425 w 12200149"/>
              <a:gd name="connsiteY253" fmla="*/ 423604 h 2322673"/>
              <a:gd name="connsiteX254" fmla="*/ 11037159 w 12200149"/>
              <a:gd name="connsiteY254" fmla="*/ 411545 h 2322673"/>
              <a:gd name="connsiteX255" fmla="*/ 11051948 w 12200149"/>
              <a:gd name="connsiteY255" fmla="*/ 412201 h 2322673"/>
              <a:gd name="connsiteX256" fmla="*/ 11090225 w 12200149"/>
              <a:gd name="connsiteY256" fmla="*/ 413314 h 2322673"/>
              <a:gd name="connsiteX257" fmla="*/ 11481260 w 12200149"/>
              <a:gd name="connsiteY257" fmla="*/ 410559 h 2322673"/>
              <a:gd name="connsiteX258" fmla="*/ 11561551 w 12200149"/>
              <a:gd name="connsiteY258" fmla="*/ 408522 h 2322673"/>
              <a:gd name="connsiteX259" fmla="*/ 11627746 w 12200149"/>
              <a:gd name="connsiteY259" fmla="*/ 396297 h 2322673"/>
              <a:gd name="connsiteX260" fmla="*/ 11683797 w 12200149"/>
              <a:gd name="connsiteY260" fmla="*/ 408522 h 2322673"/>
              <a:gd name="connsiteX261" fmla="*/ 11675647 w 12200149"/>
              <a:gd name="connsiteY261" fmla="*/ 420746 h 2322673"/>
              <a:gd name="connsiteX262" fmla="*/ 11667497 w 12200149"/>
              <a:gd name="connsiteY262" fmla="*/ 437628 h 2322673"/>
              <a:gd name="connsiteX263" fmla="*/ 11586593 w 12200149"/>
              <a:gd name="connsiteY263" fmla="*/ 480163 h 2322673"/>
              <a:gd name="connsiteX264" fmla="*/ 11519718 w 12200149"/>
              <a:gd name="connsiteY264" fmla="*/ 495769 h 2322673"/>
              <a:gd name="connsiteX265" fmla="*/ 11496712 w 12200149"/>
              <a:gd name="connsiteY265" fmla="*/ 496131 h 2322673"/>
              <a:gd name="connsiteX266" fmla="*/ 11398556 w 12200149"/>
              <a:gd name="connsiteY266" fmla="*/ 493053 h 2322673"/>
              <a:gd name="connsiteX267" fmla="*/ 11251861 w 12200149"/>
              <a:gd name="connsiteY267" fmla="*/ 506095 h 2322673"/>
              <a:gd name="connsiteX268" fmla="*/ 11105166 w 12200149"/>
              <a:gd name="connsiteY268" fmla="*/ 519360 h 2322673"/>
              <a:gd name="connsiteX269" fmla="*/ 11069490 w 12200149"/>
              <a:gd name="connsiteY269" fmla="*/ 526693 h 2322673"/>
              <a:gd name="connsiteX270" fmla="*/ 11024103 w 12200149"/>
              <a:gd name="connsiteY270" fmla="*/ 538393 h 2322673"/>
              <a:gd name="connsiteX271" fmla="*/ 10988736 w 12200149"/>
              <a:gd name="connsiteY271" fmla="*/ 555729 h 2322673"/>
              <a:gd name="connsiteX272" fmla="*/ 10919492 w 12200149"/>
              <a:gd name="connsiteY272" fmla="*/ 589853 h 2322673"/>
              <a:gd name="connsiteX273" fmla="*/ 10889096 w 12200149"/>
              <a:gd name="connsiteY273" fmla="*/ 600040 h 2322673"/>
              <a:gd name="connsiteX274" fmla="*/ 10865428 w 12200149"/>
              <a:gd name="connsiteY274" fmla="*/ 607090 h 2322673"/>
              <a:gd name="connsiteX275" fmla="*/ 10829169 w 12200149"/>
              <a:gd name="connsiteY275" fmla="*/ 618419 h 2322673"/>
              <a:gd name="connsiteX276" fmla="*/ 10780072 w 12200149"/>
              <a:gd name="connsiteY276" fmla="*/ 639893 h 2322673"/>
              <a:gd name="connsiteX277" fmla="*/ 10775101 w 12200149"/>
              <a:gd name="connsiteY277" fmla="*/ 689687 h 2322673"/>
              <a:gd name="connsiteX278" fmla="*/ 10787326 w 12200149"/>
              <a:gd name="connsiteY278" fmla="*/ 700846 h 2322673"/>
              <a:gd name="connsiteX279" fmla="*/ 10887160 w 12200149"/>
              <a:gd name="connsiteY279" fmla="*/ 722197 h 2322673"/>
              <a:gd name="connsiteX280" fmla="*/ 10925871 w 12200149"/>
              <a:gd name="connsiteY280" fmla="*/ 730436 h 2322673"/>
              <a:gd name="connsiteX281" fmla="*/ 11069598 w 12200149"/>
              <a:gd name="connsiteY281" fmla="*/ 726411 h 2322673"/>
              <a:gd name="connsiteX282" fmla="*/ 11131172 w 12200149"/>
              <a:gd name="connsiteY282" fmla="*/ 714187 h 2322673"/>
              <a:gd name="connsiteX283" fmla="*/ 11173983 w 12200149"/>
              <a:gd name="connsiteY283" fmla="*/ 706724 h 2322673"/>
              <a:gd name="connsiteX284" fmla="*/ 11284485 w 12200149"/>
              <a:gd name="connsiteY284" fmla="*/ 693454 h 2322673"/>
              <a:gd name="connsiteX285" fmla="*/ 11390406 w 12200149"/>
              <a:gd name="connsiteY285" fmla="*/ 680492 h 2322673"/>
              <a:gd name="connsiteX286" fmla="*/ 11427080 w 12200149"/>
              <a:gd name="connsiteY286" fmla="*/ 681538 h 2322673"/>
              <a:gd name="connsiteX287" fmla="*/ 11712321 w 12200149"/>
              <a:gd name="connsiteY287" fmla="*/ 681538 h 2322673"/>
              <a:gd name="connsiteX288" fmla="*/ 11761700 w 12200149"/>
              <a:gd name="connsiteY288" fmla="*/ 673388 h 2322673"/>
              <a:gd name="connsiteX289" fmla="*/ 11806043 w 12200149"/>
              <a:gd name="connsiteY289" fmla="*/ 688621 h 2322673"/>
              <a:gd name="connsiteX290" fmla="*/ 11661385 w 12200149"/>
              <a:gd name="connsiteY290" fmla="*/ 714047 h 2322673"/>
              <a:gd name="connsiteX291" fmla="*/ 11577850 w 12200149"/>
              <a:gd name="connsiteY291" fmla="*/ 721000 h 2322673"/>
              <a:gd name="connsiteX292" fmla="*/ 11405281 w 12200149"/>
              <a:gd name="connsiteY292" fmla="*/ 733410 h 2322673"/>
              <a:gd name="connsiteX293" fmla="*/ 11223545 w 12200149"/>
              <a:gd name="connsiteY293" fmla="*/ 746563 h 2322673"/>
              <a:gd name="connsiteX294" fmla="*/ 11178109 w 12200149"/>
              <a:gd name="connsiteY294" fmla="*/ 759933 h 2322673"/>
              <a:gd name="connsiteX295" fmla="*/ 11116227 w 12200149"/>
              <a:gd name="connsiteY295" fmla="*/ 780034 h 2322673"/>
              <a:gd name="connsiteX296" fmla="*/ 11051029 w 12200149"/>
              <a:gd name="connsiteY296" fmla="*/ 800014 h 2322673"/>
              <a:gd name="connsiteX297" fmla="*/ 10958470 w 12200149"/>
              <a:gd name="connsiteY297" fmla="*/ 874655 h 2322673"/>
              <a:gd name="connsiteX298" fmla="*/ 10951121 w 12200149"/>
              <a:gd name="connsiteY298" fmla="*/ 893431 h 2322673"/>
              <a:gd name="connsiteX299" fmla="*/ 10938022 w 12200149"/>
              <a:gd name="connsiteY299" fmla="*/ 944366 h 2322673"/>
              <a:gd name="connsiteX300" fmla="*/ 10889851 w 12200149"/>
              <a:gd name="connsiteY300" fmla="*/ 1023826 h 2322673"/>
              <a:gd name="connsiteX301" fmla="*/ 10842234 w 12200149"/>
              <a:gd name="connsiteY301" fmla="*/ 1040132 h 2322673"/>
              <a:gd name="connsiteX302" fmla="*/ 10805681 w 12200149"/>
              <a:gd name="connsiteY302" fmla="*/ 1055466 h 2322673"/>
              <a:gd name="connsiteX303" fmla="*/ 10779176 w 12200149"/>
              <a:gd name="connsiteY303" fmla="*/ 1068650 h 2322673"/>
              <a:gd name="connsiteX304" fmla="*/ 10771027 w 12200149"/>
              <a:gd name="connsiteY304" fmla="*/ 1080875 h 2322673"/>
              <a:gd name="connsiteX305" fmla="*/ 10762877 w 12200149"/>
              <a:gd name="connsiteY305" fmla="*/ 1093099 h 2322673"/>
              <a:gd name="connsiteX306" fmla="*/ 10738428 w 12200149"/>
              <a:gd name="connsiteY306" fmla="*/ 1105324 h 2322673"/>
              <a:gd name="connsiteX307" fmla="*/ 10713978 w 12200149"/>
              <a:gd name="connsiteY307" fmla="*/ 1113473 h 2322673"/>
              <a:gd name="connsiteX308" fmla="*/ 10697961 w 12200149"/>
              <a:gd name="connsiteY308" fmla="*/ 1121623 h 2322673"/>
              <a:gd name="connsiteX309" fmla="*/ 10656930 w 12200149"/>
              <a:gd name="connsiteY309" fmla="*/ 1146072 h 2322673"/>
              <a:gd name="connsiteX310" fmla="*/ 10617890 w 12200149"/>
              <a:gd name="connsiteY310" fmla="*/ 1170522 h 2322673"/>
              <a:gd name="connsiteX311" fmla="*/ 10593039 w 12200149"/>
              <a:gd name="connsiteY311" fmla="*/ 1194971 h 2322673"/>
              <a:gd name="connsiteX312" fmla="*/ 10570676 w 12200149"/>
              <a:gd name="connsiteY312" fmla="*/ 1219420 h 2322673"/>
              <a:gd name="connsiteX313" fmla="*/ 10559134 w 12200149"/>
              <a:gd name="connsiteY313" fmla="*/ 1227570 h 2322673"/>
              <a:gd name="connsiteX314" fmla="*/ 10548245 w 12200149"/>
              <a:gd name="connsiteY314" fmla="*/ 1235719 h 2322673"/>
              <a:gd name="connsiteX315" fmla="*/ 10508093 w 12200149"/>
              <a:gd name="connsiteY315" fmla="*/ 1268318 h 2322673"/>
              <a:gd name="connsiteX316" fmla="*/ 10470083 w 12200149"/>
              <a:gd name="connsiteY316" fmla="*/ 1300917 h 2322673"/>
              <a:gd name="connsiteX317" fmla="*/ 10461337 w 12200149"/>
              <a:gd name="connsiteY317" fmla="*/ 1313142 h 2322673"/>
              <a:gd name="connsiteX318" fmla="*/ 10453736 w 12200149"/>
              <a:gd name="connsiteY318" fmla="*/ 1325366 h 2322673"/>
              <a:gd name="connsiteX319" fmla="*/ 10440805 w 12200149"/>
              <a:gd name="connsiteY319" fmla="*/ 1342163 h 2322673"/>
              <a:gd name="connsiteX320" fmla="*/ 10415807 w 12200149"/>
              <a:gd name="connsiteY320" fmla="*/ 1367920 h 2322673"/>
              <a:gd name="connsiteX321" fmla="*/ 10396139 w 12200149"/>
              <a:gd name="connsiteY321" fmla="*/ 1387798 h 2322673"/>
              <a:gd name="connsiteX322" fmla="*/ 10383914 w 12200149"/>
              <a:gd name="connsiteY322" fmla="*/ 1398714 h 2322673"/>
              <a:gd name="connsiteX323" fmla="*/ 10371690 w 12200149"/>
              <a:gd name="connsiteY323" fmla="*/ 1406315 h 2322673"/>
              <a:gd name="connsiteX324" fmla="*/ 10353353 w 12200149"/>
              <a:gd name="connsiteY324" fmla="*/ 1419197 h 2322673"/>
              <a:gd name="connsiteX325" fmla="*/ 10267793 w 12200149"/>
              <a:gd name="connsiteY325" fmla="*/ 1464928 h 2322673"/>
              <a:gd name="connsiteX326" fmla="*/ 10195015 w 12200149"/>
              <a:gd name="connsiteY326" fmla="*/ 1504065 h 2322673"/>
              <a:gd name="connsiteX327" fmla="*/ 10156214 w 12200149"/>
              <a:gd name="connsiteY327" fmla="*/ 1517557 h 2322673"/>
              <a:gd name="connsiteX328" fmla="*/ 10059771 w 12200149"/>
              <a:gd name="connsiteY328" fmla="*/ 1532578 h 2322673"/>
              <a:gd name="connsiteX329" fmla="*/ 9960027 w 12200149"/>
              <a:gd name="connsiteY329" fmla="*/ 1543254 h 2322673"/>
              <a:gd name="connsiteX330" fmla="*/ 9921417 w 12200149"/>
              <a:gd name="connsiteY330" fmla="*/ 1560657 h 2322673"/>
              <a:gd name="connsiteX331" fmla="*/ 9899005 w 12200149"/>
              <a:gd name="connsiteY331" fmla="*/ 1581908 h 2322673"/>
              <a:gd name="connsiteX332" fmla="*/ 9883372 w 12200149"/>
              <a:gd name="connsiteY332" fmla="*/ 1594308 h 2322673"/>
              <a:gd name="connsiteX333" fmla="*/ 9841957 w 12200149"/>
              <a:gd name="connsiteY333" fmla="*/ 1612210 h 2322673"/>
              <a:gd name="connsiteX334" fmla="*/ 9913267 w 12200149"/>
              <a:gd name="connsiteY334" fmla="*/ 1651085 h 2322673"/>
              <a:gd name="connsiteX335" fmla="*/ 9947904 w 12200149"/>
              <a:gd name="connsiteY335" fmla="*/ 1663580 h 2322673"/>
              <a:gd name="connsiteX336" fmla="*/ 9957156 w 12200149"/>
              <a:gd name="connsiteY336" fmla="*/ 1675805 h 2322673"/>
              <a:gd name="connsiteX337" fmla="*/ 9985292 w 12200149"/>
              <a:gd name="connsiteY337" fmla="*/ 1696179 h 2322673"/>
              <a:gd name="connsiteX338" fmla="*/ 10033804 w 12200149"/>
              <a:gd name="connsiteY338" fmla="*/ 1707873 h 2322673"/>
              <a:gd name="connsiteX339" fmla="*/ 10052621 w 12200149"/>
              <a:gd name="connsiteY339" fmla="*/ 1711266 h 2322673"/>
              <a:gd name="connsiteX340" fmla="*/ 10090454 w 12200149"/>
              <a:gd name="connsiteY340" fmla="*/ 1726059 h 2322673"/>
              <a:gd name="connsiteX341" fmla="*/ 10088646 w 12200149"/>
              <a:gd name="connsiteY341" fmla="*/ 1761006 h 2322673"/>
              <a:gd name="connsiteX342" fmla="*/ 10049489 w 12200149"/>
              <a:gd name="connsiteY342" fmla="*/ 1784209 h 2322673"/>
              <a:gd name="connsiteX343" fmla="*/ 9990690 w 12200149"/>
              <a:gd name="connsiteY343" fmla="*/ 1804552 h 2322673"/>
              <a:gd name="connsiteX344" fmla="*/ 9939754 w 12200149"/>
              <a:gd name="connsiteY344" fmla="*/ 1794365 h 2322673"/>
              <a:gd name="connsiteX345" fmla="*/ 9919380 w 12200149"/>
              <a:gd name="connsiteY345" fmla="*/ 1781751 h 2322673"/>
              <a:gd name="connsiteX346" fmla="*/ 9899005 w 12200149"/>
              <a:gd name="connsiteY346" fmla="*/ 1793588 h 2322673"/>
              <a:gd name="connsiteX347" fmla="*/ 9825052 w 12200149"/>
              <a:gd name="connsiteY347" fmla="*/ 1804275 h 2322673"/>
              <a:gd name="connsiteX348" fmla="*/ 9745592 w 12200149"/>
              <a:gd name="connsiteY348" fmla="*/ 1811628 h 2322673"/>
              <a:gd name="connsiteX349" fmla="*/ 9655431 w 12200149"/>
              <a:gd name="connsiteY349" fmla="*/ 1824683 h 2322673"/>
              <a:gd name="connsiteX350" fmla="*/ 9560992 w 12200149"/>
              <a:gd name="connsiteY350" fmla="*/ 1871399 h 2322673"/>
              <a:gd name="connsiteX351" fmla="*/ 9540604 w 12200149"/>
              <a:gd name="connsiteY351" fmla="*/ 1902643 h 2322673"/>
              <a:gd name="connsiteX352" fmla="*/ 9528192 w 12200149"/>
              <a:gd name="connsiteY352" fmla="*/ 1928447 h 2322673"/>
              <a:gd name="connsiteX353" fmla="*/ 9540417 w 12200149"/>
              <a:gd name="connsiteY353" fmla="*/ 1935285 h 2322673"/>
              <a:gd name="connsiteX354" fmla="*/ 9572922 w 12200149"/>
              <a:gd name="connsiteY354" fmla="*/ 1957697 h 2322673"/>
              <a:gd name="connsiteX355" fmla="*/ 9605521 w 12200149"/>
              <a:gd name="connsiteY355" fmla="*/ 1979013 h 2322673"/>
              <a:gd name="connsiteX356" fmla="*/ 9636176 w 12200149"/>
              <a:gd name="connsiteY356" fmla="*/ 1990376 h 2322673"/>
              <a:gd name="connsiteX357" fmla="*/ 9672100 w 12200149"/>
              <a:gd name="connsiteY357" fmla="*/ 2004275 h 2322673"/>
              <a:gd name="connsiteX358" fmla="*/ 9723036 w 12200149"/>
              <a:gd name="connsiteY358" fmla="*/ 2016333 h 2322673"/>
              <a:gd name="connsiteX359" fmla="*/ 9768609 w 12200149"/>
              <a:gd name="connsiteY359" fmla="*/ 2026023 h 2322673"/>
              <a:gd name="connsiteX360" fmla="*/ 9847543 w 12200149"/>
              <a:gd name="connsiteY360" fmla="*/ 2037120 h 2322673"/>
              <a:gd name="connsiteX361" fmla="*/ 9934745 w 12200149"/>
              <a:gd name="connsiteY361" fmla="*/ 2050574 h 2322673"/>
              <a:gd name="connsiteX362" fmla="*/ 9698206 w 12200149"/>
              <a:gd name="connsiteY362" fmla="*/ 2080128 h 2322673"/>
              <a:gd name="connsiteX363" fmla="*/ 9468428 w 12200149"/>
              <a:gd name="connsiteY363" fmla="*/ 2091629 h 2322673"/>
              <a:gd name="connsiteX364" fmla="*/ 9445466 w 12200149"/>
              <a:gd name="connsiteY364" fmla="*/ 2099591 h 2322673"/>
              <a:gd name="connsiteX365" fmla="*/ 9430178 w 12200149"/>
              <a:gd name="connsiteY365" fmla="*/ 2115205 h 2322673"/>
              <a:gd name="connsiteX366" fmla="*/ 9407681 w 12200149"/>
              <a:gd name="connsiteY366" fmla="*/ 2133110 h 2322673"/>
              <a:gd name="connsiteX367" fmla="*/ 9347749 w 12200149"/>
              <a:gd name="connsiteY367" fmla="*/ 2124040 h 2322673"/>
              <a:gd name="connsiteX368" fmla="*/ 9291850 w 12200149"/>
              <a:gd name="connsiteY368" fmla="*/ 2115890 h 2322673"/>
              <a:gd name="connsiteX369" fmla="*/ 9263326 w 12200149"/>
              <a:gd name="connsiteY369" fmla="*/ 2119484 h 2322673"/>
              <a:gd name="connsiteX370" fmla="*/ 9236537 w 12200149"/>
              <a:gd name="connsiteY370" fmla="*/ 2133110 h 2322673"/>
              <a:gd name="connsiteX371" fmla="*/ 9201445 w 12200149"/>
              <a:gd name="connsiteY371" fmla="*/ 2124040 h 2322673"/>
              <a:gd name="connsiteX372" fmla="*/ 9170732 w 12200149"/>
              <a:gd name="connsiteY372" fmla="*/ 2111816 h 2322673"/>
              <a:gd name="connsiteX373" fmla="*/ 9149741 w 12200149"/>
              <a:gd name="connsiteY373" fmla="*/ 2099591 h 2322673"/>
              <a:gd name="connsiteX374" fmla="*/ 9138133 w 12200149"/>
              <a:gd name="connsiteY374" fmla="*/ 2111816 h 2322673"/>
              <a:gd name="connsiteX375" fmla="*/ 9113909 w 12200149"/>
              <a:gd name="connsiteY375" fmla="*/ 2124040 h 2322673"/>
              <a:gd name="connsiteX376" fmla="*/ 9079957 w 12200149"/>
              <a:gd name="connsiteY376" fmla="*/ 2132190 h 2322673"/>
              <a:gd name="connsiteX377" fmla="*/ 8957711 w 12200149"/>
              <a:gd name="connsiteY377" fmla="*/ 2132190 h 2322673"/>
              <a:gd name="connsiteX378" fmla="*/ 8880289 w 12200149"/>
              <a:gd name="connsiteY378" fmla="*/ 2132518 h 2322673"/>
              <a:gd name="connsiteX379" fmla="*/ 8702754 w 12200149"/>
              <a:gd name="connsiteY379" fmla="*/ 2129636 h 2322673"/>
              <a:gd name="connsiteX380" fmla="*/ 8671689 w 12200149"/>
              <a:gd name="connsiteY380" fmla="*/ 2132608 h 2322673"/>
              <a:gd name="connsiteX381" fmla="*/ 8635405 w 12200149"/>
              <a:gd name="connsiteY381" fmla="*/ 2133836 h 2322673"/>
              <a:gd name="connsiteX382" fmla="*/ 8593121 w 12200149"/>
              <a:gd name="connsiteY382" fmla="*/ 2123781 h 2322673"/>
              <a:gd name="connsiteX383" fmla="*/ 8550705 w 12200149"/>
              <a:gd name="connsiteY383" fmla="*/ 2111556 h 2322673"/>
              <a:gd name="connsiteX384" fmla="*/ 8489101 w 12200149"/>
              <a:gd name="connsiteY384" fmla="*/ 2119965 h 2322673"/>
              <a:gd name="connsiteX385" fmla="*/ 8460779 w 12200149"/>
              <a:gd name="connsiteY385" fmla="*/ 2140340 h 2322673"/>
              <a:gd name="connsiteX386" fmla="*/ 8440203 w 12200149"/>
              <a:gd name="connsiteY386" fmla="*/ 2131679 h 2322673"/>
              <a:gd name="connsiteX387" fmla="*/ 8309097 w 12200149"/>
              <a:gd name="connsiteY387" fmla="*/ 2124898 h 2322673"/>
              <a:gd name="connsiteX388" fmla="*/ 8171082 w 12200149"/>
              <a:gd name="connsiteY388" fmla="*/ 2115598 h 2322673"/>
              <a:gd name="connsiteX389" fmla="*/ 8141231 w 12200149"/>
              <a:gd name="connsiteY389" fmla="*/ 2116254 h 2322673"/>
              <a:gd name="connsiteX390" fmla="*/ 8112516 w 12200149"/>
              <a:gd name="connsiteY390" fmla="*/ 2136183 h 2322673"/>
              <a:gd name="connsiteX391" fmla="*/ 8096624 w 12200149"/>
              <a:gd name="connsiteY391" fmla="*/ 2134159 h 2322673"/>
              <a:gd name="connsiteX392" fmla="*/ 8012534 w 12200149"/>
              <a:gd name="connsiteY392" fmla="*/ 2131879 h 2322673"/>
              <a:gd name="connsiteX393" fmla="*/ 7918620 w 12200149"/>
              <a:gd name="connsiteY393" fmla="*/ 2131347 h 2322673"/>
              <a:gd name="connsiteX394" fmla="*/ 7849599 w 12200149"/>
              <a:gd name="connsiteY394" fmla="*/ 2131784 h 2322673"/>
              <a:gd name="connsiteX395" fmla="*/ 7514874 w 12200149"/>
              <a:gd name="connsiteY395" fmla="*/ 2131650 h 2322673"/>
              <a:gd name="connsiteX396" fmla="*/ 7475800 w 12200149"/>
              <a:gd name="connsiteY396" fmla="*/ 2135713 h 2322673"/>
              <a:gd name="connsiteX397" fmla="*/ 7400688 w 12200149"/>
              <a:gd name="connsiteY397" fmla="*/ 2146863 h 2322673"/>
              <a:gd name="connsiteX398" fmla="*/ 7323327 w 12200149"/>
              <a:gd name="connsiteY398" fmla="*/ 2157227 h 2322673"/>
              <a:gd name="connsiteX399" fmla="*/ 7295531 w 12200149"/>
              <a:gd name="connsiteY399" fmla="*/ 2156835 h 2322673"/>
              <a:gd name="connsiteX400" fmla="*/ 7264847 w 12200149"/>
              <a:gd name="connsiteY400" fmla="*/ 2155175 h 2322673"/>
              <a:gd name="connsiteX401" fmla="*/ 7197369 w 12200149"/>
              <a:gd name="connsiteY401" fmla="*/ 2156640 h 2322673"/>
              <a:gd name="connsiteX402" fmla="*/ 7045208 w 12200149"/>
              <a:gd name="connsiteY402" fmla="*/ 2156738 h 2322673"/>
              <a:gd name="connsiteX403" fmla="*/ 6862462 w 12200149"/>
              <a:gd name="connsiteY403" fmla="*/ 2156002 h 2322673"/>
              <a:gd name="connsiteX404" fmla="*/ 6832055 w 12200149"/>
              <a:gd name="connsiteY404" fmla="*/ 2155878 h 2322673"/>
              <a:gd name="connsiteX405" fmla="*/ 6672595 w 12200149"/>
              <a:gd name="connsiteY405" fmla="*/ 2168136 h 2322673"/>
              <a:gd name="connsiteX406" fmla="*/ 6525838 w 12200149"/>
              <a:gd name="connsiteY406" fmla="*/ 2179758 h 2322673"/>
              <a:gd name="connsiteX407" fmla="*/ 6294412 w 12200149"/>
              <a:gd name="connsiteY407" fmla="*/ 2191140 h 2322673"/>
              <a:gd name="connsiteX408" fmla="*/ 6068676 w 12200149"/>
              <a:gd name="connsiteY408" fmla="*/ 2193314 h 2322673"/>
              <a:gd name="connsiteX409" fmla="*/ 6068652 w 12200149"/>
              <a:gd name="connsiteY409" fmla="*/ 2215725 h 2322673"/>
              <a:gd name="connsiteX410" fmla="*/ 6047383 w 12200149"/>
              <a:gd name="connsiteY410" fmla="*/ 2238137 h 2322673"/>
              <a:gd name="connsiteX411" fmla="*/ 6030828 w 12200149"/>
              <a:gd name="connsiteY411" fmla="*/ 2250362 h 2322673"/>
              <a:gd name="connsiteX412" fmla="*/ 6021105 w 12200149"/>
              <a:gd name="connsiteY412" fmla="*/ 2262586 h 2322673"/>
              <a:gd name="connsiteX413" fmla="*/ 5995893 w 12200149"/>
              <a:gd name="connsiteY413" fmla="*/ 2272774 h 2322673"/>
              <a:gd name="connsiteX414" fmla="*/ 5981445 w 12200149"/>
              <a:gd name="connsiteY414" fmla="*/ 2273032 h 2322673"/>
              <a:gd name="connsiteX415" fmla="*/ 5907734 w 12200149"/>
              <a:gd name="connsiteY415" fmla="*/ 2258950 h 2322673"/>
              <a:gd name="connsiteX416" fmla="*/ 5889335 w 12200149"/>
              <a:gd name="connsiteY416" fmla="*/ 2266083 h 2322673"/>
              <a:gd name="connsiteX417" fmla="*/ 5877110 w 12200149"/>
              <a:gd name="connsiteY417" fmla="*/ 2271981 h 2322673"/>
              <a:gd name="connsiteX418" fmla="*/ 5716883 w 12200149"/>
              <a:gd name="connsiteY418" fmla="*/ 2282426 h 2322673"/>
              <a:gd name="connsiteX419" fmla="*/ 5553889 w 12200149"/>
              <a:gd name="connsiteY419" fmla="*/ 2273156 h 2322673"/>
              <a:gd name="connsiteX420" fmla="*/ 5485976 w 12200149"/>
              <a:gd name="connsiteY420" fmla="*/ 2249791 h 2322673"/>
              <a:gd name="connsiteX421" fmla="*/ 5457399 w 12200149"/>
              <a:gd name="connsiteY421" fmla="*/ 2271119 h 2322673"/>
              <a:gd name="connsiteX422" fmla="*/ 5306629 w 12200149"/>
              <a:gd name="connsiteY422" fmla="*/ 2270737 h 2322673"/>
              <a:gd name="connsiteX423" fmla="*/ 5278105 w 12200149"/>
              <a:gd name="connsiteY423" fmla="*/ 2274811 h 2322673"/>
              <a:gd name="connsiteX424" fmla="*/ 5262803 w 12200149"/>
              <a:gd name="connsiteY424" fmla="*/ 2287036 h 2322673"/>
              <a:gd name="connsiteX425" fmla="*/ 5238900 w 12200149"/>
              <a:gd name="connsiteY425" fmla="*/ 2297401 h 2322673"/>
              <a:gd name="connsiteX426" fmla="*/ 5040272 w 12200149"/>
              <a:gd name="connsiteY426" fmla="*/ 2309629 h 2322673"/>
              <a:gd name="connsiteX427" fmla="*/ 4725961 w 12200149"/>
              <a:gd name="connsiteY427" fmla="*/ 2316656 h 2322673"/>
              <a:gd name="connsiteX428" fmla="*/ 4601677 w 12200149"/>
              <a:gd name="connsiteY428" fmla="*/ 2313119 h 2322673"/>
              <a:gd name="connsiteX429" fmla="*/ 4670952 w 12200149"/>
              <a:gd name="connsiteY429" fmla="*/ 2287035 h 2322673"/>
              <a:gd name="connsiteX430" fmla="*/ 4667358 w 12200149"/>
              <a:gd name="connsiteY430" fmla="*/ 2278885 h 2322673"/>
              <a:gd name="connsiteX431" fmla="*/ 4658727 w 12200149"/>
              <a:gd name="connsiteY431" fmla="*/ 2287035 h 2322673"/>
              <a:gd name="connsiteX432" fmla="*/ 4662321 w 12200149"/>
              <a:gd name="connsiteY432" fmla="*/ 2295185 h 2322673"/>
              <a:gd name="connsiteX433" fmla="*/ 4670952 w 12200149"/>
              <a:gd name="connsiteY433" fmla="*/ 2287035 h 2322673"/>
              <a:gd name="connsiteX434" fmla="*/ 9850107 w 12200149"/>
              <a:gd name="connsiteY434" fmla="*/ 420746 h 2322673"/>
              <a:gd name="connsiteX435" fmla="*/ 9841477 w 12200149"/>
              <a:gd name="connsiteY435" fmla="*/ 412596 h 2322673"/>
              <a:gd name="connsiteX436" fmla="*/ 9837882 w 12200149"/>
              <a:gd name="connsiteY436" fmla="*/ 420746 h 2322673"/>
              <a:gd name="connsiteX437" fmla="*/ 9846512 w 12200149"/>
              <a:gd name="connsiteY437" fmla="*/ 428896 h 2322673"/>
              <a:gd name="connsiteX438" fmla="*/ 9850107 w 12200149"/>
              <a:gd name="connsiteY438" fmla="*/ 420746 h 2322673"/>
              <a:gd name="connsiteX439" fmla="*/ 9904948 w 12200149"/>
              <a:gd name="connsiteY439" fmla="*/ 366924 h 2322673"/>
              <a:gd name="connsiteX440" fmla="*/ 9889327 w 12200149"/>
              <a:gd name="connsiteY440" fmla="*/ 366281 h 2322673"/>
              <a:gd name="connsiteX441" fmla="*/ 9894252 w 12200149"/>
              <a:gd name="connsiteY441" fmla="*/ 371204 h 2322673"/>
              <a:gd name="connsiteX442" fmla="*/ 9904948 w 12200149"/>
              <a:gd name="connsiteY442" fmla="*/ 366924 h 2322673"/>
              <a:gd name="connsiteX443" fmla="*/ 10371690 w 12200149"/>
              <a:gd name="connsiteY443" fmla="*/ 201184 h 2322673"/>
              <a:gd name="connsiteX444" fmla="*/ 10364559 w 12200149"/>
              <a:gd name="connsiteY444" fmla="*/ 180959 h 2322673"/>
              <a:gd name="connsiteX445" fmla="*/ 10357428 w 12200149"/>
              <a:gd name="connsiteY445" fmla="*/ 196777 h 2322673"/>
              <a:gd name="connsiteX446" fmla="*/ 10364559 w 12200149"/>
              <a:gd name="connsiteY446" fmla="*/ 217003 h 2322673"/>
              <a:gd name="connsiteX447" fmla="*/ 10371690 w 12200149"/>
              <a:gd name="connsiteY447" fmla="*/ 201184 h 2322673"/>
              <a:gd name="connsiteX448" fmla="*/ 6584102 w 12200149"/>
              <a:gd name="connsiteY448" fmla="*/ 138258 h 2322673"/>
              <a:gd name="connsiteX449" fmla="*/ 6563727 w 12200149"/>
              <a:gd name="connsiteY449" fmla="*/ 138258 h 2322673"/>
              <a:gd name="connsiteX450" fmla="*/ 6573915 w 12200149"/>
              <a:gd name="connsiteY450" fmla="*/ 142368 h 2322673"/>
              <a:gd name="connsiteX451" fmla="*/ 6584102 w 12200149"/>
              <a:gd name="connsiteY451" fmla="*/ 138258 h 2322673"/>
              <a:gd name="connsiteX452" fmla="*/ 7464273 w 12200149"/>
              <a:gd name="connsiteY452" fmla="*/ 121958 h 2322673"/>
              <a:gd name="connsiteX453" fmla="*/ 7443898 w 12200149"/>
              <a:gd name="connsiteY453" fmla="*/ 121958 h 2322673"/>
              <a:gd name="connsiteX454" fmla="*/ 7454086 w 12200149"/>
              <a:gd name="connsiteY454" fmla="*/ 126069 h 2322673"/>
              <a:gd name="connsiteX455" fmla="*/ 7464273 w 12200149"/>
              <a:gd name="connsiteY455" fmla="*/ 121958 h 2322673"/>
              <a:gd name="connsiteX456" fmla="*/ 7594669 w 12200149"/>
              <a:gd name="connsiteY456" fmla="*/ 121958 h 2322673"/>
              <a:gd name="connsiteX457" fmla="*/ 7574294 w 12200149"/>
              <a:gd name="connsiteY457" fmla="*/ 121958 h 2322673"/>
              <a:gd name="connsiteX458" fmla="*/ 7584481 w 12200149"/>
              <a:gd name="connsiteY458" fmla="*/ 126069 h 2322673"/>
              <a:gd name="connsiteX459" fmla="*/ 7594669 w 12200149"/>
              <a:gd name="connsiteY459" fmla="*/ 121958 h 2322673"/>
              <a:gd name="connsiteX460" fmla="*/ 7714877 w 12200149"/>
              <a:gd name="connsiteY460" fmla="*/ 119206 h 2322673"/>
              <a:gd name="connsiteX461" fmla="*/ 7711283 w 12200149"/>
              <a:gd name="connsiteY461" fmla="*/ 111056 h 2322673"/>
              <a:gd name="connsiteX462" fmla="*/ 7702652 w 12200149"/>
              <a:gd name="connsiteY462" fmla="*/ 119206 h 2322673"/>
              <a:gd name="connsiteX463" fmla="*/ 7706246 w 12200149"/>
              <a:gd name="connsiteY463" fmla="*/ 127356 h 2322673"/>
              <a:gd name="connsiteX464" fmla="*/ 7714877 w 12200149"/>
              <a:gd name="connsiteY464" fmla="*/ 119206 h 2322673"/>
              <a:gd name="connsiteX465" fmla="*/ 9478705 w 12200149"/>
              <a:gd name="connsiteY465" fmla="*/ 69354 h 2322673"/>
              <a:gd name="connsiteX466" fmla="*/ 9458425 w 12200149"/>
              <a:gd name="connsiteY466" fmla="*/ 70572 h 2322673"/>
              <a:gd name="connsiteX467" fmla="*/ 9462899 w 12200149"/>
              <a:gd name="connsiteY467" fmla="*/ 80470 h 2322673"/>
              <a:gd name="connsiteX468" fmla="*/ 9478705 w 12200149"/>
              <a:gd name="connsiteY468" fmla="*/ 69354 h 2322673"/>
              <a:gd name="connsiteX469" fmla="*/ 9179791 w 12200149"/>
              <a:gd name="connsiteY469" fmla="*/ 72840 h 2322673"/>
              <a:gd name="connsiteX470" fmla="*/ 9151267 w 12200149"/>
              <a:gd name="connsiteY470" fmla="*/ 72840 h 2322673"/>
              <a:gd name="connsiteX471" fmla="*/ 9165529 w 12200149"/>
              <a:gd name="connsiteY471" fmla="*/ 76567 h 2322673"/>
              <a:gd name="connsiteX472" fmla="*/ 9179791 w 12200149"/>
              <a:gd name="connsiteY472" fmla="*/ 72840 h 2322673"/>
              <a:gd name="connsiteX473" fmla="*/ 9228521 w 12200149"/>
              <a:gd name="connsiteY473" fmla="*/ 73534 h 2322673"/>
              <a:gd name="connsiteX474" fmla="*/ 9212900 w 12200149"/>
              <a:gd name="connsiteY474" fmla="*/ 72890 h 2322673"/>
              <a:gd name="connsiteX475" fmla="*/ 9217824 w 12200149"/>
              <a:gd name="connsiteY475" fmla="*/ 77814 h 2322673"/>
              <a:gd name="connsiteX476" fmla="*/ 9228521 w 12200149"/>
              <a:gd name="connsiteY476" fmla="*/ 73534 h 2322673"/>
              <a:gd name="connsiteX477" fmla="*/ 9293983 w 12200149"/>
              <a:gd name="connsiteY477" fmla="*/ 72858 h 2322673"/>
              <a:gd name="connsiteX478" fmla="*/ 9261384 w 12200149"/>
              <a:gd name="connsiteY478" fmla="*/ 72693 h 2322673"/>
              <a:gd name="connsiteX479" fmla="*/ 9275551 w 12200149"/>
              <a:gd name="connsiteY479" fmla="*/ 76402 h 2322673"/>
              <a:gd name="connsiteX480" fmla="*/ 9293983 w 12200149"/>
              <a:gd name="connsiteY480" fmla="*/ 72858 h 2322673"/>
              <a:gd name="connsiteX481" fmla="*/ 9412059 w 12200149"/>
              <a:gd name="connsiteY481" fmla="*/ 72562 h 2322673"/>
              <a:gd name="connsiteX482" fmla="*/ 9359085 w 12200149"/>
              <a:gd name="connsiteY482" fmla="*/ 72562 h 2322673"/>
              <a:gd name="connsiteX483" fmla="*/ 9385572 w 12200149"/>
              <a:gd name="connsiteY483" fmla="*/ 75849 h 2322673"/>
              <a:gd name="connsiteX484" fmla="*/ 9412059 w 12200149"/>
              <a:gd name="connsiteY484" fmla="*/ 72562 h 2322673"/>
              <a:gd name="connsiteX485" fmla="*/ 9947904 w 12200149"/>
              <a:gd name="connsiteY485" fmla="*/ 2071067 h 2322673"/>
              <a:gd name="connsiteX486" fmla="*/ 9964203 w 12200149"/>
              <a:gd name="connsiteY486" fmla="*/ 2058842 h 2322673"/>
              <a:gd name="connsiteX487" fmla="*/ 9980503 w 12200149"/>
              <a:gd name="connsiteY487" fmla="*/ 2071067 h 2322673"/>
              <a:gd name="connsiteX488" fmla="*/ 9964203 w 12200149"/>
              <a:gd name="connsiteY488" fmla="*/ 2083292 h 2322673"/>
              <a:gd name="connsiteX489" fmla="*/ 9947904 w 12200149"/>
              <a:gd name="connsiteY489" fmla="*/ 2071067 h 2322673"/>
              <a:gd name="connsiteX490" fmla="*/ 9635872 w 12200149"/>
              <a:gd name="connsiteY490" fmla="*/ 1907088 h 2322673"/>
              <a:gd name="connsiteX491" fmla="*/ 9659185 w 12200149"/>
              <a:gd name="connsiteY491" fmla="*/ 1879548 h 2322673"/>
              <a:gd name="connsiteX492" fmla="*/ 9685603 w 12200149"/>
              <a:gd name="connsiteY492" fmla="*/ 1893810 h 2322673"/>
              <a:gd name="connsiteX493" fmla="*/ 9635872 w 12200149"/>
              <a:gd name="connsiteY493" fmla="*/ 1907088 h 2322673"/>
              <a:gd name="connsiteX494" fmla="*/ 11836300 w 12200149"/>
              <a:gd name="connsiteY494" fmla="*/ 700928 h 2322673"/>
              <a:gd name="connsiteX495" fmla="*/ 11856978 w 12200149"/>
              <a:gd name="connsiteY495" fmla="*/ 674909 h 2322673"/>
              <a:gd name="connsiteX496" fmla="*/ 11862786 w 12200149"/>
              <a:gd name="connsiteY496" fmla="*/ 704324 h 2322673"/>
              <a:gd name="connsiteX497" fmla="*/ 11836300 w 12200149"/>
              <a:gd name="connsiteY497" fmla="*/ 700928 h 2322673"/>
              <a:gd name="connsiteX498" fmla="*/ 11697380 w 12200149"/>
              <a:gd name="connsiteY498" fmla="*/ 472361 h 2322673"/>
              <a:gd name="connsiteX499" fmla="*/ 11718433 w 12200149"/>
              <a:gd name="connsiteY499" fmla="*/ 445125 h 2322673"/>
              <a:gd name="connsiteX500" fmla="*/ 11787281 w 12200149"/>
              <a:gd name="connsiteY500" fmla="*/ 439965 h 2322673"/>
              <a:gd name="connsiteX501" fmla="*/ 11832104 w 12200149"/>
              <a:gd name="connsiteY501" fmla="*/ 417624 h 2322673"/>
              <a:gd name="connsiteX502" fmla="*/ 11903497 w 12200149"/>
              <a:gd name="connsiteY502" fmla="*/ 408110 h 2322673"/>
              <a:gd name="connsiteX503" fmla="*/ 11935476 w 12200149"/>
              <a:gd name="connsiteY503" fmla="*/ 420746 h 2322673"/>
              <a:gd name="connsiteX504" fmla="*/ 11971275 w 12200149"/>
              <a:gd name="connsiteY504" fmla="*/ 456541 h 2322673"/>
              <a:gd name="connsiteX505" fmla="*/ 11894813 w 12200149"/>
              <a:gd name="connsiteY505" fmla="*/ 461495 h 2322673"/>
              <a:gd name="connsiteX506" fmla="*/ 11818267 w 12200149"/>
              <a:gd name="connsiteY506" fmla="*/ 469645 h 2322673"/>
              <a:gd name="connsiteX507" fmla="*/ 11697380 w 12200149"/>
              <a:gd name="connsiteY507" fmla="*/ 472361 h 2322673"/>
              <a:gd name="connsiteX508" fmla="*/ 12050535 w 12200149"/>
              <a:gd name="connsiteY508" fmla="*/ 432971 h 2322673"/>
              <a:gd name="connsiteX509" fmla="*/ 12062759 w 12200149"/>
              <a:gd name="connsiteY509" fmla="*/ 420746 h 2322673"/>
              <a:gd name="connsiteX510" fmla="*/ 12074984 w 12200149"/>
              <a:gd name="connsiteY510" fmla="*/ 432971 h 2322673"/>
              <a:gd name="connsiteX511" fmla="*/ 12062759 w 12200149"/>
              <a:gd name="connsiteY511" fmla="*/ 445195 h 2322673"/>
              <a:gd name="connsiteX512" fmla="*/ 12050535 w 12200149"/>
              <a:gd name="connsiteY512" fmla="*/ 432971 h 2322673"/>
              <a:gd name="connsiteX513" fmla="*/ 12148331 w 12200149"/>
              <a:gd name="connsiteY513" fmla="*/ 432971 h 2322673"/>
              <a:gd name="connsiteX514" fmla="*/ 12172781 w 12200149"/>
              <a:gd name="connsiteY514" fmla="*/ 420746 h 2322673"/>
              <a:gd name="connsiteX515" fmla="*/ 12197230 w 12200149"/>
              <a:gd name="connsiteY515" fmla="*/ 432971 h 2322673"/>
              <a:gd name="connsiteX516" fmla="*/ 12172781 w 12200149"/>
              <a:gd name="connsiteY516" fmla="*/ 445195 h 2322673"/>
              <a:gd name="connsiteX517" fmla="*/ 12148331 w 12200149"/>
              <a:gd name="connsiteY517" fmla="*/ 432971 h 2322673"/>
              <a:gd name="connsiteX518" fmla="*/ 111176 w 12200149"/>
              <a:gd name="connsiteY518" fmla="*/ 411759 h 2322673"/>
              <a:gd name="connsiteX519" fmla="*/ 234031 w 12200149"/>
              <a:gd name="connsiteY519" fmla="*/ 373613 h 2322673"/>
              <a:gd name="connsiteX520" fmla="*/ 331219 w 12200149"/>
              <a:gd name="connsiteY520" fmla="*/ 382954 h 2322673"/>
              <a:gd name="connsiteX521" fmla="*/ 291150 w 12200149"/>
              <a:gd name="connsiteY521" fmla="*/ 396297 h 2322673"/>
              <a:gd name="connsiteX522" fmla="*/ 248363 w 12200149"/>
              <a:gd name="connsiteY522" fmla="*/ 403206 h 2322673"/>
              <a:gd name="connsiteX523" fmla="*/ 111176 w 12200149"/>
              <a:gd name="connsiteY523" fmla="*/ 411759 h 2322673"/>
              <a:gd name="connsiteX524" fmla="*/ 9972353 w 12200149"/>
              <a:gd name="connsiteY524" fmla="*/ 41784 h 2322673"/>
              <a:gd name="connsiteX525" fmla="*/ 10013101 w 12200149"/>
              <a:gd name="connsiteY525" fmla="*/ 29559 h 2322673"/>
              <a:gd name="connsiteX526" fmla="*/ 10053850 w 12200149"/>
              <a:gd name="connsiteY526" fmla="*/ 41784 h 2322673"/>
              <a:gd name="connsiteX527" fmla="*/ 10013101 w 12200149"/>
              <a:gd name="connsiteY527" fmla="*/ 54008 h 2322673"/>
              <a:gd name="connsiteX528" fmla="*/ 9972353 w 12200149"/>
              <a:gd name="connsiteY528" fmla="*/ 41784 h 232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2200149" h="2322673">
                <a:moveTo>
                  <a:pt x="4528332" y="2312356"/>
                </a:moveTo>
                <a:cubicBezTo>
                  <a:pt x="4528332" y="2305077"/>
                  <a:pt x="4547496" y="2295185"/>
                  <a:pt x="4561597" y="2295185"/>
                </a:cubicBezTo>
                <a:cubicBezTo>
                  <a:pt x="4565713" y="2295185"/>
                  <a:pt x="4569080" y="2300686"/>
                  <a:pt x="4569080" y="2307409"/>
                </a:cubicBezTo>
                <a:cubicBezTo>
                  <a:pt x="4569080" y="2315016"/>
                  <a:pt x="4561383" y="2319634"/>
                  <a:pt x="4548706" y="2319634"/>
                </a:cubicBezTo>
                <a:cubicBezTo>
                  <a:pt x="4537500" y="2319634"/>
                  <a:pt x="4528332" y="2316359"/>
                  <a:pt x="4528332" y="2312356"/>
                </a:cubicBezTo>
                <a:close/>
                <a:moveTo>
                  <a:pt x="4601679" y="2313118"/>
                </a:moveTo>
                <a:cubicBezTo>
                  <a:pt x="4601679" y="2308333"/>
                  <a:pt x="4611482" y="2303256"/>
                  <a:pt x="4623462" y="2301838"/>
                </a:cubicBezTo>
                <a:cubicBezTo>
                  <a:pt x="4635443" y="2300420"/>
                  <a:pt x="4646683" y="2294880"/>
                  <a:pt x="4648439" y="2289528"/>
                </a:cubicBezTo>
                <a:cubicBezTo>
                  <a:pt x="4652967" y="2275728"/>
                  <a:pt x="4603237" y="2265032"/>
                  <a:pt x="4508619" y="2259456"/>
                </a:cubicBezTo>
                <a:cubicBezTo>
                  <a:pt x="4441550" y="2255503"/>
                  <a:pt x="4424653" y="2251752"/>
                  <a:pt x="4409408" y="2237430"/>
                </a:cubicBezTo>
                <a:cubicBezTo>
                  <a:pt x="4394643" y="2223559"/>
                  <a:pt x="4377724" y="2219418"/>
                  <a:pt x="4323300" y="2216352"/>
                </a:cubicBezTo>
                <a:cubicBezTo>
                  <a:pt x="4286047" y="2214254"/>
                  <a:pt x="4253677" y="2209609"/>
                  <a:pt x="4251367" y="2206030"/>
                </a:cubicBezTo>
                <a:cubicBezTo>
                  <a:pt x="4249056" y="2202452"/>
                  <a:pt x="4218744" y="2196896"/>
                  <a:pt x="4184005" y="2193685"/>
                </a:cubicBezTo>
                <a:cubicBezTo>
                  <a:pt x="4149267" y="2190475"/>
                  <a:pt x="4120845" y="2184364"/>
                  <a:pt x="4120845" y="2180106"/>
                </a:cubicBezTo>
                <a:cubicBezTo>
                  <a:pt x="4120845" y="2175800"/>
                  <a:pt x="4112824" y="2176658"/>
                  <a:pt x="4102765" y="2182042"/>
                </a:cubicBezTo>
                <a:cubicBezTo>
                  <a:pt x="4079877" y="2194290"/>
                  <a:pt x="3596656" y="2193235"/>
                  <a:pt x="3592470" y="2180927"/>
                </a:cubicBezTo>
                <a:cubicBezTo>
                  <a:pt x="3590976" y="2176533"/>
                  <a:pt x="3577224" y="2172939"/>
                  <a:pt x="3561909" y="2172939"/>
                </a:cubicBezTo>
                <a:cubicBezTo>
                  <a:pt x="3539497" y="2172939"/>
                  <a:pt x="3534064" y="2169758"/>
                  <a:pt x="3534064" y="2156639"/>
                </a:cubicBezTo>
                <a:cubicBezTo>
                  <a:pt x="3534064" y="2144792"/>
                  <a:pt x="3528631" y="2140340"/>
                  <a:pt x="3514171" y="2140340"/>
                </a:cubicBezTo>
                <a:cubicBezTo>
                  <a:pt x="3503230" y="2140340"/>
                  <a:pt x="3492011" y="2136672"/>
                  <a:pt x="3489241" y="2132190"/>
                </a:cubicBezTo>
                <a:cubicBezTo>
                  <a:pt x="3486470" y="2127708"/>
                  <a:pt x="3464466" y="2124040"/>
                  <a:pt x="3440342" y="2124040"/>
                </a:cubicBezTo>
                <a:cubicBezTo>
                  <a:pt x="3416218" y="2124040"/>
                  <a:pt x="3394214" y="2120373"/>
                  <a:pt x="3391444" y="2115891"/>
                </a:cubicBezTo>
                <a:cubicBezTo>
                  <a:pt x="3388674" y="2111408"/>
                  <a:pt x="3373917" y="2107741"/>
                  <a:pt x="3358651" y="2107741"/>
                </a:cubicBezTo>
                <a:cubicBezTo>
                  <a:pt x="3339235" y="2107741"/>
                  <a:pt x="3328273" y="2102843"/>
                  <a:pt x="3322171" y="2091441"/>
                </a:cubicBezTo>
                <a:cubicBezTo>
                  <a:pt x="3316024" y="2079957"/>
                  <a:pt x="3305107" y="2075142"/>
                  <a:pt x="3285211" y="2075142"/>
                </a:cubicBezTo>
                <a:cubicBezTo>
                  <a:pt x="3269680" y="2075142"/>
                  <a:pt x="3256973" y="2071188"/>
                  <a:pt x="3256973" y="2066355"/>
                </a:cubicBezTo>
                <a:cubicBezTo>
                  <a:pt x="3256973" y="2061501"/>
                  <a:pt x="3245118" y="2058383"/>
                  <a:pt x="3230487" y="2059390"/>
                </a:cubicBezTo>
                <a:cubicBezTo>
                  <a:pt x="3184930" y="2062524"/>
                  <a:pt x="3167326" y="2059237"/>
                  <a:pt x="3167326" y="2047595"/>
                </a:cubicBezTo>
                <a:cubicBezTo>
                  <a:pt x="3167326" y="2039012"/>
                  <a:pt x="3144752" y="2034937"/>
                  <a:pt x="3072051" y="2030394"/>
                </a:cubicBezTo>
                <a:cubicBezTo>
                  <a:pt x="3019650" y="2027120"/>
                  <a:pt x="2969223" y="2020607"/>
                  <a:pt x="2959992" y="2015920"/>
                </a:cubicBezTo>
                <a:cubicBezTo>
                  <a:pt x="2950761" y="2011234"/>
                  <a:pt x="2936510" y="2004098"/>
                  <a:pt x="2928324" y="2000064"/>
                </a:cubicBezTo>
                <a:cubicBezTo>
                  <a:pt x="2920138" y="1996030"/>
                  <a:pt x="2894466" y="1990597"/>
                  <a:pt x="2871276" y="1987992"/>
                </a:cubicBezTo>
                <a:cubicBezTo>
                  <a:pt x="2848086" y="1985386"/>
                  <a:pt x="2825445" y="1980420"/>
                  <a:pt x="2820963" y="1976954"/>
                </a:cubicBezTo>
                <a:cubicBezTo>
                  <a:pt x="2816480" y="1973489"/>
                  <a:pt x="2799060" y="1968084"/>
                  <a:pt x="2782251" y="1964943"/>
                </a:cubicBezTo>
                <a:cubicBezTo>
                  <a:pt x="2765442" y="1961802"/>
                  <a:pt x="2751690" y="1956495"/>
                  <a:pt x="2751690" y="1953150"/>
                </a:cubicBezTo>
                <a:cubicBezTo>
                  <a:pt x="2751690" y="1949805"/>
                  <a:pt x="2728983" y="1944695"/>
                  <a:pt x="2701229" y="1941794"/>
                </a:cubicBezTo>
                <a:cubicBezTo>
                  <a:pt x="2656825" y="1937153"/>
                  <a:pt x="2648044" y="1933214"/>
                  <a:pt x="2628064" y="1908975"/>
                </a:cubicBezTo>
                <a:cubicBezTo>
                  <a:pt x="2613356" y="1891132"/>
                  <a:pt x="2595249" y="1879534"/>
                  <a:pt x="2576653" y="1876045"/>
                </a:cubicBezTo>
                <a:cubicBezTo>
                  <a:pt x="2560864" y="1873083"/>
                  <a:pt x="2547946" y="1867159"/>
                  <a:pt x="2547946" y="1862880"/>
                </a:cubicBezTo>
                <a:cubicBezTo>
                  <a:pt x="2547946" y="1858600"/>
                  <a:pt x="2541039" y="1855099"/>
                  <a:pt x="2532598" y="1855099"/>
                </a:cubicBezTo>
                <a:cubicBezTo>
                  <a:pt x="2515341" y="1855099"/>
                  <a:pt x="2507478" y="1834193"/>
                  <a:pt x="2507309" y="1787864"/>
                </a:cubicBezTo>
                <a:cubicBezTo>
                  <a:pt x="2507244" y="1771055"/>
                  <a:pt x="2503999" y="1757302"/>
                  <a:pt x="2500090" y="1757302"/>
                </a:cubicBezTo>
                <a:cubicBezTo>
                  <a:pt x="2496180" y="1757302"/>
                  <a:pt x="2490692" y="1742982"/>
                  <a:pt x="2487893" y="1725479"/>
                </a:cubicBezTo>
                <a:cubicBezTo>
                  <a:pt x="2483229" y="1696311"/>
                  <a:pt x="2479620" y="1692571"/>
                  <a:pt x="2444651" y="1680655"/>
                </a:cubicBezTo>
                <a:cubicBezTo>
                  <a:pt x="2423666" y="1673505"/>
                  <a:pt x="2388814" y="1667655"/>
                  <a:pt x="2367201" y="1667655"/>
                </a:cubicBezTo>
                <a:cubicBezTo>
                  <a:pt x="2345587" y="1667655"/>
                  <a:pt x="2327904" y="1664213"/>
                  <a:pt x="2327904" y="1660005"/>
                </a:cubicBezTo>
                <a:cubicBezTo>
                  <a:pt x="2327904" y="1655797"/>
                  <a:pt x="2310484" y="1649834"/>
                  <a:pt x="2289192" y="1646752"/>
                </a:cubicBezTo>
                <a:cubicBezTo>
                  <a:pt x="2267901" y="1643671"/>
                  <a:pt x="2246285" y="1637818"/>
                  <a:pt x="2241157" y="1633746"/>
                </a:cubicBezTo>
                <a:cubicBezTo>
                  <a:pt x="2236029" y="1629675"/>
                  <a:pt x="2212191" y="1624290"/>
                  <a:pt x="2188184" y="1621780"/>
                </a:cubicBezTo>
                <a:cubicBezTo>
                  <a:pt x="2164177" y="1619270"/>
                  <a:pt x="2132978" y="1612062"/>
                  <a:pt x="2118854" y="1605762"/>
                </a:cubicBezTo>
                <a:cubicBezTo>
                  <a:pt x="2104729" y="1599462"/>
                  <a:pt x="2089143" y="1594308"/>
                  <a:pt x="2084217" y="1594308"/>
                </a:cubicBezTo>
                <a:cubicBezTo>
                  <a:pt x="2079292" y="1594308"/>
                  <a:pt x="2075262" y="1590640"/>
                  <a:pt x="2075262" y="1586158"/>
                </a:cubicBezTo>
                <a:cubicBezTo>
                  <a:pt x="2075262" y="1581676"/>
                  <a:pt x="2066093" y="1578008"/>
                  <a:pt x="2054888" y="1578008"/>
                </a:cubicBezTo>
                <a:cubicBezTo>
                  <a:pt x="2043682" y="1578008"/>
                  <a:pt x="2034513" y="1574873"/>
                  <a:pt x="2034513" y="1571041"/>
                </a:cubicBezTo>
                <a:cubicBezTo>
                  <a:pt x="2034513" y="1567208"/>
                  <a:pt x="2008850" y="1561921"/>
                  <a:pt x="1977485" y="1559292"/>
                </a:cubicBezTo>
                <a:cubicBezTo>
                  <a:pt x="1946119" y="1556662"/>
                  <a:pt x="1912296" y="1548795"/>
                  <a:pt x="1902324" y="1541810"/>
                </a:cubicBezTo>
                <a:cubicBezTo>
                  <a:pt x="1892047" y="1534612"/>
                  <a:pt x="1867323" y="1529110"/>
                  <a:pt x="1845256" y="1529110"/>
                </a:cubicBezTo>
                <a:cubicBezTo>
                  <a:pt x="1823842" y="1529110"/>
                  <a:pt x="1806321" y="1525859"/>
                  <a:pt x="1806321" y="1521885"/>
                </a:cubicBezTo>
                <a:cubicBezTo>
                  <a:pt x="1806321" y="1517912"/>
                  <a:pt x="1789818" y="1512186"/>
                  <a:pt x="1769647" y="1509162"/>
                </a:cubicBezTo>
                <a:cubicBezTo>
                  <a:pt x="1749476" y="1506137"/>
                  <a:pt x="1732973" y="1500219"/>
                  <a:pt x="1732973" y="1496012"/>
                </a:cubicBezTo>
                <a:cubicBezTo>
                  <a:pt x="1732973" y="1491804"/>
                  <a:pt x="1722233" y="1488361"/>
                  <a:pt x="1709106" y="1488361"/>
                </a:cubicBezTo>
                <a:cubicBezTo>
                  <a:pt x="1695979" y="1488361"/>
                  <a:pt x="1679738" y="1482860"/>
                  <a:pt x="1673014" y="1476137"/>
                </a:cubicBezTo>
                <a:cubicBezTo>
                  <a:pt x="1666291" y="1469413"/>
                  <a:pt x="1652276" y="1463795"/>
                  <a:pt x="1641871" y="1463653"/>
                </a:cubicBezTo>
                <a:cubicBezTo>
                  <a:pt x="1631465" y="1463510"/>
                  <a:pt x="1615833" y="1458009"/>
                  <a:pt x="1607132" y="1451428"/>
                </a:cubicBezTo>
                <a:cubicBezTo>
                  <a:pt x="1598431" y="1444847"/>
                  <a:pt x="1577344" y="1439463"/>
                  <a:pt x="1560271" y="1439463"/>
                </a:cubicBezTo>
                <a:cubicBezTo>
                  <a:pt x="1543198" y="1439463"/>
                  <a:pt x="1529230" y="1435962"/>
                  <a:pt x="1529230" y="1431682"/>
                </a:cubicBezTo>
                <a:cubicBezTo>
                  <a:pt x="1529230" y="1427403"/>
                  <a:pt x="1515477" y="1421382"/>
                  <a:pt x="1498668" y="1418301"/>
                </a:cubicBezTo>
                <a:cubicBezTo>
                  <a:pt x="1481860" y="1415221"/>
                  <a:pt x="1460873" y="1407720"/>
                  <a:pt x="1452031" y="1401633"/>
                </a:cubicBezTo>
                <a:cubicBezTo>
                  <a:pt x="1443190" y="1395545"/>
                  <a:pt x="1422103" y="1390564"/>
                  <a:pt x="1405171" y="1390564"/>
                </a:cubicBezTo>
                <a:cubicBezTo>
                  <a:pt x="1388238" y="1390564"/>
                  <a:pt x="1374385" y="1387063"/>
                  <a:pt x="1374385" y="1382784"/>
                </a:cubicBezTo>
                <a:cubicBezTo>
                  <a:pt x="1374385" y="1378505"/>
                  <a:pt x="1361509" y="1372588"/>
                  <a:pt x="1345771" y="1369636"/>
                </a:cubicBezTo>
                <a:cubicBezTo>
                  <a:pt x="1330033" y="1366683"/>
                  <a:pt x="1315147" y="1361016"/>
                  <a:pt x="1312691" y="1357042"/>
                </a:cubicBezTo>
                <a:cubicBezTo>
                  <a:pt x="1310235" y="1353067"/>
                  <a:pt x="1297737" y="1349816"/>
                  <a:pt x="1284917" y="1349816"/>
                </a:cubicBezTo>
                <a:cubicBezTo>
                  <a:pt x="1261665" y="1349816"/>
                  <a:pt x="1211539" y="1326438"/>
                  <a:pt x="1211442" y="1315549"/>
                </a:cubicBezTo>
                <a:cubicBezTo>
                  <a:pt x="1211417" y="1312390"/>
                  <a:pt x="1197638" y="1307542"/>
                  <a:pt x="1180829" y="1304775"/>
                </a:cubicBezTo>
                <a:cubicBezTo>
                  <a:pt x="1164020" y="1302008"/>
                  <a:pt x="1142933" y="1296417"/>
                  <a:pt x="1133968" y="1292349"/>
                </a:cubicBezTo>
                <a:cubicBezTo>
                  <a:pt x="1125003" y="1288282"/>
                  <a:pt x="1107583" y="1281302"/>
                  <a:pt x="1095257" y="1276838"/>
                </a:cubicBezTo>
                <a:cubicBezTo>
                  <a:pt x="1082930" y="1272374"/>
                  <a:pt x="1072845" y="1264964"/>
                  <a:pt x="1072845" y="1260370"/>
                </a:cubicBezTo>
                <a:cubicBezTo>
                  <a:pt x="1072845" y="1255777"/>
                  <a:pt x="1063627" y="1252019"/>
                  <a:pt x="1052360" y="1252019"/>
                </a:cubicBezTo>
                <a:cubicBezTo>
                  <a:pt x="1034394" y="1252019"/>
                  <a:pt x="1003361" y="1239583"/>
                  <a:pt x="991347" y="1227570"/>
                </a:cubicBezTo>
                <a:cubicBezTo>
                  <a:pt x="979071" y="1215293"/>
                  <a:pt x="933746" y="1186821"/>
                  <a:pt x="926480" y="1186821"/>
                </a:cubicBezTo>
                <a:cubicBezTo>
                  <a:pt x="921816" y="1186821"/>
                  <a:pt x="918000" y="1183154"/>
                  <a:pt x="918000" y="1178671"/>
                </a:cubicBezTo>
                <a:cubicBezTo>
                  <a:pt x="918000" y="1174189"/>
                  <a:pt x="913900" y="1170522"/>
                  <a:pt x="908889" y="1170522"/>
                </a:cubicBezTo>
                <a:cubicBezTo>
                  <a:pt x="903877" y="1170522"/>
                  <a:pt x="887772" y="1160436"/>
                  <a:pt x="873099" y="1148110"/>
                </a:cubicBezTo>
                <a:cubicBezTo>
                  <a:pt x="824215" y="1107044"/>
                  <a:pt x="808857" y="1097174"/>
                  <a:pt x="793840" y="1097174"/>
                </a:cubicBezTo>
                <a:cubicBezTo>
                  <a:pt x="785647" y="1097174"/>
                  <a:pt x="776832" y="1091673"/>
                  <a:pt x="774252" y="1084949"/>
                </a:cubicBezTo>
                <a:cubicBezTo>
                  <a:pt x="771672" y="1078226"/>
                  <a:pt x="764277" y="1072725"/>
                  <a:pt x="757819" y="1072725"/>
                </a:cubicBezTo>
                <a:cubicBezTo>
                  <a:pt x="751361" y="1072725"/>
                  <a:pt x="737974" y="1064473"/>
                  <a:pt x="728071" y="1054388"/>
                </a:cubicBezTo>
                <a:cubicBezTo>
                  <a:pt x="707576" y="1033517"/>
                  <a:pt x="683879" y="1017337"/>
                  <a:pt x="663885" y="1010562"/>
                </a:cubicBezTo>
                <a:cubicBezTo>
                  <a:pt x="656350" y="1008009"/>
                  <a:pt x="648214" y="1000781"/>
                  <a:pt x="645803" y="994499"/>
                </a:cubicBezTo>
                <a:cubicBezTo>
                  <a:pt x="643393" y="988217"/>
                  <a:pt x="636253" y="983078"/>
                  <a:pt x="629938" y="983078"/>
                </a:cubicBezTo>
                <a:cubicBezTo>
                  <a:pt x="623623" y="983078"/>
                  <a:pt x="613890" y="977577"/>
                  <a:pt x="608310" y="970853"/>
                </a:cubicBezTo>
                <a:cubicBezTo>
                  <a:pt x="602730" y="964130"/>
                  <a:pt x="587828" y="958629"/>
                  <a:pt x="575194" y="958629"/>
                </a:cubicBezTo>
                <a:cubicBezTo>
                  <a:pt x="562561" y="958629"/>
                  <a:pt x="550023" y="955068"/>
                  <a:pt x="547333" y="950715"/>
                </a:cubicBezTo>
                <a:cubicBezTo>
                  <a:pt x="544643" y="946363"/>
                  <a:pt x="524256" y="940389"/>
                  <a:pt x="502029" y="937441"/>
                </a:cubicBezTo>
                <a:cubicBezTo>
                  <a:pt x="479801" y="934492"/>
                  <a:pt x="461615" y="928885"/>
                  <a:pt x="461615" y="924980"/>
                </a:cubicBezTo>
                <a:cubicBezTo>
                  <a:pt x="461615" y="915244"/>
                  <a:pt x="431153" y="915979"/>
                  <a:pt x="425044" y="925863"/>
                </a:cubicBezTo>
                <a:cubicBezTo>
                  <a:pt x="421999" y="930790"/>
                  <a:pt x="414796" y="931018"/>
                  <a:pt x="406226" y="926458"/>
                </a:cubicBezTo>
                <a:cubicBezTo>
                  <a:pt x="370492" y="907443"/>
                  <a:pt x="351909" y="902956"/>
                  <a:pt x="282321" y="896541"/>
                </a:cubicBezTo>
                <a:cubicBezTo>
                  <a:pt x="253185" y="893856"/>
                  <a:pt x="225863" y="888390"/>
                  <a:pt x="221605" y="884395"/>
                </a:cubicBezTo>
                <a:cubicBezTo>
                  <a:pt x="217347" y="880400"/>
                  <a:pt x="197176" y="877081"/>
                  <a:pt x="176782" y="877020"/>
                </a:cubicBezTo>
                <a:cubicBezTo>
                  <a:pt x="104338" y="876802"/>
                  <a:pt x="104091" y="876527"/>
                  <a:pt x="108927" y="801010"/>
                </a:cubicBezTo>
                <a:cubicBezTo>
                  <a:pt x="111269" y="764436"/>
                  <a:pt x="116400" y="731027"/>
                  <a:pt x="120330" y="726769"/>
                </a:cubicBezTo>
                <a:cubicBezTo>
                  <a:pt x="130166" y="716111"/>
                  <a:pt x="129362" y="673388"/>
                  <a:pt x="119326" y="673388"/>
                </a:cubicBezTo>
                <a:cubicBezTo>
                  <a:pt x="114844" y="673388"/>
                  <a:pt x="111176" y="667887"/>
                  <a:pt x="111176" y="661163"/>
                </a:cubicBezTo>
                <a:cubicBezTo>
                  <a:pt x="111176" y="654440"/>
                  <a:pt x="108216" y="648939"/>
                  <a:pt x="104598" y="648939"/>
                </a:cubicBezTo>
                <a:cubicBezTo>
                  <a:pt x="88351" y="648939"/>
                  <a:pt x="45978" y="604354"/>
                  <a:pt x="45978" y="587259"/>
                </a:cubicBezTo>
                <a:cubicBezTo>
                  <a:pt x="45978" y="577047"/>
                  <a:pt x="36810" y="557796"/>
                  <a:pt x="25604" y="544478"/>
                </a:cubicBezTo>
                <a:cubicBezTo>
                  <a:pt x="13443" y="530026"/>
                  <a:pt x="5230" y="510062"/>
                  <a:pt x="5230" y="494955"/>
                </a:cubicBezTo>
                <a:cubicBezTo>
                  <a:pt x="5230" y="469742"/>
                  <a:pt x="5401" y="469645"/>
                  <a:pt x="49572" y="469645"/>
                </a:cubicBezTo>
                <a:cubicBezTo>
                  <a:pt x="73961" y="469645"/>
                  <a:pt x="96181" y="473312"/>
                  <a:pt x="98952" y="477794"/>
                </a:cubicBezTo>
                <a:cubicBezTo>
                  <a:pt x="105507" y="488400"/>
                  <a:pt x="173894" y="488400"/>
                  <a:pt x="180449" y="477794"/>
                </a:cubicBezTo>
                <a:cubicBezTo>
                  <a:pt x="183237" y="473283"/>
                  <a:pt x="220747" y="469589"/>
                  <a:pt x="264465" y="469520"/>
                </a:cubicBezTo>
                <a:cubicBezTo>
                  <a:pt x="307903" y="469451"/>
                  <a:pt x="348524" y="466177"/>
                  <a:pt x="354734" y="462245"/>
                </a:cubicBezTo>
                <a:cubicBezTo>
                  <a:pt x="367298" y="454288"/>
                  <a:pt x="361108" y="412596"/>
                  <a:pt x="347363" y="412596"/>
                </a:cubicBezTo>
                <a:cubicBezTo>
                  <a:pt x="342966" y="412596"/>
                  <a:pt x="339369" y="405262"/>
                  <a:pt x="339369" y="396297"/>
                </a:cubicBezTo>
                <a:cubicBezTo>
                  <a:pt x="339369" y="382714"/>
                  <a:pt x="344802" y="379998"/>
                  <a:pt x="371968" y="379998"/>
                </a:cubicBezTo>
                <a:cubicBezTo>
                  <a:pt x="389897" y="379998"/>
                  <a:pt x="404567" y="383134"/>
                  <a:pt x="404567" y="386968"/>
                </a:cubicBezTo>
                <a:cubicBezTo>
                  <a:pt x="404567" y="390801"/>
                  <a:pt x="458661" y="396540"/>
                  <a:pt x="524775" y="399721"/>
                </a:cubicBezTo>
                <a:cubicBezTo>
                  <a:pt x="590890" y="402902"/>
                  <a:pt x="648468" y="408934"/>
                  <a:pt x="652726" y="413125"/>
                </a:cubicBezTo>
                <a:cubicBezTo>
                  <a:pt x="656984" y="417317"/>
                  <a:pt x="670003" y="420746"/>
                  <a:pt x="681658" y="420746"/>
                </a:cubicBezTo>
                <a:cubicBezTo>
                  <a:pt x="693312" y="420746"/>
                  <a:pt x="706331" y="424148"/>
                  <a:pt x="710589" y="428306"/>
                </a:cubicBezTo>
                <a:cubicBezTo>
                  <a:pt x="714847" y="432464"/>
                  <a:pt x="758673" y="438246"/>
                  <a:pt x="807978" y="441154"/>
                </a:cubicBezTo>
                <a:cubicBezTo>
                  <a:pt x="857284" y="444063"/>
                  <a:pt x="903127" y="448420"/>
                  <a:pt x="909850" y="450837"/>
                </a:cubicBezTo>
                <a:cubicBezTo>
                  <a:pt x="936666" y="460475"/>
                  <a:pt x="980120" y="460996"/>
                  <a:pt x="997624" y="451890"/>
                </a:cubicBezTo>
                <a:cubicBezTo>
                  <a:pt x="1011838" y="444495"/>
                  <a:pt x="1018354" y="444493"/>
                  <a:pt x="1025741" y="451880"/>
                </a:cubicBezTo>
                <a:cubicBezTo>
                  <a:pt x="1031029" y="457168"/>
                  <a:pt x="1051126" y="461495"/>
                  <a:pt x="1070400" y="461495"/>
                </a:cubicBezTo>
                <a:cubicBezTo>
                  <a:pt x="1101324" y="461495"/>
                  <a:pt x="1105438" y="459339"/>
                  <a:pt x="1105392" y="443158"/>
                </a:cubicBezTo>
                <a:cubicBezTo>
                  <a:pt x="1105335" y="421614"/>
                  <a:pt x="1066559" y="396323"/>
                  <a:pt x="1033473" y="396247"/>
                </a:cubicBezTo>
                <a:cubicBezTo>
                  <a:pt x="1021510" y="396219"/>
                  <a:pt x="1001217" y="390718"/>
                  <a:pt x="988378" y="384022"/>
                </a:cubicBezTo>
                <a:cubicBezTo>
                  <a:pt x="975540" y="377326"/>
                  <a:pt x="958569" y="371848"/>
                  <a:pt x="950665" y="371848"/>
                </a:cubicBezTo>
                <a:cubicBezTo>
                  <a:pt x="942762" y="371848"/>
                  <a:pt x="931730" y="366347"/>
                  <a:pt x="926150" y="359623"/>
                </a:cubicBezTo>
                <a:cubicBezTo>
                  <a:pt x="918953" y="350952"/>
                  <a:pt x="899909" y="347399"/>
                  <a:pt x="860633" y="347399"/>
                </a:cubicBezTo>
                <a:cubicBezTo>
                  <a:pt x="825539" y="347399"/>
                  <a:pt x="804096" y="343900"/>
                  <a:pt x="802077" y="337845"/>
                </a:cubicBezTo>
                <a:cubicBezTo>
                  <a:pt x="800268" y="332416"/>
                  <a:pt x="776225" y="326684"/>
                  <a:pt x="746388" y="324569"/>
                </a:cubicBezTo>
                <a:cubicBezTo>
                  <a:pt x="690775" y="320627"/>
                  <a:pt x="681944" y="314830"/>
                  <a:pt x="681846" y="282201"/>
                </a:cubicBezTo>
                <a:cubicBezTo>
                  <a:pt x="681805" y="268005"/>
                  <a:pt x="688436" y="258737"/>
                  <a:pt x="703720" y="251639"/>
                </a:cubicBezTo>
                <a:cubicBezTo>
                  <a:pt x="730849" y="239040"/>
                  <a:pt x="768923" y="238383"/>
                  <a:pt x="772944" y="250445"/>
                </a:cubicBezTo>
                <a:cubicBezTo>
                  <a:pt x="774921" y="256376"/>
                  <a:pt x="829267" y="260948"/>
                  <a:pt x="932543" y="263872"/>
                </a:cubicBezTo>
                <a:cubicBezTo>
                  <a:pt x="1018674" y="266310"/>
                  <a:pt x="1089144" y="271431"/>
                  <a:pt x="1089144" y="275253"/>
                </a:cubicBezTo>
                <a:cubicBezTo>
                  <a:pt x="1089144" y="284302"/>
                  <a:pt x="1217255" y="284342"/>
                  <a:pt x="1222847" y="275294"/>
                </a:cubicBezTo>
                <a:cubicBezTo>
                  <a:pt x="1225194" y="271496"/>
                  <a:pt x="1313465" y="265785"/>
                  <a:pt x="1419004" y="262604"/>
                </a:cubicBezTo>
                <a:cubicBezTo>
                  <a:pt x="1607966" y="256908"/>
                  <a:pt x="1611224" y="256513"/>
                  <a:pt x="1632587" y="236715"/>
                </a:cubicBezTo>
                <a:cubicBezTo>
                  <a:pt x="1644518" y="225657"/>
                  <a:pt x="1662818" y="214467"/>
                  <a:pt x="1673252" y="211848"/>
                </a:cubicBezTo>
                <a:cubicBezTo>
                  <a:pt x="1683687" y="209229"/>
                  <a:pt x="1692224" y="203816"/>
                  <a:pt x="1692224" y="199820"/>
                </a:cubicBezTo>
                <a:cubicBezTo>
                  <a:pt x="1692224" y="195823"/>
                  <a:pt x="1699343" y="192554"/>
                  <a:pt x="1708043" y="192554"/>
                </a:cubicBezTo>
                <a:cubicBezTo>
                  <a:pt x="1716743" y="192554"/>
                  <a:pt x="1726128" y="188886"/>
                  <a:pt x="1728898" y="184404"/>
                </a:cubicBezTo>
                <a:cubicBezTo>
                  <a:pt x="1731669" y="179922"/>
                  <a:pt x="1741053" y="176254"/>
                  <a:pt x="1749754" y="176254"/>
                </a:cubicBezTo>
                <a:cubicBezTo>
                  <a:pt x="1758454" y="176254"/>
                  <a:pt x="1765572" y="171320"/>
                  <a:pt x="1765572" y="165289"/>
                </a:cubicBezTo>
                <a:cubicBezTo>
                  <a:pt x="1765572" y="148845"/>
                  <a:pt x="1904714" y="144839"/>
                  <a:pt x="2435888" y="145991"/>
                </a:cubicBezTo>
                <a:cubicBezTo>
                  <a:pt x="2808538" y="146799"/>
                  <a:pt x="2898385" y="149044"/>
                  <a:pt x="2898385" y="157549"/>
                </a:cubicBezTo>
                <a:cubicBezTo>
                  <a:pt x="2898385" y="169758"/>
                  <a:pt x="2928283" y="172039"/>
                  <a:pt x="2932342" y="160140"/>
                </a:cubicBezTo>
                <a:cubicBezTo>
                  <a:pt x="2933836" y="155760"/>
                  <a:pt x="2967272" y="149708"/>
                  <a:pt x="3006644" y="146692"/>
                </a:cubicBezTo>
                <a:cubicBezTo>
                  <a:pt x="3046016" y="143676"/>
                  <a:pt x="3080156" y="138092"/>
                  <a:pt x="3082510" y="134282"/>
                </a:cubicBezTo>
                <a:cubicBezTo>
                  <a:pt x="3088477" y="124627"/>
                  <a:pt x="3132673" y="125588"/>
                  <a:pt x="3138802" y="135506"/>
                </a:cubicBezTo>
                <a:cubicBezTo>
                  <a:pt x="3145360" y="146117"/>
                  <a:pt x="3183626" y="146117"/>
                  <a:pt x="3183626" y="135506"/>
                </a:cubicBezTo>
                <a:cubicBezTo>
                  <a:pt x="3183626" y="131023"/>
                  <a:pt x="3192578" y="127356"/>
                  <a:pt x="3203519" y="127356"/>
                </a:cubicBezTo>
                <a:cubicBezTo>
                  <a:pt x="3214460" y="127356"/>
                  <a:pt x="3225679" y="131023"/>
                  <a:pt x="3228449" y="135506"/>
                </a:cubicBezTo>
                <a:cubicBezTo>
                  <a:pt x="3231219" y="139988"/>
                  <a:pt x="3253440" y="143655"/>
                  <a:pt x="3277829" y="143655"/>
                </a:cubicBezTo>
                <a:cubicBezTo>
                  <a:pt x="3302217" y="143655"/>
                  <a:pt x="3322171" y="139988"/>
                  <a:pt x="3322171" y="135506"/>
                </a:cubicBezTo>
                <a:cubicBezTo>
                  <a:pt x="3322171" y="123988"/>
                  <a:pt x="3368106" y="125367"/>
                  <a:pt x="3387480" y="137466"/>
                </a:cubicBezTo>
                <a:cubicBezTo>
                  <a:pt x="3400589" y="145653"/>
                  <a:pt x="3407157" y="145351"/>
                  <a:pt x="3422005" y="135881"/>
                </a:cubicBezTo>
                <a:cubicBezTo>
                  <a:pt x="3437039" y="126292"/>
                  <a:pt x="3499020" y="123902"/>
                  <a:pt x="3766024" y="122617"/>
                </a:cubicBezTo>
                <a:cubicBezTo>
                  <a:pt x="3996686" y="121506"/>
                  <a:pt x="4092589" y="118402"/>
                  <a:pt x="4094730" y="111978"/>
                </a:cubicBezTo>
                <a:cubicBezTo>
                  <a:pt x="4098489" y="100702"/>
                  <a:pt x="4120845" y="99913"/>
                  <a:pt x="4120845" y="111056"/>
                </a:cubicBezTo>
                <a:cubicBezTo>
                  <a:pt x="4120845" y="121809"/>
                  <a:pt x="4256820" y="121809"/>
                  <a:pt x="4263465" y="111056"/>
                </a:cubicBezTo>
                <a:cubicBezTo>
                  <a:pt x="4270850" y="99108"/>
                  <a:pt x="4411081" y="100815"/>
                  <a:pt x="4430894" y="113094"/>
                </a:cubicBezTo>
                <a:cubicBezTo>
                  <a:pt x="4443373" y="120827"/>
                  <a:pt x="4448766" y="120978"/>
                  <a:pt x="4453289" y="113720"/>
                </a:cubicBezTo>
                <a:cubicBezTo>
                  <a:pt x="4459768" y="103323"/>
                  <a:pt x="4678309" y="89198"/>
                  <a:pt x="4948043" y="81744"/>
                </a:cubicBezTo>
                <a:cubicBezTo>
                  <a:pt x="5033208" y="79390"/>
                  <a:pt x="5104110" y="74021"/>
                  <a:pt x="5105604" y="69811"/>
                </a:cubicBezTo>
                <a:cubicBezTo>
                  <a:pt x="5109071" y="60045"/>
                  <a:pt x="5147711" y="59717"/>
                  <a:pt x="5147711" y="69454"/>
                </a:cubicBezTo>
                <a:cubicBezTo>
                  <a:pt x="5147711" y="73467"/>
                  <a:pt x="5169716" y="76543"/>
                  <a:pt x="5196610" y="76289"/>
                </a:cubicBezTo>
                <a:cubicBezTo>
                  <a:pt x="5223504" y="76036"/>
                  <a:pt x="5245508" y="73225"/>
                  <a:pt x="5245508" y="70043"/>
                </a:cubicBezTo>
                <a:cubicBezTo>
                  <a:pt x="5245508" y="66861"/>
                  <a:pt x="5282146" y="61660"/>
                  <a:pt x="5326924" y="58485"/>
                </a:cubicBezTo>
                <a:cubicBezTo>
                  <a:pt x="5371704" y="55311"/>
                  <a:pt x="5410428" y="49337"/>
                  <a:pt x="5412978" y="45211"/>
                </a:cubicBezTo>
                <a:cubicBezTo>
                  <a:pt x="5419214" y="35121"/>
                  <a:pt x="5463301" y="35625"/>
                  <a:pt x="5469626" y="45858"/>
                </a:cubicBezTo>
                <a:cubicBezTo>
                  <a:pt x="5476189" y="56477"/>
                  <a:pt x="5522599" y="56477"/>
                  <a:pt x="5522599" y="45858"/>
                </a:cubicBezTo>
                <a:cubicBezTo>
                  <a:pt x="5522599" y="41376"/>
                  <a:pt x="5533601" y="37709"/>
                  <a:pt x="5547048" y="37709"/>
                </a:cubicBezTo>
                <a:cubicBezTo>
                  <a:pt x="5560495" y="37709"/>
                  <a:pt x="5571497" y="41376"/>
                  <a:pt x="5571497" y="45858"/>
                </a:cubicBezTo>
                <a:cubicBezTo>
                  <a:pt x="5571497" y="50341"/>
                  <a:pt x="5589834" y="54008"/>
                  <a:pt x="5612246" y="54008"/>
                </a:cubicBezTo>
                <a:cubicBezTo>
                  <a:pt x="5634658" y="54008"/>
                  <a:pt x="5652995" y="50341"/>
                  <a:pt x="5652995" y="45858"/>
                </a:cubicBezTo>
                <a:cubicBezTo>
                  <a:pt x="5652995" y="41376"/>
                  <a:pt x="5665831" y="37709"/>
                  <a:pt x="5681519" y="37709"/>
                </a:cubicBezTo>
                <a:cubicBezTo>
                  <a:pt x="5697207" y="37709"/>
                  <a:pt x="5710043" y="41376"/>
                  <a:pt x="5710043" y="45858"/>
                </a:cubicBezTo>
                <a:cubicBezTo>
                  <a:pt x="5710043" y="56487"/>
                  <a:pt x="5772747" y="56487"/>
                  <a:pt x="5779316" y="45858"/>
                </a:cubicBezTo>
                <a:cubicBezTo>
                  <a:pt x="5782086" y="41376"/>
                  <a:pt x="5803491" y="37709"/>
                  <a:pt x="5826881" y="37709"/>
                </a:cubicBezTo>
                <a:cubicBezTo>
                  <a:pt x="5853600" y="37709"/>
                  <a:pt x="5876712" y="32595"/>
                  <a:pt x="5889050" y="23953"/>
                </a:cubicBezTo>
                <a:cubicBezTo>
                  <a:pt x="5902979" y="14197"/>
                  <a:pt x="5909629" y="13012"/>
                  <a:pt x="5911917" y="19878"/>
                </a:cubicBezTo>
                <a:cubicBezTo>
                  <a:pt x="5916433" y="33424"/>
                  <a:pt x="6102344" y="33335"/>
                  <a:pt x="6115899" y="19779"/>
                </a:cubicBezTo>
                <a:cubicBezTo>
                  <a:pt x="6123506" y="12173"/>
                  <a:pt x="6127852" y="12173"/>
                  <a:pt x="6135459" y="19779"/>
                </a:cubicBezTo>
                <a:cubicBezTo>
                  <a:pt x="6147762" y="32082"/>
                  <a:pt x="6265723" y="32950"/>
                  <a:pt x="6277847" y="20827"/>
                </a:cubicBezTo>
                <a:cubicBezTo>
                  <a:pt x="6290658" y="8016"/>
                  <a:pt x="6429785" y="9652"/>
                  <a:pt x="6451095" y="22865"/>
                </a:cubicBezTo>
                <a:cubicBezTo>
                  <a:pt x="6465158" y="31583"/>
                  <a:pt x="6469702" y="31648"/>
                  <a:pt x="6474959" y="23205"/>
                </a:cubicBezTo>
                <a:cubicBezTo>
                  <a:pt x="6484333" y="8152"/>
                  <a:pt x="6974339" y="4427"/>
                  <a:pt x="6979346" y="19372"/>
                </a:cubicBezTo>
                <a:cubicBezTo>
                  <a:pt x="6981224" y="24975"/>
                  <a:pt x="6989483" y="29559"/>
                  <a:pt x="6997701" y="29559"/>
                </a:cubicBezTo>
                <a:cubicBezTo>
                  <a:pt x="7005918" y="29559"/>
                  <a:pt x="7014170" y="24975"/>
                  <a:pt x="7016038" y="19372"/>
                </a:cubicBezTo>
                <a:cubicBezTo>
                  <a:pt x="7018695" y="11400"/>
                  <a:pt x="7128294" y="8726"/>
                  <a:pt x="7519962" y="7077"/>
                </a:cubicBezTo>
                <a:cubicBezTo>
                  <a:pt x="8804934" y="1667"/>
                  <a:pt x="9851603" y="8544"/>
                  <a:pt x="9856898" y="22433"/>
                </a:cubicBezTo>
                <a:cubicBezTo>
                  <a:pt x="9858393" y="26352"/>
                  <a:pt x="9868478" y="29559"/>
                  <a:pt x="9879309" y="29559"/>
                </a:cubicBezTo>
                <a:cubicBezTo>
                  <a:pt x="9891400" y="29559"/>
                  <a:pt x="9899005" y="34288"/>
                  <a:pt x="9899005" y="41807"/>
                </a:cubicBezTo>
                <a:cubicBezTo>
                  <a:pt x="9899005" y="52422"/>
                  <a:pt x="9875374" y="53649"/>
                  <a:pt x="9721748" y="51013"/>
                </a:cubicBezTo>
                <a:cubicBezTo>
                  <a:pt x="9520209" y="47556"/>
                  <a:pt x="9499668" y="49435"/>
                  <a:pt x="9499668" y="71326"/>
                </a:cubicBezTo>
                <a:cubicBezTo>
                  <a:pt x="9499668" y="81174"/>
                  <a:pt x="9493873" y="86607"/>
                  <a:pt x="9483369" y="86607"/>
                </a:cubicBezTo>
                <a:cubicBezTo>
                  <a:pt x="9474404" y="86607"/>
                  <a:pt x="9467069" y="90251"/>
                  <a:pt x="9467069" y="94706"/>
                </a:cubicBezTo>
                <a:cubicBezTo>
                  <a:pt x="9467069" y="103504"/>
                  <a:pt x="9444471" y="102059"/>
                  <a:pt x="9428769" y="92256"/>
                </a:cubicBezTo>
                <a:cubicBezTo>
                  <a:pt x="9416594" y="84655"/>
                  <a:pt x="9353002" y="88463"/>
                  <a:pt x="9352985" y="96794"/>
                </a:cubicBezTo>
                <a:cubicBezTo>
                  <a:pt x="9352985" y="105143"/>
                  <a:pt x="9306068" y="104575"/>
                  <a:pt x="9300869" y="96164"/>
                </a:cubicBezTo>
                <a:cubicBezTo>
                  <a:pt x="9298577" y="92455"/>
                  <a:pt x="9258183" y="89921"/>
                  <a:pt x="9211104" y="90532"/>
                </a:cubicBezTo>
                <a:cubicBezTo>
                  <a:pt x="9131089" y="91571"/>
                  <a:pt x="9125350" y="90572"/>
                  <a:pt x="9123106" y="75222"/>
                </a:cubicBezTo>
                <a:cubicBezTo>
                  <a:pt x="9121285" y="62763"/>
                  <a:pt x="9113332" y="58090"/>
                  <a:pt x="9090144" y="55856"/>
                </a:cubicBezTo>
                <a:cubicBezTo>
                  <a:pt x="9072454" y="54151"/>
                  <a:pt x="9059154" y="56574"/>
                  <a:pt x="9058564" y="61609"/>
                </a:cubicBezTo>
                <a:cubicBezTo>
                  <a:pt x="9058002" y="66393"/>
                  <a:pt x="9057088" y="74892"/>
                  <a:pt x="9056527" y="80495"/>
                </a:cubicBezTo>
                <a:cubicBezTo>
                  <a:pt x="9054663" y="99126"/>
                  <a:pt x="9023100" y="92025"/>
                  <a:pt x="9020304" y="72345"/>
                </a:cubicBezTo>
                <a:cubicBezTo>
                  <a:pt x="9018182" y="57399"/>
                  <a:pt x="9012531" y="54008"/>
                  <a:pt x="8989743" y="54008"/>
                </a:cubicBezTo>
                <a:cubicBezTo>
                  <a:pt x="8970326" y="54008"/>
                  <a:pt x="8961786" y="57742"/>
                  <a:pt x="8961786" y="66233"/>
                </a:cubicBezTo>
                <a:cubicBezTo>
                  <a:pt x="8961786" y="72956"/>
                  <a:pt x="8954756" y="78457"/>
                  <a:pt x="8946165" y="78457"/>
                </a:cubicBezTo>
                <a:cubicBezTo>
                  <a:pt x="8937574" y="78457"/>
                  <a:pt x="8929108" y="82769"/>
                  <a:pt x="8927352" y="88039"/>
                </a:cubicBezTo>
                <a:cubicBezTo>
                  <a:pt x="8925051" y="94940"/>
                  <a:pt x="8874663" y="97945"/>
                  <a:pt x="8747228" y="98783"/>
                </a:cubicBezTo>
                <a:cubicBezTo>
                  <a:pt x="8640083" y="99488"/>
                  <a:pt x="8567038" y="103207"/>
                  <a:pt x="8562032" y="108214"/>
                </a:cubicBezTo>
                <a:cubicBezTo>
                  <a:pt x="8557485" y="112760"/>
                  <a:pt x="8556111" y="122595"/>
                  <a:pt x="8558979" y="130068"/>
                </a:cubicBezTo>
                <a:cubicBezTo>
                  <a:pt x="8563701" y="142372"/>
                  <a:pt x="8590462" y="143695"/>
                  <a:pt x="8842450" y="144075"/>
                </a:cubicBezTo>
                <a:cubicBezTo>
                  <a:pt x="9239970" y="144675"/>
                  <a:pt x="9530131" y="149523"/>
                  <a:pt x="9540176" y="155731"/>
                </a:cubicBezTo>
                <a:cubicBezTo>
                  <a:pt x="9544937" y="158674"/>
                  <a:pt x="9546722" y="164495"/>
                  <a:pt x="9544144" y="168668"/>
                </a:cubicBezTo>
                <a:cubicBezTo>
                  <a:pt x="9541565" y="172840"/>
                  <a:pt x="9547006" y="176254"/>
                  <a:pt x="9556236" y="176254"/>
                </a:cubicBezTo>
                <a:cubicBezTo>
                  <a:pt x="9565464" y="176254"/>
                  <a:pt x="9572099" y="171670"/>
                  <a:pt x="9570978" y="166067"/>
                </a:cubicBezTo>
                <a:cubicBezTo>
                  <a:pt x="9567967" y="151010"/>
                  <a:pt x="10204178" y="146918"/>
                  <a:pt x="10232440" y="161812"/>
                </a:cubicBezTo>
                <a:cubicBezTo>
                  <a:pt x="10248123" y="170077"/>
                  <a:pt x="10252804" y="170114"/>
                  <a:pt x="10255531" y="161992"/>
                </a:cubicBezTo>
                <a:cubicBezTo>
                  <a:pt x="10259944" y="148850"/>
                  <a:pt x="10301708" y="148850"/>
                  <a:pt x="10323966" y="161992"/>
                </a:cubicBezTo>
                <a:cubicBezTo>
                  <a:pt x="10337770" y="170142"/>
                  <a:pt x="10341958" y="170142"/>
                  <a:pt x="10344910" y="161992"/>
                </a:cubicBezTo>
                <a:cubicBezTo>
                  <a:pt x="10347523" y="154775"/>
                  <a:pt x="10372163" y="151805"/>
                  <a:pt x="10429416" y="151805"/>
                </a:cubicBezTo>
                <a:cubicBezTo>
                  <a:pt x="10503279" y="151805"/>
                  <a:pt x="10510235" y="153133"/>
                  <a:pt x="10510235" y="167232"/>
                </a:cubicBezTo>
                <a:cubicBezTo>
                  <a:pt x="10510235" y="183499"/>
                  <a:pt x="10495218" y="192554"/>
                  <a:pt x="10468238" y="192554"/>
                </a:cubicBezTo>
                <a:cubicBezTo>
                  <a:pt x="10459319" y="192554"/>
                  <a:pt x="10446522" y="198055"/>
                  <a:pt x="10439797" y="204778"/>
                </a:cubicBezTo>
                <a:cubicBezTo>
                  <a:pt x="10433074" y="211502"/>
                  <a:pt x="10420716" y="217003"/>
                  <a:pt x="10412337" y="217003"/>
                </a:cubicBezTo>
                <a:cubicBezTo>
                  <a:pt x="10383422" y="217003"/>
                  <a:pt x="10372453" y="254358"/>
                  <a:pt x="10398942" y="262619"/>
                </a:cubicBezTo>
                <a:cubicBezTo>
                  <a:pt x="10408606" y="265632"/>
                  <a:pt x="10418776" y="271616"/>
                  <a:pt x="10421543" y="275917"/>
                </a:cubicBezTo>
                <a:cubicBezTo>
                  <a:pt x="10424309" y="280217"/>
                  <a:pt x="10445393" y="284307"/>
                  <a:pt x="10468395" y="285005"/>
                </a:cubicBezTo>
                <a:cubicBezTo>
                  <a:pt x="10495736" y="285836"/>
                  <a:pt x="10510220" y="289803"/>
                  <a:pt x="10510226" y="296463"/>
                </a:cubicBezTo>
                <a:cubicBezTo>
                  <a:pt x="10510231" y="302066"/>
                  <a:pt x="10519404" y="306650"/>
                  <a:pt x="10530609" y="306650"/>
                </a:cubicBezTo>
                <a:cubicBezTo>
                  <a:pt x="10546330" y="306650"/>
                  <a:pt x="10550984" y="310855"/>
                  <a:pt x="10550984" y="325064"/>
                </a:cubicBezTo>
                <a:cubicBezTo>
                  <a:pt x="10550984" y="345209"/>
                  <a:pt x="10522455" y="368727"/>
                  <a:pt x="10514207" y="355381"/>
                </a:cubicBezTo>
                <a:cubicBezTo>
                  <a:pt x="10507485" y="344506"/>
                  <a:pt x="10349670" y="345024"/>
                  <a:pt x="10342921" y="355944"/>
                </a:cubicBezTo>
                <a:cubicBezTo>
                  <a:pt x="10339284" y="361829"/>
                  <a:pt x="10334203" y="361638"/>
                  <a:pt x="10326604" y="355331"/>
                </a:cubicBezTo>
                <a:cubicBezTo>
                  <a:pt x="10315247" y="345906"/>
                  <a:pt x="10089598" y="347656"/>
                  <a:pt x="10073839" y="357292"/>
                </a:cubicBezTo>
                <a:cubicBezTo>
                  <a:pt x="10069569" y="359903"/>
                  <a:pt x="10040403" y="364692"/>
                  <a:pt x="10009027" y="367933"/>
                </a:cubicBezTo>
                <a:cubicBezTo>
                  <a:pt x="9977650" y="371175"/>
                  <a:pt x="9948093" y="376919"/>
                  <a:pt x="9943344" y="380697"/>
                </a:cubicBezTo>
                <a:cubicBezTo>
                  <a:pt x="9938595" y="384475"/>
                  <a:pt x="9924145" y="386780"/>
                  <a:pt x="9911232" y="385819"/>
                </a:cubicBezTo>
                <a:cubicBezTo>
                  <a:pt x="9893444" y="384496"/>
                  <a:pt x="9885245" y="388988"/>
                  <a:pt x="9877396" y="404355"/>
                </a:cubicBezTo>
                <a:cubicBezTo>
                  <a:pt x="9870880" y="417116"/>
                  <a:pt x="9869899" y="427499"/>
                  <a:pt x="9874753" y="432353"/>
                </a:cubicBezTo>
                <a:cubicBezTo>
                  <a:pt x="9878997" y="436597"/>
                  <a:pt x="9938450" y="441542"/>
                  <a:pt x="10006871" y="443344"/>
                </a:cubicBezTo>
                <a:cubicBezTo>
                  <a:pt x="10075292" y="445145"/>
                  <a:pt x="10134756" y="449966"/>
                  <a:pt x="10139014" y="454057"/>
                </a:cubicBezTo>
                <a:cubicBezTo>
                  <a:pt x="10149519" y="464148"/>
                  <a:pt x="10208695" y="463544"/>
                  <a:pt x="10208695" y="453345"/>
                </a:cubicBezTo>
                <a:cubicBezTo>
                  <a:pt x="10208695" y="448113"/>
                  <a:pt x="10294030" y="444958"/>
                  <a:pt x="10447075" y="444531"/>
                </a:cubicBezTo>
                <a:cubicBezTo>
                  <a:pt x="10578184" y="444166"/>
                  <a:pt x="10731297" y="440246"/>
                  <a:pt x="10787326" y="435819"/>
                </a:cubicBezTo>
                <a:cubicBezTo>
                  <a:pt x="10843355" y="431393"/>
                  <a:pt x="10920350" y="425896"/>
                  <a:pt x="10958425" y="423604"/>
                </a:cubicBezTo>
                <a:cubicBezTo>
                  <a:pt x="10996499" y="421311"/>
                  <a:pt x="11031930" y="415885"/>
                  <a:pt x="11037159" y="411545"/>
                </a:cubicBezTo>
                <a:cubicBezTo>
                  <a:pt x="11043345" y="406411"/>
                  <a:pt x="11048511" y="406640"/>
                  <a:pt x="11051948" y="412201"/>
                </a:cubicBezTo>
                <a:cubicBezTo>
                  <a:pt x="11058438" y="422702"/>
                  <a:pt x="11086494" y="423518"/>
                  <a:pt x="11090225" y="413314"/>
                </a:cubicBezTo>
                <a:cubicBezTo>
                  <a:pt x="11094718" y="401021"/>
                  <a:pt x="11469066" y="398383"/>
                  <a:pt x="11481260" y="410559"/>
                </a:cubicBezTo>
                <a:cubicBezTo>
                  <a:pt x="11495452" y="424729"/>
                  <a:pt x="11549233" y="423365"/>
                  <a:pt x="11561551" y="408522"/>
                </a:cubicBezTo>
                <a:cubicBezTo>
                  <a:pt x="11568769" y="399824"/>
                  <a:pt x="11587866" y="396297"/>
                  <a:pt x="11627746" y="396297"/>
                </a:cubicBezTo>
                <a:cubicBezTo>
                  <a:pt x="11672136" y="396297"/>
                  <a:pt x="11683797" y="398840"/>
                  <a:pt x="11683797" y="408522"/>
                </a:cubicBezTo>
                <a:cubicBezTo>
                  <a:pt x="11683797" y="415245"/>
                  <a:pt x="11680130" y="420746"/>
                  <a:pt x="11675647" y="420746"/>
                </a:cubicBezTo>
                <a:cubicBezTo>
                  <a:pt x="11671164" y="420746"/>
                  <a:pt x="11667497" y="428343"/>
                  <a:pt x="11667497" y="437628"/>
                </a:cubicBezTo>
                <a:cubicBezTo>
                  <a:pt x="11667497" y="465589"/>
                  <a:pt x="11649866" y="474859"/>
                  <a:pt x="11586593" y="480163"/>
                </a:cubicBezTo>
                <a:cubicBezTo>
                  <a:pt x="11551002" y="483147"/>
                  <a:pt x="11523594" y="489543"/>
                  <a:pt x="11519718" y="495769"/>
                </a:cubicBezTo>
                <a:cubicBezTo>
                  <a:pt x="11514430" y="504261"/>
                  <a:pt x="11509945" y="504332"/>
                  <a:pt x="11496712" y="496131"/>
                </a:cubicBezTo>
                <a:cubicBezTo>
                  <a:pt x="11478146" y="484625"/>
                  <a:pt x="11398556" y="482129"/>
                  <a:pt x="11398556" y="493053"/>
                </a:cubicBezTo>
                <a:cubicBezTo>
                  <a:pt x="11398556" y="496963"/>
                  <a:pt x="11332543" y="502832"/>
                  <a:pt x="11251861" y="506095"/>
                </a:cubicBezTo>
                <a:cubicBezTo>
                  <a:pt x="11171178" y="509358"/>
                  <a:pt x="11105166" y="515328"/>
                  <a:pt x="11105166" y="519360"/>
                </a:cubicBezTo>
                <a:cubicBezTo>
                  <a:pt x="11105166" y="523393"/>
                  <a:pt x="11089112" y="526693"/>
                  <a:pt x="11069490" y="526693"/>
                </a:cubicBezTo>
                <a:cubicBezTo>
                  <a:pt x="11048430" y="526693"/>
                  <a:pt x="11029835" y="531486"/>
                  <a:pt x="11024103" y="538393"/>
                </a:cubicBezTo>
                <a:cubicBezTo>
                  <a:pt x="11018762" y="544829"/>
                  <a:pt x="11002847" y="552630"/>
                  <a:pt x="10988736" y="555729"/>
                </a:cubicBezTo>
                <a:cubicBezTo>
                  <a:pt x="10961123" y="561794"/>
                  <a:pt x="10937189" y="573589"/>
                  <a:pt x="10919492" y="589853"/>
                </a:cubicBezTo>
                <a:cubicBezTo>
                  <a:pt x="10913396" y="595456"/>
                  <a:pt x="10899717" y="600040"/>
                  <a:pt x="10889096" y="600040"/>
                </a:cubicBezTo>
                <a:cubicBezTo>
                  <a:pt x="10878475" y="600040"/>
                  <a:pt x="10867825" y="603213"/>
                  <a:pt x="10865428" y="607090"/>
                </a:cubicBezTo>
                <a:cubicBezTo>
                  <a:pt x="10863031" y="610968"/>
                  <a:pt x="10846715" y="616066"/>
                  <a:pt x="10829169" y="618419"/>
                </a:cubicBezTo>
                <a:cubicBezTo>
                  <a:pt x="10811623" y="620773"/>
                  <a:pt x="10789529" y="630436"/>
                  <a:pt x="10780072" y="639893"/>
                </a:cubicBezTo>
                <a:cubicBezTo>
                  <a:pt x="10760167" y="659798"/>
                  <a:pt x="10757183" y="689687"/>
                  <a:pt x="10775101" y="689687"/>
                </a:cubicBezTo>
                <a:cubicBezTo>
                  <a:pt x="10781825" y="689687"/>
                  <a:pt x="10787326" y="694709"/>
                  <a:pt x="10787326" y="700846"/>
                </a:cubicBezTo>
                <a:cubicBezTo>
                  <a:pt x="10787326" y="713404"/>
                  <a:pt x="10827797" y="722059"/>
                  <a:pt x="10887160" y="722197"/>
                </a:cubicBezTo>
                <a:cubicBezTo>
                  <a:pt x="10908452" y="722246"/>
                  <a:pt x="10925871" y="725954"/>
                  <a:pt x="10925871" y="730436"/>
                </a:cubicBezTo>
                <a:cubicBezTo>
                  <a:pt x="10925871" y="743612"/>
                  <a:pt x="11042901" y="740335"/>
                  <a:pt x="11069598" y="726411"/>
                </a:cubicBezTo>
                <a:cubicBezTo>
                  <a:pt x="11082436" y="719715"/>
                  <a:pt x="11110144" y="714214"/>
                  <a:pt x="11131172" y="714187"/>
                </a:cubicBezTo>
                <a:cubicBezTo>
                  <a:pt x="11152198" y="714159"/>
                  <a:pt x="11171463" y="710801"/>
                  <a:pt x="11173983" y="706724"/>
                </a:cubicBezTo>
                <a:cubicBezTo>
                  <a:pt x="11176503" y="702647"/>
                  <a:pt x="11226229" y="696676"/>
                  <a:pt x="11284485" y="693454"/>
                </a:cubicBezTo>
                <a:cubicBezTo>
                  <a:pt x="11342741" y="690232"/>
                  <a:pt x="11390406" y="684399"/>
                  <a:pt x="11390406" y="680492"/>
                </a:cubicBezTo>
                <a:cubicBezTo>
                  <a:pt x="11390406" y="670660"/>
                  <a:pt x="11420895" y="671530"/>
                  <a:pt x="11427080" y="681538"/>
                </a:cubicBezTo>
                <a:cubicBezTo>
                  <a:pt x="11433845" y="692484"/>
                  <a:pt x="11705556" y="692484"/>
                  <a:pt x="11712321" y="681538"/>
                </a:cubicBezTo>
                <a:cubicBezTo>
                  <a:pt x="11715090" y="677055"/>
                  <a:pt x="11737312" y="673388"/>
                  <a:pt x="11761700" y="673388"/>
                </a:cubicBezTo>
                <a:cubicBezTo>
                  <a:pt x="11799575" y="673388"/>
                  <a:pt x="11806043" y="675610"/>
                  <a:pt x="11806043" y="688621"/>
                </a:cubicBezTo>
                <a:cubicBezTo>
                  <a:pt x="11806043" y="708129"/>
                  <a:pt x="11773056" y="713927"/>
                  <a:pt x="11661385" y="714047"/>
                </a:cubicBezTo>
                <a:cubicBezTo>
                  <a:pt x="11615441" y="714096"/>
                  <a:pt x="11577850" y="717225"/>
                  <a:pt x="11577850" y="721000"/>
                </a:cubicBezTo>
                <a:cubicBezTo>
                  <a:pt x="11577850" y="724775"/>
                  <a:pt x="11500194" y="730360"/>
                  <a:pt x="11405281" y="733410"/>
                </a:cubicBezTo>
                <a:cubicBezTo>
                  <a:pt x="11310367" y="736460"/>
                  <a:pt x="11228586" y="742378"/>
                  <a:pt x="11223545" y="746563"/>
                </a:cubicBezTo>
                <a:cubicBezTo>
                  <a:pt x="11218503" y="750747"/>
                  <a:pt x="11198057" y="756764"/>
                  <a:pt x="11178109" y="759933"/>
                </a:cubicBezTo>
                <a:cubicBezTo>
                  <a:pt x="11158161" y="763103"/>
                  <a:pt x="11130314" y="772148"/>
                  <a:pt x="11116227" y="780034"/>
                </a:cubicBezTo>
                <a:cubicBezTo>
                  <a:pt x="11102141" y="787921"/>
                  <a:pt x="11072802" y="796911"/>
                  <a:pt x="11051029" y="800014"/>
                </a:cubicBezTo>
                <a:cubicBezTo>
                  <a:pt x="11005100" y="806559"/>
                  <a:pt x="10958470" y="844161"/>
                  <a:pt x="10958470" y="874655"/>
                </a:cubicBezTo>
                <a:cubicBezTo>
                  <a:pt x="10958470" y="884982"/>
                  <a:pt x="10955164" y="893431"/>
                  <a:pt x="10951121" y="893431"/>
                </a:cubicBezTo>
                <a:cubicBezTo>
                  <a:pt x="10947078" y="893431"/>
                  <a:pt x="10941185" y="916352"/>
                  <a:pt x="10938022" y="944366"/>
                </a:cubicBezTo>
                <a:cubicBezTo>
                  <a:pt x="10931814" y="999384"/>
                  <a:pt x="10916996" y="1023826"/>
                  <a:pt x="10889851" y="1023826"/>
                </a:cubicBezTo>
                <a:cubicBezTo>
                  <a:pt x="10880394" y="1023826"/>
                  <a:pt x="10858967" y="1031164"/>
                  <a:pt x="10842234" y="1040132"/>
                </a:cubicBezTo>
                <a:cubicBezTo>
                  <a:pt x="10825502" y="1049100"/>
                  <a:pt x="10809053" y="1056000"/>
                  <a:pt x="10805681" y="1055466"/>
                </a:cubicBezTo>
                <a:cubicBezTo>
                  <a:pt x="10788861" y="1052802"/>
                  <a:pt x="10779176" y="1057619"/>
                  <a:pt x="10779176" y="1068650"/>
                </a:cubicBezTo>
                <a:cubicBezTo>
                  <a:pt x="10779176" y="1075373"/>
                  <a:pt x="10775509" y="1080875"/>
                  <a:pt x="10771027" y="1080875"/>
                </a:cubicBezTo>
                <a:cubicBezTo>
                  <a:pt x="10766544" y="1080875"/>
                  <a:pt x="10762877" y="1086375"/>
                  <a:pt x="10762877" y="1093099"/>
                </a:cubicBezTo>
                <a:cubicBezTo>
                  <a:pt x="10762877" y="1101249"/>
                  <a:pt x="10754727" y="1105324"/>
                  <a:pt x="10738428" y="1105324"/>
                </a:cubicBezTo>
                <a:cubicBezTo>
                  <a:pt x="10724980" y="1105324"/>
                  <a:pt x="10713978" y="1108991"/>
                  <a:pt x="10713978" y="1113473"/>
                </a:cubicBezTo>
                <a:cubicBezTo>
                  <a:pt x="10713978" y="1117956"/>
                  <a:pt x="10706770" y="1121623"/>
                  <a:pt x="10697961" y="1121623"/>
                </a:cubicBezTo>
                <a:cubicBezTo>
                  <a:pt x="10689149" y="1121623"/>
                  <a:pt x="10670686" y="1132625"/>
                  <a:pt x="10656930" y="1146072"/>
                </a:cubicBezTo>
                <a:cubicBezTo>
                  <a:pt x="10643175" y="1159519"/>
                  <a:pt x="10625606" y="1170522"/>
                  <a:pt x="10617890" y="1170522"/>
                </a:cubicBezTo>
                <a:cubicBezTo>
                  <a:pt x="10610140" y="1170522"/>
                  <a:pt x="10599017" y="1181465"/>
                  <a:pt x="10593039" y="1194971"/>
                </a:cubicBezTo>
                <a:cubicBezTo>
                  <a:pt x="10587087" y="1208418"/>
                  <a:pt x="10577023" y="1219420"/>
                  <a:pt x="10570676" y="1219420"/>
                </a:cubicBezTo>
                <a:cubicBezTo>
                  <a:pt x="10564328" y="1219420"/>
                  <a:pt x="10559134" y="1223087"/>
                  <a:pt x="10559134" y="1227570"/>
                </a:cubicBezTo>
                <a:cubicBezTo>
                  <a:pt x="10559134" y="1232052"/>
                  <a:pt x="10554234" y="1235719"/>
                  <a:pt x="10548245" y="1235719"/>
                </a:cubicBezTo>
                <a:cubicBezTo>
                  <a:pt x="10542258" y="1235719"/>
                  <a:pt x="10524189" y="1250389"/>
                  <a:pt x="10508093" y="1268318"/>
                </a:cubicBezTo>
                <a:cubicBezTo>
                  <a:pt x="10491998" y="1286248"/>
                  <a:pt x="10474893" y="1300917"/>
                  <a:pt x="10470083" y="1300917"/>
                </a:cubicBezTo>
                <a:cubicBezTo>
                  <a:pt x="10465272" y="1300917"/>
                  <a:pt x="10461337" y="1306418"/>
                  <a:pt x="10461337" y="1313142"/>
                </a:cubicBezTo>
                <a:cubicBezTo>
                  <a:pt x="10461337" y="1319865"/>
                  <a:pt x="10457916" y="1325366"/>
                  <a:pt x="10453736" y="1325366"/>
                </a:cubicBezTo>
                <a:cubicBezTo>
                  <a:pt x="10449556" y="1325366"/>
                  <a:pt x="10443737" y="1332925"/>
                  <a:pt x="10440805" y="1342163"/>
                </a:cubicBezTo>
                <a:cubicBezTo>
                  <a:pt x="10437872" y="1351401"/>
                  <a:pt x="10426624" y="1362991"/>
                  <a:pt x="10415807" y="1367920"/>
                </a:cubicBezTo>
                <a:cubicBezTo>
                  <a:pt x="10404990" y="1372849"/>
                  <a:pt x="10396139" y="1381794"/>
                  <a:pt x="10396139" y="1387798"/>
                </a:cubicBezTo>
                <a:cubicBezTo>
                  <a:pt x="10396139" y="1393802"/>
                  <a:pt x="10390637" y="1398714"/>
                  <a:pt x="10383914" y="1398714"/>
                </a:cubicBezTo>
                <a:cubicBezTo>
                  <a:pt x="10377191" y="1398714"/>
                  <a:pt x="10371690" y="1402134"/>
                  <a:pt x="10371690" y="1406315"/>
                </a:cubicBezTo>
                <a:cubicBezTo>
                  <a:pt x="10371690" y="1410495"/>
                  <a:pt x="10363438" y="1416292"/>
                  <a:pt x="10353353" y="1419197"/>
                </a:cubicBezTo>
                <a:cubicBezTo>
                  <a:pt x="10314071" y="1430511"/>
                  <a:pt x="10265866" y="1456276"/>
                  <a:pt x="10267793" y="1464928"/>
                </a:cubicBezTo>
                <a:cubicBezTo>
                  <a:pt x="10270821" y="1478521"/>
                  <a:pt x="10224585" y="1503385"/>
                  <a:pt x="10195015" y="1504065"/>
                </a:cubicBezTo>
                <a:cubicBezTo>
                  <a:pt x="10180768" y="1504392"/>
                  <a:pt x="10163306" y="1510464"/>
                  <a:pt x="10156214" y="1517557"/>
                </a:cubicBezTo>
                <a:cubicBezTo>
                  <a:pt x="10146457" y="1527315"/>
                  <a:pt x="10122984" y="1530971"/>
                  <a:pt x="10059771" y="1532578"/>
                </a:cubicBezTo>
                <a:cubicBezTo>
                  <a:pt x="10013822" y="1533746"/>
                  <a:pt x="9968936" y="1538550"/>
                  <a:pt x="9960027" y="1543254"/>
                </a:cubicBezTo>
                <a:cubicBezTo>
                  <a:pt x="9951118" y="1547957"/>
                  <a:pt x="9933743" y="1555788"/>
                  <a:pt x="9921417" y="1560657"/>
                </a:cubicBezTo>
                <a:cubicBezTo>
                  <a:pt x="9909091" y="1565526"/>
                  <a:pt x="9899005" y="1575089"/>
                  <a:pt x="9899005" y="1581908"/>
                </a:cubicBezTo>
                <a:cubicBezTo>
                  <a:pt x="9899005" y="1588728"/>
                  <a:pt x="9891971" y="1594308"/>
                  <a:pt x="9883372" y="1594308"/>
                </a:cubicBezTo>
                <a:cubicBezTo>
                  <a:pt x="9861454" y="1594308"/>
                  <a:pt x="9841957" y="1602735"/>
                  <a:pt x="9841957" y="1612210"/>
                </a:cubicBezTo>
                <a:cubicBezTo>
                  <a:pt x="9841957" y="1630286"/>
                  <a:pt x="9879627" y="1650821"/>
                  <a:pt x="9913267" y="1651085"/>
                </a:cubicBezTo>
                <a:cubicBezTo>
                  <a:pt x="9938501" y="1651282"/>
                  <a:pt x="9947904" y="1654674"/>
                  <a:pt x="9947904" y="1663580"/>
                </a:cubicBezTo>
                <a:cubicBezTo>
                  <a:pt x="9947904" y="1670304"/>
                  <a:pt x="9952067" y="1675805"/>
                  <a:pt x="9957156" y="1675805"/>
                </a:cubicBezTo>
                <a:cubicBezTo>
                  <a:pt x="9962245" y="1675805"/>
                  <a:pt x="9974907" y="1684973"/>
                  <a:pt x="9985292" y="1696179"/>
                </a:cubicBezTo>
                <a:cubicBezTo>
                  <a:pt x="10005192" y="1717653"/>
                  <a:pt x="10024833" y="1722388"/>
                  <a:pt x="10033804" y="1707873"/>
                </a:cubicBezTo>
                <a:cubicBezTo>
                  <a:pt x="10037390" y="1702069"/>
                  <a:pt x="10043626" y="1703193"/>
                  <a:pt x="10052621" y="1711266"/>
                </a:cubicBezTo>
                <a:cubicBezTo>
                  <a:pt x="10060021" y="1717906"/>
                  <a:pt x="10077046" y="1724563"/>
                  <a:pt x="10090454" y="1726059"/>
                </a:cubicBezTo>
                <a:cubicBezTo>
                  <a:pt x="10128561" y="1730309"/>
                  <a:pt x="10127310" y="1754474"/>
                  <a:pt x="10088646" y="1761006"/>
                </a:cubicBezTo>
                <a:cubicBezTo>
                  <a:pt x="10067348" y="1764604"/>
                  <a:pt x="10054842" y="1772015"/>
                  <a:pt x="10049489" y="1784209"/>
                </a:cubicBezTo>
                <a:cubicBezTo>
                  <a:pt x="10042788" y="1799476"/>
                  <a:pt x="10034092" y="1802485"/>
                  <a:pt x="9990690" y="1804552"/>
                </a:cubicBezTo>
                <a:cubicBezTo>
                  <a:pt x="9949103" y="1806533"/>
                  <a:pt x="9939754" y="1804663"/>
                  <a:pt x="9939754" y="1794365"/>
                </a:cubicBezTo>
                <a:cubicBezTo>
                  <a:pt x="9939754" y="1786344"/>
                  <a:pt x="9932336" y="1781751"/>
                  <a:pt x="9919380" y="1781751"/>
                </a:cubicBezTo>
                <a:cubicBezTo>
                  <a:pt x="9906999" y="1781751"/>
                  <a:pt x="9899005" y="1786396"/>
                  <a:pt x="9899005" y="1793588"/>
                </a:cubicBezTo>
                <a:cubicBezTo>
                  <a:pt x="9899005" y="1803153"/>
                  <a:pt x="9884807" y="1805205"/>
                  <a:pt x="9825052" y="1804275"/>
                </a:cubicBezTo>
                <a:cubicBezTo>
                  <a:pt x="9781363" y="1803595"/>
                  <a:pt x="9748845" y="1806604"/>
                  <a:pt x="9745592" y="1811628"/>
                </a:cubicBezTo>
                <a:cubicBezTo>
                  <a:pt x="9742563" y="1816304"/>
                  <a:pt x="9701991" y="1822179"/>
                  <a:pt x="9655431" y="1824683"/>
                </a:cubicBezTo>
                <a:cubicBezTo>
                  <a:pt x="9564740" y="1829560"/>
                  <a:pt x="9553436" y="1835151"/>
                  <a:pt x="9560992" y="1871399"/>
                </a:cubicBezTo>
                <a:cubicBezTo>
                  <a:pt x="9564481" y="1888136"/>
                  <a:pt x="9560846" y="1893713"/>
                  <a:pt x="9540604" y="1902643"/>
                </a:cubicBezTo>
                <a:cubicBezTo>
                  <a:pt x="9514547" y="1914140"/>
                  <a:pt x="9507667" y="1928447"/>
                  <a:pt x="9528192" y="1928447"/>
                </a:cubicBezTo>
                <a:cubicBezTo>
                  <a:pt x="9534915" y="1928447"/>
                  <a:pt x="9540417" y="1931524"/>
                  <a:pt x="9540417" y="1935285"/>
                </a:cubicBezTo>
                <a:cubicBezTo>
                  <a:pt x="9540417" y="1939046"/>
                  <a:pt x="9555044" y="1949132"/>
                  <a:pt x="9572922" y="1957697"/>
                </a:cubicBezTo>
                <a:cubicBezTo>
                  <a:pt x="9590801" y="1966262"/>
                  <a:pt x="9605470" y="1975855"/>
                  <a:pt x="9605521" y="1979013"/>
                </a:cubicBezTo>
                <a:cubicBezTo>
                  <a:pt x="9605603" y="1982172"/>
                  <a:pt x="9619367" y="1987285"/>
                  <a:pt x="9636176" y="1990376"/>
                </a:cubicBezTo>
                <a:cubicBezTo>
                  <a:pt x="9652985" y="1993467"/>
                  <a:pt x="9669151" y="1999721"/>
                  <a:pt x="9672100" y="2004275"/>
                </a:cubicBezTo>
                <a:cubicBezTo>
                  <a:pt x="9675049" y="2008828"/>
                  <a:pt x="9697970" y="2014254"/>
                  <a:pt x="9723036" y="2016333"/>
                </a:cubicBezTo>
                <a:cubicBezTo>
                  <a:pt x="9748102" y="2018411"/>
                  <a:pt x="9768609" y="2022772"/>
                  <a:pt x="9768609" y="2026023"/>
                </a:cubicBezTo>
                <a:cubicBezTo>
                  <a:pt x="9768609" y="2029275"/>
                  <a:pt x="9804129" y="2034268"/>
                  <a:pt x="9847543" y="2037120"/>
                </a:cubicBezTo>
                <a:cubicBezTo>
                  <a:pt x="9890956" y="2039972"/>
                  <a:pt x="9930196" y="2046026"/>
                  <a:pt x="9934745" y="2050574"/>
                </a:cubicBezTo>
                <a:cubicBezTo>
                  <a:pt x="9956353" y="2072181"/>
                  <a:pt x="9920481" y="2076663"/>
                  <a:pt x="9698206" y="2080128"/>
                </a:cubicBezTo>
                <a:cubicBezTo>
                  <a:pt x="9560994" y="2082267"/>
                  <a:pt x="9470069" y="2086819"/>
                  <a:pt x="9468428" y="2091629"/>
                </a:cubicBezTo>
                <a:cubicBezTo>
                  <a:pt x="9466933" y="2096009"/>
                  <a:pt x="9456601" y="2099591"/>
                  <a:pt x="9445466" y="2099591"/>
                </a:cubicBezTo>
                <a:cubicBezTo>
                  <a:pt x="9429228" y="2099591"/>
                  <a:pt x="9426202" y="2102680"/>
                  <a:pt x="9430178" y="2115205"/>
                </a:cubicBezTo>
                <a:cubicBezTo>
                  <a:pt x="9436060" y="2133740"/>
                  <a:pt x="9420609" y="2146038"/>
                  <a:pt x="9407681" y="2133110"/>
                </a:cubicBezTo>
                <a:cubicBezTo>
                  <a:pt x="9402693" y="2128122"/>
                  <a:pt x="9375724" y="2124040"/>
                  <a:pt x="9347749" y="2124040"/>
                </a:cubicBezTo>
                <a:cubicBezTo>
                  <a:pt x="9319775" y="2124040"/>
                  <a:pt x="9294620" y="2120373"/>
                  <a:pt x="9291850" y="2115890"/>
                </a:cubicBezTo>
                <a:cubicBezTo>
                  <a:pt x="9284206" y="2103522"/>
                  <a:pt x="9263326" y="2106153"/>
                  <a:pt x="9263326" y="2119484"/>
                </a:cubicBezTo>
                <a:cubicBezTo>
                  <a:pt x="9263326" y="2135888"/>
                  <a:pt x="9247410" y="2143983"/>
                  <a:pt x="9236537" y="2133110"/>
                </a:cubicBezTo>
                <a:cubicBezTo>
                  <a:pt x="9231549" y="2128122"/>
                  <a:pt x="9215757" y="2124040"/>
                  <a:pt x="9201445" y="2124040"/>
                </a:cubicBezTo>
                <a:cubicBezTo>
                  <a:pt x="9185832" y="2124040"/>
                  <a:pt x="9173546" y="2119150"/>
                  <a:pt x="9170732" y="2111816"/>
                </a:cubicBezTo>
                <a:cubicBezTo>
                  <a:pt x="9168152" y="2105092"/>
                  <a:pt x="9158707" y="2099591"/>
                  <a:pt x="9149741" y="2099591"/>
                </a:cubicBezTo>
                <a:cubicBezTo>
                  <a:pt x="9138601" y="2099591"/>
                  <a:pt x="9134927" y="2103461"/>
                  <a:pt x="9138133" y="2111816"/>
                </a:cubicBezTo>
                <a:cubicBezTo>
                  <a:pt x="9141760" y="2121266"/>
                  <a:pt x="9136263" y="2124040"/>
                  <a:pt x="9113909" y="2124040"/>
                </a:cubicBezTo>
                <a:cubicBezTo>
                  <a:pt x="9098005" y="2124040"/>
                  <a:pt x="9082727" y="2127708"/>
                  <a:pt x="9079957" y="2132190"/>
                </a:cubicBezTo>
                <a:cubicBezTo>
                  <a:pt x="9073391" y="2142814"/>
                  <a:pt x="8964277" y="2142814"/>
                  <a:pt x="8957711" y="2132190"/>
                </a:cubicBezTo>
                <a:cubicBezTo>
                  <a:pt x="8951017" y="2121359"/>
                  <a:pt x="8880289" y="2121659"/>
                  <a:pt x="8880289" y="2132518"/>
                </a:cubicBezTo>
                <a:cubicBezTo>
                  <a:pt x="8880289" y="2143455"/>
                  <a:pt x="8717274" y="2140808"/>
                  <a:pt x="8702754" y="2129636"/>
                </a:cubicBezTo>
                <a:cubicBezTo>
                  <a:pt x="8695682" y="2124194"/>
                  <a:pt x="8685611" y="2125157"/>
                  <a:pt x="8671689" y="2132608"/>
                </a:cubicBezTo>
                <a:cubicBezTo>
                  <a:pt x="8655429" y="2141311"/>
                  <a:pt x="8647787" y="2141569"/>
                  <a:pt x="8635405" y="2133836"/>
                </a:cubicBezTo>
                <a:cubicBezTo>
                  <a:pt x="8626777" y="2128448"/>
                  <a:pt x="8607749" y="2123924"/>
                  <a:pt x="8593121" y="2123781"/>
                </a:cubicBezTo>
                <a:cubicBezTo>
                  <a:pt x="8578493" y="2123639"/>
                  <a:pt x="8559405" y="2118137"/>
                  <a:pt x="8550705" y="2111556"/>
                </a:cubicBezTo>
                <a:cubicBezTo>
                  <a:pt x="8525768" y="2092695"/>
                  <a:pt x="8498029" y="2096482"/>
                  <a:pt x="8489101" y="2119965"/>
                </a:cubicBezTo>
                <a:cubicBezTo>
                  <a:pt x="8483662" y="2134273"/>
                  <a:pt x="8475228" y="2140340"/>
                  <a:pt x="8460779" y="2140340"/>
                </a:cubicBezTo>
                <a:cubicBezTo>
                  <a:pt x="8449462" y="2140340"/>
                  <a:pt x="8440203" y="2136442"/>
                  <a:pt x="8440203" y="2131679"/>
                </a:cubicBezTo>
                <a:cubicBezTo>
                  <a:pt x="8440203" y="2125846"/>
                  <a:pt x="8397401" y="2123632"/>
                  <a:pt x="8309097" y="2124898"/>
                </a:cubicBezTo>
                <a:cubicBezTo>
                  <a:pt x="8205255" y="2126387"/>
                  <a:pt x="8176555" y="2124453"/>
                  <a:pt x="8171082" y="2115598"/>
                </a:cubicBezTo>
                <a:cubicBezTo>
                  <a:pt x="8165255" y="2106171"/>
                  <a:pt x="8160578" y="2106274"/>
                  <a:pt x="8141231" y="2116254"/>
                </a:cubicBezTo>
                <a:cubicBezTo>
                  <a:pt x="8128613" y="2122763"/>
                  <a:pt x="8115691" y="2131731"/>
                  <a:pt x="8112516" y="2136183"/>
                </a:cubicBezTo>
                <a:cubicBezTo>
                  <a:pt x="8108823" y="2141361"/>
                  <a:pt x="8103097" y="2140631"/>
                  <a:pt x="8096624" y="2134159"/>
                </a:cubicBezTo>
                <a:cubicBezTo>
                  <a:pt x="8084725" y="2122260"/>
                  <a:pt x="8019571" y="2120494"/>
                  <a:pt x="8012534" y="2131879"/>
                </a:cubicBezTo>
                <a:cubicBezTo>
                  <a:pt x="8006435" y="2141748"/>
                  <a:pt x="7918620" y="2141250"/>
                  <a:pt x="7918620" y="2131347"/>
                </a:cubicBezTo>
                <a:cubicBezTo>
                  <a:pt x="7918620" y="2121551"/>
                  <a:pt x="7855677" y="2121949"/>
                  <a:pt x="7849599" y="2131784"/>
                </a:cubicBezTo>
                <a:cubicBezTo>
                  <a:pt x="7843330" y="2141927"/>
                  <a:pt x="7521146" y="2141797"/>
                  <a:pt x="7514874" y="2131650"/>
                </a:cubicBezTo>
                <a:cubicBezTo>
                  <a:pt x="7507600" y="2119880"/>
                  <a:pt x="7480806" y="2122666"/>
                  <a:pt x="7475800" y="2135713"/>
                </a:cubicBezTo>
                <a:cubicBezTo>
                  <a:pt x="7472367" y="2144659"/>
                  <a:pt x="7454824" y="2147263"/>
                  <a:pt x="7400688" y="2146863"/>
                </a:cubicBezTo>
                <a:cubicBezTo>
                  <a:pt x="7350098" y="2146490"/>
                  <a:pt x="7328145" y="2149431"/>
                  <a:pt x="7323327" y="2157227"/>
                </a:cubicBezTo>
                <a:cubicBezTo>
                  <a:pt x="7317734" y="2166277"/>
                  <a:pt x="7313051" y="2166212"/>
                  <a:pt x="7295531" y="2156835"/>
                </a:cubicBezTo>
                <a:cubicBezTo>
                  <a:pt x="7279344" y="2148173"/>
                  <a:pt x="7272234" y="2147788"/>
                  <a:pt x="7264847" y="2155175"/>
                </a:cubicBezTo>
                <a:cubicBezTo>
                  <a:pt x="7253141" y="2166881"/>
                  <a:pt x="7204353" y="2167941"/>
                  <a:pt x="7197369" y="2156640"/>
                </a:cubicBezTo>
                <a:cubicBezTo>
                  <a:pt x="7190714" y="2145871"/>
                  <a:pt x="7048800" y="2145963"/>
                  <a:pt x="7045208" y="2156738"/>
                </a:cubicBezTo>
                <a:cubicBezTo>
                  <a:pt x="7041112" y="2169025"/>
                  <a:pt x="6877357" y="2168364"/>
                  <a:pt x="6862462" y="2156002"/>
                </a:cubicBezTo>
                <a:cubicBezTo>
                  <a:pt x="6853052" y="2148192"/>
                  <a:pt x="6846465" y="2148166"/>
                  <a:pt x="6832055" y="2155878"/>
                </a:cubicBezTo>
                <a:cubicBezTo>
                  <a:pt x="6820294" y="2162172"/>
                  <a:pt x="6762782" y="2166593"/>
                  <a:pt x="6672595" y="2168136"/>
                </a:cubicBezTo>
                <a:cubicBezTo>
                  <a:pt x="6578953" y="2169738"/>
                  <a:pt x="6529616" y="2173646"/>
                  <a:pt x="6525838" y="2179758"/>
                </a:cubicBezTo>
                <a:cubicBezTo>
                  <a:pt x="6521884" y="2186157"/>
                  <a:pt x="6451273" y="2189630"/>
                  <a:pt x="6294412" y="2191140"/>
                </a:cubicBezTo>
                <a:lnTo>
                  <a:pt x="6068676" y="2193314"/>
                </a:lnTo>
                <a:lnTo>
                  <a:pt x="6068652" y="2215725"/>
                </a:lnTo>
                <a:cubicBezTo>
                  <a:pt x="6068636" y="2234438"/>
                  <a:pt x="6065122" y="2238137"/>
                  <a:pt x="6047383" y="2238137"/>
                </a:cubicBezTo>
                <a:cubicBezTo>
                  <a:pt x="6031846" y="2238137"/>
                  <a:pt x="6027397" y="2241422"/>
                  <a:pt x="6030828" y="2250362"/>
                </a:cubicBezTo>
                <a:cubicBezTo>
                  <a:pt x="6033908" y="2258388"/>
                  <a:pt x="6030569" y="2262586"/>
                  <a:pt x="6021105" y="2262586"/>
                </a:cubicBezTo>
                <a:cubicBezTo>
                  <a:pt x="6013178" y="2262586"/>
                  <a:pt x="6001832" y="2267171"/>
                  <a:pt x="5995893" y="2272774"/>
                </a:cubicBezTo>
                <a:cubicBezTo>
                  <a:pt x="5987470" y="2280720"/>
                  <a:pt x="5984292" y="2280776"/>
                  <a:pt x="5981445" y="2273032"/>
                </a:cubicBezTo>
                <a:cubicBezTo>
                  <a:pt x="5976772" y="2260316"/>
                  <a:pt x="5926465" y="2250706"/>
                  <a:pt x="5907734" y="2258950"/>
                </a:cubicBezTo>
                <a:cubicBezTo>
                  <a:pt x="5899855" y="2262417"/>
                  <a:pt x="5891576" y="2265627"/>
                  <a:pt x="5889335" y="2266083"/>
                </a:cubicBezTo>
                <a:cubicBezTo>
                  <a:pt x="5887094" y="2266538"/>
                  <a:pt x="5881593" y="2269193"/>
                  <a:pt x="5877110" y="2271981"/>
                </a:cubicBezTo>
                <a:cubicBezTo>
                  <a:pt x="5872628" y="2274770"/>
                  <a:pt x="5800526" y="2279470"/>
                  <a:pt x="5716883" y="2282426"/>
                </a:cubicBezTo>
                <a:cubicBezTo>
                  <a:pt x="5576385" y="2287391"/>
                  <a:pt x="5563974" y="2286685"/>
                  <a:pt x="5553889" y="2273156"/>
                </a:cubicBezTo>
                <a:cubicBezTo>
                  <a:pt x="5528730" y="2239408"/>
                  <a:pt x="5516629" y="2235245"/>
                  <a:pt x="5485976" y="2249791"/>
                </a:cubicBezTo>
                <a:cubicBezTo>
                  <a:pt x="5470259" y="2257249"/>
                  <a:pt x="5457399" y="2266847"/>
                  <a:pt x="5457399" y="2271119"/>
                </a:cubicBezTo>
                <a:cubicBezTo>
                  <a:pt x="5457399" y="2281531"/>
                  <a:pt x="5313075" y="2281165"/>
                  <a:pt x="5306629" y="2270737"/>
                </a:cubicBezTo>
                <a:cubicBezTo>
                  <a:pt x="5298847" y="2258145"/>
                  <a:pt x="5278105" y="2261109"/>
                  <a:pt x="5278105" y="2274811"/>
                </a:cubicBezTo>
                <a:cubicBezTo>
                  <a:pt x="5278105" y="2281535"/>
                  <a:pt x="5271220" y="2287036"/>
                  <a:pt x="5262803" y="2287036"/>
                </a:cubicBezTo>
                <a:cubicBezTo>
                  <a:pt x="5254388" y="2287036"/>
                  <a:pt x="5243631" y="2291700"/>
                  <a:pt x="5238900" y="2297401"/>
                </a:cubicBezTo>
                <a:cubicBezTo>
                  <a:pt x="5232476" y="2305142"/>
                  <a:pt x="5182202" y="2308237"/>
                  <a:pt x="5040272" y="2309629"/>
                </a:cubicBezTo>
                <a:cubicBezTo>
                  <a:pt x="4935757" y="2310654"/>
                  <a:pt x="4794317" y="2313816"/>
                  <a:pt x="4725961" y="2316656"/>
                </a:cubicBezTo>
                <a:cubicBezTo>
                  <a:pt x="4640064" y="2320225"/>
                  <a:pt x="4601677" y="2319133"/>
                  <a:pt x="4601677" y="2313119"/>
                </a:cubicBezTo>
                <a:close/>
                <a:moveTo>
                  <a:pt x="4670952" y="2287035"/>
                </a:moveTo>
                <a:cubicBezTo>
                  <a:pt x="4673722" y="2282553"/>
                  <a:pt x="4672105" y="2278885"/>
                  <a:pt x="4667358" y="2278885"/>
                </a:cubicBezTo>
                <a:cubicBezTo>
                  <a:pt x="4662611" y="2278885"/>
                  <a:pt x="4658727" y="2282553"/>
                  <a:pt x="4658727" y="2287035"/>
                </a:cubicBezTo>
                <a:cubicBezTo>
                  <a:pt x="4658727" y="2291517"/>
                  <a:pt x="4660344" y="2295185"/>
                  <a:pt x="4662321" y="2295185"/>
                </a:cubicBezTo>
                <a:cubicBezTo>
                  <a:pt x="4664298" y="2295185"/>
                  <a:pt x="4668182" y="2291517"/>
                  <a:pt x="4670952" y="2287035"/>
                </a:cubicBezTo>
                <a:close/>
                <a:moveTo>
                  <a:pt x="9850107" y="420746"/>
                </a:moveTo>
                <a:cubicBezTo>
                  <a:pt x="9850107" y="416264"/>
                  <a:pt x="9846223" y="412596"/>
                  <a:pt x="9841477" y="412596"/>
                </a:cubicBezTo>
                <a:cubicBezTo>
                  <a:pt x="9836729" y="412596"/>
                  <a:pt x="9835113" y="416264"/>
                  <a:pt x="9837882" y="420746"/>
                </a:cubicBezTo>
                <a:cubicBezTo>
                  <a:pt x="9840652" y="425229"/>
                  <a:pt x="9844537" y="428896"/>
                  <a:pt x="9846512" y="428896"/>
                </a:cubicBezTo>
                <a:cubicBezTo>
                  <a:pt x="9848490" y="428896"/>
                  <a:pt x="9850107" y="425229"/>
                  <a:pt x="9850107" y="420746"/>
                </a:cubicBezTo>
                <a:close/>
                <a:moveTo>
                  <a:pt x="9904948" y="366924"/>
                </a:moveTo>
                <a:cubicBezTo>
                  <a:pt x="9902239" y="364216"/>
                  <a:pt x="9895211" y="363926"/>
                  <a:pt x="9889327" y="366281"/>
                </a:cubicBezTo>
                <a:cubicBezTo>
                  <a:pt x="9882826" y="368882"/>
                  <a:pt x="9884757" y="370813"/>
                  <a:pt x="9894252" y="371204"/>
                </a:cubicBezTo>
                <a:cubicBezTo>
                  <a:pt x="9902842" y="371558"/>
                  <a:pt x="9907656" y="369632"/>
                  <a:pt x="9904948" y="366924"/>
                </a:cubicBezTo>
                <a:close/>
                <a:moveTo>
                  <a:pt x="10371690" y="201184"/>
                </a:moveTo>
                <a:cubicBezTo>
                  <a:pt x="10371690" y="192484"/>
                  <a:pt x="10368481" y="183383"/>
                  <a:pt x="10364559" y="180959"/>
                </a:cubicBezTo>
                <a:cubicBezTo>
                  <a:pt x="10360637" y="178535"/>
                  <a:pt x="10357428" y="185653"/>
                  <a:pt x="10357428" y="196777"/>
                </a:cubicBezTo>
                <a:cubicBezTo>
                  <a:pt x="10357428" y="207901"/>
                  <a:pt x="10360637" y="217003"/>
                  <a:pt x="10364559" y="217003"/>
                </a:cubicBezTo>
                <a:cubicBezTo>
                  <a:pt x="10368481" y="217003"/>
                  <a:pt x="10371690" y="209885"/>
                  <a:pt x="10371690" y="201184"/>
                </a:cubicBezTo>
                <a:close/>
                <a:moveTo>
                  <a:pt x="6584102" y="138258"/>
                </a:moveTo>
                <a:cubicBezTo>
                  <a:pt x="6578499" y="135997"/>
                  <a:pt x="6569330" y="135997"/>
                  <a:pt x="6563727" y="138258"/>
                </a:cubicBezTo>
                <a:cubicBezTo>
                  <a:pt x="6558124" y="140519"/>
                  <a:pt x="6562709" y="142368"/>
                  <a:pt x="6573915" y="142368"/>
                </a:cubicBezTo>
                <a:cubicBezTo>
                  <a:pt x="6585120" y="142368"/>
                  <a:pt x="6589705" y="140519"/>
                  <a:pt x="6584102" y="138258"/>
                </a:cubicBezTo>
                <a:close/>
                <a:moveTo>
                  <a:pt x="7464273" y="121958"/>
                </a:moveTo>
                <a:cubicBezTo>
                  <a:pt x="7458670" y="119698"/>
                  <a:pt x="7449501" y="119698"/>
                  <a:pt x="7443898" y="121958"/>
                </a:cubicBezTo>
                <a:cubicBezTo>
                  <a:pt x="7438296" y="124219"/>
                  <a:pt x="7442880" y="126069"/>
                  <a:pt x="7454086" y="126069"/>
                </a:cubicBezTo>
                <a:cubicBezTo>
                  <a:pt x="7465292" y="126069"/>
                  <a:pt x="7469876" y="124219"/>
                  <a:pt x="7464273" y="121958"/>
                </a:cubicBezTo>
                <a:close/>
                <a:moveTo>
                  <a:pt x="7594669" y="121958"/>
                </a:moveTo>
                <a:cubicBezTo>
                  <a:pt x="7589066" y="119698"/>
                  <a:pt x="7579897" y="119698"/>
                  <a:pt x="7574294" y="121958"/>
                </a:cubicBezTo>
                <a:cubicBezTo>
                  <a:pt x="7568691" y="124219"/>
                  <a:pt x="7573275" y="126069"/>
                  <a:pt x="7584481" y="126069"/>
                </a:cubicBezTo>
                <a:cubicBezTo>
                  <a:pt x="7595687" y="126069"/>
                  <a:pt x="7600271" y="124219"/>
                  <a:pt x="7594669" y="121958"/>
                </a:cubicBezTo>
                <a:close/>
                <a:moveTo>
                  <a:pt x="7714877" y="119206"/>
                </a:moveTo>
                <a:cubicBezTo>
                  <a:pt x="7714877" y="114724"/>
                  <a:pt x="7713260" y="111056"/>
                  <a:pt x="7711283" y="111056"/>
                </a:cubicBezTo>
                <a:cubicBezTo>
                  <a:pt x="7709306" y="111056"/>
                  <a:pt x="7705423" y="114724"/>
                  <a:pt x="7702652" y="119206"/>
                </a:cubicBezTo>
                <a:cubicBezTo>
                  <a:pt x="7699882" y="123688"/>
                  <a:pt x="7701499" y="127356"/>
                  <a:pt x="7706246" y="127356"/>
                </a:cubicBezTo>
                <a:cubicBezTo>
                  <a:pt x="7710993" y="127356"/>
                  <a:pt x="7714877" y="123688"/>
                  <a:pt x="7714877" y="119206"/>
                </a:cubicBezTo>
                <a:close/>
                <a:moveTo>
                  <a:pt x="9478705" y="69354"/>
                </a:moveTo>
                <a:cubicBezTo>
                  <a:pt x="9476171" y="65254"/>
                  <a:pt x="9467375" y="65783"/>
                  <a:pt x="9458425" y="70572"/>
                </a:cubicBezTo>
                <a:cubicBezTo>
                  <a:pt x="9437114" y="81977"/>
                  <a:pt x="9438538" y="85127"/>
                  <a:pt x="9462899" y="80470"/>
                </a:cubicBezTo>
                <a:cubicBezTo>
                  <a:pt x="9474053" y="78338"/>
                  <a:pt x="9481165" y="73336"/>
                  <a:pt x="9478705" y="69354"/>
                </a:cubicBezTo>
                <a:close/>
                <a:moveTo>
                  <a:pt x="9179791" y="72840"/>
                </a:moveTo>
                <a:cubicBezTo>
                  <a:pt x="9171947" y="70790"/>
                  <a:pt x="9159112" y="70790"/>
                  <a:pt x="9151267" y="72840"/>
                </a:cubicBezTo>
                <a:cubicBezTo>
                  <a:pt x="9143423" y="74889"/>
                  <a:pt x="9149841" y="76567"/>
                  <a:pt x="9165529" y="76567"/>
                </a:cubicBezTo>
                <a:cubicBezTo>
                  <a:pt x="9181218" y="76567"/>
                  <a:pt x="9187636" y="74889"/>
                  <a:pt x="9179791" y="72840"/>
                </a:cubicBezTo>
                <a:close/>
                <a:moveTo>
                  <a:pt x="9228521" y="73534"/>
                </a:moveTo>
                <a:cubicBezTo>
                  <a:pt x="9225812" y="70826"/>
                  <a:pt x="9218783" y="70536"/>
                  <a:pt x="9212900" y="72890"/>
                </a:cubicBezTo>
                <a:cubicBezTo>
                  <a:pt x="9206398" y="75492"/>
                  <a:pt x="9208329" y="77423"/>
                  <a:pt x="9217824" y="77814"/>
                </a:cubicBezTo>
                <a:cubicBezTo>
                  <a:pt x="9226414" y="78168"/>
                  <a:pt x="9231229" y="76242"/>
                  <a:pt x="9228521" y="73534"/>
                </a:cubicBezTo>
                <a:close/>
                <a:moveTo>
                  <a:pt x="9293983" y="72858"/>
                </a:moveTo>
                <a:cubicBezTo>
                  <a:pt x="9286190" y="70818"/>
                  <a:pt x="9271522" y="70744"/>
                  <a:pt x="9261384" y="72693"/>
                </a:cubicBezTo>
                <a:cubicBezTo>
                  <a:pt x="9251246" y="74643"/>
                  <a:pt x="9257622" y="76312"/>
                  <a:pt x="9275551" y="76402"/>
                </a:cubicBezTo>
                <a:cubicBezTo>
                  <a:pt x="9293480" y="76493"/>
                  <a:pt x="9301774" y="74898"/>
                  <a:pt x="9293983" y="72858"/>
                </a:cubicBezTo>
                <a:close/>
                <a:moveTo>
                  <a:pt x="9412059" y="72562"/>
                </a:moveTo>
                <a:cubicBezTo>
                  <a:pt x="9397491" y="70754"/>
                  <a:pt x="9373653" y="70754"/>
                  <a:pt x="9359085" y="72562"/>
                </a:cubicBezTo>
                <a:cubicBezTo>
                  <a:pt x="9344518" y="74370"/>
                  <a:pt x="9356437" y="75849"/>
                  <a:pt x="9385572" y="75849"/>
                </a:cubicBezTo>
                <a:cubicBezTo>
                  <a:pt x="9414707" y="75849"/>
                  <a:pt x="9426626" y="74370"/>
                  <a:pt x="9412059" y="72562"/>
                </a:cubicBezTo>
                <a:close/>
                <a:moveTo>
                  <a:pt x="9947904" y="2071067"/>
                </a:moveTo>
                <a:cubicBezTo>
                  <a:pt x="9947904" y="2064276"/>
                  <a:pt x="9955148" y="2058842"/>
                  <a:pt x="9964203" y="2058842"/>
                </a:cubicBezTo>
                <a:cubicBezTo>
                  <a:pt x="9973258" y="2058842"/>
                  <a:pt x="9980503" y="2064276"/>
                  <a:pt x="9980503" y="2071067"/>
                </a:cubicBezTo>
                <a:cubicBezTo>
                  <a:pt x="9980503" y="2077858"/>
                  <a:pt x="9973258" y="2083292"/>
                  <a:pt x="9964203" y="2083292"/>
                </a:cubicBezTo>
                <a:cubicBezTo>
                  <a:pt x="9955148" y="2083292"/>
                  <a:pt x="9947904" y="2077858"/>
                  <a:pt x="9947904" y="2071067"/>
                </a:cubicBezTo>
                <a:close/>
                <a:moveTo>
                  <a:pt x="9635872" y="1907088"/>
                </a:moveTo>
                <a:cubicBezTo>
                  <a:pt x="9620877" y="1892094"/>
                  <a:pt x="9631498" y="1879548"/>
                  <a:pt x="9659185" y="1879548"/>
                </a:cubicBezTo>
                <a:cubicBezTo>
                  <a:pt x="9682518" y="1879548"/>
                  <a:pt x="9687770" y="1882384"/>
                  <a:pt x="9685603" y="1893810"/>
                </a:cubicBezTo>
                <a:cubicBezTo>
                  <a:pt x="9682850" y="1908328"/>
                  <a:pt x="9646748" y="1917966"/>
                  <a:pt x="9635872" y="1907088"/>
                </a:cubicBezTo>
                <a:close/>
                <a:moveTo>
                  <a:pt x="11836300" y="700928"/>
                </a:moveTo>
                <a:cubicBezTo>
                  <a:pt x="11820979" y="685609"/>
                  <a:pt x="11831441" y="672447"/>
                  <a:pt x="11856978" y="674909"/>
                </a:cubicBezTo>
                <a:cubicBezTo>
                  <a:pt x="11889184" y="678014"/>
                  <a:pt x="11893668" y="700722"/>
                  <a:pt x="11862786" y="704324"/>
                </a:cubicBezTo>
                <a:cubicBezTo>
                  <a:pt x="11851412" y="705650"/>
                  <a:pt x="11839493" y="704122"/>
                  <a:pt x="11836300" y="700928"/>
                </a:cubicBezTo>
                <a:close/>
                <a:moveTo>
                  <a:pt x="11697380" y="472361"/>
                </a:moveTo>
                <a:cubicBezTo>
                  <a:pt x="11683361" y="458343"/>
                  <a:pt x="11693526" y="445191"/>
                  <a:pt x="11718433" y="445125"/>
                </a:cubicBezTo>
                <a:cubicBezTo>
                  <a:pt x="11733000" y="445085"/>
                  <a:pt x="11763983" y="442764"/>
                  <a:pt x="11787281" y="439965"/>
                </a:cubicBezTo>
                <a:cubicBezTo>
                  <a:pt x="11822242" y="435765"/>
                  <a:pt x="11830073" y="431862"/>
                  <a:pt x="11832104" y="417624"/>
                </a:cubicBezTo>
                <a:cubicBezTo>
                  <a:pt x="11835265" y="395478"/>
                  <a:pt x="11887262" y="388548"/>
                  <a:pt x="11903497" y="408110"/>
                </a:cubicBezTo>
                <a:cubicBezTo>
                  <a:pt x="11909265" y="415060"/>
                  <a:pt x="11923656" y="420746"/>
                  <a:pt x="11935476" y="420746"/>
                </a:cubicBezTo>
                <a:cubicBezTo>
                  <a:pt x="11956235" y="420746"/>
                  <a:pt x="11981653" y="446162"/>
                  <a:pt x="11971275" y="456541"/>
                </a:cubicBezTo>
                <a:cubicBezTo>
                  <a:pt x="11968550" y="459266"/>
                  <a:pt x="11934141" y="461495"/>
                  <a:pt x="11894813" y="461495"/>
                </a:cubicBezTo>
                <a:cubicBezTo>
                  <a:pt x="11855483" y="461495"/>
                  <a:pt x="11821037" y="465162"/>
                  <a:pt x="11818267" y="469645"/>
                </a:cubicBezTo>
                <a:cubicBezTo>
                  <a:pt x="11812710" y="478636"/>
                  <a:pt x="11706051" y="481033"/>
                  <a:pt x="11697380" y="472361"/>
                </a:cubicBezTo>
                <a:close/>
                <a:moveTo>
                  <a:pt x="12050535" y="432971"/>
                </a:moveTo>
                <a:cubicBezTo>
                  <a:pt x="12050535" y="426247"/>
                  <a:pt x="12056036" y="420746"/>
                  <a:pt x="12062759" y="420746"/>
                </a:cubicBezTo>
                <a:cubicBezTo>
                  <a:pt x="12069482" y="420746"/>
                  <a:pt x="12074984" y="426247"/>
                  <a:pt x="12074984" y="432971"/>
                </a:cubicBezTo>
                <a:cubicBezTo>
                  <a:pt x="12074984" y="439694"/>
                  <a:pt x="12069482" y="445195"/>
                  <a:pt x="12062759" y="445195"/>
                </a:cubicBezTo>
                <a:cubicBezTo>
                  <a:pt x="12056036" y="445195"/>
                  <a:pt x="12050535" y="439694"/>
                  <a:pt x="12050535" y="432971"/>
                </a:cubicBezTo>
                <a:close/>
                <a:moveTo>
                  <a:pt x="12148331" y="432971"/>
                </a:moveTo>
                <a:cubicBezTo>
                  <a:pt x="12148331" y="424821"/>
                  <a:pt x="12156481" y="420746"/>
                  <a:pt x="12172781" y="420746"/>
                </a:cubicBezTo>
                <a:cubicBezTo>
                  <a:pt x="12189080" y="420746"/>
                  <a:pt x="12197230" y="424821"/>
                  <a:pt x="12197230" y="432971"/>
                </a:cubicBezTo>
                <a:cubicBezTo>
                  <a:pt x="12197230" y="441121"/>
                  <a:pt x="12189080" y="445195"/>
                  <a:pt x="12172781" y="445195"/>
                </a:cubicBezTo>
                <a:cubicBezTo>
                  <a:pt x="12156481" y="445195"/>
                  <a:pt x="12148331" y="441121"/>
                  <a:pt x="12148331" y="432971"/>
                </a:cubicBezTo>
                <a:close/>
                <a:moveTo>
                  <a:pt x="111176" y="411759"/>
                </a:moveTo>
                <a:cubicBezTo>
                  <a:pt x="111176" y="385858"/>
                  <a:pt x="137857" y="377574"/>
                  <a:pt x="234031" y="373613"/>
                </a:cubicBezTo>
                <a:cubicBezTo>
                  <a:pt x="320239" y="370063"/>
                  <a:pt x="331219" y="371118"/>
                  <a:pt x="331219" y="382954"/>
                </a:cubicBezTo>
                <a:cubicBezTo>
                  <a:pt x="331219" y="393502"/>
                  <a:pt x="322827" y="396297"/>
                  <a:pt x="291150" y="396297"/>
                </a:cubicBezTo>
                <a:cubicBezTo>
                  <a:pt x="269111" y="396297"/>
                  <a:pt x="249858" y="399406"/>
                  <a:pt x="248363" y="403206"/>
                </a:cubicBezTo>
                <a:cubicBezTo>
                  <a:pt x="244226" y="413730"/>
                  <a:pt x="111176" y="422025"/>
                  <a:pt x="111176" y="411759"/>
                </a:cubicBezTo>
                <a:close/>
                <a:moveTo>
                  <a:pt x="9972353" y="41784"/>
                </a:moveTo>
                <a:cubicBezTo>
                  <a:pt x="9972353" y="32547"/>
                  <a:pt x="9982313" y="29559"/>
                  <a:pt x="10013101" y="29559"/>
                </a:cubicBezTo>
                <a:cubicBezTo>
                  <a:pt x="10043890" y="29559"/>
                  <a:pt x="10053850" y="32547"/>
                  <a:pt x="10053850" y="41784"/>
                </a:cubicBezTo>
                <a:cubicBezTo>
                  <a:pt x="10053850" y="51020"/>
                  <a:pt x="10043890" y="54008"/>
                  <a:pt x="10013101" y="54008"/>
                </a:cubicBezTo>
                <a:cubicBezTo>
                  <a:pt x="9982313" y="54008"/>
                  <a:pt x="9972353" y="51020"/>
                  <a:pt x="9972353" y="41784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Graphic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5044D2-4EB3-4EC3-BB64-2FEDD7CB6442}"/>
              </a:ext>
            </a:extLst>
          </p:cNvPr>
          <p:cNvSpPr/>
          <p:nvPr/>
        </p:nvSpPr>
        <p:spPr>
          <a:xfrm>
            <a:off x="1810107" y="5394590"/>
            <a:ext cx="3458733" cy="1111145"/>
          </a:xfrm>
          <a:custGeom>
            <a:avLst/>
            <a:gdLst>
              <a:gd name="connsiteX0" fmla="*/ 3429903 w 12199620"/>
              <a:gd name="connsiteY0" fmla="*/ 1354824 h 1356360"/>
              <a:gd name="connsiteX1" fmla="*/ 3179283 w 12199620"/>
              <a:gd name="connsiteY1" fmla="*/ 1350191 h 1356360"/>
              <a:gd name="connsiteX2" fmla="*/ 2920675 w 12199620"/>
              <a:gd name="connsiteY2" fmla="*/ 1339379 h 1356360"/>
              <a:gd name="connsiteX3" fmla="*/ 2840332 w 12199620"/>
              <a:gd name="connsiteY3" fmla="*/ 1325599 h 1356360"/>
              <a:gd name="connsiteX4" fmla="*/ 2770632 w 12199620"/>
              <a:gd name="connsiteY4" fmla="*/ 1316022 h 1356360"/>
              <a:gd name="connsiteX5" fmla="*/ 2735641 w 12199620"/>
              <a:gd name="connsiteY5" fmla="*/ 1314176 h 1356360"/>
              <a:gd name="connsiteX6" fmla="*/ 2692207 w 12199620"/>
              <a:gd name="connsiteY6" fmla="*/ 1308516 h 1356360"/>
              <a:gd name="connsiteX7" fmla="*/ 2618232 w 12199620"/>
              <a:gd name="connsiteY7" fmla="*/ 1300073 h 1356360"/>
              <a:gd name="connsiteX8" fmla="*/ 2543556 w 12199620"/>
              <a:gd name="connsiteY8" fmla="*/ 1290929 h 1356360"/>
              <a:gd name="connsiteX9" fmla="*/ 2534412 w 12199620"/>
              <a:gd name="connsiteY9" fmla="*/ 1289655 h 1356360"/>
              <a:gd name="connsiteX10" fmla="*/ 2240557 w 12199620"/>
              <a:gd name="connsiteY10" fmla="*/ 1284431 h 1356360"/>
              <a:gd name="connsiteX11" fmla="*/ 2209553 w 12199620"/>
              <a:gd name="connsiteY11" fmla="*/ 1276789 h 1356360"/>
              <a:gd name="connsiteX12" fmla="*/ 2117942 w 12199620"/>
              <a:gd name="connsiteY12" fmla="*/ 1272437 h 1356360"/>
              <a:gd name="connsiteX13" fmla="*/ 2026982 w 12199620"/>
              <a:gd name="connsiteY13" fmla="*/ 1246002 h 1356360"/>
              <a:gd name="connsiteX14" fmla="*/ 1976726 w 12199620"/>
              <a:gd name="connsiteY14" fmla="*/ 1223873 h 1356360"/>
              <a:gd name="connsiteX15" fmla="*/ 1947672 w 12199620"/>
              <a:gd name="connsiteY15" fmla="*/ 1232674 h 1356360"/>
              <a:gd name="connsiteX16" fmla="*/ 1934337 w 12199620"/>
              <a:gd name="connsiteY16" fmla="*/ 1229750 h 1356360"/>
              <a:gd name="connsiteX17" fmla="*/ 1866627 w 12199620"/>
              <a:gd name="connsiteY17" fmla="*/ 1217872 h 1356360"/>
              <a:gd name="connsiteX18" fmla="*/ 1796643 w 12199620"/>
              <a:gd name="connsiteY18" fmla="*/ 1209367 h 1356360"/>
              <a:gd name="connsiteX19" fmla="*/ 1758123 w 12199620"/>
              <a:gd name="connsiteY19" fmla="*/ 1201013 h 1356360"/>
              <a:gd name="connsiteX20" fmla="*/ 1730502 w 12199620"/>
              <a:gd name="connsiteY20" fmla="*/ 1193393 h 1356360"/>
              <a:gd name="connsiteX21" fmla="*/ 1689838 w 12199620"/>
              <a:gd name="connsiteY21" fmla="*/ 1185773 h 1356360"/>
              <a:gd name="connsiteX22" fmla="*/ 1637834 w 12199620"/>
              <a:gd name="connsiteY22" fmla="*/ 1174532 h 1356360"/>
              <a:gd name="connsiteX23" fmla="*/ 1537079 w 12199620"/>
              <a:gd name="connsiteY23" fmla="*/ 1158147 h 1356360"/>
              <a:gd name="connsiteX24" fmla="*/ 1452372 w 12199620"/>
              <a:gd name="connsiteY24" fmla="*/ 1153002 h 1356360"/>
              <a:gd name="connsiteX25" fmla="*/ 1452372 w 12199620"/>
              <a:gd name="connsiteY25" fmla="*/ 1132812 h 1356360"/>
              <a:gd name="connsiteX26" fmla="*/ 1420129 w 12199620"/>
              <a:gd name="connsiteY26" fmla="*/ 1094333 h 1356360"/>
              <a:gd name="connsiteX27" fmla="*/ 1401788 w 12199620"/>
              <a:gd name="connsiteY27" fmla="*/ 1082903 h 1356360"/>
              <a:gd name="connsiteX28" fmla="*/ 1379617 w 12199620"/>
              <a:gd name="connsiteY28" fmla="*/ 1071473 h 1356360"/>
              <a:gd name="connsiteX29" fmla="*/ 1356668 w 12199620"/>
              <a:gd name="connsiteY29" fmla="*/ 1063119 h 1356360"/>
              <a:gd name="connsiteX30" fmla="*/ 1289544 w 12199620"/>
              <a:gd name="connsiteY30" fmla="*/ 1057156 h 1356360"/>
              <a:gd name="connsiteX31" fmla="*/ 1200912 w 12199620"/>
              <a:gd name="connsiteY31" fmla="*/ 1047172 h 1356360"/>
              <a:gd name="connsiteX32" fmla="*/ 1109472 w 12199620"/>
              <a:gd name="connsiteY32" fmla="*/ 1033283 h 1356360"/>
              <a:gd name="connsiteX33" fmla="*/ 1098042 w 12199620"/>
              <a:gd name="connsiteY33" fmla="*/ 1040993 h 1356360"/>
              <a:gd name="connsiteX34" fmla="*/ 1086612 w 12199620"/>
              <a:gd name="connsiteY34" fmla="*/ 1035233 h 1356360"/>
              <a:gd name="connsiteX35" fmla="*/ 1014606 w 12199620"/>
              <a:gd name="connsiteY35" fmla="*/ 1005289 h 1356360"/>
              <a:gd name="connsiteX36" fmla="*/ 983107 w 12199620"/>
              <a:gd name="connsiteY36" fmla="*/ 994246 h 1356360"/>
              <a:gd name="connsiteX37" fmla="*/ 964242 w 12199620"/>
              <a:gd name="connsiteY37" fmla="*/ 987653 h 1356360"/>
              <a:gd name="connsiteX38" fmla="*/ 949452 w 12199620"/>
              <a:gd name="connsiteY38" fmla="*/ 968603 h 1356360"/>
              <a:gd name="connsiteX39" fmla="*/ 959993 w 12199620"/>
              <a:gd name="connsiteY39" fmla="*/ 949553 h 1356360"/>
              <a:gd name="connsiteX40" fmla="*/ 974520 w 12199620"/>
              <a:gd name="connsiteY40" fmla="*/ 934313 h 1356360"/>
              <a:gd name="connsiteX41" fmla="*/ 948393 w 12199620"/>
              <a:gd name="connsiteY41" fmla="*/ 919073 h 1356360"/>
              <a:gd name="connsiteX42" fmla="*/ 922598 w 12199620"/>
              <a:gd name="connsiteY42" fmla="*/ 894308 h 1356360"/>
              <a:gd name="connsiteX43" fmla="*/ 921038 w 12199620"/>
              <a:gd name="connsiteY43" fmla="*/ 860945 h 1356360"/>
              <a:gd name="connsiteX44" fmla="*/ 818364 w 12199620"/>
              <a:gd name="connsiteY44" fmla="*/ 843229 h 1356360"/>
              <a:gd name="connsiteX45" fmla="*/ 774738 w 12199620"/>
              <a:gd name="connsiteY45" fmla="*/ 833826 h 1356360"/>
              <a:gd name="connsiteX46" fmla="*/ 749215 w 12199620"/>
              <a:gd name="connsiteY46" fmla="*/ 838036 h 1356360"/>
              <a:gd name="connsiteX47" fmla="*/ 729104 w 12199620"/>
              <a:gd name="connsiteY47" fmla="*/ 839825 h 1356360"/>
              <a:gd name="connsiteX48" fmla="*/ 701761 w 12199620"/>
              <a:gd name="connsiteY48" fmla="*/ 832134 h 1356360"/>
              <a:gd name="connsiteX49" fmla="*/ 679324 w 12199620"/>
              <a:gd name="connsiteY49" fmla="*/ 828251 h 1356360"/>
              <a:gd name="connsiteX50" fmla="*/ 648585 w 12199620"/>
              <a:gd name="connsiteY50" fmla="*/ 834864 h 1356360"/>
              <a:gd name="connsiteX51" fmla="*/ 621792 w 12199620"/>
              <a:gd name="connsiteY51" fmla="*/ 831395 h 1356360"/>
              <a:gd name="connsiteX52" fmla="*/ 465582 w 12199620"/>
              <a:gd name="connsiteY52" fmla="*/ 804823 h 1356360"/>
              <a:gd name="connsiteX53" fmla="*/ 347472 w 12199620"/>
              <a:gd name="connsiteY53" fmla="*/ 789649 h 1356360"/>
              <a:gd name="connsiteX54" fmla="*/ 245885 w 12199620"/>
              <a:gd name="connsiteY54" fmla="*/ 778499 h 1356360"/>
              <a:gd name="connsiteX55" fmla="*/ 169536 w 12199620"/>
              <a:gd name="connsiteY55" fmla="*/ 767614 h 1356360"/>
              <a:gd name="connsiteX56" fmla="*/ 126408 w 12199620"/>
              <a:gd name="connsiteY56" fmla="*/ 757672 h 1356360"/>
              <a:gd name="connsiteX57" fmla="*/ 89605 w 12199620"/>
              <a:gd name="connsiteY57" fmla="*/ 740873 h 1356360"/>
              <a:gd name="connsiteX58" fmla="*/ 165739 w 12199620"/>
              <a:gd name="connsiteY58" fmla="*/ 731136 h 1356360"/>
              <a:gd name="connsiteX59" fmla="*/ 233172 w 12199620"/>
              <a:gd name="connsiteY59" fmla="*/ 731568 h 1356360"/>
              <a:gd name="connsiteX60" fmla="*/ 210312 w 12199620"/>
              <a:gd name="connsiteY60" fmla="*/ 722814 h 1356360"/>
              <a:gd name="connsiteX61" fmla="*/ 131998 w 12199620"/>
              <a:gd name="connsiteY61" fmla="*/ 709239 h 1356360"/>
              <a:gd name="connsiteX62" fmla="*/ 60542 w 12199620"/>
              <a:gd name="connsiteY62" fmla="*/ 679371 h 1356360"/>
              <a:gd name="connsiteX63" fmla="*/ 103496 w 12199620"/>
              <a:gd name="connsiteY63" fmla="*/ 667613 h 1356360"/>
              <a:gd name="connsiteX64" fmla="*/ 156066 w 12199620"/>
              <a:gd name="connsiteY64" fmla="*/ 658790 h 1356360"/>
              <a:gd name="connsiteX65" fmla="*/ 184538 w 12199620"/>
              <a:gd name="connsiteY65" fmla="*/ 656472 h 1356360"/>
              <a:gd name="connsiteX66" fmla="*/ 286512 w 12199620"/>
              <a:gd name="connsiteY66" fmla="*/ 672525 h 1356360"/>
              <a:gd name="connsiteX67" fmla="*/ 446532 w 12199620"/>
              <a:gd name="connsiteY67" fmla="*/ 695886 h 1356360"/>
              <a:gd name="connsiteX68" fmla="*/ 623223 w 12199620"/>
              <a:gd name="connsiteY68" fmla="*/ 693398 h 1356360"/>
              <a:gd name="connsiteX69" fmla="*/ 629412 w 12199620"/>
              <a:gd name="connsiteY69" fmla="*/ 667163 h 1356360"/>
              <a:gd name="connsiteX70" fmla="*/ 635785 w 12199620"/>
              <a:gd name="connsiteY70" fmla="*/ 644753 h 1356360"/>
              <a:gd name="connsiteX71" fmla="*/ 641500 w 12199620"/>
              <a:gd name="connsiteY71" fmla="*/ 612368 h 1356360"/>
              <a:gd name="connsiteX72" fmla="*/ 591059 w 12199620"/>
              <a:gd name="connsiteY72" fmla="*/ 552154 h 1356360"/>
              <a:gd name="connsiteX73" fmla="*/ 572262 w 12199620"/>
              <a:gd name="connsiteY73" fmla="*/ 534263 h 1356360"/>
              <a:gd name="connsiteX74" fmla="*/ 604637 w 12199620"/>
              <a:gd name="connsiteY74" fmla="*/ 518398 h 1356360"/>
              <a:gd name="connsiteX75" fmla="*/ 642102 w 12199620"/>
              <a:gd name="connsiteY75" fmla="*/ 512683 h 1356360"/>
              <a:gd name="connsiteX76" fmla="*/ 687288 w 12199620"/>
              <a:gd name="connsiteY76" fmla="*/ 507593 h 1356360"/>
              <a:gd name="connsiteX77" fmla="*/ 737884 w 12199620"/>
              <a:gd name="connsiteY77" fmla="*/ 497092 h 1356360"/>
              <a:gd name="connsiteX78" fmla="*/ 774624 w 12199620"/>
              <a:gd name="connsiteY78" fmla="*/ 480972 h 1356360"/>
              <a:gd name="connsiteX79" fmla="*/ 809262 w 12199620"/>
              <a:gd name="connsiteY79" fmla="*/ 468614 h 1356360"/>
              <a:gd name="connsiteX80" fmla="*/ 864507 w 12199620"/>
              <a:gd name="connsiteY80" fmla="*/ 456978 h 1356360"/>
              <a:gd name="connsiteX81" fmla="*/ 911352 w 12199620"/>
              <a:gd name="connsiteY81" fmla="*/ 446571 h 1356360"/>
              <a:gd name="connsiteX82" fmla="*/ 963431 w 12199620"/>
              <a:gd name="connsiteY82" fmla="*/ 437334 h 1356360"/>
              <a:gd name="connsiteX83" fmla="*/ 1078992 w 12199620"/>
              <a:gd name="connsiteY83" fmla="*/ 394788 h 1356360"/>
              <a:gd name="connsiteX84" fmla="*/ 1106240 w 12199620"/>
              <a:gd name="connsiteY84" fmla="*/ 389088 h 1356360"/>
              <a:gd name="connsiteX85" fmla="*/ 1142435 w 12199620"/>
              <a:gd name="connsiteY85" fmla="*/ 387088 h 1356360"/>
              <a:gd name="connsiteX86" fmla="*/ 1187577 w 12199620"/>
              <a:gd name="connsiteY86" fmla="*/ 374737 h 1356360"/>
              <a:gd name="connsiteX87" fmla="*/ 1223772 w 12199620"/>
              <a:gd name="connsiteY87" fmla="*/ 362904 h 1356360"/>
              <a:gd name="connsiteX88" fmla="*/ 1292283 w 12199620"/>
              <a:gd name="connsiteY88" fmla="*/ 328538 h 1356360"/>
              <a:gd name="connsiteX89" fmla="*/ 1319855 w 12199620"/>
              <a:gd name="connsiteY89" fmla="*/ 305056 h 1356360"/>
              <a:gd name="connsiteX90" fmla="*/ 1372738 w 12199620"/>
              <a:gd name="connsiteY90" fmla="*/ 286613 h 1356360"/>
              <a:gd name="connsiteX91" fmla="*/ 1425210 w 12199620"/>
              <a:gd name="connsiteY91" fmla="*/ 279790 h 1356360"/>
              <a:gd name="connsiteX92" fmla="*/ 1492334 w 12199620"/>
              <a:gd name="connsiteY92" fmla="*/ 267411 h 1356360"/>
              <a:gd name="connsiteX93" fmla="*/ 1577292 w 12199620"/>
              <a:gd name="connsiteY93" fmla="*/ 243325 h 1356360"/>
              <a:gd name="connsiteX94" fmla="*/ 1607391 w 12199620"/>
              <a:gd name="connsiteY94" fmla="*/ 232844 h 1356360"/>
              <a:gd name="connsiteX95" fmla="*/ 1677543 w 12199620"/>
              <a:gd name="connsiteY95" fmla="*/ 233727 h 1356360"/>
              <a:gd name="connsiteX96" fmla="*/ 1745742 w 12199620"/>
              <a:gd name="connsiteY96" fmla="*/ 221181 h 1356360"/>
              <a:gd name="connsiteX97" fmla="*/ 1811976 w 12199620"/>
              <a:gd name="connsiteY97" fmla="*/ 207656 h 1356360"/>
              <a:gd name="connsiteX98" fmla="*/ 1896674 w 12199620"/>
              <a:gd name="connsiteY98" fmla="*/ 199127 h 1356360"/>
              <a:gd name="connsiteX99" fmla="*/ 1986650 w 12199620"/>
              <a:gd name="connsiteY99" fmla="*/ 190100 h 1356360"/>
              <a:gd name="connsiteX100" fmla="*/ 2166747 w 12199620"/>
              <a:gd name="connsiteY100" fmla="*/ 172808 h 1356360"/>
              <a:gd name="connsiteX101" fmla="*/ 2191512 w 12199620"/>
              <a:gd name="connsiteY101" fmla="*/ 161937 h 1356360"/>
              <a:gd name="connsiteX102" fmla="*/ 2222683 w 12199620"/>
              <a:gd name="connsiteY102" fmla="*/ 150041 h 1356360"/>
              <a:gd name="connsiteX103" fmla="*/ 2275332 w 12199620"/>
              <a:gd name="connsiteY103" fmla="*/ 144690 h 1356360"/>
              <a:gd name="connsiteX104" fmla="*/ 2297817 w 12199620"/>
              <a:gd name="connsiteY104" fmla="*/ 136805 h 1356360"/>
              <a:gd name="connsiteX105" fmla="*/ 2344528 w 12199620"/>
              <a:gd name="connsiteY105" fmla="*/ 132856 h 1356360"/>
              <a:gd name="connsiteX106" fmla="*/ 2375063 w 12199620"/>
              <a:gd name="connsiteY106" fmla="*/ 135682 h 1356360"/>
              <a:gd name="connsiteX107" fmla="*/ 2444556 w 12199620"/>
              <a:gd name="connsiteY107" fmla="*/ 136345 h 1356360"/>
              <a:gd name="connsiteX108" fmla="*/ 2818010 w 12199620"/>
              <a:gd name="connsiteY108" fmla="*/ 117583 h 1356360"/>
              <a:gd name="connsiteX109" fmla="*/ 2894345 w 12199620"/>
              <a:gd name="connsiteY109" fmla="*/ 117859 h 1356360"/>
              <a:gd name="connsiteX110" fmla="*/ 3357372 w 12199620"/>
              <a:gd name="connsiteY110" fmla="*/ 99579 h 1356360"/>
              <a:gd name="connsiteX111" fmla="*/ 3494532 w 12199620"/>
              <a:gd name="connsiteY111" fmla="*/ 93139 h 1356360"/>
              <a:gd name="connsiteX112" fmla="*/ 3770105 w 12199620"/>
              <a:gd name="connsiteY112" fmla="*/ 82155 h 1356360"/>
              <a:gd name="connsiteX113" fmla="*/ 3870856 w 12199620"/>
              <a:gd name="connsiteY113" fmla="*/ 74653 h 1356360"/>
              <a:gd name="connsiteX114" fmla="*/ 4212504 w 12199620"/>
              <a:gd name="connsiteY114" fmla="*/ 62141 h 1356360"/>
              <a:gd name="connsiteX115" fmla="*/ 4561332 w 12199620"/>
              <a:gd name="connsiteY115" fmla="*/ 50397 h 1356360"/>
              <a:gd name="connsiteX116" fmla="*/ 5000737 w 12199620"/>
              <a:gd name="connsiteY116" fmla="*/ 44961 h 1356360"/>
              <a:gd name="connsiteX117" fmla="*/ 5012167 w 12199620"/>
              <a:gd name="connsiteY117" fmla="*/ 43200 h 1356360"/>
              <a:gd name="connsiteX118" fmla="*/ 5555742 w 12199620"/>
              <a:gd name="connsiteY118" fmla="*/ 34539 h 1356360"/>
              <a:gd name="connsiteX119" fmla="*/ 6105800 w 12199620"/>
              <a:gd name="connsiteY119" fmla="*/ 26010 h 1356360"/>
              <a:gd name="connsiteX120" fmla="*/ 6130565 w 12199620"/>
              <a:gd name="connsiteY120" fmla="*/ 27272 h 1356360"/>
              <a:gd name="connsiteX121" fmla="*/ 6161532 w 12199620"/>
              <a:gd name="connsiteY121" fmla="*/ 27532 h 1356360"/>
              <a:gd name="connsiteX122" fmla="*/ 6191511 w 12199620"/>
              <a:gd name="connsiteY122" fmla="*/ 27264 h 1356360"/>
              <a:gd name="connsiteX123" fmla="*/ 6302515 w 12199620"/>
              <a:gd name="connsiteY123" fmla="*/ 27512 h 1356360"/>
              <a:gd name="connsiteX124" fmla="*/ 6322706 w 12199620"/>
              <a:gd name="connsiteY124" fmla="*/ 28149 h 1356360"/>
              <a:gd name="connsiteX125" fmla="*/ 6360260 w 12199620"/>
              <a:gd name="connsiteY125" fmla="*/ 27280 h 1356360"/>
              <a:gd name="connsiteX126" fmla="*/ 6460533 w 12199620"/>
              <a:gd name="connsiteY126" fmla="*/ 23729 h 1356360"/>
              <a:gd name="connsiteX127" fmla="*/ 6792087 w 12199620"/>
              <a:gd name="connsiteY127" fmla="*/ 26502 h 1356360"/>
              <a:gd name="connsiteX128" fmla="*/ 6887337 w 12199620"/>
              <a:gd name="connsiteY128" fmla="*/ 30898 h 1356360"/>
              <a:gd name="connsiteX129" fmla="*/ 6954012 w 12199620"/>
              <a:gd name="connsiteY129" fmla="*/ 24770 h 1356360"/>
              <a:gd name="connsiteX130" fmla="*/ 7018782 w 12199620"/>
              <a:gd name="connsiteY130" fmla="*/ 7602 h 1356360"/>
              <a:gd name="connsiteX131" fmla="*/ 7833651 w 12199620"/>
              <a:gd name="connsiteY131" fmla="*/ 18296 h 1356360"/>
              <a:gd name="connsiteX132" fmla="*/ 7947951 w 12199620"/>
              <a:gd name="connsiteY132" fmla="*/ 25185 h 1356360"/>
              <a:gd name="connsiteX133" fmla="*/ 8295132 w 12199620"/>
              <a:gd name="connsiteY133" fmla="*/ 39778 h 1356360"/>
              <a:gd name="connsiteX134" fmla="*/ 8410876 w 12199620"/>
              <a:gd name="connsiteY134" fmla="*/ 43053 h 1356360"/>
              <a:gd name="connsiteX135" fmla="*/ 8530420 w 12199620"/>
              <a:gd name="connsiteY135" fmla="*/ 51578 h 1356360"/>
              <a:gd name="connsiteX136" fmla="*/ 8564912 w 12199620"/>
              <a:gd name="connsiteY136" fmla="*/ 50783 h 1356360"/>
              <a:gd name="connsiteX137" fmla="*/ 8595094 w 12199620"/>
              <a:gd name="connsiteY137" fmla="*/ 49539 h 1356360"/>
              <a:gd name="connsiteX138" fmla="*/ 8844909 w 12199620"/>
              <a:gd name="connsiteY138" fmla="*/ 62918 h 1356360"/>
              <a:gd name="connsiteX139" fmla="*/ 9092710 w 12199620"/>
              <a:gd name="connsiteY139" fmla="*/ 74475 h 1356360"/>
              <a:gd name="connsiteX140" fmla="*/ 9146050 w 12199620"/>
              <a:gd name="connsiteY140" fmla="*/ 81038 h 1356360"/>
              <a:gd name="connsiteX141" fmla="*/ 9254502 w 12199620"/>
              <a:gd name="connsiteY141" fmla="*/ 83816 h 1356360"/>
              <a:gd name="connsiteX142" fmla="*/ 9329018 w 12199620"/>
              <a:gd name="connsiteY142" fmla="*/ 76775 h 1356360"/>
              <a:gd name="connsiteX143" fmla="*/ 9361932 w 12199620"/>
              <a:gd name="connsiteY143" fmla="*/ 81687 h 1356360"/>
              <a:gd name="connsiteX144" fmla="*/ 9444481 w 12199620"/>
              <a:gd name="connsiteY144" fmla="*/ 88492 h 1356360"/>
              <a:gd name="connsiteX145" fmla="*/ 9531296 w 12199620"/>
              <a:gd name="connsiteY145" fmla="*/ 92755 h 1356360"/>
              <a:gd name="connsiteX146" fmla="*/ 9637340 w 12199620"/>
              <a:gd name="connsiteY146" fmla="*/ 100096 h 1356360"/>
              <a:gd name="connsiteX147" fmla="*/ 9925812 w 12199620"/>
              <a:gd name="connsiteY147" fmla="*/ 116220 h 1356360"/>
              <a:gd name="connsiteX148" fmla="*/ 10056682 w 12199620"/>
              <a:gd name="connsiteY148" fmla="*/ 109200 h 1356360"/>
              <a:gd name="connsiteX149" fmla="*/ 10078518 w 12199620"/>
              <a:gd name="connsiteY149" fmla="*/ 115465 h 1356360"/>
              <a:gd name="connsiteX150" fmla="*/ 10309488 w 12199620"/>
              <a:gd name="connsiteY150" fmla="*/ 140134 h 1356360"/>
              <a:gd name="connsiteX151" fmla="*/ 10665801 w 12199620"/>
              <a:gd name="connsiteY151" fmla="*/ 166066 h 1356360"/>
              <a:gd name="connsiteX152" fmla="*/ 10687329 w 12199620"/>
              <a:gd name="connsiteY152" fmla="*/ 164950 h 1356360"/>
              <a:gd name="connsiteX153" fmla="*/ 10713193 w 12199620"/>
              <a:gd name="connsiteY153" fmla="*/ 163622 h 1356360"/>
              <a:gd name="connsiteX154" fmla="*/ 10947020 w 12199620"/>
              <a:gd name="connsiteY154" fmla="*/ 176136 h 1356360"/>
              <a:gd name="connsiteX155" fmla="*/ 11189297 w 12199620"/>
              <a:gd name="connsiteY155" fmla="*/ 189646 h 1356360"/>
              <a:gd name="connsiteX156" fmla="*/ 11221578 w 12199620"/>
              <a:gd name="connsiteY156" fmla="*/ 189091 h 1356360"/>
              <a:gd name="connsiteX157" fmla="*/ 11280362 w 12199620"/>
              <a:gd name="connsiteY157" fmla="*/ 188790 h 1356360"/>
              <a:gd name="connsiteX158" fmla="*/ 11369516 w 12199620"/>
              <a:gd name="connsiteY158" fmla="*/ 201219 h 1356360"/>
              <a:gd name="connsiteX159" fmla="*/ 11449812 w 12199620"/>
              <a:gd name="connsiteY159" fmla="*/ 210436 h 1356360"/>
              <a:gd name="connsiteX160" fmla="*/ 11571740 w 12199620"/>
              <a:gd name="connsiteY160" fmla="*/ 221608 h 1356360"/>
              <a:gd name="connsiteX161" fmla="*/ 11698148 w 12199620"/>
              <a:gd name="connsiteY161" fmla="*/ 234383 h 1356360"/>
              <a:gd name="connsiteX162" fmla="*/ 11713703 w 12199620"/>
              <a:gd name="connsiteY162" fmla="*/ 232441 h 1356360"/>
              <a:gd name="connsiteX163" fmla="*/ 11733599 w 12199620"/>
              <a:gd name="connsiteY163" fmla="*/ 232071 h 1356360"/>
              <a:gd name="connsiteX164" fmla="*/ 11759946 w 12199620"/>
              <a:gd name="connsiteY164" fmla="*/ 240892 h 1356360"/>
              <a:gd name="connsiteX165" fmla="*/ 11777472 w 12199620"/>
              <a:gd name="connsiteY165" fmla="*/ 259942 h 1356360"/>
              <a:gd name="connsiteX166" fmla="*/ 11712463 w 12199620"/>
              <a:gd name="connsiteY166" fmla="*/ 278992 h 1356360"/>
              <a:gd name="connsiteX167" fmla="*/ 11642612 w 12199620"/>
              <a:gd name="connsiteY167" fmla="*/ 291609 h 1356360"/>
              <a:gd name="connsiteX168" fmla="*/ 11686877 w 12199620"/>
              <a:gd name="connsiteY168" fmla="*/ 332332 h 1356360"/>
              <a:gd name="connsiteX169" fmla="*/ 11701272 w 12199620"/>
              <a:gd name="connsiteY169" fmla="*/ 347469 h 1356360"/>
              <a:gd name="connsiteX170" fmla="*/ 11534225 w 12199620"/>
              <a:gd name="connsiteY170" fmla="*/ 385672 h 1356360"/>
              <a:gd name="connsiteX171" fmla="*/ 11415141 w 12199620"/>
              <a:gd name="connsiteY171" fmla="*/ 392662 h 1356360"/>
              <a:gd name="connsiteX172" fmla="*/ 11339322 w 12199620"/>
              <a:gd name="connsiteY172" fmla="*/ 408054 h 1356360"/>
              <a:gd name="connsiteX173" fmla="*/ 11207657 w 12199620"/>
              <a:gd name="connsiteY173" fmla="*/ 411488 h 1356360"/>
              <a:gd name="connsiteX174" fmla="*/ 11156343 w 12199620"/>
              <a:gd name="connsiteY174" fmla="*/ 416233 h 1356360"/>
              <a:gd name="connsiteX175" fmla="*/ 11000355 w 12199620"/>
              <a:gd name="connsiteY175" fmla="*/ 429537 h 1356360"/>
              <a:gd name="connsiteX176" fmla="*/ 10846899 w 12199620"/>
              <a:gd name="connsiteY176" fmla="*/ 443945 h 1356360"/>
              <a:gd name="connsiteX177" fmla="*/ 10809249 w 12199620"/>
              <a:gd name="connsiteY177" fmla="*/ 454252 h 1356360"/>
              <a:gd name="connsiteX178" fmla="*/ 10770071 w 12199620"/>
              <a:gd name="connsiteY178" fmla="*/ 484732 h 1356360"/>
              <a:gd name="connsiteX179" fmla="*/ 10625372 w 12199620"/>
              <a:gd name="connsiteY179" fmla="*/ 498490 h 1356360"/>
              <a:gd name="connsiteX180" fmla="*/ 10468088 w 12199620"/>
              <a:gd name="connsiteY180" fmla="*/ 509712 h 1356360"/>
              <a:gd name="connsiteX181" fmla="*/ 10422440 w 12199620"/>
              <a:gd name="connsiteY181" fmla="*/ 518813 h 1356360"/>
              <a:gd name="connsiteX182" fmla="*/ 10383253 w 12199620"/>
              <a:gd name="connsiteY182" fmla="*/ 537051 h 1356360"/>
              <a:gd name="connsiteX183" fmla="*/ 10261820 w 12199620"/>
              <a:gd name="connsiteY183" fmla="*/ 556101 h 1356360"/>
              <a:gd name="connsiteX184" fmla="*/ 10126436 w 12199620"/>
              <a:gd name="connsiteY184" fmla="*/ 524066 h 1356360"/>
              <a:gd name="connsiteX185" fmla="*/ 10102416 w 12199620"/>
              <a:gd name="connsiteY185" fmla="*/ 538283 h 1356360"/>
              <a:gd name="connsiteX186" fmla="*/ 10023792 w 12199620"/>
              <a:gd name="connsiteY186" fmla="*/ 556227 h 1356360"/>
              <a:gd name="connsiteX187" fmla="*/ 9965338 w 12199620"/>
              <a:gd name="connsiteY187" fmla="*/ 570586 h 1356360"/>
              <a:gd name="connsiteX188" fmla="*/ 9936684 w 12199620"/>
              <a:gd name="connsiteY188" fmla="*/ 583792 h 1356360"/>
              <a:gd name="connsiteX189" fmla="*/ 9910572 w 12199620"/>
              <a:gd name="connsiteY189" fmla="*/ 567359 h 1356360"/>
              <a:gd name="connsiteX190" fmla="*/ 9790557 w 12199620"/>
              <a:gd name="connsiteY190" fmla="*/ 555903 h 1356360"/>
              <a:gd name="connsiteX191" fmla="*/ 9623763 w 12199620"/>
              <a:gd name="connsiteY191" fmla="*/ 560906 h 1356360"/>
              <a:gd name="connsiteX192" fmla="*/ 9578043 w 12199620"/>
              <a:gd name="connsiteY192" fmla="*/ 573447 h 1356360"/>
              <a:gd name="connsiteX193" fmla="*/ 9568517 w 12199620"/>
              <a:gd name="connsiteY193" fmla="*/ 589675 h 1356360"/>
              <a:gd name="connsiteX194" fmla="*/ 9562387 w 12199620"/>
              <a:gd name="connsiteY194" fmla="*/ 586178 h 1356360"/>
              <a:gd name="connsiteX195" fmla="*/ 9544021 w 12199620"/>
              <a:gd name="connsiteY195" fmla="*/ 565487 h 1356360"/>
              <a:gd name="connsiteX196" fmla="*/ 9454901 w 12199620"/>
              <a:gd name="connsiteY196" fmla="*/ 557375 h 1356360"/>
              <a:gd name="connsiteX197" fmla="*/ 9377838 w 12199620"/>
              <a:gd name="connsiteY197" fmla="*/ 571363 h 1356360"/>
              <a:gd name="connsiteX198" fmla="*/ 9363868 w 12199620"/>
              <a:gd name="connsiteY198" fmla="*/ 570457 h 1356360"/>
              <a:gd name="connsiteX199" fmla="*/ 9328923 w 12199620"/>
              <a:gd name="connsiteY199" fmla="*/ 571771 h 1356360"/>
              <a:gd name="connsiteX200" fmla="*/ 9307153 w 12199620"/>
              <a:gd name="connsiteY200" fmla="*/ 585106 h 1356360"/>
              <a:gd name="connsiteX201" fmla="*/ 9287301 w 12199620"/>
              <a:gd name="connsiteY201" fmla="*/ 603265 h 1356360"/>
              <a:gd name="connsiteX202" fmla="*/ 9261278 w 12199620"/>
              <a:gd name="connsiteY202" fmla="*/ 626125 h 1356360"/>
              <a:gd name="connsiteX203" fmla="*/ 9229228 w 12199620"/>
              <a:gd name="connsiteY203" fmla="*/ 648562 h 1356360"/>
              <a:gd name="connsiteX204" fmla="*/ 9211437 w 12199620"/>
              <a:gd name="connsiteY204" fmla="*/ 669895 h 1356360"/>
              <a:gd name="connsiteX205" fmla="*/ 9201912 w 12199620"/>
              <a:gd name="connsiteY205" fmla="*/ 701377 h 1356360"/>
              <a:gd name="connsiteX206" fmla="*/ 9201912 w 12199620"/>
              <a:gd name="connsiteY206" fmla="*/ 726766 h 1356360"/>
              <a:gd name="connsiteX207" fmla="*/ 9415272 w 12199620"/>
              <a:gd name="connsiteY207" fmla="*/ 732382 h 1356360"/>
              <a:gd name="connsiteX208" fmla="*/ 9628632 w 12199620"/>
              <a:gd name="connsiteY208" fmla="*/ 737998 h 1356360"/>
              <a:gd name="connsiteX209" fmla="*/ 9628632 w 12199620"/>
              <a:gd name="connsiteY209" fmla="*/ 770855 h 1356360"/>
              <a:gd name="connsiteX210" fmla="*/ 9611487 w 12199620"/>
              <a:gd name="connsiteY210" fmla="*/ 806147 h 1356360"/>
              <a:gd name="connsiteX211" fmla="*/ 9594342 w 12199620"/>
              <a:gd name="connsiteY211" fmla="*/ 820012 h 1356360"/>
              <a:gd name="connsiteX212" fmla="*/ 9630537 w 12199620"/>
              <a:gd name="connsiteY212" fmla="*/ 833764 h 1356360"/>
              <a:gd name="connsiteX213" fmla="*/ 9666732 w 12199620"/>
              <a:gd name="connsiteY213" fmla="*/ 847099 h 1356360"/>
              <a:gd name="connsiteX214" fmla="*/ 9715207 w 12199620"/>
              <a:gd name="connsiteY214" fmla="*/ 846682 h 1356360"/>
              <a:gd name="connsiteX215" fmla="*/ 9734438 w 12199620"/>
              <a:gd name="connsiteY215" fmla="*/ 835252 h 1356360"/>
              <a:gd name="connsiteX216" fmla="*/ 9752747 w 12199620"/>
              <a:gd name="connsiteY216" fmla="*/ 825727 h 1356360"/>
              <a:gd name="connsiteX217" fmla="*/ 9787137 w 12199620"/>
              <a:gd name="connsiteY217" fmla="*/ 855719 h 1356360"/>
              <a:gd name="connsiteX218" fmla="*/ 9739802 w 12199620"/>
              <a:gd name="connsiteY218" fmla="*/ 901387 h 1356360"/>
              <a:gd name="connsiteX219" fmla="*/ 9712452 w 12199620"/>
              <a:gd name="connsiteY219" fmla="*/ 893399 h 1356360"/>
              <a:gd name="connsiteX220" fmla="*/ 9681972 w 12199620"/>
              <a:gd name="connsiteY220" fmla="*/ 892402 h 1356360"/>
              <a:gd name="connsiteX221" fmla="*/ 9643872 w 12199620"/>
              <a:gd name="connsiteY221" fmla="*/ 890878 h 1356360"/>
              <a:gd name="connsiteX222" fmla="*/ 9634728 w 12199620"/>
              <a:gd name="connsiteY222" fmla="*/ 887068 h 1356360"/>
              <a:gd name="connsiteX223" fmla="*/ 9570956 w 12199620"/>
              <a:gd name="connsiteY223" fmla="*/ 876243 h 1356360"/>
              <a:gd name="connsiteX224" fmla="*/ 9534369 w 12199620"/>
              <a:gd name="connsiteY224" fmla="*/ 864912 h 1356360"/>
              <a:gd name="connsiteX225" fmla="*/ 9475623 w 12199620"/>
              <a:gd name="connsiteY225" fmla="*/ 875579 h 1356360"/>
              <a:gd name="connsiteX226" fmla="*/ 9422848 w 12199620"/>
              <a:gd name="connsiteY226" fmla="*/ 896395 h 1356360"/>
              <a:gd name="connsiteX227" fmla="*/ 9392412 w 12199620"/>
              <a:gd name="connsiteY227" fmla="*/ 908200 h 1356360"/>
              <a:gd name="connsiteX228" fmla="*/ 9366797 w 12199620"/>
              <a:gd name="connsiteY228" fmla="*/ 907642 h 1356360"/>
              <a:gd name="connsiteX229" fmla="*/ 9346931 w 12199620"/>
              <a:gd name="connsiteY229" fmla="*/ 919072 h 1356360"/>
              <a:gd name="connsiteX230" fmla="*/ 9331452 w 12199620"/>
              <a:gd name="connsiteY230" fmla="*/ 896212 h 1356360"/>
              <a:gd name="connsiteX231" fmla="*/ 9331452 w 12199620"/>
              <a:gd name="connsiteY231" fmla="*/ 873352 h 1356360"/>
              <a:gd name="connsiteX232" fmla="*/ 9283446 w 12199620"/>
              <a:gd name="connsiteY232" fmla="*/ 873352 h 1356360"/>
              <a:gd name="connsiteX233" fmla="*/ 9227156 w 12199620"/>
              <a:gd name="connsiteY233" fmla="*/ 865068 h 1356360"/>
              <a:gd name="connsiteX234" fmla="*/ 9213753 w 12199620"/>
              <a:gd name="connsiteY234" fmla="*/ 865068 h 1356360"/>
              <a:gd name="connsiteX235" fmla="*/ 9183440 w 12199620"/>
              <a:gd name="connsiteY235" fmla="*/ 873352 h 1356360"/>
              <a:gd name="connsiteX236" fmla="*/ 9138872 w 12199620"/>
              <a:gd name="connsiteY236" fmla="*/ 888592 h 1356360"/>
              <a:gd name="connsiteX237" fmla="*/ 9099745 w 12199620"/>
              <a:gd name="connsiteY237" fmla="*/ 903832 h 1356360"/>
              <a:gd name="connsiteX238" fmla="*/ 9079992 w 12199620"/>
              <a:gd name="connsiteY238" fmla="*/ 911452 h 1356360"/>
              <a:gd name="connsiteX239" fmla="*/ 9063800 w 12199620"/>
              <a:gd name="connsiteY239" fmla="*/ 919072 h 1356360"/>
              <a:gd name="connsiteX240" fmla="*/ 9051875 w 12199620"/>
              <a:gd name="connsiteY240" fmla="*/ 897735 h 1356360"/>
              <a:gd name="connsiteX241" fmla="*/ 9012587 w 12199620"/>
              <a:gd name="connsiteY241" fmla="*/ 867116 h 1356360"/>
              <a:gd name="connsiteX242" fmla="*/ 8939125 w 12199620"/>
              <a:gd name="connsiteY242" fmla="*/ 896212 h 1356360"/>
              <a:gd name="connsiteX243" fmla="*/ 8914257 w 12199620"/>
              <a:gd name="connsiteY243" fmla="*/ 905556 h 1356360"/>
              <a:gd name="connsiteX244" fmla="*/ 8900049 w 12199620"/>
              <a:gd name="connsiteY244" fmla="*/ 917381 h 1356360"/>
              <a:gd name="connsiteX245" fmla="*/ 8879284 w 12199620"/>
              <a:gd name="connsiteY245" fmla="*/ 896607 h 1356360"/>
              <a:gd name="connsiteX246" fmla="*/ 8844412 w 12199620"/>
              <a:gd name="connsiteY246" fmla="*/ 873352 h 1356360"/>
              <a:gd name="connsiteX247" fmla="*/ 8809482 w 12199620"/>
              <a:gd name="connsiteY247" fmla="*/ 865732 h 1356360"/>
              <a:gd name="connsiteX248" fmla="*/ 8729023 w 12199620"/>
              <a:gd name="connsiteY248" fmla="*/ 858112 h 1356360"/>
              <a:gd name="connsiteX249" fmla="*/ 8653272 w 12199620"/>
              <a:gd name="connsiteY249" fmla="*/ 870545 h 1356360"/>
              <a:gd name="connsiteX250" fmla="*/ 8623303 w 12199620"/>
              <a:gd name="connsiteY250" fmla="*/ 878959 h 1356360"/>
              <a:gd name="connsiteX251" fmla="*/ 8589252 w 12199620"/>
              <a:gd name="connsiteY251" fmla="*/ 885575 h 1356360"/>
              <a:gd name="connsiteX252" fmla="*/ 8561832 w 12199620"/>
              <a:gd name="connsiteY252" fmla="*/ 889353 h 1356360"/>
              <a:gd name="connsiteX253" fmla="*/ 8533257 w 12199620"/>
              <a:gd name="connsiteY253" fmla="*/ 882663 h 1356360"/>
              <a:gd name="connsiteX254" fmla="*/ 8454685 w 12199620"/>
              <a:gd name="connsiteY254" fmla="*/ 864568 h 1356360"/>
              <a:gd name="connsiteX255" fmla="*/ 8304657 w 12199620"/>
              <a:gd name="connsiteY255" fmla="*/ 856883 h 1356360"/>
              <a:gd name="connsiteX256" fmla="*/ 8264652 w 12199620"/>
              <a:gd name="connsiteY256" fmla="*/ 869542 h 1356360"/>
              <a:gd name="connsiteX257" fmla="*/ 8242242 w 12199620"/>
              <a:gd name="connsiteY257" fmla="*/ 880972 h 1356360"/>
              <a:gd name="connsiteX258" fmla="*/ 8215122 w 12199620"/>
              <a:gd name="connsiteY258" fmla="*/ 888592 h 1356360"/>
              <a:gd name="connsiteX259" fmla="*/ 8188818 w 12199620"/>
              <a:gd name="connsiteY259" fmla="*/ 896212 h 1356360"/>
              <a:gd name="connsiteX260" fmla="*/ 8162207 w 12199620"/>
              <a:gd name="connsiteY260" fmla="*/ 927379 h 1356360"/>
              <a:gd name="connsiteX261" fmla="*/ 8221668 w 12199620"/>
              <a:gd name="connsiteY261" fmla="*/ 934312 h 1356360"/>
              <a:gd name="connsiteX262" fmla="*/ 8285861 w 12199620"/>
              <a:gd name="connsiteY262" fmla="*/ 943329 h 1356360"/>
              <a:gd name="connsiteX263" fmla="*/ 8489528 w 12199620"/>
              <a:gd name="connsiteY263" fmla="*/ 954002 h 1356360"/>
              <a:gd name="connsiteX264" fmla="*/ 8694071 w 12199620"/>
              <a:gd name="connsiteY264" fmla="*/ 963870 h 1356360"/>
              <a:gd name="connsiteX265" fmla="*/ 9047977 w 12199620"/>
              <a:gd name="connsiteY265" fmla="*/ 965585 h 1356360"/>
              <a:gd name="connsiteX266" fmla="*/ 9095232 w 12199620"/>
              <a:gd name="connsiteY266" fmla="*/ 964792 h 1356360"/>
              <a:gd name="connsiteX267" fmla="*/ 9306687 w 12199620"/>
              <a:gd name="connsiteY267" fmla="*/ 972578 h 1356360"/>
              <a:gd name="connsiteX268" fmla="*/ 9685782 w 12199620"/>
              <a:gd name="connsiteY268" fmla="*/ 984876 h 1356360"/>
              <a:gd name="connsiteX269" fmla="*/ 9876282 w 12199620"/>
              <a:gd name="connsiteY269" fmla="*/ 995239 h 1356360"/>
              <a:gd name="connsiteX270" fmla="*/ 10069166 w 12199620"/>
              <a:gd name="connsiteY270" fmla="*/ 1020037 h 1356360"/>
              <a:gd name="connsiteX271" fmla="*/ 10051998 w 12199620"/>
              <a:gd name="connsiteY271" fmla="*/ 1033372 h 1356360"/>
              <a:gd name="connsiteX272" fmla="*/ 10017149 w 12199620"/>
              <a:gd name="connsiteY272" fmla="*/ 1042825 h 1356360"/>
              <a:gd name="connsiteX273" fmla="*/ 9986175 w 12199620"/>
              <a:gd name="connsiteY273" fmla="*/ 1042387 h 1356360"/>
              <a:gd name="connsiteX274" fmla="*/ 9960024 w 12199620"/>
              <a:gd name="connsiteY274" fmla="*/ 1041056 h 1356360"/>
              <a:gd name="connsiteX275" fmla="*/ 9920617 w 12199620"/>
              <a:gd name="connsiteY275" fmla="*/ 1041536 h 1356360"/>
              <a:gd name="connsiteX276" fmla="*/ 9880092 w 12199620"/>
              <a:gd name="connsiteY276" fmla="*/ 1044802 h 1356360"/>
              <a:gd name="connsiteX277" fmla="*/ 9868662 w 12199620"/>
              <a:gd name="connsiteY277" fmla="*/ 1056232 h 1356360"/>
              <a:gd name="connsiteX278" fmla="*/ 9857232 w 12199620"/>
              <a:gd name="connsiteY278" fmla="*/ 1045628 h 1356360"/>
              <a:gd name="connsiteX279" fmla="*/ 9709025 w 12199620"/>
              <a:gd name="connsiteY279" fmla="*/ 1030227 h 1356360"/>
              <a:gd name="connsiteX280" fmla="*/ 9589243 w 12199620"/>
              <a:gd name="connsiteY280" fmla="*/ 1043004 h 1356360"/>
              <a:gd name="connsiteX281" fmla="*/ 9568008 w 12199620"/>
              <a:gd name="connsiteY281" fmla="*/ 1042897 h 1356360"/>
              <a:gd name="connsiteX282" fmla="*/ 9470620 w 12199620"/>
              <a:gd name="connsiteY282" fmla="*/ 1033541 h 1356360"/>
              <a:gd name="connsiteX283" fmla="*/ 9352739 w 12199620"/>
              <a:gd name="connsiteY283" fmla="*/ 1105762 h 1356360"/>
              <a:gd name="connsiteX284" fmla="*/ 9350502 w 12199620"/>
              <a:gd name="connsiteY284" fmla="*/ 1151482 h 1356360"/>
              <a:gd name="connsiteX285" fmla="*/ 9315881 w 12199620"/>
              <a:gd name="connsiteY285" fmla="*/ 1155292 h 1356360"/>
              <a:gd name="connsiteX286" fmla="*/ 9238886 w 12199620"/>
              <a:gd name="connsiteY286" fmla="*/ 1205256 h 1356360"/>
              <a:gd name="connsiteX287" fmla="*/ 9171678 w 12199620"/>
              <a:gd name="connsiteY287" fmla="*/ 1212664 h 1356360"/>
              <a:gd name="connsiteX288" fmla="*/ 9135096 w 12199620"/>
              <a:gd name="connsiteY288" fmla="*/ 1219748 h 1356360"/>
              <a:gd name="connsiteX289" fmla="*/ 9057673 w 12199620"/>
              <a:gd name="connsiteY289" fmla="*/ 1229628 h 1356360"/>
              <a:gd name="connsiteX290" fmla="*/ 9042457 w 12199620"/>
              <a:gd name="connsiteY290" fmla="*/ 1185639 h 1356360"/>
              <a:gd name="connsiteX291" fmla="*/ 9047607 w 12199620"/>
              <a:gd name="connsiteY291" fmla="*/ 1156743 h 1356360"/>
              <a:gd name="connsiteX292" fmla="*/ 9034272 w 12199620"/>
              <a:gd name="connsiteY292" fmla="*/ 1166163 h 1356360"/>
              <a:gd name="connsiteX293" fmla="*/ 9019032 w 12199620"/>
              <a:gd name="connsiteY293" fmla="*/ 1178152 h 1356360"/>
              <a:gd name="connsiteX294" fmla="*/ 9003792 w 12199620"/>
              <a:gd name="connsiteY294" fmla="*/ 1200453 h 1356360"/>
              <a:gd name="connsiteX295" fmla="*/ 8900018 w 12199620"/>
              <a:gd name="connsiteY295" fmla="*/ 1225287 h 1356360"/>
              <a:gd name="connsiteX296" fmla="*/ 8820912 w 12199620"/>
              <a:gd name="connsiteY296" fmla="*/ 1208591 h 1356360"/>
              <a:gd name="connsiteX297" fmla="*/ 8828491 w 12199620"/>
              <a:gd name="connsiteY297" fmla="*/ 1189607 h 1356360"/>
              <a:gd name="connsiteX298" fmla="*/ 8843999 w 12199620"/>
              <a:gd name="connsiteY298" fmla="*/ 1170108 h 1356360"/>
              <a:gd name="connsiteX299" fmla="*/ 8840230 w 12199620"/>
              <a:gd name="connsiteY299" fmla="*/ 1155292 h 1356360"/>
              <a:gd name="connsiteX300" fmla="*/ 8828532 w 12199620"/>
              <a:gd name="connsiteY300" fmla="*/ 1166722 h 1356360"/>
              <a:gd name="connsiteX301" fmla="*/ 8821657 w 12199620"/>
              <a:gd name="connsiteY301" fmla="*/ 1178152 h 1356360"/>
              <a:gd name="connsiteX302" fmla="*/ 8807177 w 12199620"/>
              <a:gd name="connsiteY302" fmla="*/ 1199969 h 1356360"/>
              <a:gd name="connsiteX303" fmla="*/ 8762617 w 12199620"/>
              <a:gd name="connsiteY303" fmla="*/ 1225139 h 1356360"/>
              <a:gd name="connsiteX304" fmla="*/ 8689467 w 12199620"/>
              <a:gd name="connsiteY304" fmla="*/ 1225414 h 1356360"/>
              <a:gd name="connsiteX305" fmla="*/ 8653272 w 12199620"/>
              <a:gd name="connsiteY305" fmla="*/ 1207676 h 1356360"/>
              <a:gd name="connsiteX306" fmla="*/ 8671565 w 12199620"/>
              <a:gd name="connsiteY306" fmla="*/ 1186060 h 1356360"/>
              <a:gd name="connsiteX307" fmla="*/ 8686058 w 12199620"/>
              <a:gd name="connsiteY307" fmla="*/ 1136402 h 1356360"/>
              <a:gd name="connsiteX308" fmla="*/ 8721997 w 12199620"/>
              <a:gd name="connsiteY308" fmla="*/ 1056232 h 1356360"/>
              <a:gd name="connsiteX309" fmla="*/ 8752332 w 12199620"/>
              <a:gd name="connsiteY309" fmla="*/ 1045628 h 1356360"/>
              <a:gd name="connsiteX310" fmla="*/ 8695182 w 12199620"/>
              <a:gd name="connsiteY310" fmla="*/ 1030243 h 1356360"/>
              <a:gd name="connsiteX311" fmla="*/ 8676132 w 12199620"/>
              <a:gd name="connsiteY311" fmla="*/ 1022768 h 1356360"/>
              <a:gd name="connsiteX312" fmla="*/ 8664702 w 12199620"/>
              <a:gd name="connsiteY312" fmla="*/ 1010512 h 1356360"/>
              <a:gd name="connsiteX313" fmla="*/ 8653272 w 12199620"/>
              <a:gd name="connsiteY313" fmla="*/ 1017626 h 1356360"/>
              <a:gd name="connsiteX314" fmla="*/ 8632457 w 12199620"/>
              <a:gd name="connsiteY314" fmla="*/ 1027151 h 1356360"/>
              <a:gd name="connsiteX315" fmla="*/ 8606052 w 12199620"/>
              <a:gd name="connsiteY315" fmla="*/ 1096862 h 1356360"/>
              <a:gd name="connsiteX316" fmla="*/ 8615172 w 12199620"/>
              <a:gd name="connsiteY316" fmla="*/ 1160671 h 1356360"/>
              <a:gd name="connsiteX317" fmla="*/ 8422565 w 12199620"/>
              <a:gd name="connsiteY317" fmla="*/ 1225561 h 1356360"/>
              <a:gd name="connsiteX318" fmla="*/ 8261603 w 12199620"/>
              <a:gd name="connsiteY318" fmla="*/ 1219296 h 1356360"/>
              <a:gd name="connsiteX319" fmla="*/ 8229313 w 12199620"/>
              <a:gd name="connsiteY319" fmla="*/ 1218571 h 1356360"/>
              <a:gd name="connsiteX320" fmla="*/ 8198067 w 12199620"/>
              <a:gd name="connsiteY320" fmla="*/ 1223871 h 1356360"/>
              <a:gd name="connsiteX321" fmla="*/ 8160693 w 12199620"/>
              <a:gd name="connsiteY321" fmla="*/ 1235301 h 1356360"/>
              <a:gd name="connsiteX322" fmla="*/ 8132282 w 12199620"/>
              <a:gd name="connsiteY322" fmla="*/ 1246731 h 1356360"/>
              <a:gd name="connsiteX323" fmla="*/ 8108061 w 12199620"/>
              <a:gd name="connsiteY323" fmla="*/ 1253405 h 1356360"/>
              <a:gd name="connsiteX324" fmla="*/ 8060685 w 12199620"/>
              <a:gd name="connsiteY324" fmla="*/ 1265115 h 1356360"/>
              <a:gd name="connsiteX325" fmla="*/ 8015668 w 12199620"/>
              <a:gd name="connsiteY325" fmla="*/ 1257432 h 1356360"/>
              <a:gd name="connsiteX326" fmla="*/ 8019610 w 12199620"/>
              <a:gd name="connsiteY326" fmla="*/ 1230585 h 1356360"/>
              <a:gd name="connsiteX327" fmla="*/ 7984474 w 12199620"/>
              <a:gd name="connsiteY327" fmla="*/ 1218156 h 1356360"/>
              <a:gd name="connsiteX328" fmla="*/ 7949043 w 12199620"/>
              <a:gd name="connsiteY328" fmla="*/ 1252446 h 1356360"/>
              <a:gd name="connsiteX329" fmla="*/ 7910289 w 12199620"/>
              <a:gd name="connsiteY329" fmla="*/ 1269591 h 1356360"/>
              <a:gd name="connsiteX330" fmla="*/ 7880682 w 12199620"/>
              <a:gd name="connsiteY330" fmla="*/ 1280210 h 1356360"/>
              <a:gd name="connsiteX331" fmla="*/ 7836506 w 12199620"/>
              <a:gd name="connsiteY331" fmla="*/ 1295845 h 1356360"/>
              <a:gd name="connsiteX332" fmla="*/ 7792423 w 12199620"/>
              <a:gd name="connsiteY332" fmla="*/ 1285227 h 1356360"/>
              <a:gd name="connsiteX333" fmla="*/ 7748700 w 12199620"/>
              <a:gd name="connsiteY333" fmla="*/ 1284832 h 1356360"/>
              <a:gd name="connsiteX334" fmla="*/ 7712837 w 12199620"/>
              <a:gd name="connsiteY334" fmla="*/ 1290547 h 1356360"/>
              <a:gd name="connsiteX335" fmla="*/ 7703947 w 12199620"/>
              <a:gd name="connsiteY335" fmla="*/ 1290547 h 1356360"/>
              <a:gd name="connsiteX336" fmla="*/ 7643316 w 12199620"/>
              <a:gd name="connsiteY336" fmla="*/ 1287740 h 1356360"/>
              <a:gd name="connsiteX337" fmla="*/ 7613888 w 12199620"/>
              <a:gd name="connsiteY337" fmla="*/ 1284213 h 1356360"/>
              <a:gd name="connsiteX338" fmla="*/ 7283577 w 12199620"/>
              <a:gd name="connsiteY338" fmla="*/ 1301397 h 1356360"/>
              <a:gd name="connsiteX339" fmla="*/ 7228332 w 12199620"/>
              <a:gd name="connsiteY339" fmla="*/ 1288017 h 1356360"/>
              <a:gd name="connsiteX340" fmla="*/ 7211717 w 12199620"/>
              <a:gd name="connsiteY340" fmla="*/ 1294357 h 1356360"/>
              <a:gd name="connsiteX341" fmla="*/ 7164969 w 12199620"/>
              <a:gd name="connsiteY341" fmla="*/ 1308337 h 1356360"/>
              <a:gd name="connsiteX342" fmla="*/ 7098812 w 12199620"/>
              <a:gd name="connsiteY342" fmla="*/ 1309448 h 1356360"/>
              <a:gd name="connsiteX343" fmla="*/ 7071445 w 12199620"/>
              <a:gd name="connsiteY343" fmla="*/ 1306470 h 1356360"/>
              <a:gd name="connsiteX344" fmla="*/ 7029485 w 12199620"/>
              <a:gd name="connsiteY344" fmla="*/ 1298088 h 1356360"/>
              <a:gd name="connsiteX345" fmla="*/ 6989612 w 12199620"/>
              <a:gd name="connsiteY345" fmla="*/ 1293539 h 1356360"/>
              <a:gd name="connsiteX346" fmla="*/ 6969202 w 12199620"/>
              <a:gd name="connsiteY346" fmla="*/ 1303976 h 1356360"/>
              <a:gd name="connsiteX347" fmla="*/ 6931152 w 12199620"/>
              <a:gd name="connsiteY347" fmla="*/ 1310687 h 1356360"/>
              <a:gd name="connsiteX348" fmla="*/ 6917817 w 12199620"/>
              <a:gd name="connsiteY348" fmla="*/ 1304363 h 1356360"/>
              <a:gd name="connsiteX349" fmla="*/ 6829867 w 12199620"/>
              <a:gd name="connsiteY349" fmla="*/ 1308515 h 1356360"/>
              <a:gd name="connsiteX350" fmla="*/ 6804277 w 12199620"/>
              <a:gd name="connsiteY350" fmla="*/ 1300072 h 1356360"/>
              <a:gd name="connsiteX351" fmla="*/ 6779731 w 12199620"/>
              <a:gd name="connsiteY351" fmla="*/ 1286851 h 1356360"/>
              <a:gd name="connsiteX352" fmla="*/ 6755939 w 12199620"/>
              <a:gd name="connsiteY352" fmla="*/ 1294471 h 1356360"/>
              <a:gd name="connsiteX353" fmla="*/ 6709619 w 12199620"/>
              <a:gd name="connsiteY353" fmla="*/ 1315312 h 1356360"/>
              <a:gd name="connsiteX354" fmla="*/ 6679692 w 12199620"/>
              <a:gd name="connsiteY354" fmla="*/ 1303882 h 1356360"/>
              <a:gd name="connsiteX355" fmla="*/ 6646027 w 12199620"/>
              <a:gd name="connsiteY355" fmla="*/ 1303995 h 1356360"/>
              <a:gd name="connsiteX356" fmla="*/ 6621750 w 12199620"/>
              <a:gd name="connsiteY356" fmla="*/ 1307034 h 1356360"/>
              <a:gd name="connsiteX357" fmla="*/ 6596076 w 12199620"/>
              <a:gd name="connsiteY357" fmla="*/ 1307583 h 1356360"/>
              <a:gd name="connsiteX358" fmla="*/ 6481276 w 12199620"/>
              <a:gd name="connsiteY358" fmla="*/ 1313827 h 1356360"/>
              <a:gd name="connsiteX359" fmla="*/ 6382499 w 12199620"/>
              <a:gd name="connsiteY359" fmla="*/ 1317217 h 1356360"/>
              <a:gd name="connsiteX360" fmla="*/ 6355842 w 12199620"/>
              <a:gd name="connsiteY360" fmla="*/ 1322932 h 1356360"/>
              <a:gd name="connsiteX361" fmla="*/ 6329172 w 12199620"/>
              <a:gd name="connsiteY361" fmla="*/ 1316815 h 1356360"/>
              <a:gd name="connsiteX362" fmla="*/ 6285357 w 12199620"/>
              <a:gd name="connsiteY362" fmla="*/ 1316925 h 1356360"/>
              <a:gd name="connsiteX363" fmla="*/ 6075802 w 12199620"/>
              <a:gd name="connsiteY363" fmla="*/ 1332513 h 1356360"/>
              <a:gd name="connsiteX364" fmla="*/ 6024367 w 12199620"/>
              <a:gd name="connsiteY364" fmla="*/ 1340076 h 1356360"/>
              <a:gd name="connsiteX365" fmla="*/ 5987796 w 12199620"/>
              <a:gd name="connsiteY365" fmla="*/ 1336647 h 1356360"/>
              <a:gd name="connsiteX366" fmla="*/ 5978652 w 12199620"/>
              <a:gd name="connsiteY366" fmla="*/ 1309977 h 1356360"/>
              <a:gd name="connsiteX367" fmla="*/ 5967718 w 12199620"/>
              <a:gd name="connsiteY367" fmla="*/ 1292451 h 1356360"/>
              <a:gd name="connsiteX368" fmla="*/ 5917692 w 12199620"/>
              <a:gd name="connsiteY368" fmla="*/ 1315667 h 1356360"/>
              <a:gd name="connsiteX369" fmla="*/ 5906806 w 12199620"/>
              <a:gd name="connsiteY369" fmla="*/ 1334906 h 1356360"/>
              <a:gd name="connsiteX370" fmla="*/ 5879598 w 12199620"/>
              <a:gd name="connsiteY370" fmla="*/ 1340076 h 1356360"/>
              <a:gd name="connsiteX371" fmla="*/ 5824353 w 12199620"/>
              <a:gd name="connsiteY371" fmla="*/ 1332843 h 1356360"/>
              <a:gd name="connsiteX372" fmla="*/ 5742856 w 12199620"/>
              <a:gd name="connsiteY372" fmla="*/ 1329666 h 1356360"/>
              <a:gd name="connsiteX373" fmla="*/ 5713646 w 12199620"/>
              <a:gd name="connsiteY373" fmla="*/ 1336900 h 1356360"/>
              <a:gd name="connsiteX374" fmla="*/ 5670491 w 12199620"/>
              <a:gd name="connsiteY374" fmla="*/ 1334119 h 1356360"/>
              <a:gd name="connsiteX375" fmla="*/ 5623268 w 12199620"/>
              <a:gd name="connsiteY375" fmla="*/ 1334361 h 1356360"/>
              <a:gd name="connsiteX376" fmla="*/ 5547307 w 12199620"/>
              <a:gd name="connsiteY376" fmla="*/ 1345791 h 1356360"/>
              <a:gd name="connsiteX377" fmla="*/ 5475732 w 12199620"/>
              <a:gd name="connsiteY377" fmla="*/ 1337537 h 1356360"/>
              <a:gd name="connsiteX378" fmla="*/ 5466207 w 12199620"/>
              <a:gd name="connsiteY378" fmla="*/ 1332774 h 1356360"/>
              <a:gd name="connsiteX379" fmla="*/ 5458587 w 12199620"/>
              <a:gd name="connsiteY379" fmla="*/ 1344839 h 1356360"/>
              <a:gd name="connsiteX380" fmla="*/ 5400170 w 12199620"/>
              <a:gd name="connsiteY380" fmla="*/ 1340809 h 1356360"/>
              <a:gd name="connsiteX381" fmla="*/ 5368098 w 12199620"/>
              <a:gd name="connsiteY381" fmla="*/ 1336999 h 1356360"/>
              <a:gd name="connsiteX382" fmla="*/ 5201076 w 12199620"/>
              <a:gd name="connsiteY382" fmla="*/ 1336267 h 1356360"/>
              <a:gd name="connsiteX383" fmla="*/ 5178595 w 12199620"/>
              <a:gd name="connsiteY383" fmla="*/ 1338172 h 1356360"/>
              <a:gd name="connsiteX384" fmla="*/ 4971183 w 12199620"/>
              <a:gd name="connsiteY384" fmla="*/ 1349602 h 1356360"/>
              <a:gd name="connsiteX385" fmla="*/ 4763262 w 12199620"/>
              <a:gd name="connsiteY385" fmla="*/ 1354245 h 1356360"/>
              <a:gd name="connsiteX386" fmla="*/ 4626102 w 12199620"/>
              <a:gd name="connsiteY386" fmla="*/ 1353548 h 1356360"/>
              <a:gd name="connsiteX387" fmla="*/ 4488942 w 12199620"/>
              <a:gd name="connsiteY387" fmla="*/ 1353892 h 1356360"/>
              <a:gd name="connsiteX388" fmla="*/ 3429903 w 12199620"/>
              <a:gd name="connsiteY388" fmla="*/ 1354823 h 1356360"/>
              <a:gd name="connsiteX389" fmla="*/ 9523857 w 12199620"/>
              <a:gd name="connsiteY389" fmla="*/ 1172586 h 1356360"/>
              <a:gd name="connsiteX390" fmla="*/ 9547515 w 12199620"/>
              <a:gd name="connsiteY390" fmla="*/ 1106659 h 1356360"/>
              <a:gd name="connsiteX391" fmla="*/ 9564321 w 12199620"/>
              <a:gd name="connsiteY391" fmla="*/ 1141590 h 1356360"/>
              <a:gd name="connsiteX392" fmla="*/ 9523857 w 12199620"/>
              <a:gd name="connsiteY392" fmla="*/ 1172586 h 1356360"/>
              <a:gd name="connsiteX393" fmla="*/ 9709634 w 12199620"/>
              <a:gd name="connsiteY393" fmla="*/ 1161008 h 1356360"/>
              <a:gd name="connsiteX394" fmla="*/ 9720548 w 12199620"/>
              <a:gd name="connsiteY394" fmla="*/ 1111044 h 1356360"/>
              <a:gd name="connsiteX395" fmla="*/ 9765792 w 12199620"/>
              <a:gd name="connsiteY395" fmla="*/ 1129376 h 1356360"/>
              <a:gd name="connsiteX396" fmla="*/ 9754362 w 12199620"/>
              <a:gd name="connsiteY396" fmla="*/ 1152538 h 1356360"/>
              <a:gd name="connsiteX397" fmla="*/ 9742932 w 12199620"/>
              <a:gd name="connsiteY397" fmla="*/ 1167538 h 1356360"/>
              <a:gd name="connsiteX398" fmla="*/ 9709634 w 12199620"/>
              <a:gd name="connsiteY398" fmla="*/ 1161008 h 1356360"/>
              <a:gd name="connsiteX399" fmla="*/ 10558272 w 12199620"/>
              <a:gd name="connsiteY399" fmla="*/ 1147673 h 1356360"/>
              <a:gd name="connsiteX400" fmla="*/ 10573512 w 12199620"/>
              <a:gd name="connsiteY400" fmla="*/ 1132433 h 1356360"/>
              <a:gd name="connsiteX401" fmla="*/ 10588752 w 12199620"/>
              <a:gd name="connsiteY401" fmla="*/ 1147673 h 1356360"/>
              <a:gd name="connsiteX402" fmla="*/ 10573512 w 12199620"/>
              <a:gd name="connsiteY402" fmla="*/ 1162913 h 1356360"/>
              <a:gd name="connsiteX403" fmla="*/ 10558272 w 12199620"/>
              <a:gd name="connsiteY403" fmla="*/ 1147673 h 1356360"/>
              <a:gd name="connsiteX404" fmla="*/ 9834372 w 12199620"/>
              <a:gd name="connsiteY404" fmla="*/ 1137196 h 1356360"/>
              <a:gd name="connsiteX405" fmla="*/ 9858185 w 12199620"/>
              <a:gd name="connsiteY405" fmla="*/ 1071473 h 1356360"/>
              <a:gd name="connsiteX406" fmla="*/ 9858535 w 12199620"/>
              <a:gd name="connsiteY406" fmla="*/ 1142682 h 1356360"/>
              <a:gd name="connsiteX407" fmla="*/ 9834370 w 12199620"/>
              <a:gd name="connsiteY407" fmla="*/ 1137196 h 1356360"/>
              <a:gd name="connsiteX408" fmla="*/ 10062972 w 12199620"/>
              <a:gd name="connsiteY408" fmla="*/ 1136243 h 1356360"/>
              <a:gd name="connsiteX409" fmla="*/ 10075115 w 12199620"/>
              <a:gd name="connsiteY409" fmla="*/ 1117193 h 1356360"/>
              <a:gd name="connsiteX410" fmla="*/ 10091179 w 12199620"/>
              <a:gd name="connsiteY410" fmla="*/ 1102206 h 1356360"/>
              <a:gd name="connsiteX411" fmla="*/ 10168087 w 12199620"/>
              <a:gd name="connsiteY411" fmla="*/ 1095634 h 1356360"/>
              <a:gd name="connsiteX412" fmla="*/ 10130308 w 12199620"/>
              <a:gd name="connsiteY412" fmla="*/ 1140053 h 1356360"/>
              <a:gd name="connsiteX413" fmla="*/ 10112502 w 12199620"/>
              <a:gd name="connsiteY413" fmla="*/ 1147673 h 1356360"/>
              <a:gd name="connsiteX414" fmla="*/ 10085383 w 12199620"/>
              <a:gd name="connsiteY414" fmla="*/ 1155293 h 1356360"/>
              <a:gd name="connsiteX415" fmla="*/ 10062972 w 12199620"/>
              <a:gd name="connsiteY415" fmla="*/ 1136243 h 1356360"/>
              <a:gd name="connsiteX416" fmla="*/ 10304273 w 12199620"/>
              <a:gd name="connsiteY416" fmla="*/ 1150213 h 1356360"/>
              <a:gd name="connsiteX417" fmla="*/ 10309999 w 12199620"/>
              <a:gd name="connsiteY417" fmla="*/ 1109573 h 1356360"/>
              <a:gd name="connsiteX418" fmla="*/ 10344912 w 12199620"/>
              <a:gd name="connsiteY418" fmla="*/ 1137058 h 1356360"/>
              <a:gd name="connsiteX419" fmla="*/ 10327133 w 12199620"/>
              <a:gd name="connsiteY419" fmla="*/ 1155293 h 1356360"/>
              <a:gd name="connsiteX420" fmla="*/ 10304273 w 12199620"/>
              <a:gd name="connsiteY420" fmla="*/ 1150213 h 1356360"/>
              <a:gd name="connsiteX421" fmla="*/ 10466936 w 12199620"/>
              <a:gd name="connsiteY421" fmla="*/ 1142464 h 1356360"/>
              <a:gd name="connsiteX422" fmla="*/ 10492590 w 12199620"/>
              <a:gd name="connsiteY422" fmla="*/ 1095838 h 1356360"/>
              <a:gd name="connsiteX423" fmla="*/ 10508742 w 12199620"/>
              <a:gd name="connsiteY423" fmla="*/ 1124813 h 1356360"/>
              <a:gd name="connsiteX424" fmla="*/ 10487787 w 12199620"/>
              <a:gd name="connsiteY424" fmla="*/ 1153894 h 1356360"/>
              <a:gd name="connsiteX425" fmla="*/ 10466936 w 12199620"/>
              <a:gd name="connsiteY425" fmla="*/ 1142464 h 1356360"/>
              <a:gd name="connsiteX426" fmla="*/ 9641333 w 12199620"/>
              <a:gd name="connsiteY426" fmla="*/ 1142593 h 1356360"/>
              <a:gd name="connsiteX427" fmla="*/ 9650419 w 12199620"/>
              <a:gd name="connsiteY427" fmla="*/ 1106104 h 1356360"/>
              <a:gd name="connsiteX428" fmla="*/ 9689592 w 12199620"/>
              <a:gd name="connsiteY428" fmla="*/ 1129438 h 1356360"/>
              <a:gd name="connsiteX429" fmla="*/ 9668003 w 12199620"/>
              <a:gd name="connsiteY429" fmla="*/ 1147673 h 1356360"/>
              <a:gd name="connsiteX430" fmla="*/ 9641333 w 12199620"/>
              <a:gd name="connsiteY430" fmla="*/ 1142593 h 1356360"/>
              <a:gd name="connsiteX431" fmla="*/ 10672572 w 12199620"/>
              <a:gd name="connsiteY431" fmla="*/ 1125628 h 1356360"/>
              <a:gd name="connsiteX432" fmla="*/ 10698497 w 12199620"/>
              <a:gd name="connsiteY432" fmla="*/ 1107558 h 1356360"/>
              <a:gd name="connsiteX433" fmla="*/ 10687812 w 12199620"/>
              <a:gd name="connsiteY433" fmla="*/ 1140053 h 1356360"/>
              <a:gd name="connsiteX434" fmla="*/ 10672572 w 12199620"/>
              <a:gd name="connsiteY434" fmla="*/ 1125628 h 1356360"/>
              <a:gd name="connsiteX435" fmla="*/ 10705512 w 12199620"/>
              <a:gd name="connsiteY435" fmla="*/ 1104994 h 1356360"/>
              <a:gd name="connsiteX436" fmla="*/ 10729722 w 12199620"/>
              <a:gd name="connsiteY436" fmla="*/ 1081719 h 1356360"/>
              <a:gd name="connsiteX437" fmla="*/ 10739777 w 12199620"/>
              <a:gd name="connsiteY437" fmla="*/ 1100645 h 1356360"/>
              <a:gd name="connsiteX438" fmla="*/ 10726203 w 12199620"/>
              <a:gd name="connsiteY438" fmla="*/ 1117193 h 1356360"/>
              <a:gd name="connsiteX439" fmla="*/ 10705512 w 12199620"/>
              <a:gd name="connsiteY439" fmla="*/ 1104994 h 1356360"/>
              <a:gd name="connsiteX440" fmla="*/ 10847832 w 12199620"/>
              <a:gd name="connsiteY440" fmla="*/ 1063438 h 1356360"/>
              <a:gd name="connsiteX441" fmla="*/ 10817958 w 12199620"/>
              <a:gd name="connsiteY441" fmla="*/ 1059062 h 1356360"/>
              <a:gd name="connsiteX442" fmla="*/ 10764012 w 12199620"/>
              <a:gd name="connsiteY442" fmla="*/ 1040178 h 1356360"/>
              <a:gd name="connsiteX443" fmla="*/ 10805922 w 12199620"/>
              <a:gd name="connsiteY443" fmla="*/ 1024483 h 1356360"/>
              <a:gd name="connsiteX444" fmla="*/ 10861167 w 12199620"/>
              <a:gd name="connsiteY444" fmla="*/ 1022578 h 1356360"/>
              <a:gd name="connsiteX445" fmla="*/ 10874502 w 12199620"/>
              <a:gd name="connsiteY445" fmla="*/ 1044699 h 1356360"/>
              <a:gd name="connsiteX446" fmla="*/ 10861167 w 12199620"/>
              <a:gd name="connsiteY446" fmla="*/ 1070023 h 1356360"/>
              <a:gd name="connsiteX447" fmla="*/ 10847832 w 12199620"/>
              <a:gd name="connsiteY447" fmla="*/ 1063438 h 1356360"/>
              <a:gd name="connsiteX448" fmla="*/ 10357613 w 12199620"/>
              <a:gd name="connsiteY448" fmla="*/ 1051153 h 1356360"/>
              <a:gd name="connsiteX449" fmla="*/ 10363962 w 12199620"/>
              <a:gd name="connsiteY449" fmla="*/ 1033373 h 1356360"/>
              <a:gd name="connsiteX450" fmla="*/ 10375392 w 12199620"/>
              <a:gd name="connsiteY450" fmla="*/ 1044803 h 1356360"/>
              <a:gd name="connsiteX451" fmla="*/ 10357613 w 12199620"/>
              <a:gd name="connsiteY451" fmla="*/ 1051153 h 1356360"/>
              <a:gd name="connsiteX452" fmla="*/ 10475903 w 12199620"/>
              <a:gd name="connsiteY452" fmla="*/ 1042898 h 1356360"/>
              <a:gd name="connsiteX453" fmla="*/ 10520172 w 12199620"/>
              <a:gd name="connsiteY453" fmla="*/ 1029563 h 1356360"/>
              <a:gd name="connsiteX454" fmla="*/ 10564441 w 12199620"/>
              <a:gd name="connsiteY454" fmla="*/ 1042898 h 1356360"/>
              <a:gd name="connsiteX455" fmla="*/ 10520172 w 12199620"/>
              <a:gd name="connsiteY455" fmla="*/ 1056233 h 1356360"/>
              <a:gd name="connsiteX456" fmla="*/ 10475903 w 12199620"/>
              <a:gd name="connsiteY456" fmla="*/ 1042898 h 1356360"/>
              <a:gd name="connsiteX457" fmla="*/ 10718292 w 12199620"/>
              <a:gd name="connsiteY457" fmla="*/ 1040993 h 1356360"/>
              <a:gd name="connsiteX458" fmla="*/ 10733532 w 12199620"/>
              <a:gd name="connsiteY458" fmla="*/ 1025753 h 1356360"/>
              <a:gd name="connsiteX459" fmla="*/ 10748772 w 12199620"/>
              <a:gd name="connsiteY459" fmla="*/ 1040993 h 1356360"/>
              <a:gd name="connsiteX460" fmla="*/ 10733532 w 12199620"/>
              <a:gd name="connsiteY460" fmla="*/ 1056233 h 1356360"/>
              <a:gd name="connsiteX461" fmla="*/ 10718292 w 12199620"/>
              <a:gd name="connsiteY461" fmla="*/ 1040993 h 1356360"/>
              <a:gd name="connsiteX462" fmla="*/ 10090458 w 12199620"/>
              <a:gd name="connsiteY462" fmla="*/ 1036560 h 1356360"/>
              <a:gd name="connsiteX463" fmla="*/ 10100139 w 12199620"/>
              <a:gd name="connsiteY463" fmla="*/ 1010513 h 1356360"/>
              <a:gd name="connsiteX464" fmla="*/ 10127948 w 12199620"/>
              <a:gd name="connsiteY464" fmla="*/ 1040659 h 1356360"/>
              <a:gd name="connsiteX465" fmla="*/ 10090458 w 12199620"/>
              <a:gd name="connsiteY465" fmla="*/ 1036560 h 1356360"/>
              <a:gd name="connsiteX466" fmla="*/ 10154412 w 12199620"/>
              <a:gd name="connsiteY466" fmla="*/ 1022393 h 1356360"/>
              <a:gd name="connsiteX467" fmla="*/ 10178008 w 12199620"/>
              <a:gd name="connsiteY467" fmla="*/ 1011442 h 1356360"/>
              <a:gd name="connsiteX468" fmla="*/ 10169652 w 12199620"/>
              <a:gd name="connsiteY468" fmla="*/ 1033373 h 1356360"/>
              <a:gd name="connsiteX469" fmla="*/ 10154412 w 12199620"/>
              <a:gd name="connsiteY469" fmla="*/ 1022393 h 1356360"/>
              <a:gd name="connsiteX470" fmla="*/ 10603888 w 12199620"/>
              <a:gd name="connsiteY470" fmla="*/ 929157 h 1356360"/>
              <a:gd name="connsiteX471" fmla="*/ 10599190 w 12199620"/>
              <a:gd name="connsiteY471" fmla="*/ 898118 h 1356360"/>
              <a:gd name="connsiteX472" fmla="*/ 10625964 w 12199620"/>
              <a:gd name="connsiteY472" fmla="*/ 880973 h 1356360"/>
              <a:gd name="connsiteX473" fmla="*/ 10657332 w 12199620"/>
              <a:gd name="connsiteY473" fmla="*/ 892403 h 1356360"/>
              <a:gd name="connsiteX474" fmla="*/ 10651518 w 12199620"/>
              <a:gd name="connsiteY474" fmla="*/ 903833 h 1356360"/>
              <a:gd name="connsiteX475" fmla="*/ 10638183 w 12199620"/>
              <a:gd name="connsiteY475" fmla="*/ 920934 h 1356360"/>
              <a:gd name="connsiteX476" fmla="*/ 10603888 w 12199620"/>
              <a:gd name="connsiteY476" fmla="*/ 929157 h 1356360"/>
              <a:gd name="connsiteX477" fmla="*/ 12169902 w 12199620"/>
              <a:gd name="connsiteY477" fmla="*/ 934313 h 1356360"/>
              <a:gd name="connsiteX478" fmla="*/ 12169696 w 12199620"/>
              <a:gd name="connsiteY478" fmla="*/ 919406 h 1356360"/>
              <a:gd name="connsiteX479" fmla="*/ 12196572 w 12199620"/>
              <a:gd name="connsiteY479" fmla="*/ 931318 h 1356360"/>
              <a:gd name="connsiteX480" fmla="*/ 12169902 w 12199620"/>
              <a:gd name="connsiteY480" fmla="*/ 934313 h 1356360"/>
              <a:gd name="connsiteX481" fmla="*/ 9864852 w 12199620"/>
              <a:gd name="connsiteY481" fmla="*/ 900673 h 1356360"/>
              <a:gd name="connsiteX482" fmla="*/ 9876282 w 12199620"/>
              <a:gd name="connsiteY482" fmla="*/ 868489 h 1356360"/>
              <a:gd name="connsiteX483" fmla="*/ 9887712 w 12199620"/>
              <a:gd name="connsiteY483" fmla="*/ 849678 h 1356360"/>
              <a:gd name="connsiteX484" fmla="*/ 9921553 w 12199620"/>
              <a:gd name="connsiteY484" fmla="*/ 835253 h 1356360"/>
              <a:gd name="connsiteX485" fmla="*/ 9960102 w 12199620"/>
              <a:gd name="connsiteY485" fmla="*/ 827633 h 1356360"/>
              <a:gd name="connsiteX486" fmla="*/ 10035127 w 12199620"/>
              <a:gd name="connsiteY486" fmla="*/ 831443 h 1356360"/>
              <a:gd name="connsiteX487" fmla="*/ 10088948 w 12199620"/>
              <a:gd name="connsiteY487" fmla="*/ 842873 h 1356360"/>
              <a:gd name="connsiteX488" fmla="*/ 10119503 w 12199620"/>
              <a:gd name="connsiteY488" fmla="*/ 849492 h 1356360"/>
              <a:gd name="connsiteX489" fmla="*/ 10154243 w 12199620"/>
              <a:gd name="connsiteY489" fmla="*/ 861012 h 1356360"/>
              <a:gd name="connsiteX490" fmla="*/ 10184892 w 12199620"/>
              <a:gd name="connsiteY490" fmla="*/ 877492 h 1356360"/>
              <a:gd name="connsiteX491" fmla="*/ 10156138 w 12199620"/>
              <a:gd name="connsiteY491" fmla="*/ 889964 h 1356360"/>
              <a:gd name="connsiteX492" fmla="*/ 10119886 w 12199620"/>
              <a:gd name="connsiteY492" fmla="*/ 891550 h 1356360"/>
              <a:gd name="connsiteX493" fmla="*/ 10013751 w 12199620"/>
              <a:gd name="connsiteY493" fmla="*/ 899938 h 1356360"/>
              <a:gd name="connsiteX494" fmla="*/ 9918192 w 12199620"/>
              <a:gd name="connsiteY494" fmla="*/ 908411 h 1356360"/>
              <a:gd name="connsiteX495" fmla="*/ 9908667 w 12199620"/>
              <a:gd name="connsiteY495" fmla="*/ 919177 h 1356360"/>
              <a:gd name="connsiteX496" fmla="*/ 9881997 w 12199620"/>
              <a:gd name="connsiteY496" fmla="*/ 923876 h 1356360"/>
              <a:gd name="connsiteX497" fmla="*/ 9864852 w 12199620"/>
              <a:gd name="connsiteY497" fmla="*/ 900673 h 1356360"/>
              <a:gd name="connsiteX498" fmla="*/ 10922083 w 12199620"/>
              <a:gd name="connsiteY498" fmla="*/ 911563 h 1356360"/>
              <a:gd name="connsiteX499" fmla="*/ 10954512 w 12199620"/>
              <a:gd name="connsiteY499" fmla="*/ 880973 h 1356360"/>
              <a:gd name="connsiteX500" fmla="*/ 11000232 w 12199620"/>
              <a:gd name="connsiteY500" fmla="*/ 891470 h 1356360"/>
              <a:gd name="connsiteX501" fmla="*/ 10958278 w 12199620"/>
              <a:gd name="connsiteY501" fmla="*/ 922200 h 1356360"/>
              <a:gd name="connsiteX502" fmla="*/ 10922083 w 12199620"/>
              <a:gd name="connsiteY502" fmla="*/ 911563 h 1356360"/>
              <a:gd name="connsiteX503" fmla="*/ 10302734 w 12199620"/>
              <a:gd name="connsiteY503" fmla="*/ 911020 h 1356360"/>
              <a:gd name="connsiteX504" fmla="*/ 10322197 w 12199620"/>
              <a:gd name="connsiteY504" fmla="*/ 865733 h 1356360"/>
              <a:gd name="connsiteX505" fmla="*/ 10337292 w 12199620"/>
              <a:gd name="connsiteY505" fmla="*/ 854303 h 1356360"/>
              <a:gd name="connsiteX506" fmla="*/ 10354823 w 12199620"/>
              <a:gd name="connsiteY506" fmla="*/ 842873 h 1356360"/>
              <a:gd name="connsiteX507" fmla="*/ 10390719 w 12199620"/>
              <a:gd name="connsiteY507" fmla="*/ 900004 h 1356360"/>
              <a:gd name="connsiteX508" fmla="*/ 10363600 w 12199620"/>
              <a:gd name="connsiteY508" fmla="*/ 912039 h 1356360"/>
              <a:gd name="connsiteX509" fmla="*/ 10302734 w 12199620"/>
              <a:gd name="connsiteY509" fmla="*/ 911020 h 1356360"/>
              <a:gd name="connsiteX510" fmla="*/ 10689717 w 12199620"/>
              <a:gd name="connsiteY510" fmla="*/ 908711 h 1356360"/>
              <a:gd name="connsiteX511" fmla="*/ 10714243 w 12199620"/>
              <a:gd name="connsiteY511" fmla="*/ 880973 h 1356360"/>
              <a:gd name="connsiteX512" fmla="*/ 10751113 w 12199620"/>
              <a:gd name="connsiteY512" fmla="*/ 868465 h 1356360"/>
              <a:gd name="connsiteX513" fmla="*/ 10776101 w 12199620"/>
              <a:gd name="connsiteY513" fmla="*/ 861544 h 1356360"/>
              <a:gd name="connsiteX514" fmla="*/ 10809861 w 12199620"/>
              <a:gd name="connsiteY514" fmla="*/ 873563 h 1356360"/>
              <a:gd name="connsiteX515" fmla="*/ 10851789 w 12199620"/>
              <a:gd name="connsiteY515" fmla="*/ 882389 h 1356360"/>
              <a:gd name="connsiteX516" fmla="*/ 10864977 w 12199620"/>
              <a:gd name="connsiteY516" fmla="*/ 902411 h 1356360"/>
              <a:gd name="connsiteX517" fmla="*/ 10840212 w 12199620"/>
              <a:gd name="connsiteY517" fmla="*/ 911936 h 1356360"/>
              <a:gd name="connsiteX518" fmla="*/ 10824972 w 12199620"/>
              <a:gd name="connsiteY518" fmla="*/ 919073 h 1356360"/>
              <a:gd name="connsiteX519" fmla="*/ 10809732 w 12199620"/>
              <a:gd name="connsiteY519" fmla="*/ 902505 h 1356360"/>
              <a:gd name="connsiteX520" fmla="*/ 10809732 w 12199620"/>
              <a:gd name="connsiteY520" fmla="*/ 885937 h 1356360"/>
              <a:gd name="connsiteX521" fmla="*/ 10792096 w 12199620"/>
              <a:gd name="connsiteY521" fmla="*/ 902505 h 1356360"/>
              <a:gd name="connsiteX522" fmla="*/ 10689717 w 12199620"/>
              <a:gd name="connsiteY522" fmla="*/ 908711 h 1356360"/>
              <a:gd name="connsiteX523" fmla="*/ 10520172 w 12199620"/>
              <a:gd name="connsiteY523" fmla="*/ 888354 h 1356360"/>
              <a:gd name="connsiteX524" fmla="*/ 10531558 w 12199620"/>
              <a:gd name="connsiteY524" fmla="*/ 868506 h 1356360"/>
              <a:gd name="connsiteX525" fmla="*/ 10538728 w 12199620"/>
              <a:gd name="connsiteY525" fmla="*/ 857315 h 1356360"/>
              <a:gd name="connsiteX526" fmla="*/ 10546393 w 12199620"/>
              <a:gd name="connsiteY526" fmla="*/ 850493 h 1356360"/>
              <a:gd name="connsiteX527" fmla="*/ 10558272 w 12199620"/>
              <a:gd name="connsiteY527" fmla="*/ 857224 h 1356360"/>
              <a:gd name="connsiteX528" fmla="*/ 10573512 w 12199620"/>
              <a:gd name="connsiteY528" fmla="*/ 867941 h 1356360"/>
              <a:gd name="connsiteX529" fmla="*/ 10569206 w 12199620"/>
              <a:gd name="connsiteY529" fmla="*/ 896402 h 1356360"/>
              <a:gd name="connsiteX530" fmla="*/ 10520172 w 12199620"/>
              <a:gd name="connsiteY530" fmla="*/ 888354 h 1356360"/>
              <a:gd name="connsiteX531" fmla="*/ 11444097 w 12199620"/>
              <a:gd name="connsiteY531" fmla="*/ 842609 h 1356360"/>
              <a:gd name="connsiteX532" fmla="*/ 11434907 w 12199620"/>
              <a:gd name="connsiteY532" fmla="*/ 808376 h 1356360"/>
              <a:gd name="connsiteX533" fmla="*/ 11478384 w 12199620"/>
              <a:gd name="connsiteY533" fmla="*/ 837168 h 1356360"/>
              <a:gd name="connsiteX534" fmla="*/ 11444097 w 12199620"/>
              <a:gd name="connsiteY534" fmla="*/ 842609 h 1356360"/>
              <a:gd name="connsiteX535" fmla="*/ 11599935 w 12199620"/>
              <a:gd name="connsiteY535" fmla="*/ 845677 h 1356360"/>
              <a:gd name="connsiteX536" fmla="*/ 11611737 w 12199620"/>
              <a:gd name="connsiteY536" fmla="*/ 821388 h 1356360"/>
              <a:gd name="connsiteX537" fmla="*/ 11628882 w 12199620"/>
              <a:gd name="connsiteY537" fmla="*/ 835149 h 1356360"/>
              <a:gd name="connsiteX538" fmla="*/ 11599935 w 12199620"/>
              <a:gd name="connsiteY538" fmla="*/ 845677 h 1356360"/>
              <a:gd name="connsiteX539" fmla="*/ 11261950 w 12199620"/>
              <a:gd name="connsiteY539" fmla="*/ 831138 h 1356360"/>
              <a:gd name="connsiteX540" fmla="*/ 11301222 w 12199620"/>
              <a:gd name="connsiteY540" fmla="*/ 806598 h 1356360"/>
              <a:gd name="connsiteX541" fmla="*/ 11324082 w 12199620"/>
              <a:gd name="connsiteY541" fmla="*/ 823823 h 1356360"/>
              <a:gd name="connsiteX542" fmla="*/ 11295446 w 12199620"/>
              <a:gd name="connsiteY542" fmla="*/ 841432 h 1356360"/>
              <a:gd name="connsiteX543" fmla="*/ 11261950 w 12199620"/>
              <a:gd name="connsiteY543" fmla="*/ 831138 h 1356360"/>
              <a:gd name="connsiteX544" fmla="*/ 10169652 w 12199620"/>
              <a:gd name="connsiteY544" fmla="*/ 767308 h 1356360"/>
              <a:gd name="connsiteX545" fmla="*/ 10181640 w 12199620"/>
              <a:gd name="connsiteY545" fmla="*/ 751433 h 1356360"/>
              <a:gd name="connsiteX546" fmla="*/ 10191165 w 12199620"/>
              <a:gd name="connsiteY546" fmla="*/ 764137 h 1356360"/>
              <a:gd name="connsiteX547" fmla="*/ 10169652 w 12199620"/>
              <a:gd name="connsiteY547" fmla="*/ 767308 h 1356360"/>
              <a:gd name="connsiteX548" fmla="*/ 4572 w 12199620"/>
              <a:gd name="connsiteY548" fmla="*/ 670864 h 1356360"/>
              <a:gd name="connsiteX549" fmla="*/ 33677 w 12199620"/>
              <a:gd name="connsiteY549" fmla="*/ 673406 h 1356360"/>
              <a:gd name="connsiteX550" fmla="*/ 20342 w 12199620"/>
              <a:gd name="connsiteY550" fmla="*/ 690473 h 1356360"/>
              <a:gd name="connsiteX551" fmla="*/ 4572 w 12199620"/>
              <a:gd name="connsiteY551" fmla="*/ 670864 h 1356360"/>
              <a:gd name="connsiteX552" fmla="*/ 11717859 w 12199620"/>
              <a:gd name="connsiteY552" fmla="*/ 594821 h 1356360"/>
              <a:gd name="connsiteX553" fmla="*/ 11737921 w 12199620"/>
              <a:gd name="connsiteY553" fmla="*/ 593318 h 1356360"/>
              <a:gd name="connsiteX554" fmla="*/ 11727942 w 12199620"/>
              <a:gd name="connsiteY554" fmla="*/ 606653 h 1356360"/>
              <a:gd name="connsiteX555" fmla="*/ 11717859 w 12199620"/>
              <a:gd name="connsiteY555" fmla="*/ 594821 h 1356360"/>
              <a:gd name="connsiteX556" fmla="*/ 11510886 w 12199620"/>
              <a:gd name="connsiteY556" fmla="*/ 575960 h 1356360"/>
              <a:gd name="connsiteX557" fmla="*/ 11533632 w 12199620"/>
              <a:gd name="connsiteY557" fmla="*/ 580433 h 1356360"/>
              <a:gd name="connsiteX558" fmla="*/ 11518124 w 12199620"/>
              <a:gd name="connsiteY558" fmla="*/ 591413 h 1356360"/>
              <a:gd name="connsiteX559" fmla="*/ 11510886 w 12199620"/>
              <a:gd name="connsiteY559" fmla="*/ 575960 h 1356360"/>
              <a:gd name="connsiteX560" fmla="*/ 11156302 w 12199620"/>
              <a:gd name="connsiteY560" fmla="*/ 575944 h 1356360"/>
              <a:gd name="connsiteX561" fmla="*/ 11158514 w 12199620"/>
              <a:gd name="connsiteY561" fmla="*/ 559623 h 1356360"/>
              <a:gd name="connsiteX562" fmla="*/ 11202162 w 12199620"/>
              <a:gd name="connsiteY562" fmla="*/ 568552 h 1356360"/>
              <a:gd name="connsiteX563" fmla="*/ 11156302 w 12199620"/>
              <a:gd name="connsiteY563" fmla="*/ 575944 h 1356360"/>
              <a:gd name="connsiteX564" fmla="*/ 10642092 w 12199620"/>
              <a:gd name="connsiteY564" fmla="*/ 568552 h 1356360"/>
              <a:gd name="connsiteX565" fmla="*/ 10630662 w 12199620"/>
              <a:gd name="connsiteY565" fmla="*/ 560932 h 1356360"/>
              <a:gd name="connsiteX566" fmla="*/ 10619232 w 12199620"/>
              <a:gd name="connsiteY566" fmla="*/ 546709 h 1356360"/>
              <a:gd name="connsiteX567" fmla="*/ 10666342 w 12199620"/>
              <a:gd name="connsiteY567" fmla="*/ 533734 h 1356360"/>
              <a:gd name="connsiteX568" fmla="*/ 10703855 w 12199620"/>
              <a:gd name="connsiteY568" fmla="*/ 558514 h 1356360"/>
              <a:gd name="connsiteX569" fmla="*/ 10687812 w 12199620"/>
              <a:gd name="connsiteY569" fmla="*/ 569440 h 1356360"/>
              <a:gd name="connsiteX570" fmla="*/ 10664952 w 12199620"/>
              <a:gd name="connsiteY570" fmla="*/ 576172 h 1356360"/>
              <a:gd name="connsiteX571" fmla="*/ 10642092 w 12199620"/>
              <a:gd name="connsiteY571" fmla="*/ 568552 h 1356360"/>
              <a:gd name="connsiteX572" fmla="*/ 10870692 w 12199620"/>
              <a:gd name="connsiteY572" fmla="*/ 557122 h 1356360"/>
              <a:gd name="connsiteX573" fmla="*/ 10906887 w 12199620"/>
              <a:gd name="connsiteY573" fmla="*/ 539559 h 1356360"/>
              <a:gd name="connsiteX574" fmla="*/ 10943082 w 12199620"/>
              <a:gd name="connsiteY574" fmla="*/ 557122 h 1356360"/>
              <a:gd name="connsiteX575" fmla="*/ 10906887 w 12199620"/>
              <a:gd name="connsiteY575" fmla="*/ 574684 h 1356360"/>
              <a:gd name="connsiteX576" fmla="*/ 10870692 w 12199620"/>
              <a:gd name="connsiteY576" fmla="*/ 557122 h 1356360"/>
              <a:gd name="connsiteX577" fmla="*/ 10786872 w 12199620"/>
              <a:gd name="connsiteY577" fmla="*/ 557937 h 1356360"/>
              <a:gd name="connsiteX578" fmla="*/ 10812797 w 12199620"/>
              <a:gd name="connsiteY578" fmla="*/ 543677 h 1356360"/>
              <a:gd name="connsiteX579" fmla="*/ 10802112 w 12199620"/>
              <a:gd name="connsiteY579" fmla="*/ 568552 h 1356360"/>
              <a:gd name="connsiteX580" fmla="*/ 10786872 w 12199620"/>
              <a:gd name="connsiteY580" fmla="*/ 557937 h 1356360"/>
              <a:gd name="connsiteX581" fmla="*/ 10521583 w 12199620"/>
              <a:gd name="connsiteY581" fmla="*/ 547597 h 1356360"/>
              <a:gd name="connsiteX582" fmla="*/ 10545002 w 12199620"/>
              <a:gd name="connsiteY582" fmla="*/ 531851 h 1356360"/>
              <a:gd name="connsiteX583" fmla="*/ 10565892 w 12199620"/>
              <a:gd name="connsiteY583" fmla="*/ 545186 h 1356360"/>
              <a:gd name="connsiteX584" fmla="*/ 10542474 w 12199620"/>
              <a:gd name="connsiteY584" fmla="*/ 560932 h 1356360"/>
              <a:gd name="connsiteX585" fmla="*/ 10521583 w 12199620"/>
              <a:gd name="connsiteY585" fmla="*/ 547597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</a:cxnLst>
            <a:rect l="l" t="t" r="r" b="b"/>
            <a:pathLst>
              <a:path w="12199620" h="1356360">
                <a:moveTo>
                  <a:pt x="3429903" y="1354824"/>
                </a:moveTo>
                <a:cubicBezTo>
                  <a:pt x="3428443" y="1353364"/>
                  <a:pt x="3315664" y="1351279"/>
                  <a:pt x="3179283" y="1350191"/>
                </a:cubicBezTo>
                <a:cubicBezTo>
                  <a:pt x="3005119" y="1348801"/>
                  <a:pt x="2928150" y="1345583"/>
                  <a:pt x="2920675" y="1339379"/>
                </a:cubicBezTo>
                <a:cubicBezTo>
                  <a:pt x="2914821" y="1334521"/>
                  <a:pt x="2878667" y="1328320"/>
                  <a:pt x="2840332" y="1325599"/>
                </a:cubicBezTo>
                <a:cubicBezTo>
                  <a:pt x="2801997" y="1322878"/>
                  <a:pt x="2770632" y="1318568"/>
                  <a:pt x="2770632" y="1316022"/>
                </a:cubicBezTo>
                <a:cubicBezTo>
                  <a:pt x="2770632" y="1313476"/>
                  <a:pt x="2754886" y="1312646"/>
                  <a:pt x="2735641" y="1314176"/>
                </a:cubicBezTo>
                <a:cubicBezTo>
                  <a:pt x="2716349" y="1315711"/>
                  <a:pt x="2696862" y="1313171"/>
                  <a:pt x="2692207" y="1308516"/>
                </a:cubicBezTo>
                <a:cubicBezTo>
                  <a:pt x="2687339" y="1303648"/>
                  <a:pt x="2656019" y="1300073"/>
                  <a:pt x="2618232" y="1300073"/>
                </a:cubicBezTo>
                <a:cubicBezTo>
                  <a:pt x="2577423" y="1300073"/>
                  <a:pt x="2549251" y="1296624"/>
                  <a:pt x="2543556" y="1290929"/>
                </a:cubicBezTo>
                <a:cubicBezTo>
                  <a:pt x="2538089" y="1285462"/>
                  <a:pt x="2534412" y="1284950"/>
                  <a:pt x="2534412" y="1289655"/>
                </a:cubicBezTo>
                <a:cubicBezTo>
                  <a:pt x="2534412" y="1299974"/>
                  <a:pt x="2253263" y="1294975"/>
                  <a:pt x="2240557" y="1284431"/>
                </a:cubicBezTo>
                <a:cubicBezTo>
                  <a:pt x="2235523" y="1280253"/>
                  <a:pt x="2221571" y="1276814"/>
                  <a:pt x="2209553" y="1276789"/>
                </a:cubicBezTo>
                <a:cubicBezTo>
                  <a:pt x="2197535" y="1276766"/>
                  <a:pt x="2156310" y="1274806"/>
                  <a:pt x="2117942" y="1272437"/>
                </a:cubicBezTo>
                <a:cubicBezTo>
                  <a:pt x="2053573" y="1268464"/>
                  <a:pt x="2046544" y="1266421"/>
                  <a:pt x="2026982" y="1246002"/>
                </a:cubicBezTo>
                <a:cubicBezTo>
                  <a:pt x="2010839" y="1229153"/>
                  <a:pt x="1998849" y="1223873"/>
                  <a:pt x="1976726" y="1223873"/>
                </a:cubicBezTo>
                <a:cubicBezTo>
                  <a:pt x="1959838" y="1223873"/>
                  <a:pt x="1947672" y="1227558"/>
                  <a:pt x="1947672" y="1232674"/>
                </a:cubicBezTo>
                <a:cubicBezTo>
                  <a:pt x="1947672" y="1238215"/>
                  <a:pt x="1942732" y="1237131"/>
                  <a:pt x="1934337" y="1229750"/>
                </a:cubicBezTo>
                <a:cubicBezTo>
                  <a:pt x="1925040" y="1221575"/>
                  <a:pt x="1904536" y="1217978"/>
                  <a:pt x="1866627" y="1217872"/>
                </a:cubicBezTo>
                <a:cubicBezTo>
                  <a:pt x="1836720" y="1217789"/>
                  <a:pt x="1805228" y="1213961"/>
                  <a:pt x="1796643" y="1209367"/>
                </a:cubicBezTo>
                <a:cubicBezTo>
                  <a:pt x="1788058" y="1204772"/>
                  <a:pt x="1770724" y="1201013"/>
                  <a:pt x="1758123" y="1201013"/>
                </a:cubicBezTo>
                <a:cubicBezTo>
                  <a:pt x="1745521" y="1201013"/>
                  <a:pt x="1733092" y="1197584"/>
                  <a:pt x="1730502" y="1193393"/>
                </a:cubicBezTo>
                <a:cubicBezTo>
                  <a:pt x="1727912" y="1189202"/>
                  <a:pt x="1709613" y="1185773"/>
                  <a:pt x="1689838" y="1185773"/>
                </a:cubicBezTo>
                <a:cubicBezTo>
                  <a:pt x="1670063" y="1185773"/>
                  <a:pt x="1646661" y="1180715"/>
                  <a:pt x="1637834" y="1174532"/>
                </a:cubicBezTo>
                <a:cubicBezTo>
                  <a:pt x="1627418" y="1167237"/>
                  <a:pt x="1592057" y="1161486"/>
                  <a:pt x="1537079" y="1158147"/>
                </a:cubicBezTo>
                <a:lnTo>
                  <a:pt x="1452372" y="1153002"/>
                </a:lnTo>
                <a:lnTo>
                  <a:pt x="1452372" y="1132812"/>
                </a:lnTo>
                <a:cubicBezTo>
                  <a:pt x="1452372" y="1109263"/>
                  <a:pt x="1439861" y="1094333"/>
                  <a:pt x="1420129" y="1094333"/>
                </a:cubicBezTo>
                <a:cubicBezTo>
                  <a:pt x="1412454" y="1094333"/>
                  <a:pt x="1404200" y="1089190"/>
                  <a:pt x="1401788" y="1082903"/>
                </a:cubicBezTo>
                <a:cubicBezTo>
                  <a:pt x="1399375" y="1076617"/>
                  <a:pt x="1389398" y="1071473"/>
                  <a:pt x="1379617" y="1071473"/>
                </a:cubicBezTo>
                <a:cubicBezTo>
                  <a:pt x="1369835" y="1071473"/>
                  <a:pt x="1359508" y="1067714"/>
                  <a:pt x="1356668" y="1063119"/>
                </a:cubicBezTo>
                <a:cubicBezTo>
                  <a:pt x="1353401" y="1057832"/>
                  <a:pt x="1328752" y="1055643"/>
                  <a:pt x="1289544" y="1057156"/>
                </a:cubicBezTo>
                <a:cubicBezTo>
                  <a:pt x="1244302" y="1058902"/>
                  <a:pt x="1220385" y="1056208"/>
                  <a:pt x="1200912" y="1047172"/>
                </a:cubicBezTo>
                <a:cubicBezTo>
                  <a:pt x="1167262" y="1031559"/>
                  <a:pt x="1109472" y="1022781"/>
                  <a:pt x="1109472" y="1033283"/>
                </a:cubicBezTo>
                <a:cubicBezTo>
                  <a:pt x="1109472" y="1037524"/>
                  <a:pt x="1104329" y="1040993"/>
                  <a:pt x="1098042" y="1040993"/>
                </a:cubicBezTo>
                <a:cubicBezTo>
                  <a:pt x="1091756" y="1040993"/>
                  <a:pt x="1086612" y="1038401"/>
                  <a:pt x="1086612" y="1035233"/>
                </a:cubicBezTo>
                <a:cubicBezTo>
                  <a:pt x="1086612" y="1027042"/>
                  <a:pt x="1046909" y="1010531"/>
                  <a:pt x="1014606" y="1005289"/>
                </a:cubicBezTo>
                <a:cubicBezTo>
                  <a:pt x="999523" y="1002842"/>
                  <a:pt x="985348" y="997872"/>
                  <a:pt x="983107" y="994246"/>
                </a:cubicBezTo>
                <a:cubicBezTo>
                  <a:pt x="980866" y="990620"/>
                  <a:pt x="972377" y="987653"/>
                  <a:pt x="964242" y="987653"/>
                </a:cubicBezTo>
                <a:cubicBezTo>
                  <a:pt x="953546" y="987653"/>
                  <a:pt x="949452" y="982380"/>
                  <a:pt x="949452" y="968603"/>
                </a:cubicBezTo>
                <a:cubicBezTo>
                  <a:pt x="949452" y="957464"/>
                  <a:pt x="953829" y="949553"/>
                  <a:pt x="959993" y="949553"/>
                </a:cubicBezTo>
                <a:cubicBezTo>
                  <a:pt x="965791" y="949553"/>
                  <a:pt x="972328" y="942695"/>
                  <a:pt x="974520" y="934313"/>
                </a:cubicBezTo>
                <a:cubicBezTo>
                  <a:pt x="978009" y="920972"/>
                  <a:pt x="974754" y="919073"/>
                  <a:pt x="948393" y="919073"/>
                </a:cubicBezTo>
                <a:cubicBezTo>
                  <a:pt x="918615" y="919073"/>
                  <a:pt x="918329" y="918798"/>
                  <a:pt x="922598" y="894308"/>
                </a:cubicBezTo>
                <a:cubicBezTo>
                  <a:pt x="924972" y="880687"/>
                  <a:pt x="924271" y="865674"/>
                  <a:pt x="921038" y="860945"/>
                </a:cubicBezTo>
                <a:cubicBezTo>
                  <a:pt x="914691" y="851658"/>
                  <a:pt x="863795" y="842876"/>
                  <a:pt x="818364" y="843229"/>
                </a:cubicBezTo>
                <a:cubicBezTo>
                  <a:pt x="802844" y="843349"/>
                  <a:pt x="783213" y="839118"/>
                  <a:pt x="774738" y="833826"/>
                </a:cubicBezTo>
                <a:cubicBezTo>
                  <a:pt x="761690" y="825677"/>
                  <a:pt x="757781" y="826322"/>
                  <a:pt x="749215" y="838036"/>
                </a:cubicBezTo>
                <a:cubicBezTo>
                  <a:pt x="740055" y="850564"/>
                  <a:pt x="738157" y="850733"/>
                  <a:pt x="729104" y="839825"/>
                </a:cubicBezTo>
                <a:cubicBezTo>
                  <a:pt x="722823" y="832257"/>
                  <a:pt x="712662" y="829398"/>
                  <a:pt x="701761" y="832134"/>
                </a:cubicBezTo>
                <a:cubicBezTo>
                  <a:pt x="692221" y="834529"/>
                  <a:pt x="682124" y="832781"/>
                  <a:pt x="679324" y="828251"/>
                </a:cubicBezTo>
                <a:cubicBezTo>
                  <a:pt x="671138" y="815005"/>
                  <a:pt x="653698" y="818758"/>
                  <a:pt x="648585" y="834864"/>
                </a:cubicBezTo>
                <a:cubicBezTo>
                  <a:pt x="643464" y="850999"/>
                  <a:pt x="621792" y="848193"/>
                  <a:pt x="621792" y="831395"/>
                </a:cubicBezTo>
                <a:cubicBezTo>
                  <a:pt x="621792" y="820599"/>
                  <a:pt x="597430" y="816455"/>
                  <a:pt x="465582" y="804823"/>
                </a:cubicBezTo>
                <a:cubicBezTo>
                  <a:pt x="419481" y="800756"/>
                  <a:pt x="366332" y="793928"/>
                  <a:pt x="347472" y="789649"/>
                </a:cubicBezTo>
                <a:cubicBezTo>
                  <a:pt x="328613" y="785371"/>
                  <a:pt x="282898" y="780353"/>
                  <a:pt x="245885" y="778499"/>
                </a:cubicBezTo>
                <a:cubicBezTo>
                  <a:pt x="208872" y="776644"/>
                  <a:pt x="174515" y="771746"/>
                  <a:pt x="169536" y="767614"/>
                </a:cubicBezTo>
                <a:cubicBezTo>
                  <a:pt x="164557" y="763482"/>
                  <a:pt x="145149" y="759008"/>
                  <a:pt x="126408" y="757672"/>
                </a:cubicBezTo>
                <a:cubicBezTo>
                  <a:pt x="100184" y="755803"/>
                  <a:pt x="91705" y="751932"/>
                  <a:pt x="89605" y="740873"/>
                </a:cubicBezTo>
                <a:cubicBezTo>
                  <a:pt x="87028" y="727306"/>
                  <a:pt x="91286" y="726762"/>
                  <a:pt x="165739" y="731136"/>
                </a:cubicBezTo>
                <a:cubicBezTo>
                  <a:pt x="209114" y="733685"/>
                  <a:pt x="239459" y="733879"/>
                  <a:pt x="233172" y="731568"/>
                </a:cubicBezTo>
                <a:cubicBezTo>
                  <a:pt x="226886" y="729256"/>
                  <a:pt x="216599" y="725317"/>
                  <a:pt x="210312" y="722814"/>
                </a:cubicBezTo>
                <a:cubicBezTo>
                  <a:pt x="204026" y="720310"/>
                  <a:pt x="168784" y="714201"/>
                  <a:pt x="131998" y="709239"/>
                </a:cubicBezTo>
                <a:cubicBezTo>
                  <a:pt x="59463" y="699453"/>
                  <a:pt x="53752" y="697065"/>
                  <a:pt x="60542" y="679371"/>
                </a:cubicBezTo>
                <a:cubicBezTo>
                  <a:pt x="63783" y="670923"/>
                  <a:pt x="75877" y="667613"/>
                  <a:pt x="103496" y="667613"/>
                </a:cubicBezTo>
                <a:cubicBezTo>
                  <a:pt x="124640" y="667613"/>
                  <a:pt x="148296" y="663643"/>
                  <a:pt x="156066" y="658790"/>
                </a:cubicBezTo>
                <a:cubicBezTo>
                  <a:pt x="164787" y="653344"/>
                  <a:pt x="175683" y="652457"/>
                  <a:pt x="184538" y="656472"/>
                </a:cubicBezTo>
                <a:cubicBezTo>
                  <a:pt x="192427" y="660049"/>
                  <a:pt x="238316" y="667273"/>
                  <a:pt x="286512" y="672525"/>
                </a:cubicBezTo>
                <a:cubicBezTo>
                  <a:pt x="388344" y="683621"/>
                  <a:pt x="430587" y="689789"/>
                  <a:pt x="446532" y="695886"/>
                </a:cubicBezTo>
                <a:cubicBezTo>
                  <a:pt x="460123" y="701084"/>
                  <a:pt x="614300" y="698913"/>
                  <a:pt x="623223" y="693398"/>
                </a:cubicBezTo>
                <a:cubicBezTo>
                  <a:pt x="626627" y="691295"/>
                  <a:pt x="629412" y="679489"/>
                  <a:pt x="629412" y="667163"/>
                </a:cubicBezTo>
                <a:cubicBezTo>
                  <a:pt x="629412" y="654837"/>
                  <a:pt x="632280" y="644753"/>
                  <a:pt x="635785" y="644753"/>
                </a:cubicBezTo>
                <a:cubicBezTo>
                  <a:pt x="639290" y="644753"/>
                  <a:pt x="641861" y="630180"/>
                  <a:pt x="641500" y="612368"/>
                </a:cubicBezTo>
                <a:cubicBezTo>
                  <a:pt x="640777" y="576776"/>
                  <a:pt x="624050" y="556808"/>
                  <a:pt x="591059" y="552154"/>
                </a:cubicBezTo>
                <a:cubicBezTo>
                  <a:pt x="578226" y="550344"/>
                  <a:pt x="572262" y="544668"/>
                  <a:pt x="572262" y="534263"/>
                </a:cubicBezTo>
                <a:cubicBezTo>
                  <a:pt x="572262" y="521512"/>
                  <a:pt x="577550" y="518921"/>
                  <a:pt x="604637" y="518398"/>
                </a:cubicBezTo>
                <a:cubicBezTo>
                  <a:pt x="622443" y="518054"/>
                  <a:pt x="639302" y="515483"/>
                  <a:pt x="642102" y="512683"/>
                </a:cubicBezTo>
                <a:cubicBezTo>
                  <a:pt x="644901" y="509883"/>
                  <a:pt x="665235" y="507593"/>
                  <a:pt x="687288" y="507593"/>
                </a:cubicBezTo>
                <a:cubicBezTo>
                  <a:pt x="711192" y="507593"/>
                  <a:pt x="731624" y="503352"/>
                  <a:pt x="737884" y="497092"/>
                </a:cubicBezTo>
                <a:cubicBezTo>
                  <a:pt x="743660" y="491316"/>
                  <a:pt x="760193" y="484062"/>
                  <a:pt x="774624" y="480972"/>
                </a:cubicBezTo>
                <a:cubicBezTo>
                  <a:pt x="789055" y="477882"/>
                  <a:pt x="804642" y="472320"/>
                  <a:pt x="809262" y="468614"/>
                </a:cubicBezTo>
                <a:cubicBezTo>
                  <a:pt x="813882" y="464907"/>
                  <a:pt x="838742" y="459671"/>
                  <a:pt x="864507" y="456978"/>
                </a:cubicBezTo>
                <a:cubicBezTo>
                  <a:pt x="890272" y="454285"/>
                  <a:pt x="911352" y="449602"/>
                  <a:pt x="911352" y="446571"/>
                </a:cubicBezTo>
                <a:cubicBezTo>
                  <a:pt x="911352" y="443540"/>
                  <a:pt x="934788" y="439384"/>
                  <a:pt x="963431" y="437334"/>
                </a:cubicBezTo>
                <a:cubicBezTo>
                  <a:pt x="1020592" y="433245"/>
                  <a:pt x="1078992" y="411743"/>
                  <a:pt x="1078992" y="394788"/>
                </a:cubicBezTo>
                <a:cubicBezTo>
                  <a:pt x="1078992" y="386516"/>
                  <a:pt x="1085390" y="385177"/>
                  <a:pt x="1106240" y="389088"/>
                </a:cubicBezTo>
                <a:cubicBezTo>
                  <a:pt x="1121226" y="391900"/>
                  <a:pt x="1137514" y="391000"/>
                  <a:pt x="1142435" y="387088"/>
                </a:cubicBezTo>
                <a:cubicBezTo>
                  <a:pt x="1147356" y="383176"/>
                  <a:pt x="1167670" y="377618"/>
                  <a:pt x="1187577" y="374737"/>
                </a:cubicBezTo>
                <a:cubicBezTo>
                  <a:pt x="1207484" y="371856"/>
                  <a:pt x="1223772" y="366531"/>
                  <a:pt x="1223772" y="362904"/>
                </a:cubicBezTo>
                <a:cubicBezTo>
                  <a:pt x="1223772" y="354494"/>
                  <a:pt x="1262458" y="335089"/>
                  <a:pt x="1292283" y="328538"/>
                </a:cubicBezTo>
                <a:cubicBezTo>
                  <a:pt x="1307991" y="325088"/>
                  <a:pt x="1316686" y="317683"/>
                  <a:pt x="1319855" y="305056"/>
                </a:cubicBezTo>
                <a:cubicBezTo>
                  <a:pt x="1324143" y="287974"/>
                  <a:pt x="1328046" y="286613"/>
                  <a:pt x="1372738" y="286613"/>
                </a:cubicBezTo>
                <a:cubicBezTo>
                  <a:pt x="1399278" y="286613"/>
                  <a:pt x="1422890" y="283542"/>
                  <a:pt x="1425210" y="279790"/>
                </a:cubicBezTo>
                <a:cubicBezTo>
                  <a:pt x="1427529" y="276037"/>
                  <a:pt x="1457735" y="270467"/>
                  <a:pt x="1492334" y="267411"/>
                </a:cubicBezTo>
                <a:cubicBezTo>
                  <a:pt x="1542809" y="262954"/>
                  <a:pt x="1559600" y="258194"/>
                  <a:pt x="1577292" y="243325"/>
                </a:cubicBezTo>
                <a:cubicBezTo>
                  <a:pt x="1592776" y="230313"/>
                  <a:pt x="1601739" y="227191"/>
                  <a:pt x="1607391" y="232844"/>
                </a:cubicBezTo>
                <a:cubicBezTo>
                  <a:pt x="1617370" y="242823"/>
                  <a:pt x="1667714" y="243456"/>
                  <a:pt x="1677543" y="233727"/>
                </a:cubicBezTo>
                <a:cubicBezTo>
                  <a:pt x="1681524" y="229785"/>
                  <a:pt x="1712214" y="224140"/>
                  <a:pt x="1745742" y="221181"/>
                </a:cubicBezTo>
                <a:cubicBezTo>
                  <a:pt x="1779270" y="218222"/>
                  <a:pt x="1809075" y="212136"/>
                  <a:pt x="1811976" y="207656"/>
                </a:cubicBezTo>
                <a:cubicBezTo>
                  <a:pt x="1815136" y="202776"/>
                  <a:pt x="1849096" y="199356"/>
                  <a:pt x="1896674" y="199127"/>
                </a:cubicBezTo>
                <a:cubicBezTo>
                  <a:pt x="1944043" y="198898"/>
                  <a:pt x="1980356" y="195256"/>
                  <a:pt x="1986650" y="190100"/>
                </a:cubicBezTo>
                <a:cubicBezTo>
                  <a:pt x="1995931" y="182497"/>
                  <a:pt x="2096312" y="172859"/>
                  <a:pt x="2166747" y="172808"/>
                </a:cubicBezTo>
                <a:cubicBezTo>
                  <a:pt x="2183087" y="172793"/>
                  <a:pt x="2191512" y="169098"/>
                  <a:pt x="2191512" y="161937"/>
                </a:cubicBezTo>
                <a:cubicBezTo>
                  <a:pt x="2191512" y="147941"/>
                  <a:pt x="2208890" y="141309"/>
                  <a:pt x="2222683" y="150041"/>
                </a:cubicBezTo>
                <a:cubicBezTo>
                  <a:pt x="2241369" y="161870"/>
                  <a:pt x="2275332" y="158419"/>
                  <a:pt x="2275332" y="144690"/>
                </a:cubicBezTo>
                <a:cubicBezTo>
                  <a:pt x="2275332" y="135042"/>
                  <a:pt x="2280297" y="133301"/>
                  <a:pt x="2297817" y="136805"/>
                </a:cubicBezTo>
                <a:cubicBezTo>
                  <a:pt x="2310183" y="139278"/>
                  <a:pt x="2331204" y="137501"/>
                  <a:pt x="2344528" y="132856"/>
                </a:cubicBezTo>
                <a:cubicBezTo>
                  <a:pt x="2364249" y="125981"/>
                  <a:pt x="2369928" y="126507"/>
                  <a:pt x="2375063" y="135682"/>
                </a:cubicBezTo>
                <a:cubicBezTo>
                  <a:pt x="2380587" y="145554"/>
                  <a:pt x="2389213" y="145636"/>
                  <a:pt x="2444556" y="136345"/>
                </a:cubicBezTo>
                <a:cubicBezTo>
                  <a:pt x="2518910" y="123862"/>
                  <a:pt x="2809681" y="109254"/>
                  <a:pt x="2818010" y="117583"/>
                </a:cubicBezTo>
                <a:cubicBezTo>
                  <a:pt x="2821166" y="120739"/>
                  <a:pt x="2855517" y="120863"/>
                  <a:pt x="2894345" y="117859"/>
                </a:cubicBezTo>
                <a:cubicBezTo>
                  <a:pt x="2984939" y="110851"/>
                  <a:pt x="3196756" y="102488"/>
                  <a:pt x="3357372" y="99579"/>
                </a:cubicBezTo>
                <a:cubicBezTo>
                  <a:pt x="3426524" y="98326"/>
                  <a:pt x="3488246" y="95428"/>
                  <a:pt x="3494532" y="93139"/>
                </a:cubicBezTo>
                <a:cubicBezTo>
                  <a:pt x="3508225" y="88154"/>
                  <a:pt x="3636970" y="83022"/>
                  <a:pt x="3770105" y="82155"/>
                </a:cubicBezTo>
                <a:cubicBezTo>
                  <a:pt x="3823182" y="81810"/>
                  <a:pt x="3868520" y="78434"/>
                  <a:pt x="3870856" y="74653"/>
                </a:cubicBezTo>
                <a:cubicBezTo>
                  <a:pt x="3873193" y="70872"/>
                  <a:pt x="4026934" y="65242"/>
                  <a:pt x="4212504" y="62141"/>
                </a:cubicBezTo>
                <a:cubicBezTo>
                  <a:pt x="4398073" y="59040"/>
                  <a:pt x="4555046" y="53755"/>
                  <a:pt x="4561332" y="50397"/>
                </a:cubicBezTo>
                <a:cubicBezTo>
                  <a:pt x="4575843" y="42646"/>
                  <a:pt x="4988814" y="37537"/>
                  <a:pt x="5000737" y="44961"/>
                </a:cubicBezTo>
                <a:cubicBezTo>
                  <a:pt x="5005617" y="48001"/>
                  <a:pt x="5010761" y="47208"/>
                  <a:pt x="5012167" y="43200"/>
                </a:cubicBezTo>
                <a:cubicBezTo>
                  <a:pt x="5013754" y="38674"/>
                  <a:pt x="5219702" y="35392"/>
                  <a:pt x="5555742" y="34539"/>
                </a:cubicBezTo>
                <a:cubicBezTo>
                  <a:pt x="5879245" y="33718"/>
                  <a:pt x="6100396" y="30288"/>
                  <a:pt x="6105800" y="26010"/>
                </a:cubicBezTo>
                <a:cubicBezTo>
                  <a:pt x="6111515" y="21486"/>
                  <a:pt x="6120621" y="21950"/>
                  <a:pt x="6130565" y="27272"/>
                </a:cubicBezTo>
                <a:cubicBezTo>
                  <a:pt x="6141810" y="33290"/>
                  <a:pt x="6150636" y="33364"/>
                  <a:pt x="6161532" y="27532"/>
                </a:cubicBezTo>
                <a:cubicBezTo>
                  <a:pt x="6172113" y="21870"/>
                  <a:pt x="6181279" y="21788"/>
                  <a:pt x="6191511" y="27264"/>
                </a:cubicBezTo>
                <a:cubicBezTo>
                  <a:pt x="6210402" y="37374"/>
                  <a:pt x="6296301" y="37565"/>
                  <a:pt x="6302515" y="27512"/>
                </a:cubicBezTo>
                <a:cubicBezTo>
                  <a:pt x="6305634" y="22464"/>
                  <a:pt x="6312487" y="22681"/>
                  <a:pt x="6322706" y="28149"/>
                </a:cubicBezTo>
                <a:cubicBezTo>
                  <a:pt x="6334022" y="34206"/>
                  <a:pt x="6344104" y="33972"/>
                  <a:pt x="6360260" y="27280"/>
                </a:cubicBezTo>
                <a:cubicBezTo>
                  <a:pt x="6375820" y="20835"/>
                  <a:pt x="6405443" y="19786"/>
                  <a:pt x="6460533" y="23729"/>
                </a:cubicBezTo>
                <a:cubicBezTo>
                  <a:pt x="6534856" y="29048"/>
                  <a:pt x="6730855" y="30688"/>
                  <a:pt x="6792087" y="26502"/>
                </a:cubicBezTo>
                <a:cubicBezTo>
                  <a:pt x="6807804" y="25428"/>
                  <a:pt x="6850666" y="27406"/>
                  <a:pt x="6887337" y="30898"/>
                </a:cubicBezTo>
                <a:cubicBezTo>
                  <a:pt x="6946597" y="36542"/>
                  <a:pt x="6954012" y="35860"/>
                  <a:pt x="6954012" y="24770"/>
                </a:cubicBezTo>
                <a:cubicBezTo>
                  <a:pt x="6954012" y="12258"/>
                  <a:pt x="6957559" y="11318"/>
                  <a:pt x="7018782" y="7602"/>
                </a:cubicBezTo>
                <a:cubicBezTo>
                  <a:pt x="7148156" y="-250"/>
                  <a:pt x="7817373" y="8532"/>
                  <a:pt x="7833651" y="18296"/>
                </a:cubicBezTo>
                <a:cubicBezTo>
                  <a:pt x="7837583" y="20654"/>
                  <a:pt x="7889018" y="23754"/>
                  <a:pt x="7947951" y="25185"/>
                </a:cubicBezTo>
                <a:cubicBezTo>
                  <a:pt x="8157866" y="30280"/>
                  <a:pt x="8283869" y="35577"/>
                  <a:pt x="8295132" y="39778"/>
                </a:cubicBezTo>
                <a:cubicBezTo>
                  <a:pt x="8301418" y="42122"/>
                  <a:pt x="8353503" y="43596"/>
                  <a:pt x="8410876" y="43053"/>
                </a:cubicBezTo>
                <a:cubicBezTo>
                  <a:pt x="8482587" y="42374"/>
                  <a:pt x="8519949" y="45039"/>
                  <a:pt x="8530420" y="51578"/>
                </a:cubicBezTo>
                <a:cubicBezTo>
                  <a:pt x="8542704" y="59249"/>
                  <a:pt x="8549380" y="59095"/>
                  <a:pt x="8564912" y="50783"/>
                </a:cubicBezTo>
                <a:cubicBezTo>
                  <a:pt x="8579885" y="42769"/>
                  <a:pt x="8586604" y="42492"/>
                  <a:pt x="8595094" y="49539"/>
                </a:cubicBezTo>
                <a:cubicBezTo>
                  <a:pt x="8602763" y="55903"/>
                  <a:pt x="8677175" y="59888"/>
                  <a:pt x="8844909" y="62918"/>
                </a:cubicBezTo>
                <a:cubicBezTo>
                  <a:pt x="8977335" y="65311"/>
                  <a:pt x="9087772" y="70461"/>
                  <a:pt x="9092710" y="74475"/>
                </a:cubicBezTo>
                <a:cubicBezTo>
                  <a:pt x="9097611" y="78457"/>
                  <a:pt x="9121614" y="81411"/>
                  <a:pt x="9146050" y="81038"/>
                </a:cubicBezTo>
                <a:cubicBezTo>
                  <a:pt x="9170488" y="80666"/>
                  <a:pt x="9219290" y="81916"/>
                  <a:pt x="9254502" y="83816"/>
                </a:cubicBezTo>
                <a:cubicBezTo>
                  <a:pt x="9302408" y="86401"/>
                  <a:pt x="9321164" y="84628"/>
                  <a:pt x="9329018" y="76775"/>
                </a:cubicBezTo>
                <a:cubicBezTo>
                  <a:pt x="9339728" y="66065"/>
                  <a:pt x="9361932" y="69379"/>
                  <a:pt x="9361932" y="81687"/>
                </a:cubicBezTo>
                <a:cubicBezTo>
                  <a:pt x="9361932" y="85430"/>
                  <a:pt x="9399080" y="88492"/>
                  <a:pt x="9444481" y="88492"/>
                </a:cubicBezTo>
                <a:cubicBezTo>
                  <a:pt x="9489885" y="88492"/>
                  <a:pt x="9528951" y="90410"/>
                  <a:pt x="9531296" y="92755"/>
                </a:cubicBezTo>
                <a:cubicBezTo>
                  <a:pt x="9533641" y="95100"/>
                  <a:pt x="9581360" y="98404"/>
                  <a:pt x="9637340" y="100096"/>
                </a:cubicBezTo>
                <a:cubicBezTo>
                  <a:pt x="9797195" y="104930"/>
                  <a:pt x="9913353" y="111422"/>
                  <a:pt x="9925812" y="116220"/>
                </a:cubicBezTo>
                <a:cubicBezTo>
                  <a:pt x="9945928" y="123967"/>
                  <a:pt x="10051041" y="118328"/>
                  <a:pt x="10056682" y="109200"/>
                </a:cubicBezTo>
                <a:cubicBezTo>
                  <a:pt x="10060396" y="103190"/>
                  <a:pt x="10067100" y="105113"/>
                  <a:pt x="10078518" y="115465"/>
                </a:cubicBezTo>
                <a:cubicBezTo>
                  <a:pt x="10093457" y="129007"/>
                  <a:pt x="10115018" y="131310"/>
                  <a:pt x="10309488" y="140134"/>
                </a:cubicBezTo>
                <a:cubicBezTo>
                  <a:pt x="10615608" y="154023"/>
                  <a:pt x="10660372" y="157280"/>
                  <a:pt x="10665801" y="166066"/>
                </a:cubicBezTo>
                <a:cubicBezTo>
                  <a:pt x="10669045" y="171314"/>
                  <a:pt x="10676123" y="170947"/>
                  <a:pt x="10687329" y="164950"/>
                </a:cubicBezTo>
                <a:cubicBezTo>
                  <a:pt x="10698553" y="158944"/>
                  <a:pt x="10707031" y="158508"/>
                  <a:pt x="10713193" y="163622"/>
                </a:cubicBezTo>
                <a:cubicBezTo>
                  <a:pt x="10718522" y="168044"/>
                  <a:pt x="10816415" y="173283"/>
                  <a:pt x="10947020" y="176136"/>
                </a:cubicBezTo>
                <a:cubicBezTo>
                  <a:pt x="11088484" y="179225"/>
                  <a:pt x="11178205" y="184228"/>
                  <a:pt x="11189297" y="189646"/>
                </a:cubicBezTo>
                <a:cubicBezTo>
                  <a:pt x="11202565" y="196127"/>
                  <a:pt x="11210532" y="195990"/>
                  <a:pt x="11221578" y="189091"/>
                </a:cubicBezTo>
                <a:cubicBezTo>
                  <a:pt x="11240201" y="177462"/>
                  <a:pt x="11268886" y="177314"/>
                  <a:pt x="11280362" y="188790"/>
                </a:cubicBezTo>
                <a:cubicBezTo>
                  <a:pt x="11285446" y="193874"/>
                  <a:pt x="11323424" y="199169"/>
                  <a:pt x="11369516" y="201219"/>
                </a:cubicBezTo>
                <a:cubicBezTo>
                  <a:pt x="11413678" y="203183"/>
                  <a:pt x="11449812" y="207331"/>
                  <a:pt x="11449812" y="210436"/>
                </a:cubicBezTo>
                <a:cubicBezTo>
                  <a:pt x="11449812" y="213542"/>
                  <a:pt x="11504679" y="218569"/>
                  <a:pt x="11571740" y="221608"/>
                </a:cubicBezTo>
                <a:cubicBezTo>
                  <a:pt x="11638801" y="224647"/>
                  <a:pt x="11695684" y="230396"/>
                  <a:pt x="11698148" y="234383"/>
                </a:cubicBezTo>
                <a:cubicBezTo>
                  <a:pt x="11700844" y="238744"/>
                  <a:pt x="11707042" y="237970"/>
                  <a:pt x="11713703" y="232441"/>
                </a:cubicBezTo>
                <a:cubicBezTo>
                  <a:pt x="11722091" y="225479"/>
                  <a:pt x="11726918" y="225390"/>
                  <a:pt x="11733599" y="232071"/>
                </a:cubicBezTo>
                <a:cubicBezTo>
                  <a:pt x="11738451" y="236922"/>
                  <a:pt x="11750307" y="240892"/>
                  <a:pt x="11759946" y="240892"/>
                </a:cubicBezTo>
                <a:cubicBezTo>
                  <a:pt x="11773561" y="240892"/>
                  <a:pt x="11777472" y="245143"/>
                  <a:pt x="11777472" y="259942"/>
                </a:cubicBezTo>
                <a:cubicBezTo>
                  <a:pt x="11777472" y="278773"/>
                  <a:pt x="11776725" y="278992"/>
                  <a:pt x="11712463" y="278992"/>
                </a:cubicBezTo>
                <a:cubicBezTo>
                  <a:pt x="11658989" y="278992"/>
                  <a:pt x="11646594" y="281230"/>
                  <a:pt x="11642612" y="291609"/>
                </a:cubicBezTo>
                <a:cubicBezTo>
                  <a:pt x="11636906" y="306480"/>
                  <a:pt x="11665005" y="332332"/>
                  <a:pt x="11686877" y="332332"/>
                </a:cubicBezTo>
                <a:cubicBezTo>
                  <a:pt x="11696160" y="332332"/>
                  <a:pt x="11701272" y="337708"/>
                  <a:pt x="11701272" y="347469"/>
                </a:cubicBezTo>
                <a:cubicBezTo>
                  <a:pt x="11701272" y="375702"/>
                  <a:pt x="11657677" y="385672"/>
                  <a:pt x="11534225" y="385672"/>
                </a:cubicBezTo>
                <a:cubicBezTo>
                  <a:pt x="11472710" y="385672"/>
                  <a:pt x="11419123" y="388817"/>
                  <a:pt x="11415141" y="392662"/>
                </a:cubicBezTo>
                <a:cubicBezTo>
                  <a:pt x="11411159" y="396506"/>
                  <a:pt x="11377041" y="403432"/>
                  <a:pt x="11339322" y="408054"/>
                </a:cubicBezTo>
                <a:cubicBezTo>
                  <a:pt x="11261688" y="417565"/>
                  <a:pt x="11262349" y="417548"/>
                  <a:pt x="11207657" y="411488"/>
                </a:cubicBezTo>
                <a:cubicBezTo>
                  <a:pt x="11181325" y="408570"/>
                  <a:pt x="11163602" y="410209"/>
                  <a:pt x="11156343" y="416233"/>
                </a:cubicBezTo>
                <a:cubicBezTo>
                  <a:pt x="11148963" y="422358"/>
                  <a:pt x="11096799" y="426807"/>
                  <a:pt x="11000355" y="429537"/>
                </a:cubicBezTo>
                <a:cubicBezTo>
                  <a:pt x="10891882" y="432608"/>
                  <a:pt x="10853302" y="436230"/>
                  <a:pt x="10846899" y="443945"/>
                </a:cubicBezTo>
                <a:cubicBezTo>
                  <a:pt x="10842195" y="449614"/>
                  <a:pt x="10825252" y="454252"/>
                  <a:pt x="10809249" y="454252"/>
                </a:cubicBezTo>
                <a:cubicBezTo>
                  <a:pt x="10779592" y="454252"/>
                  <a:pt x="10766724" y="464263"/>
                  <a:pt x="10770071" y="484732"/>
                </a:cubicBezTo>
                <a:cubicBezTo>
                  <a:pt x="10771668" y="494494"/>
                  <a:pt x="10750553" y="496501"/>
                  <a:pt x="10625372" y="498490"/>
                </a:cubicBezTo>
                <a:cubicBezTo>
                  <a:pt x="10528081" y="500036"/>
                  <a:pt x="10475200" y="503809"/>
                  <a:pt x="10468088" y="509712"/>
                </a:cubicBezTo>
                <a:cubicBezTo>
                  <a:pt x="10462194" y="514603"/>
                  <a:pt x="10441652" y="518699"/>
                  <a:pt x="10422440" y="518813"/>
                </a:cubicBezTo>
                <a:cubicBezTo>
                  <a:pt x="10392067" y="518995"/>
                  <a:pt x="10386953" y="521375"/>
                  <a:pt x="10383253" y="537051"/>
                </a:cubicBezTo>
                <a:cubicBezTo>
                  <a:pt x="10379019" y="554988"/>
                  <a:pt x="10378392" y="555086"/>
                  <a:pt x="10261820" y="556101"/>
                </a:cubicBezTo>
                <a:cubicBezTo>
                  <a:pt x="10138069" y="557179"/>
                  <a:pt x="10143927" y="558565"/>
                  <a:pt x="10126436" y="524066"/>
                </a:cubicBezTo>
                <a:cubicBezTo>
                  <a:pt x="10125720" y="522649"/>
                  <a:pt x="10114909" y="529047"/>
                  <a:pt x="10102416" y="538283"/>
                </a:cubicBezTo>
                <a:cubicBezTo>
                  <a:pt x="10084340" y="551647"/>
                  <a:pt x="10068289" y="555311"/>
                  <a:pt x="10023792" y="556227"/>
                </a:cubicBezTo>
                <a:cubicBezTo>
                  <a:pt x="9977364" y="557184"/>
                  <a:pt x="9967450" y="559620"/>
                  <a:pt x="9965338" y="570586"/>
                </a:cubicBezTo>
                <a:cubicBezTo>
                  <a:pt x="9963515" y="580050"/>
                  <a:pt x="9955396" y="583792"/>
                  <a:pt x="9936684" y="583792"/>
                </a:cubicBezTo>
                <a:cubicBezTo>
                  <a:pt x="9915020" y="583792"/>
                  <a:pt x="9910572" y="580992"/>
                  <a:pt x="9910572" y="567359"/>
                </a:cubicBezTo>
                <a:cubicBezTo>
                  <a:pt x="9910572" y="551013"/>
                  <a:pt x="9909932" y="550952"/>
                  <a:pt x="9790557" y="555903"/>
                </a:cubicBezTo>
                <a:cubicBezTo>
                  <a:pt x="9724549" y="558641"/>
                  <a:pt x="9649492" y="560892"/>
                  <a:pt x="9623763" y="560906"/>
                </a:cubicBezTo>
                <a:cubicBezTo>
                  <a:pt x="9585040" y="560929"/>
                  <a:pt x="9577167" y="563087"/>
                  <a:pt x="9578043" y="573447"/>
                </a:cubicBezTo>
                <a:cubicBezTo>
                  <a:pt x="9578623" y="580330"/>
                  <a:pt x="9574339" y="587633"/>
                  <a:pt x="9568517" y="589675"/>
                </a:cubicBezTo>
                <a:cubicBezTo>
                  <a:pt x="9562694" y="591718"/>
                  <a:pt x="9559936" y="590144"/>
                  <a:pt x="9562387" y="586178"/>
                </a:cubicBezTo>
                <a:cubicBezTo>
                  <a:pt x="9564838" y="582213"/>
                  <a:pt x="9556573" y="572902"/>
                  <a:pt x="9544021" y="565487"/>
                </a:cubicBezTo>
                <a:cubicBezTo>
                  <a:pt x="9524685" y="554065"/>
                  <a:pt x="9511077" y="552826"/>
                  <a:pt x="9454901" y="557375"/>
                </a:cubicBezTo>
                <a:cubicBezTo>
                  <a:pt x="9418436" y="560328"/>
                  <a:pt x="9383758" y="566622"/>
                  <a:pt x="9377838" y="571363"/>
                </a:cubicBezTo>
                <a:cubicBezTo>
                  <a:pt x="9369735" y="577851"/>
                  <a:pt x="9366281" y="577627"/>
                  <a:pt x="9363868" y="570457"/>
                </a:cubicBezTo>
                <a:cubicBezTo>
                  <a:pt x="9359487" y="557443"/>
                  <a:pt x="9334055" y="558399"/>
                  <a:pt x="9328923" y="571771"/>
                </a:cubicBezTo>
                <a:cubicBezTo>
                  <a:pt x="9326636" y="577732"/>
                  <a:pt x="9316839" y="583733"/>
                  <a:pt x="9307153" y="585106"/>
                </a:cubicBezTo>
                <a:cubicBezTo>
                  <a:pt x="9296254" y="586650"/>
                  <a:pt x="9288688" y="593572"/>
                  <a:pt x="9287301" y="603265"/>
                </a:cubicBezTo>
                <a:cubicBezTo>
                  <a:pt x="9285874" y="613236"/>
                  <a:pt x="9276416" y="621545"/>
                  <a:pt x="9261278" y="626125"/>
                </a:cubicBezTo>
                <a:cubicBezTo>
                  <a:pt x="9248198" y="630083"/>
                  <a:pt x="9233775" y="640180"/>
                  <a:pt x="9229228" y="648562"/>
                </a:cubicBezTo>
                <a:cubicBezTo>
                  <a:pt x="9224682" y="656944"/>
                  <a:pt x="9216676" y="666544"/>
                  <a:pt x="9211437" y="669895"/>
                </a:cubicBezTo>
                <a:cubicBezTo>
                  <a:pt x="9206198" y="673247"/>
                  <a:pt x="9201912" y="687414"/>
                  <a:pt x="9201912" y="701377"/>
                </a:cubicBezTo>
                <a:lnTo>
                  <a:pt x="9201912" y="726766"/>
                </a:lnTo>
                <a:lnTo>
                  <a:pt x="9415272" y="732382"/>
                </a:lnTo>
                <a:lnTo>
                  <a:pt x="9628632" y="737998"/>
                </a:lnTo>
                <a:lnTo>
                  <a:pt x="9628632" y="770855"/>
                </a:lnTo>
                <a:cubicBezTo>
                  <a:pt x="9628632" y="799127"/>
                  <a:pt x="9626241" y="804052"/>
                  <a:pt x="9611487" y="806147"/>
                </a:cubicBezTo>
                <a:cubicBezTo>
                  <a:pt x="9602057" y="807486"/>
                  <a:pt x="9594342" y="813725"/>
                  <a:pt x="9594342" y="820012"/>
                </a:cubicBezTo>
                <a:cubicBezTo>
                  <a:pt x="9594342" y="828242"/>
                  <a:pt x="9604476" y="832092"/>
                  <a:pt x="9630537" y="833764"/>
                </a:cubicBezTo>
                <a:cubicBezTo>
                  <a:pt x="9655949" y="835395"/>
                  <a:pt x="9666732" y="839367"/>
                  <a:pt x="9666732" y="847099"/>
                </a:cubicBezTo>
                <a:cubicBezTo>
                  <a:pt x="9666732" y="862121"/>
                  <a:pt x="9709423" y="861753"/>
                  <a:pt x="9715207" y="846682"/>
                </a:cubicBezTo>
                <a:cubicBezTo>
                  <a:pt x="9717620" y="840395"/>
                  <a:pt x="9726273" y="835252"/>
                  <a:pt x="9734438" y="835252"/>
                </a:cubicBezTo>
                <a:cubicBezTo>
                  <a:pt x="9742602" y="835252"/>
                  <a:pt x="9750841" y="830965"/>
                  <a:pt x="9752747" y="825727"/>
                </a:cubicBezTo>
                <a:cubicBezTo>
                  <a:pt x="9758948" y="808684"/>
                  <a:pt x="9784653" y="831103"/>
                  <a:pt x="9787137" y="855719"/>
                </a:cubicBezTo>
                <a:cubicBezTo>
                  <a:pt x="9789884" y="882964"/>
                  <a:pt x="9777055" y="895342"/>
                  <a:pt x="9739802" y="901387"/>
                </a:cubicBezTo>
                <a:cubicBezTo>
                  <a:pt x="9717781" y="904961"/>
                  <a:pt x="9712452" y="903404"/>
                  <a:pt x="9712452" y="893399"/>
                </a:cubicBezTo>
                <a:cubicBezTo>
                  <a:pt x="9712452" y="877824"/>
                  <a:pt x="9694556" y="877238"/>
                  <a:pt x="9681972" y="892402"/>
                </a:cubicBezTo>
                <a:cubicBezTo>
                  <a:pt x="9668988" y="908047"/>
                  <a:pt x="9643872" y="907042"/>
                  <a:pt x="9643872" y="890878"/>
                </a:cubicBezTo>
                <a:cubicBezTo>
                  <a:pt x="9643872" y="880802"/>
                  <a:pt x="9641840" y="879956"/>
                  <a:pt x="9634728" y="887068"/>
                </a:cubicBezTo>
                <a:cubicBezTo>
                  <a:pt x="9620344" y="901452"/>
                  <a:pt x="9599330" y="897885"/>
                  <a:pt x="9570956" y="876243"/>
                </a:cubicBezTo>
                <a:cubicBezTo>
                  <a:pt x="9550735" y="860821"/>
                  <a:pt x="9542407" y="858242"/>
                  <a:pt x="9534369" y="864912"/>
                </a:cubicBezTo>
                <a:cubicBezTo>
                  <a:pt x="9528646" y="869663"/>
                  <a:pt x="9502209" y="874463"/>
                  <a:pt x="9475623" y="875579"/>
                </a:cubicBezTo>
                <a:cubicBezTo>
                  <a:pt x="9431268" y="877440"/>
                  <a:pt x="9426919" y="879156"/>
                  <a:pt x="9422848" y="896395"/>
                </a:cubicBezTo>
                <a:cubicBezTo>
                  <a:pt x="9417876" y="917458"/>
                  <a:pt x="9392412" y="927335"/>
                  <a:pt x="9392412" y="908200"/>
                </a:cubicBezTo>
                <a:cubicBezTo>
                  <a:pt x="9392412" y="892934"/>
                  <a:pt x="9372606" y="892501"/>
                  <a:pt x="9366797" y="907642"/>
                </a:cubicBezTo>
                <a:cubicBezTo>
                  <a:pt x="9364384" y="913928"/>
                  <a:pt x="9355444" y="919072"/>
                  <a:pt x="9346931" y="919072"/>
                </a:cubicBezTo>
                <a:cubicBezTo>
                  <a:pt x="9334813" y="919072"/>
                  <a:pt x="9331452" y="914109"/>
                  <a:pt x="9331452" y="896212"/>
                </a:cubicBezTo>
                <a:lnTo>
                  <a:pt x="9331452" y="873352"/>
                </a:lnTo>
                <a:lnTo>
                  <a:pt x="9283446" y="873352"/>
                </a:lnTo>
                <a:cubicBezTo>
                  <a:pt x="9257043" y="873352"/>
                  <a:pt x="9231712" y="869624"/>
                  <a:pt x="9227156" y="865068"/>
                </a:cubicBezTo>
                <a:cubicBezTo>
                  <a:pt x="9221191" y="859103"/>
                  <a:pt x="9217439" y="859103"/>
                  <a:pt x="9213753" y="865068"/>
                </a:cubicBezTo>
                <a:cubicBezTo>
                  <a:pt x="9210937" y="869624"/>
                  <a:pt x="9197296" y="873352"/>
                  <a:pt x="9183440" y="873352"/>
                </a:cubicBezTo>
                <a:cubicBezTo>
                  <a:pt x="9169584" y="873352"/>
                  <a:pt x="9149529" y="880210"/>
                  <a:pt x="9138872" y="888592"/>
                </a:cubicBezTo>
                <a:cubicBezTo>
                  <a:pt x="9128217" y="896974"/>
                  <a:pt x="9110609" y="903832"/>
                  <a:pt x="9099745" y="903832"/>
                </a:cubicBezTo>
                <a:cubicBezTo>
                  <a:pt x="9088881" y="903832"/>
                  <a:pt x="9079992" y="907261"/>
                  <a:pt x="9079992" y="911452"/>
                </a:cubicBezTo>
                <a:cubicBezTo>
                  <a:pt x="9079992" y="915643"/>
                  <a:pt x="9072706" y="919072"/>
                  <a:pt x="9063800" y="919072"/>
                </a:cubicBezTo>
                <a:cubicBezTo>
                  <a:pt x="9050129" y="919072"/>
                  <a:pt x="9048271" y="915749"/>
                  <a:pt x="9051875" y="897735"/>
                </a:cubicBezTo>
                <a:cubicBezTo>
                  <a:pt x="9057395" y="870131"/>
                  <a:pt x="9032828" y="850985"/>
                  <a:pt x="9012587" y="867116"/>
                </a:cubicBezTo>
                <a:cubicBezTo>
                  <a:pt x="8986843" y="887632"/>
                  <a:pt x="8965181" y="896212"/>
                  <a:pt x="8939125" y="896212"/>
                </a:cubicBezTo>
                <a:cubicBezTo>
                  <a:pt x="8922027" y="896212"/>
                  <a:pt x="8913040" y="899589"/>
                  <a:pt x="8914257" y="905556"/>
                </a:cubicBezTo>
                <a:cubicBezTo>
                  <a:pt x="8915304" y="910695"/>
                  <a:pt x="8908910" y="916016"/>
                  <a:pt x="8900049" y="917381"/>
                </a:cubicBezTo>
                <a:cubicBezTo>
                  <a:pt x="8887367" y="919333"/>
                  <a:pt x="8882944" y="914909"/>
                  <a:pt x="8879284" y="896607"/>
                </a:cubicBezTo>
                <a:cubicBezTo>
                  <a:pt x="8875037" y="875371"/>
                  <a:pt x="8872008" y="873352"/>
                  <a:pt x="8844412" y="873352"/>
                </a:cubicBezTo>
                <a:cubicBezTo>
                  <a:pt x="8827791" y="873352"/>
                  <a:pt x="8812072" y="869923"/>
                  <a:pt x="8809482" y="865732"/>
                </a:cubicBezTo>
                <a:cubicBezTo>
                  <a:pt x="8806853" y="861479"/>
                  <a:pt x="8771303" y="858112"/>
                  <a:pt x="8729023" y="858112"/>
                </a:cubicBezTo>
                <a:cubicBezTo>
                  <a:pt x="8664052" y="858112"/>
                  <a:pt x="8653272" y="859881"/>
                  <a:pt x="8653272" y="870545"/>
                </a:cubicBezTo>
                <a:cubicBezTo>
                  <a:pt x="8653272" y="880617"/>
                  <a:pt x="8647579" y="882215"/>
                  <a:pt x="8623303" y="878959"/>
                </a:cubicBezTo>
                <a:cubicBezTo>
                  <a:pt x="8601816" y="876077"/>
                  <a:pt x="8592178" y="877949"/>
                  <a:pt x="8589252" y="885575"/>
                </a:cubicBezTo>
                <a:cubicBezTo>
                  <a:pt x="8584780" y="897229"/>
                  <a:pt x="8561832" y="900390"/>
                  <a:pt x="8561832" y="889353"/>
                </a:cubicBezTo>
                <a:cubicBezTo>
                  <a:pt x="8561832" y="885581"/>
                  <a:pt x="8548973" y="882570"/>
                  <a:pt x="8533257" y="882663"/>
                </a:cubicBezTo>
                <a:cubicBezTo>
                  <a:pt x="8499847" y="882862"/>
                  <a:pt x="8460792" y="873867"/>
                  <a:pt x="8454685" y="864568"/>
                </a:cubicBezTo>
                <a:cubicBezTo>
                  <a:pt x="8450431" y="858092"/>
                  <a:pt x="8381046" y="854537"/>
                  <a:pt x="8304657" y="856883"/>
                </a:cubicBezTo>
                <a:cubicBezTo>
                  <a:pt x="8274723" y="857802"/>
                  <a:pt x="8264652" y="860989"/>
                  <a:pt x="8264652" y="869542"/>
                </a:cubicBezTo>
                <a:cubicBezTo>
                  <a:pt x="8264652" y="877111"/>
                  <a:pt x="8257082" y="880972"/>
                  <a:pt x="8242242" y="880972"/>
                </a:cubicBezTo>
                <a:cubicBezTo>
                  <a:pt x="8229917" y="880972"/>
                  <a:pt x="8217712" y="884401"/>
                  <a:pt x="8215122" y="888592"/>
                </a:cubicBezTo>
                <a:cubicBezTo>
                  <a:pt x="8212533" y="892783"/>
                  <a:pt x="8200695" y="896212"/>
                  <a:pt x="8188818" y="896212"/>
                </a:cubicBezTo>
                <a:cubicBezTo>
                  <a:pt x="8167626" y="896212"/>
                  <a:pt x="8153308" y="912981"/>
                  <a:pt x="8162207" y="927379"/>
                </a:cubicBezTo>
                <a:cubicBezTo>
                  <a:pt x="8164563" y="931192"/>
                  <a:pt x="8191321" y="934312"/>
                  <a:pt x="8221668" y="934312"/>
                </a:cubicBezTo>
                <a:cubicBezTo>
                  <a:pt x="8253992" y="934312"/>
                  <a:pt x="8280579" y="938046"/>
                  <a:pt x="8285861" y="943329"/>
                </a:cubicBezTo>
                <a:cubicBezTo>
                  <a:pt x="8292242" y="949710"/>
                  <a:pt x="8351785" y="952830"/>
                  <a:pt x="8489528" y="954002"/>
                </a:cubicBezTo>
                <a:cubicBezTo>
                  <a:pt x="8615060" y="955070"/>
                  <a:pt x="8687690" y="958574"/>
                  <a:pt x="8694071" y="963870"/>
                </a:cubicBezTo>
                <a:cubicBezTo>
                  <a:pt x="8708017" y="975444"/>
                  <a:pt x="9044149" y="977073"/>
                  <a:pt x="9047977" y="965585"/>
                </a:cubicBezTo>
                <a:cubicBezTo>
                  <a:pt x="9051474" y="955095"/>
                  <a:pt x="9095232" y="954360"/>
                  <a:pt x="9095232" y="964792"/>
                </a:cubicBezTo>
                <a:cubicBezTo>
                  <a:pt x="9095232" y="969685"/>
                  <a:pt x="9170907" y="972471"/>
                  <a:pt x="9306687" y="972578"/>
                </a:cubicBezTo>
                <a:cubicBezTo>
                  <a:pt x="9422987" y="972670"/>
                  <a:pt x="9593580" y="978204"/>
                  <a:pt x="9685782" y="984876"/>
                </a:cubicBezTo>
                <a:cubicBezTo>
                  <a:pt x="9777984" y="991549"/>
                  <a:pt x="9863709" y="996212"/>
                  <a:pt x="9876282" y="995239"/>
                </a:cubicBezTo>
                <a:cubicBezTo>
                  <a:pt x="9968108" y="988134"/>
                  <a:pt x="10065470" y="1000651"/>
                  <a:pt x="10069166" y="1020037"/>
                </a:cubicBezTo>
                <a:cubicBezTo>
                  <a:pt x="10071058" y="1029955"/>
                  <a:pt x="10066659" y="1033372"/>
                  <a:pt x="10051998" y="1033372"/>
                </a:cubicBezTo>
                <a:cubicBezTo>
                  <a:pt x="10041156" y="1033372"/>
                  <a:pt x="10025474" y="1037626"/>
                  <a:pt x="10017149" y="1042825"/>
                </a:cubicBezTo>
                <a:cubicBezTo>
                  <a:pt x="10005033" y="1050391"/>
                  <a:pt x="9998851" y="1050304"/>
                  <a:pt x="9986175" y="1042387"/>
                </a:cubicBezTo>
                <a:cubicBezTo>
                  <a:pt x="9974366" y="1035012"/>
                  <a:pt x="9967715" y="1034674"/>
                  <a:pt x="9960024" y="1041056"/>
                </a:cubicBezTo>
                <a:cubicBezTo>
                  <a:pt x="9952561" y="1047250"/>
                  <a:pt x="9941671" y="1047382"/>
                  <a:pt x="9920617" y="1041536"/>
                </a:cubicBezTo>
                <a:cubicBezTo>
                  <a:pt x="9882755" y="1031023"/>
                  <a:pt x="9880092" y="1031237"/>
                  <a:pt x="9880092" y="1044802"/>
                </a:cubicBezTo>
                <a:cubicBezTo>
                  <a:pt x="9880092" y="1051088"/>
                  <a:pt x="9874948" y="1056232"/>
                  <a:pt x="9868662" y="1056232"/>
                </a:cubicBezTo>
                <a:cubicBezTo>
                  <a:pt x="9862376" y="1056232"/>
                  <a:pt x="9857232" y="1051460"/>
                  <a:pt x="9857232" y="1045628"/>
                </a:cubicBezTo>
                <a:cubicBezTo>
                  <a:pt x="9857232" y="1029221"/>
                  <a:pt x="9832018" y="1026600"/>
                  <a:pt x="9709025" y="1030227"/>
                </a:cubicBezTo>
                <a:cubicBezTo>
                  <a:pt x="9629979" y="1032558"/>
                  <a:pt x="9593313" y="1036469"/>
                  <a:pt x="9589243" y="1043004"/>
                </a:cubicBezTo>
                <a:cubicBezTo>
                  <a:pt x="9584592" y="1050472"/>
                  <a:pt x="9580194" y="1050449"/>
                  <a:pt x="9568008" y="1042897"/>
                </a:cubicBezTo>
                <a:cubicBezTo>
                  <a:pt x="9558148" y="1036786"/>
                  <a:pt x="9523238" y="1033433"/>
                  <a:pt x="9470620" y="1033541"/>
                </a:cubicBezTo>
                <a:cubicBezTo>
                  <a:pt x="9366148" y="1033757"/>
                  <a:pt x="9355957" y="1040001"/>
                  <a:pt x="9352739" y="1105762"/>
                </a:cubicBezTo>
                <a:lnTo>
                  <a:pt x="9350502" y="1151482"/>
                </a:lnTo>
                <a:lnTo>
                  <a:pt x="9315881" y="1155292"/>
                </a:lnTo>
                <a:cubicBezTo>
                  <a:pt x="9278038" y="1159457"/>
                  <a:pt x="9243299" y="1181999"/>
                  <a:pt x="9238886" y="1205256"/>
                </a:cubicBezTo>
                <a:cubicBezTo>
                  <a:pt x="9235149" y="1224955"/>
                  <a:pt x="9190675" y="1229857"/>
                  <a:pt x="9171678" y="1212664"/>
                </a:cubicBezTo>
                <a:cubicBezTo>
                  <a:pt x="9159104" y="1201285"/>
                  <a:pt x="9156418" y="1201805"/>
                  <a:pt x="9135096" y="1219748"/>
                </a:cubicBezTo>
                <a:cubicBezTo>
                  <a:pt x="9109139" y="1241588"/>
                  <a:pt x="9096584" y="1243190"/>
                  <a:pt x="9057673" y="1229628"/>
                </a:cubicBezTo>
                <a:cubicBezTo>
                  <a:pt x="9014787" y="1214679"/>
                  <a:pt x="9007588" y="1193870"/>
                  <a:pt x="9042457" y="1185639"/>
                </a:cubicBezTo>
                <a:cubicBezTo>
                  <a:pt x="9063776" y="1180606"/>
                  <a:pt x="9067352" y="1160545"/>
                  <a:pt x="9047607" y="1156743"/>
                </a:cubicBezTo>
                <a:cubicBezTo>
                  <a:pt x="9039470" y="1155175"/>
                  <a:pt x="9034272" y="1158847"/>
                  <a:pt x="9034272" y="1166163"/>
                </a:cubicBezTo>
                <a:cubicBezTo>
                  <a:pt x="9034272" y="1173072"/>
                  <a:pt x="9027814" y="1178152"/>
                  <a:pt x="9019032" y="1178152"/>
                </a:cubicBezTo>
                <a:cubicBezTo>
                  <a:pt x="9007263" y="1178152"/>
                  <a:pt x="9003792" y="1183232"/>
                  <a:pt x="9003792" y="1200453"/>
                </a:cubicBezTo>
                <a:cubicBezTo>
                  <a:pt x="9003792" y="1227760"/>
                  <a:pt x="9001312" y="1228354"/>
                  <a:pt x="8900018" y="1225287"/>
                </a:cubicBezTo>
                <a:cubicBezTo>
                  <a:pt x="8828577" y="1223123"/>
                  <a:pt x="8820912" y="1221506"/>
                  <a:pt x="8820912" y="1208591"/>
                </a:cubicBezTo>
                <a:cubicBezTo>
                  <a:pt x="8820912" y="1200726"/>
                  <a:pt x="8824323" y="1192183"/>
                  <a:pt x="8828491" y="1189607"/>
                </a:cubicBezTo>
                <a:cubicBezTo>
                  <a:pt x="8832660" y="1187031"/>
                  <a:pt x="8839638" y="1178256"/>
                  <a:pt x="8843999" y="1170108"/>
                </a:cubicBezTo>
                <a:cubicBezTo>
                  <a:pt x="8850252" y="1158424"/>
                  <a:pt x="8849455" y="1155292"/>
                  <a:pt x="8840230" y="1155292"/>
                </a:cubicBezTo>
                <a:cubicBezTo>
                  <a:pt x="8833796" y="1155292"/>
                  <a:pt x="8828532" y="1160435"/>
                  <a:pt x="8828532" y="1166722"/>
                </a:cubicBezTo>
                <a:cubicBezTo>
                  <a:pt x="8828532" y="1173008"/>
                  <a:pt x="8825438" y="1178152"/>
                  <a:pt x="8821657" y="1178152"/>
                </a:cubicBezTo>
                <a:cubicBezTo>
                  <a:pt x="8817876" y="1178152"/>
                  <a:pt x="8811360" y="1187970"/>
                  <a:pt x="8807177" y="1199969"/>
                </a:cubicBezTo>
                <a:cubicBezTo>
                  <a:pt x="8800487" y="1219161"/>
                  <a:pt x="8795124" y="1222190"/>
                  <a:pt x="8762617" y="1225139"/>
                </a:cubicBezTo>
                <a:cubicBezTo>
                  <a:pt x="8742292" y="1226983"/>
                  <a:pt x="8709375" y="1227107"/>
                  <a:pt x="8689467" y="1225414"/>
                </a:cubicBezTo>
                <a:cubicBezTo>
                  <a:pt x="8659895" y="1222900"/>
                  <a:pt x="8653272" y="1219655"/>
                  <a:pt x="8653272" y="1207676"/>
                </a:cubicBezTo>
                <a:cubicBezTo>
                  <a:pt x="8653272" y="1199210"/>
                  <a:pt x="8661003" y="1190075"/>
                  <a:pt x="8671565" y="1186060"/>
                </a:cubicBezTo>
                <a:cubicBezTo>
                  <a:pt x="8688572" y="1179593"/>
                  <a:pt x="8689591" y="1176107"/>
                  <a:pt x="8686058" y="1136402"/>
                </a:cubicBezTo>
                <a:cubicBezTo>
                  <a:pt x="8680071" y="1069119"/>
                  <a:pt x="8685852" y="1056232"/>
                  <a:pt x="8721997" y="1056232"/>
                </a:cubicBezTo>
                <a:cubicBezTo>
                  <a:pt x="8742831" y="1056232"/>
                  <a:pt x="8752332" y="1052911"/>
                  <a:pt x="8752332" y="1045628"/>
                </a:cubicBezTo>
                <a:cubicBezTo>
                  <a:pt x="8752332" y="1032426"/>
                  <a:pt x="8720560" y="1023873"/>
                  <a:pt x="8695182" y="1030243"/>
                </a:cubicBezTo>
                <a:cubicBezTo>
                  <a:pt x="8680776" y="1033858"/>
                  <a:pt x="8676132" y="1032036"/>
                  <a:pt x="8676132" y="1022768"/>
                </a:cubicBezTo>
                <a:cubicBezTo>
                  <a:pt x="8676132" y="1016027"/>
                  <a:pt x="8670988" y="1010512"/>
                  <a:pt x="8664702" y="1010512"/>
                </a:cubicBezTo>
                <a:cubicBezTo>
                  <a:pt x="8658416" y="1010512"/>
                  <a:pt x="8653272" y="1013713"/>
                  <a:pt x="8653272" y="1017626"/>
                </a:cubicBezTo>
                <a:cubicBezTo>
                  <a:pt x="8653272" y="1021538"/>
                  <a:pt x="8643905" y="1025824"/>
                  <a:pt x="8632457" y="1027151"/>
                </a:cubicBezTo>
                <a:cubicBezTo>
                  <a:pt x="8604920" y="1030340"/>
                  <a:pt x="8593192" y="1061300"/>
                  <a:pt x="8606052" y="1096862"/>
                </a:cubicBezTo>
                <a:cubicBezTo>
                  <a:pt x="8611068" y="1110734"/>
                  <a:pt x="8615172" y="1139448"/>
                  <a:pt x="8615172" y="1160671"/>
                </a:cubicBezTo>
                <a:cubicBezTo>
                  <a:pt x="8615172" y="1220065"/>
                  <a:pt x="8610148" y="1221758"/>
                  <a:pt x="8422565" y="1225561"/>
                </a:cubicBezTo>
                <a:cubicBezTo>
                  <a:pt x="8301945" y="1228006"/>
                  <a:pt x="8264384" y="1226545"/>
                  <a:pt x="8261603" y="1219296"/>
                </a:cubicBezTo>
                <a:cubicBezTo>
                  <a:pt x="8257873" y="1209578"/>
                  <a:pt x="8238736" y="1209148"/>
                  <a:pt x="8229313" y="1218571"/>
                </a:cubicBezTo>
                <a:cubicBezTo>
                  <a:pt x="8226398" y="1221486"/>
                  <a:pt x="8212337" y="1223871"/>
                  <a:pt x="8198067" y="1223871"/>
                </a:cubicBezTo>
                <a:cubicBezTo>
                  <a:pt x="8183799" y="1223871"/>
                  <a:pt x="8166980" y="1229015"/>
                  <a:pt x="8160693" y="1235301"/>
                </a:cubicBezTo>
                <a:cubicBezTo>
                  <a:pt x="8154407" y="1241588"/>
                  <a:pt x="8141622" y="1246731"/>
                  <a:pt x="8132282" y="1246731"/>
                </a:cubicBezTo>
                <a:cubicBezTo>
                  <a:pt x="8122943" y="1246731"/>
                  <a:pt x="8112043" y="1249735"/>
                  <a:pt x="8108061" y="1253405"/>
                </a:cubicBezTo>
                <a:cubicBezTo>
                  <a:pt x="8104080" y="1257075"/>
                  <a:pt x="8082761" y="1262345"/>
                  <a:pt x="8060685" y="1265115"/>
                </a:cubicBezTo>
                <a:cubicBezTo>
                  <a:pt x="8027251" y="1269310"/>
                  <a:pt x="8019734" y="1268027"/>
                  <a:pt x="8015668" y="1257432"/>
                </a:cubicBezTo>
                <a:cubicBezTo>
                  <a:pt x="8012984" y="1250436"/>
                  <a:pt x="8014758" y="1238355"/>
                  <a:pt x="8019610" y="1230585"/>
                </a:cubicBezTo>
                <a:cubicBezTo>
                  <a:pt x="8040021" y="1197900"/>
                  <a:pt x="8014806" y="1188980"/>
                  <a:pt x="7984474" y="1218156"/>
                </a:cubicBezTo>
                <a:cubicBezTo>
                  <a:pt x="7974671" y="1227586"/>
                  <a:pt x="7958726" y="1243017"/>
                  <a:pt x="7949043" y="1252446"/>
                </a:cubicBezTo>
                <a:cubicBezTo>
                  <a:pt x="7939357" y="1261878"/>
                  <a:pt x="7921921" y="1269591"/>
                  <a:pt x="7910289" y="1269591"/>
                </a:cubicBezTo>
                <a:cubicBezTo>
                  <a:pt x="7898659" y="1269591"/>
                  <a:pt x="7885336" y="1274370"/>
                  <a:pt x="7880682" y="1280210"/>
                </a:cubicBezTo>
                <a:cubicBezTo>
                  <a:pt x="7876029" y="1286050"/>
                  <a:pt x="7856150" y="1293085"/>
                  <a:pt x="7836506" y="1295845"/>
                </a:cubicBezTo>
                <a:cubicBezTo>
                  <a:pt x="7805416" y="1300212"/>
                  <a:pt x="7799707" y="1298837"/>
                  <a:pt x="7792423" y="1285227"/>
                </a:cubicBezTo>
                <a:cubicBezTo>
                  <a:pt x="7781608" y="1265018"/>
                  <a:pt x="7753947" y="1264768"/>
                  <a:pt x="7748700" y="1284832"/>
                </a:cubicBezTo>
                <a:cubicBezTo>
                  <a:pt x="7744300" y="1301657"/>
                  <a:pt x="7719841" y="1305555"/>
                  <a:pt x="7712837" y="1290547"/>
                </a:cubicBezTo>
                <a:cubicBezTo>
                  <a:pt x="7709281" y="1282927"/>
                  <a:pt x="7707503" y="1282927"/>
                  <a:pt x="7703947" y="1290547"/>
                </a:cubicBezTo>
                <a:cubicBezTo>
                  <a:pt x="7697720" y="1303892"/>
                  <a:pt x="7665704" y="1302410"/>
                  <a:pt x="7643316" y="1287740"/>
                </a:cubicBezTo>
                <a:cubicBezTo>
                  <a:pt x="7628849" y="1278261"/>
                  <a:pt x="7622042" y="1277445"/>
                  <a:pt x="7613888" y="1284213"/>
                </a:cubicBezTo>
                <a:cubicBezTo>
                  <a:pt x="7602215" y="1293901"/>
                  <a:pt x="7375632" y="1305689"/>
                  <a:pt x="7283577" y="1301397"/>
                </a:cubicBezTo>
                <a:cubicBezTo>
                  <a:pt x="7242183" y="1299467"/>
                  <a:pt x="7228332" y="1296112"/>
                  <a:pt x="7228332" y="1288017"/>
                </a:cubicBezTo>
                <a:cubicBezTo>
                  <a:pt x="7228332" y="1270399"/>
                  <a:pt x="7214363" y="1275730"/>
                  <a:pt x="7211717" y="1294357"/>
                </a:cubicBezTo>
                <a:cubicBezTo>
                  <a:pt x="7209012" y="1313408"/>
                  <a:pt x="7179012" y="1322379"/>
                  <a:pt x="7164969" y="1308337"/>
                </a:cubicBezTo>
                <a:cubicBezTo>
                  <a:pt x="7153876" y="1297244"/>
                  <a:pt x="7117372" y="1297857"/>
                  <a:pt x="7098812" y="1309448"/>
                </a:cubicBezTo>
                <a:cubicBezTo>
                  <a:pt x="7086475" y="1317152"/>
                  <a:pt x="7081596" y="1316621"/>
                  <a:pt x="7071445" y="1306470"/>
                </a:cubicBezTo>
                <a:cubicBezTo>
                  <a:pt x="7062590" y="1297615"/>
                  <a:pt x="7050707" y="1295241"/>
                  <a:pt x="7029485" y="1298088"/>
                </a:cubicBezTo>
                <a:cubicBezTo>
                  <a:pt x="7012811" y="1300324"/>
                  <a:pt x="6995394" y="1298337"/>
                  <a:pt x="6989612" y="1293539"/>
                </a:cubicBezTo>
                <a:cubicBezTo>
                  <a:pt x="6981649" y="1286930"/>
                  <a:pt x="6977072" y="1289271"/>
                  <a:pt x="6969202" y="1303976"/>
                </a:cubicBezTo>
                <a:cubicBezTo>
                  <a:pt x="6957906" y="1325084"/>
                  <a:pt x="6931152" y="1329802"/>
                  <a:pt x="6931152" y="1310687"/>
                </a:cubicBezTo>
                <a:cubicBezTo>
                  <a:pt x="6931152" y="1301849"/>
                  <a:pt x="6927442" y="1300089"/>
                  <a:pt x="6917817" y="1304363"/>
                </a:cubicBezTo>
                <a:cubicBezTo>
                  <a:pt x="6894532" y="1314702"/>
                  <a:pt x="6838691" y="1317339"/>
                  <a:pt x="6829867" y="1308515"/>
                </a:cubicBezTo>
                <a:cubicBezTo>
                  <a:pt x="6825223" y="1303871"/>
                  <a:pt x="6813708" y="1300072"/>
                  <a:pt x="6804277" y="1300072"/>
                </a:cubicBezTo>
                <a:cubicBezTo>
                  <a:pt x="6794846" y="1300072"/>
                  <a:pt x="6783800" y="1294123"/>
                  <a:pt x="6779731" y="1286851"/>
                </a:cubicBezTo>
                <a:cubicBezTo>
                  <a:pt x="6773049" y="1274911"/>
                  <a:pt x="6770744" y="1275650"/>
                  <a:pt x="6755939" y="1294471"/>
                </a:cubicBezTo>
                <a:cubicBezTo>
                  <a:pt x="6743049" y="1310858"/>
                  <a:pt x="6733151" y="1315312"/>
                  <a:pt x="6709619" y="1315312"/>
                </a:cubicBezTo>
                <a:cubicBezTo>
                  <a:pt x="6688097" y="1315312"/>
                  <a:pt x="6679692" y="1312102"/>
                  <a:pt x="6679692" y="1303882"/>
                </a:cubicBezTo>
                <a:cubicBezTo>
                  <a:pt x="6679692" y="1289534"/>
                  <a:pt x="6665074" y="1289583"/>
                  <a:pt x="6646027" y="1303995"/>
                </a:cubicBezTo>
                <a:cubicBezTo>
                  <a:pt x="6635592" y="1311891"/>
                  <a:pt x="6628649" y="1312760"/>
                  <a:pt x="6621750" y="1307034"/>
                </a:cubicBezTo>
                <a:cubicBezTo>
                  <a:pt x="6614960" y="1301400"/>
                  <a:pt x="6607325" y="1301563"/>
                  <a:pt x="6596076" y="1307583"/>
                </a:cubicBezTo>
                <a:cubicBezTo>
                  <a:pt x="6585869" y="1313045"/>
                  <a:pt x="6544255" y="1315309"/>
                  <a:pt x="6481276" y="1313827"/>
                </a:cubicBezTo>
                <a:cubicBezTo>
                  <a:pt x="6426941" y="1312548"/>
                  <a:pt x="6382492" y="1314074"/>
                  <a:pt x="6382499" y="1317217"/>
                </a:cubicBezTo>
                <a:cubicBezTo>
                  <a:pt x="6382506" y="1320360"/>
                  <a:pt x="6370511" y="1322932"/>
                  <a:pt x="6355842" y="1322932"/>
                </a:cubicBezTo>
                <a:cubicBezTo>
                  <a:pt x="6341174" y="1322932"/>
                  <a:pt x="6329172" y="1320179"/>
                  <a:pt x="6329172" y="1316815"/>
                </a:cubicBezTo>
                <a:cubicBezTo>
                  <a:pt x="6329172" y="1313451"/>
                  <a:pt x="6309455" y="1313501"/>
                  <a:pt x="6285357" y="1316925"/>
                </a:cubicBezTo>
                <a:cubicBezTo>
                  <a:pt x="6238319" y="1323610"/>
                  <a:pt x="6158626" y="1329538"/>
                  <a:pt x="6075802" y="1332513"/>
                </a:cubicBezTo>
                <a:cubicBezTo>
                  <a:pt x="6047509" y="1333530"/>
                  <a:pt x="6024363" y="1336933"/>
                  <a:pt x="6024367" y="1340076"/>
                </a:cubicBezTo>
                <a:cubicBezTo>
                  <a:pt x="6024374" y="1349179"/>
                  <a:pt x="5997840" y="1346691"/>
                  <a:pt x="5987796" y="1336647"/>
                </a:cubicBezTo>
                <a:cubicBezTo>
                  <a:pt x="5982767" y="1331618"/>
                  <a:pt x="5978652" y="1319617"/>
                  <a:pt x="5978652" y="1309977"/>
                </a:cubicBezTo>
                <a:cubicBezTo>
                  <a:pt x="5978652" y="1299832"/>
                  <a:pt x="5974047" y="1292451"/>
                  <a:pt x="5967718" y="1292451"/>
                </a:cubicBezTo>
                <a:cubicBezTo>
                  <a:pt x="5948896" y="1292451"/>
                  <a:pt x="5917692" y="1306932"/>
                  <a:pt x="5917692" y="1315667"/>
                </a:cubicBezTo>
                <a:cubicBezTo>
                  <a:pt x="5917692" y="1320261"/>
                  <a:pt x="5912793" y="1328919"/>
                  <a:pt x="5906806" y="1334906"/>
                </a:cubicBezTo>
                <a:cubicBezTo>
                  <a:pt x="5895171" y="1346541"/>
                  <a:pt x="5879589" y="1349503"/>
                  <a:pt x="5879598" y="1340076"/>
                </a:cubicBezTo>
                <a:cubicBezTo>
                  <a:pt x="5879601" y="1336933"/>
                  <a:pt x="5854741" y="1333678"/>
                  <a:pt x="5824353" y="1332843"/>
                </a:cubicBezTo>
                <a:cubicBezTo>
                  <a:pt x="5793965" y="1332008"/>
                  <a:pt x="5757291" y="1330578"/>
                  <a:pt x="5742856" y="1329666"/>
                </a:cubicBezTo>
                <a:cubicBezTo>
                  <a:pt x="5728253" y="1328744"/>
                  <a:pt x="5715295" y="1331953"/>
                  <a:pt x="5713646" y="1336900"/>
                </a:cubicBezTo>
                <a:cubicBezTo>
                  <a:pt x="5709600" y="1349037"/>
                  <a:pt x="5688409" y="1347672"/>
                  <a:pt x="5670491" y="1334119"/>
                </a:cubicBezTo>
                <a:cubicBezTo>
                  <a:pt x="5651410" y="1319687"/>
                  <a:pt x="5628855" y="1319803"/>
                  <a:pt x="5623268" y="1334361"/>
                </a:cubicBezTo>
                <a:cubicBezTo>
                  <a:pt x="5619800" y="1343399"/>
                  <a:pt x="5603900" y="1345791"/>
                  <a:pt x="5547307" y="1345791"/>
                </a:cubicBezTo>
                <a:cubicBezTo>
                  <a:pt x="5501000" y="1345792"/>
                  <a:pt x="5475732" y="1342878"/>
                  <a:pt x="5475732" y="1337537"/>
                </a:cubicBezTo>
                <a:cubicBezTo>
                  <a:pt x="5475732" y="1332996"/>
                  <a:pt x="5471446" y="1330853"/>
                  <a:pt x="5466207" y="1332774"/>
                </a:cubicBezTo>
                <a:cubicBezTo>
                  <a:pt x="5460969" y="1334695"/>
                  <a:pt x="5457539" y="1340124"/>
                  <a:pt x="5458587" y="1344839"/>
                </a:cubicBezTo>
                <a:cubicBezTo>
                  <a:pt x="5461490" y="1357900"/>
                  <a:pt x="5420537" y="1355075"/>
                  <a:pt x="5400170" y="1340809"/>
                </a:cubicBezTo>
                <a:cubicBezTo>
                  <a:pt x="5385952" y="1330850"/>
                  <a:pt x="5379225" y="1330051"/>
                  <a:pt x="5368098" y="1336999"/>
                </a:cubicBezTo>
                <a:cubicBezTo>
                  <a:pt x="5348845" y="1349023"/>
                  <a:pt x="5220753" y="1348461"/>
                  <a:pt x="5201076" y="1336267"/>
                </a:cubicBezTo>
                <a:cubicBezTo>
                  <a:pt x="5188406" y="1328415"/>
                  <a:pt x="5184458" y="1328749"/>
                  <a:pt x="5178595" y="1338172"/>
                </a:cubicBezTo>
                <a:cubicBezTo>
                  <a:pt x="5172566" y="1347862"/>
                  <a:pt x="5140986" y="1349602"/>
                  <a:pt x="4971183" y="1349602"/>
                </a:cubicBezTo>
                <a:cubicBezTo>
                  <a:pt x="4861017" y="1349602"/>
                  <a:pt x="4767453" y="1351691"/>
                  <a:pt x="4763262" y="1354245"/>
                </a:cubicBezTo>
                <a:cubicBezTo>
                  <a:pt x="4759071" y="1356799"/>
                  <a:pt x="4697349" y="1356486"/>
                  <a:pt x="4626102" y="1353548"/>
                </a:cubicBezTo>
                <a:cubicBezTo>
                  <a:pt x="4554855" y="1350611"/>
                  <a:pt x="4493133" y="1350765"/>
                  <a:pt x="4488942" y="1353892"/>
                </a:cubicBezTo>
                <a:cubicBezTo>
                  <a:pt x="4481627" y="1359348"/>
                  <a:pt x="3435349" y="1360268"/>
                  <a:pt x="3429903" y="1354823"/>
                </a:cubicBezTo>
                <a:close/>
                <a:moveTo>
                  <a:pt x="9523857" y="1172586"/>
                </a:moveTo>
                <a:cubicBezTo>
                  <a:pt x="9503283" y="1165409"/>
                  <a:pt x="9521970" y="1113339"/>
                  <a:pt x="9547515" y="1106659"/>
                </a:cubicBezTo>
                <a:cubicBezTo>
                  <a:pt x="9571614" y="1100357"/>
                  <a:pt x="9576931" y="1111409"/>
                  <a:pt x="9564321" y="1141590"/>
                </a:cubicBezTo>
                <a:cubicBezTo>
                  <a:pt x="9552746" y="1169292"/>
                  <a:pt x="9540753" y="1178479"/>
                  <a:pt x="9523857" y="1172586"/>
                </a:cubicBezTo>
                <a:close/>
                <a:moveTo>
                  <a:pt x="9709634" y="1161008"/>
                </a:moveTo>
                <a:cubicBezTo>
                  <a:pt x="9701862" y="1132003"/>
                  <a:pt x="9704211" y="1121247"/>
                  <a:pt x="9720548" y="1111044"/>
                </a:cubicBezTo>
                <a:cubicBezTo>
                  <a:pt x="9742833" y="1097127"/>
                  <a:pt x="9765792" y="1106429"/>
                  <a:pt x="9765792" y="1129376"/>
                </a:cubicBezTo>
                <a:cubicBezTo>
                  <a:pt x="9765792" y="1139702"/>
                  <a:pt x="9760648" y="1150125"/>
                  <a:pt x="9754362" y="1152538"/>
                </a:cubicBezTo>
                <a:cubicBezTo>
                  <a:pt x="9748076" y="1154950"/>
                  <a:pt x="9742932" y="1161700"/>
                  <a:pt x="9742932" y="1167538"/>
                </a:cubicBezTo>
                <a:cubicBezTo>
                  <a:pt x="9742932" y="1185275"/>
                  <a:pt x="9714652" y="1179729"/>
                  <a:pt x="9709634" y="1161008"/>
                </a:cubicBezTo>
                <a:close/>
                <a:moveTo>
                  <a:pt x="10558272" y="1147673"/>
                </a:moveTo>
                <a:cubicBezTo>
                  <a:pt x="10558272" y="1137513"/>
                  <a:pt x="10563353" y="1132433"/>
                  <a:pt x="10573512" y="1132433"/>
                </a:cubicBezTo>
                <a:cubicBezTo>
                  <a:pt x="10583671" y="1132433"/>
                  <a:pt x="10588752" y="1137513"/>
                  <a:pt x="10588752" y="1147673"/>
                </a:cubicBezTo>
                <a:cubicBezTo>
                  <a:pt x="10588752" y="1157833"/>
                  <a:pt x="10583671" y="1162913"/>
                  <a:pt x="10573512" y="1162913"/>
                </a:cubicBezTo>
                <a:cubicBezTo>
                  <a:pt x="10563353" y="1162913"/>
                  <a:pt x="10558272" y="1157833"/>
                  <a:pt x="10558272" y="1147673"/>
                </a:cubicBezTo>
                <a:close/>
                <a:moveTo>
                  <a:pt x="9834372" y="1137196"/>
                </a:moveTo>
                <a:cubicBezTo>
                  <a:pt x="9834372" y="1097248"/>
                  <a:pt x="9843711" y="1071473"/>
                  <a:pt x="9858185" y="1071473"/>
                </a:cubicBezTo>
                <a:cubicBezTo>
                  <a:pt x="9878075" y="1071473"/>
                  <a:pt x="9878340" y="1124761"/>
                  <a:pt x="9858535" y="1142682"/>
                </a:cubicBezTo>
                <a:cubicBezTo>
                  <a:pt x="9839656" y="1159767"/>
                  <a:pt x="9834370" y="1158567"/>
                  <a:pt x="9834370" y="1137196"/>
                </a:cubicBezTo>
                <a:close/>
                <a:moveTo>
                  <a:pt x="10062972" y="1136243"/>
                </a:moveTo>
                <a:cubicBezTo>
                  <a:pt x="10062972" y="1123892"/>
                  <a:pt x="10067242" y="1117193"/>
                  <a:pt x="10075115" y="1117193"/>
                </a:cubicBezTo>
                <a:cubicBezTo>
                  <a:pt x="10081794" y="1117193"/>
                  <a:pt x="10089023" y="1110449"/>
                  <a:pt x="10091179" y="1102206"/>
                </a:cubicBezTo>
                <a:cubicBezTo>
                  <a:pt x="10097698" y="1077274"/>
                  <a:pt x="10163469" y="1071654"/>
                  <a:pt x="10168087" y="1095634"/>
                </a:cubicBezTo>
                <a:cubicBezTo>
                  <a:pt x="10171230" y="1111962"/>
                  <a:pt x="10147338" y="1140053"/>
                  <a:pt x="10130308" y="1140053"/>
                </a:cubicBezTo>
                <a:cubicBezTo>
                  <a:pt x="10123105" y="1140053"/>
                  <a:pt x="10115092" y="1143482"/>
                  <a:pt x="10112502" y="1147673"/>
                </a:cubicBezTo>
                <a:cubicBezTo>
                  <a:pt x="10109912" y="1151864"/>
                  <a:pt x="10097708" y="1155293"/>
                  <a:pt x="10085383" y="1155293"/>
                </a:cubicBezTo>
                <a:cubicBezTo>
                  <a:pt x="10066558" y="1155293"/>
                  <a:pt x="10062972" y="1152245"/>
                  <a:pt x="10062972" y="1136243"/>
                </a:cubicBezTo>
                <a:close/>
                <a:moveTo>
                  <a:pt x="10304273" y="1150213"/>
                </a:moveTo>
                <a:cubicBezTo>
                  <a:pt x="10294669" y="1140611"/>
                  <a:pt x="10299043" y="1109573"/>
                  <a:pt x="10309999" y="1109573"/>
                </a:cubicBezTo>
                <a:cubicBezTo>
                  <a:pt x="10332403" y="1109573"/>
                  <a:pt x="10344912" y="1119421"/>
                  <a:pt x="10344912" y="1137058"/>
                </a:cubicBezTo>
                <a:cubicBezTo>
                  <a:pt x="10344912" y="1151081"/>
                  <a:pt x="10340805" y="1155293"/>
                  <a:pt x="10327133" y="1155293"/>
                </a:cubicBezTo>
                <a:cubicBezTo>
                  <a:pt x="10317353" y="1155293"/>
                  <a:pt x="10307066" y="1153007"/>
                  <a:pt x="10304273" y="1150213"/>
                </a:cubicBezTo>
                <a:close/>
                <a:moveTo>
                  <a:pt x="10466936" y="1142464"/>
                </a:moveTo>
                <a:cubicBezTo>
                  <a:pt x="10467180" y="1110149"/>
                  <a:pt x="10476330" y="1093518"/>
                  <a:pt x="10492590" y="1095838"/>
                </a:cubicBezTo>
                <a:cubicBezTo>
                  <a:pt x="10505530" y="1097685"/>
                  <a:pt x="10508742" y="1103446"/>
                  <a:pt x="10508742" y="1124813"/>
                </a:cubicBezTo>
                <a:cubicBezTo>
                  <a:pt x="10508742" y="1148243"/>
                  <a:pt x="10506196" y="1151776"/>
                  <a:pt x="10487787" y="1153894"/>
                </a:cubicBezTo>
                <a:cubicBezTo>
                  <a:pt x="10471705" y="1155745"/>
                  <a:pt x="10466856" y="1153087"/>
                  <a:pt x="10466936" y="1142464"/>
                </a:cubicBezTo>
                <a:close/>
                <a:moveTo>
                  <a:pt x="9641333" y="1142593"/>
                </a:moveTo>
                <a:cubicBezTo>
                  <a:pt x="9631151" y="1132413"/>
                  <a:pt x="9636612" y="1110486"/>
                  <a:pt x="9650419" y="1106104"/>
                </a:cubicBezTo>
                <a:cubicBezTo>
                  <a:pt x="9672396" y="1099128"/>
                  <a:pt x="9689592" y="1109372"/>
                  <a:pt x="9689592" y="1129438"/>
                </a:cubicBezTo>
                <a:cubicBezTo>
                  <a:pt x="9689592" y="1144381"/>
                  <a:pt x="9685694" y="1147673"/>
                  <a:pt x="9668003" y="1147673"/>
                </a:cubicBezTo>
                <a:cubicBezTo>
                  <a:pt x="9656127" y="1147673"/>
                  <a:pt x="9644126" y="1145387"/>
                  <a:pt x="9641333" y="1142593"/>
                </a:cubicBezTo>
                <a:close/>
                <a:moveTo>
                  <a:pt x="10672572" y="1125628"/>
                </a:moveTo>
                <a:cubicBezTo>
                  <a:pt x="10672572" y="1111154"/>
                  <a:pt x="10689968" y="1099029"/>
                  <a:pt x="10698497" y="1107558"/>
                </a:cubicBezTo>
                <a:cubicBezTo>
                  <a:pt x="10709431" y="1118492"/>
                  <a:pt x="10702341" y="1140053"/>
                  <a:pt x="10687812" y="1140053"/>
                </a:cubicBezTo>
                <a:cubicBezTo>
                  <a:pt x="10677939" y="1140053"/>
                  <a:pt x="10672572" y="1134973"/>
                  <a:pt x="10672572" y="1125628"/>
                </a:cubicBezTo>
                <a:close/>
                <a:moveTo>
                  <a:pt x="10705512" y="1104994"/>
                </a:moveTo>
                <a:cubicBezTo>
                  <a:pt x="10700689" y="1092427"/>
                  <a:pt x="10716212" y="1077503"/>
                  <a:pt x="10729722" y="1081719"/>
                </a:cubicBezTo>
                <a:cubicBezTo>
                  <a:pt x="10733913" y="1083027"/>
                  <a:pt x="10738438" y="1091544"/>
                  <a:pt x="10739777" y="1100645"/>
                </a:cubicBezTo>
                <a:cubicBezTo>
                  <a:pt x="10741617" y="1113151"/>
                  <a:pt x="10738301" y="1117193"/>
                  <a:pt x="10726203" y="1117193"/>
                </a:cubicBezTo>
                <a:cubicBezTo>
                  <a:pt x="10717398" y="1117193"/>
                  <a:pt x="10708087" y="1111704"/>
                  <a:pt x="10705512" y="1104994"/>
                </a:cubicBezTo>
                <a:close/>
                <a:moveTo>
                  <a:pt x="10847832" y="1063438"/>
                </a:moveTo>
                <a:cubicBezTo>
                  <a:pt x="10847832" y="1057059"/>
                  <a:pt x="10838780" y="1055733"/>
                  <a:pt x="10817958" y="1059062"/>
                </a:cubicBezTo>
                <a:cubicBezTo>
                  <a:pt x="10781046" y="1064965"/>
                  <a:pt x="10764012" y="1059002"/>
                  <a:pt x="10764012" y="1040178"/>
                </a:cubicBezTo>
                <a:cubicBezTo>
                  <a:pt x="10764012" y="1027927"/>
                  <a:pt x="10770329" y="1025562"/>
                  <a:pt x="10805922" y="1024483"/>
                </a:cubicBezTo>
                <a:cubicBezTo>
                  <a:pt x="10828973" y="1023784"/>
                  <a:pt x="10853833" y="1022927"/>
                  <a:pt x="10861167" y="1022578"/>
                </a:cubicBezTo>
                <a:cubicBezTo>
                  <a:pt x="10871032" y="1022109"/>
                  <a:pt x="10874502" y="1027865"/>
                  <a:pt x="10874502" y="1044699"/>
                </a:cubicBezTo>
                <a:cubicBezTo>
                  <a:pt x="10874502" y="1060313"/>
                  <a:pt x="10870317" y="1068260"/>
                  <a:pt x="10861167" y="1070023"/>
                </a:cubicBezTo>
                <a:cubicBezTo>
                  <a:pt x="10853833" y="1071435"/>
                  <a:pt x="10847832" y="1068472"/>
                  <a:pt x="10847832" y="1063438"/>
                </a:cubicBezTo>
                <a:close/>
                <a:moveTo>
                  <a:pt x="10357613" y="1051153"/>
                </a:moveTo>
                <a:cubicBezTo>
                  <a:pt x="10348844" y="1042385"/>
                  <a:pt x="10352062" y="1033373"/>
                  <a:pt x="10363962" y="1033373"/>
                </a:cubicBezTo>
                <a:cubicBezTo>
                  <a:pt x="10370248" y="1033373"/>
                  <a:pt x="10375392" y="1038517"/>
                  <a:pt x="10375392" y="1044803"/>
                </a:cubicBezTo>
                <a:cubicBezTo>
                  <a:pt x="10375392" y="1056702"/>
                  <a:pt x="10366380" y="1059921"/>
                  <a:pt x="10357613" y="1051153"/>
                </a:cubicBezTo>
                <a:close/>
                <a:moveTo>
                  <a:pt x="10475903" y="1042898"/>
                </a:moveTo>
                <a:cubicBezTo>
                  <a:pt x="10477976" y="1032135"/>
                  <a:pt x="10486515" y="1029563"/>
                  <a:pt x="10520172" y="1029563"/>
                </a:cubicBezTo>
                <a:cubicBezTo>
                  <a:pt x="10553829" y="1029563"/>
                  <a:pt x="10562368" y="1032135"/>
                  <a:pt x="10564441" y="1042898"/>
                </a:cubicBezTo>
                <a:cubicBezTo>
                  <a:pt x="10566662" y="1054430"/>
                  <a:pt x="10560677" y="1056233"/>
                  <a:pt x="10520172" y="1056233"/>
                </a:cubicBezTo>
                <a:cubicBezTo>
                  <a:pt x="10479667" y="1056233"/>
                  <a:pt x="10473682" y="1054430"/>
                  <a:pt x="10475903" y="1042898"/>
                </a:cubicBezTo>
                <a:close/>
                <a:moveTo>
                  <a:pt x="10718292" y="1040993"/>
                </a:moveTo>
                <a:cubicBezTo>
                  <a:pt x="10718292" y="1030833"/>
                  <a:pt x="10723373" y="1025753"/>
                  <a:pt x="10733532" y="1025753"/>
                </a:cubicBezTo>
                <a:cubicBezTo>
                  <a:pt x="10743691" y="1025753"/>
                  <a:pt x="10748772" y="1030833"/>
                  <a:pt x="10748772" y="1040993"/>
                </a:cubicBezTo>
                <a:cubicBezTo>
                  <a:pt x="10748772" y="1051153"/>
                  <a:pt x="10743691" y="1056233"/>
                  <a:pt x="10733532" y="1056233"/>
                </a:cubicBezTo>
                <a:cubicBezTo>
                  <a:pt x="10723373" y="1056233"/>
                  <a:pt x="10718292" y="1051153"/>
                  <a:pt x="10718292" y="1040993"/>
                </a:cubicBezTo>
                <a:close/>
                <a:moveTo>
                  <a:pt x="10090458" y="1036560"/>
                </a:moveTo>
                <a:cubicBezTo>
                  <a:pt x="10082816" y="1016647"/>
                  <a:pt x="10085096" y="1010513"/>
                  <a:pt x="10100139" y="1010513"/>
                </a:cubicBezTo>
                <a:cubicBezTo>
                  <a:pt x="10117301" y="1010513"/>
                  <a:pt x="10134833" y="1029520"/>
                  <a:pt x="10127948" y="1040659"/>
                </a:cubicBezTo>
                <a:cubicBezTo>
                  <a:pt x="10120428" y="1052826"/>
                  <a:pt x="10095660" y="1050118"/>
                  <a:pt x="10090458" y="1036560"/>
                </a:cubicBezTo>
                <a:close/>
                <a:moveTo>
                  <a:pt x="10154412" y="1022393"/>
                </a:moveTo>
                <a:cubicBezTo>
                  <a:pt x="10154412" y="1006484"/>
                  <a:pt x="10170220" y="999147"/>
                  <a:pt x="10178008" y="1011442"/>
                </a:cubicBezTo>
                <a:cubicBezTo>
                  <a:pt x="10188337" y="1027751"/>
                  <a:pt x="10186196" y="1033373"/>
                  <a:pt x="10169652" y="1033373"/>
                </a:cubicBezTo>
                <a:cubicBezTo>
                  <a:pt x="10161270" y="1033373"/>
                  <a:pt x="10154412" y="1028432"/>
                  <a:pt x="10154412" y="1022393"/>
                </a:cubicBezTo>
                <a:close/>
                <a:moveTo>
                  <a:pt x="10603888" y="929157"/>
                </a:moveTo>
                <a:cubicBezTo>
                  <a:pt x="10603812" y="921515"/>
                  <a:pt x="10601717" y="907548"/>
                  <a:pt x="10599190" y="898118"/>
                </a:cubicBezTo>
                <a:cubicBezTo>
                  <a:pt x="10594969" y="882371"/>
                  <a:pt x="10597151" y="880973"/>
                  <a:pt x="10625964" y="880973"/>
                </a:cubicBezTo>
                <a:cubicBezTo>
                  <a:pt x="10648766" y="880973"/>
                  <a:pt x="10657332" y="884094"/>
                  <a:pt x="10657332" y="892403"/>
                </a:cubicBezTo>
                <a:cubicBezTo>
                  <a:pt x="10657332" y="898690"/>
                  <a:pt x="10654716" y="903833"/>
                  <a:pt x="10651518" y="903833"/>
                </a:cubicBezTo>
                <a:cubicBezTo>
                  <a:pt x="10648321" y="903833"/>
                  <a:pt x="10642321" y="911528"/>
                  <a:pt x="10638183" y="920934"/>
                </a:cubicBezTo>
                <a:cubicBezTo>
                  <a:pt x="10628648" y="942613"/>
                  <a:pt x="10604033" y="948515"/>
                  <a:pt x="10603888" y="929157"/>
                </a:cubicBezTo>
                <a:close/>
                <a:moveTo>
                  <a:pt x="12169902" y="934313"/>
                </a:moveTo>
                <a:cubicBezTo>
                  <a:pt x="12167312" y="930122"/>
                  <a:pt x="12167219" y="923414"/>
                  <a:pt x="12169696" y="919406"/>
                </a:cubicBezTo>
                <a:cubicBezTo>
                  <a:pt x="12175965" y="909264"/>
                  <a:pt x="12196572" y="918398"/>
                  <a:pt x="12196572" y="931318"/>
                </a:cubicBezTo>
                <a:cubicBezTo>
                  <a:pt x="12196572" y="943502"/>
                  <a:pt x="12176943" y="945706"/>
                  <a:pt x="12169902" y="934313"/>
                </a:cubicBezTo>
                <a:close/>
                <a:moveTo>
                  <a:pt x="9864852" y="900673"/>
                </a:moveTo>
                <a:cubicBezTo>
                  <a:pt x="9864852" y="882993"/>
                  <a:pt x="9869013" y="871278"/>
                  <a:pt x="9876282" y="868489"/>
                </a:cubicBezTo>
                <a:cubicBezTo>
                  <a:pt x="9882568" y="866076"/>
                  <a:pt x="9887712" y="857612"/>
                  <a:pt x="9887712" y="849678"/>
                </a:cubicBezTo>
                <a:cubicBezTo>
                  <a:pt x="9887712" y="837690"/>
                  <a:pt x="9893429" y="835253"/>
                  <a:pt x="9921553" y="835253"/>
                </a:cubicBezTo>
                <a:cubicBezTo>
                  <a:pt x="9940165" y="835253"/>
                  <a:pt x="9957512" y="831824"/>
                  <a:pt x="9960102" y="827633"/>
                </a:cubicBezTo>
                <a:cubicBezTo>
                  <a:pt x="9967001" y="816470"/>
                  <a:pt x="10003758" y="818336"/>
                  <a:pt x="10035127" y="831443"/>
                </a:cubicBezTo>
                <a:cubicBezTo>
                  <a:pt x="10050173" y="837730"/>
                  <a:pt x="10074392" y="842873"/>
                  <a:pt x="10088948" y="842873"/>
                </a:cubicBezTo>
                <a:cubicBezTo>
                  <a:pt x="10103503" y="842873"/>
                  <a:pt x="10117254" y="845852"/>
                  <a:pt x="10119503" y="849492"/>
                </a:cubicBezTo>
                <a:cubicBezTo>
                  <a:pt x="10121754" y="853133"/>
                  <a:pt x="10137386" y="858317"/>
                  <a:pt x="10154243" y="861012"/>
                </a:cubicBezTo>
                <a:cubicBezTo>
                  <a:pt x="10174432" y="864241"/>
                  <a:pt x="10184892" y="869865"/>
                  <a:pt x="10184892" y="877492"/>
                </a:cubicBezTo>
                <a:cubicBezTo>
                  <a:pt x="10184892" y="891763"/>
                  <a:pt x="10160294" y="902432"/>
                  <a:pt x="10156138" y="889964"/>
                </a:cubicBezTo>
                <a:cubicBezTo>
                  <a:pt x="10152075" y="877773"/>
                  <a:pt x="10132821" y="878616"/>
                  <a:pt x="10119886" y="891550"/>
                </a:cubicBezTo>
                <a:cubicBezTo>
                  <a:pt x="10111735" y="899702"/>
                  <a:pt x="10087391" y="901626"/>
                  <a:pt x="10013751" y="899938"/>
                </a:cubicBezTo>
                <a:cubicBezTo>
                  <a:pt x="9935904" y="898155"/>
                  <a:pt x="9918192" y="899725"/>
                  <a:pt x="9918192" y="908411"/>
                </a:cubicBezTo>
                <a:cubicBezTo>
                  <a:pt x="9918192" y="914275"/>
                  <a:pt x="9913906" y="919120"/>
                  <a:pt x="9908667" y="919177"/>
                </a:cubicBezTo>
                <a:cubicBezTo>
                  <a:pt x="9903428" y="919238"/>
                  <a:pt x="9891427" y="921349"/>
                  <a:pt x="9881997" y="923876"/>
                </a:cubicBezTo>
                <a:cubicBezTo>
                  <a:pt x="9866511" y="928026"/>
                  <a:pt x="9864852" y="925782"/>
                  <a:pt x="9864852" y="900673"/>
                </a:cubicBezTo>
                <a:close/>
                <a:moveTo>
                  <a:pt x="10922083" y="911563"/>
                </a:moveTo>
                <a:cubicBezTo>
                  <a:pt x="10900513" y="886369"/>
                  <a:pt x="10906232" y="880973"/>
                  <a:pt x="10954512" y="880973"/>
                </a:cubicBezTo>
                <a:cubicBezTo>
                  <a:pt x="10988265" y="880973"/>
                  <a:pt x="11000232" y="883720"/>
                  <a:pt x="11000232" y="891470"/>
                </a:cubicBezTo>
                <a:cubicBezTo>
                  <a:pt x="11000232" y="905720"/>
                  <a:pt x="10985729" y="916343"/>
                  <a:pt x="10958278" y="922200"/>
                </a:cubicBezTo>
                <a:cubicBezTo>
                  <a:pt x="10940699" y="925950"/>
                  <a:pt x="10932286" y="923478"/>
                  <a:pt x="10922083" y="911563"/>
                </a:cubicBezTo>
                <a:close/>
                <a:moveTo>
                  <a:pt x="10302734" y="911020"/>
                </a:moveTo>
                <a:cubicBezTo>
                  <a:pt x="10293402" y="895919"/>
                  <a:pt x="10306375" y="865733"/>
                  <a:pt x="10322197" y="865733"/>
                </a:cubicBezTo>
                <a:cubicBezTo>
                  <a:pt x="10330534" y="865733"/>
                  <a:pt x="10337292" y="860616"/>
                  <a:pt x="10337292" y="854303"/>
                </a:cubicBezTo>
                <a:cubicBezTo>
                  <a:pt x="10337292" y="847455"/>
                  <a:pt x="10344319" y="842873"/>
                  <a:pt x="10354823" y="842873"/>
                </a:cubicBezTo>
                <a:cubicBezTo>
                  <a:pt x="10407492" y="842873"/>
                  <a:pt x="10437001" y="889839"/>
                  <a:pt x="10390719" y="900004"/>
                </a:cubicBezTo>
                <a:cubicBezTo>
                  <a:pt x="10378195" y="902755"/>
                  <a:pt x="10365991" y="908171"/>
                  <a:pt x="10363600" y="912039"/>
                </a:cubicBezTo>
                <a:cubicBezTo>
                  <a:pt x="10357605" y="921739"/>
                  <a:pt x="10308854" y="920922"/>
                  <a:pt x="10302734" y="911020"/>
                </a:cubicBezTo>
                <a:close/>
                <a:moveTo>
                  <a:pt x="10689717" y="908711"/>
                </a:moveTo>
                <a:cubicBezTo>
                  <a:pt x="10658484" y="893242"/>
                  <a:pt x="10669331" y="880973"/>
                  <a:pt x="10714243" y="880973"/>
                </a:cubicBezTo>
                <a:cubicBezTo>
                  <a:pt x="10749750" y="880973"/>
                  <a:pt x="10755204" y="879123"/>
                  <a:pt x="10751113" y="868465"/>
                </a:cubicBezTo>
                <a:cubicBezTo>
                  <a:pt x="10746964" y="857650"/>
                  <a:pt x="10750348" y="856713"/>
                  <a:pt x="10776101" y="861544"/>
                </a:cubicBezTo>
                <a:cubicBezTo>
                  <a:pt x="10792484" y="864617"/>
                  <a:pt x="10807675" y="870026"/>
                  <a:pt x="10809861" y="873563"/>
                </a:cubicBezTo>
                <a:cubicBezTo>
                  <a:pt x="10812048" y="877100"/>
                  <a:pt x="10830916" y="881072"/>
                  <a:pt x="10851789" y="882389"/>
                </a:cubicBezTo>
                <a:cubicBezTo>
                  <a:pt x="10894241" y="885067"/>
                  <a:pt x="10903235" y="898722"/>
                  <a:pt x="10864977" y="902411"/>
                </a:cubicBezTo>
                <a:cubicBezTo>
                  <a:pt x="10851356" y="903724"/>
                  <a:pt x="10840212" y="908010"/>
                  <a:pt x="10840212" y="911936"/>
                </a:cubicBezTo>
                <a:cubicBezTo>
                  <a:pt x="10840212" y="915861"/>
                  <a:pt x="10833354" y="919073"/>
                  <a:pt x="10824972" y="919073"/>
                </a:cubicBezTo>
                <a:cubicBezTo>
                  <a:pt x="10814404" y="919073"/>
                  <a:pt x="10809732" y="913993"/>
                  <a:pt x="10809732" y="902505"/>
                </a:cubicBezTo>
                <a:lnTo>
                  <a:pt x="10809732" y="885937"/>
                </a:lnTo>
                <a:lnTo>
                  <a:pt x="10792096" y="902505"/>
                </a:lnTo>
                <a:cubicBezTo>
                  <a:pt x="10772509" y="920906"/>
                  <a:pt x="10720683" y="924047"/>
                  <a:pt x="10689717" y="908711"/>
                </a:cubicBezTo>
                <a:close/>
                <a:moveTo>
                  <a:pt x="10520172" y="888354"/>
                </a:moveTo>
                <a:cubicBezTo>
                  <a:pt x="10520172" y="879840"/>
                  <a:pt x="10525295" y="870909"/>
                  <a:pt x="10531558" y="868506"/>
                </a:cubicBezTo>
                <a:cubicBezTo>
                  <a:pt x="10537820" y="866102"/>
                  <a:pt x="10541047" y="861066"/>
                  <a:pt x="10538728" y="857315"/>
                </a:cubicBezTo>
                <a:cubicBezTo>
                  <a:pt x="10536409" y="853563"/>
                  <a:pt x="10539858" y="850493"/>
                  <a:pt x="10546393" y="850493"/>
                </a:cubicBezTo>
                <a:cubicBezTo>
                  <a:pt x="10552925" y="850493"/>
                  <a:pt x="10558272" y="853522"/>
                  <a:pt x="10558272" y="857224"/>
                </a:cubicBezTo>
                <a:cubicBezTo>
                  <a:pt x="10558272" y="860927"/>
                  <a:pt x="10565130" y="865749"/>
                  <a:pt x="10573512" y="867941"/>
                </a:cubicBezTo>
                <a:cubicBezTo>
                  <a:pt x="10594678" y="873476"/>
                  <a:pt x="10592552" y="887525"/>
                  <a:pt x="10569206" y="896402"/>
                </a:cubicBezTo>
                <a:cubicBezTo>
                  <a:pt x="10537388" y="908499"/>
                  <a:pt x="10520172" y="905673"/>
                  <a:pt x="10520172" y="888354"/>
                </a:cubicBezTo>
                <a:close/>
                <a:moveTo>
                  <a:pt x="11444097" y="842609"/>
                </a:moveTo>
                <a:cubicBezTo>
                  <a:pt x="11426207" y="835446"/>
                  <a:pt x="11421212" y="816840"/>
                  <a:pt x="11434907" y="808376"/>
                </a:cubicBezTo>
                <a:cubicBezTo>
                  <a:pt x="11445397" y="801892"/>
                  <a:pt x="11482052" y="826165"/>
                  <a:pt x="11478384" y="837168"/>
                </a:cubicBezTo>
                <a:cubicBezTo>
                  <a:pt x="11474428" y="849035"/>
                  <a:pt x="11464202" y="850658"/>
                  <a:pt x="11444097" y="842609"/>
                </a:cubicBezTo>
                <a:close/>
                <a:moveTo>
                  <a:pt x="11599935" y="845677"/>
                </a:moveTo>
                <a:cubicBezTo>
                  <a:pt x="11587936" y="833677"/>
                  <a:pt x="11595058" y="819019"/>
                  <a:pt x="11611737" y="821388"/>
                </a:cubicBezTo>
                <a:cubicBezTo>
                  <a:pt x="11621167" y="822727"/>
                  <a:pt x="11628882" y="828920"/>
                  <a:pt x="11628882" y="835149"/>
                </a:cubicBezTo>
                <a:cubicBezTo>
                  <a:pt x="11628882" y="847255"/>
                  <a:pt x="11608813" y="854554"/>
                  <a:pt x="11599935" y="845677"/>
                </a:cubicBezTo>
                <a:close/>
                <a:moveTo>
                  <a:pt x="11261950" y="831138"/>
                </a:moveTo>
                <a:cubicBezTo>
                  <a:pt x="11255602" y="814593"/>
                  <a:pt x="11272401" y="804095"/>
                  <a:pt x="11301222" y="806598"/>
                </a:cubicBezTo>
                <a:cubicBezTo>
                  <a:pt x="11318340" y="808085"/>
                  <a:pt x="11324082" y="812411"/>
                  <a:pt x="11324082" y="823823"/>
                </a:cubicBezTo>
                <a:cubicBezTo>
                  <a:pt x="11324082" y="835939"/>
                  <a:pt x="11318213" y="839549"/>
                  <a:pt x="11295446" y="841432"/>
                </a:cubicBezTo>
                <a:cubicBezTo>
                  <a:pt x="11274292" y="843182"/>
                  <a:pt x="11265540" y="840492"/>
                  <a:pt x="11261950" y="831138"/>
                </a:cubicBezTo>
                <a:close/>
                <a:moveTo>
                  <a:pt x="10169652" y="767308"/>
                </a:moveTo>
                <a:cubicBezTo>
                  <a:pt x="10169652" y="757948"/>
                  <a:pt x="10174573" y="751433"/>
                  <a:pt x="10181640" y="751433"/>
                </a:cubicBezTo>
                <a:cubicBezTo>
                  <a:pt x="10188737" y="751433"/>
                  <a:pt x="10192624" y="756618"/>
                  <a:pt x="10191165" y="764137"/>
                </a:cubicBezTo>
                <a:cubicBezTo>
                  <a:pt x="10187458" y="783254"/>
                  <a:pt x="10169652" y="785878"/>
                  <a:pt x="10169652" y="767308"/>
                </a:cubicBezTo>
                <a:close/>
                <a:moveTo>
                  <a:pt x="4572" y="670864"/>
                </a:moveTo>
                <a:cubicBezTo>
                  <a:pt x="4572" y="645853"/>
                  <a:pt x="30064" y="648079"/>
                  <a:pt x="33677" y="673406"/>
                </a:cubicBezTo>
                <a:cubicBezTo>
                  <a:pt x="35526" y="686369"/>
                  <a:pt x="32319" y="690473"/>
                  <a:pt x="20342" y="690473"/>
                </a:cubicBezTo>
                <a:cubicBezTo>
                  <a:pt x="8481" y="690473"/>
                  <a:pt x="4572" y="685613"/>
                  <a:pt x="4572" y="670864"/>
                </a:cubicBezTo>
                <a:close/>
                <a:moveTo>
                  <a:pt x="11717859" y="594821"/>
                </a:moveTo>
                <a:cubicBezTo>
                  <a:pt x="11721304" y="578269"/>
                  <a:pt x="11734828" y="577256"/>
                  <a:pt x="11737921" y="593318"/>
                </a:cubicBezTo>
                <a:cubicBezTo>
                  <a:pt x="11739527" y="601659"/>
                  <a:pt x="11735791" y="606653"/>
                  <a:pt x="11727942" y="606653"/>
                </a:cubicBezTo>
                <a:cubicBezTo>
                  <a:pt x="11720622" y="606653"/>
                  <a:pt x="11716421" y="601724"/>
                  <a:pt x="11717859" y="594821"/>
                </a:cubicBezTo>
                <a:close/>
                <a:moveTo>
                  <a:pt x="11510886" y="575960"/>
                </a:moveTo>
                <a:cubicBezTo>
                  <a:pt x="11519709" y="559475"/>
                  <a:pt x="11533632" y="562213"/>
                  <a:pt x="11533632" y="580433"/>
                </a:cubicBezTo>
                <a:cubicBezTo>
                  <a:pt x="11533632" y="586472"/>
                  <a:pt x="11526654" y="591413"/>
                  <a:pt x="11518124" y="591413"/>
                </a:cubicBezTo>
                <a:cubicBezTo>
                  <a:pt x="11504905" y="591413"/>
                  <a:pt x="11503837" y="589131"/>
                  <a:pt x="11510886" y="575960"/>
                </a:cubicBezTo>
                <a:close/>
                <a:moveTo>
                  <a:pt x="11156302" y="575944"/>
                </a:moveTo>
                <a:cubicBezTo>
                  <a:pt x="11153338" y="571148"/>
                  <a:pt x="11154332" y="563803"/>
                  <a:pt x="11158514" y="559623"/>
                </a:cubicBezTo>
                <a:cubicBezTo>
                  <a:pt x="11169609" y="548527"/>
                  <a:pt x="11202162" y="555186"/>
                  <a:pt x="11202162" y="568552"/>
                </a:cubicBezTo>
                <a:cubicBezTo>
                  <a:pt x="11202162" y="582375"/>
                  <a:pt x="11164071" y="588515"/>
                  <a:pt x="11156302" y="575944"/>
                </a:cubicBezTo>
                <a:close/>
                <a:moveTo>
                  <a:pt x="10642092" y="568552"/>
                </a:moveTo>
                <a:cubicBezTo>
                  <a:pt x="10642092" y="564361"/>
                  <a:pt x="10636948" y="560932"/>
                  <a:pt x="10630662" y="560932"/>
                </a:cubicBezTo>
                <a:cubicBezTo>
                  <a:pt x="10624376" y="560932"/>
                  <a:pt x="10619232" y="554531"/>
                  <a:pt x="10619232" y="546709"/>
                </a:cubicBezTo>
                <a:cubicBezTo>
                  <a:pt x="10619232" y="534224"/>
                  <a:pt x="10624990" y="532639"/>
                  <a:pt x="10666342" y="533734"/>
                </a:cubicBezTo>
                <a:cubicBezTo>
                  <a:pt x="10714049" y="534998"/>
                  <a:pt x="10736661" y="549935"/>
                  <a:pt x="10703855" y="558514"/>
                </a:cubicBezTo>
                <a:cubicBezTo>
                  <a:pt x="10695031" y="560821"/>
                  <a:pt x="10687812" y="565738"/>
                  <a:pt x="10687812" y="569440"/>
                </a:cubicBezTo>
                <a:cubicBezTo>
                  <a:pt x="10687812" y="573143"/>
                  <a:pt x="10677525" y="576172"/>
                  <a:pt x="10664952" y="576172"/>
                </a:cubicBezTo>
                <a:cubicBezTo>
                  <a:pt x="10652379" y="576172"/>
                  <a:pt x="10642092" y="572743"/>
                  <a:pt x="10642092" y="568552"/>
                </a:cubicBezTo>
                <a:close/>
                <a:moveTo>
                  <a:pt x="10870692" y="557122"/>
                </a:moveTo>
                <a:cubicBezTo>
                  <a:pt x="10870692" y="538153"/>
                  <a:pt x="10872360" y="537344"/>
                  <a:pt x="10906887" y="539559"/>
                </a:cubicBezTo>
                <a:cubicBezTo>
                  <a:pt x="10937227" y="541506"/>
                  <a:pt x="10943082" y="544347"/>
                  <a:pt x="10943082" y="557122"/>
                </a:cubicBezTo>
                <a:cubicBezTo>
                  <a:pt x="10943082" y="569897"/>
                  <a:pt x="10937227" y="572737"/>
                  <a:pt x="10906887" y="574684"/>
                </a:cubicBezTo>
                <a:cubicBezTo>
                  <a:pt x="10872360" y="576900"/>
                  <a:pt x="10870692" y="576090"/>
                  <a:pt x="10870692" y="557122"/>
                </a:cubicBezTo>
                <a:close/>
                <a:moveTo>
                  <a:pt x="10786872" y="557937"/>
                </a:moveTo>
                <a:cubicBezTo>
                  <a:pt x="10786872" y="546443"/>
                  <a:pt x="10805382" y="536261"/>
                  <a:pt x="10812797" y="543677"/>
                </a:cubicBezTo>
                <a:cubicBezTo>
                  <a:pt x="10822832" y="553712"/>
                  <a:pt x="10816457" y="568552"/>
                  <a:pt x="10802112" y="568552"/>
                </a:cubicBezTo>
                <a:cubicBezTo>
                  <a:pt x="10793730" y="568552"/>
                  <a:pt x="10786872" y="563775"/>
                  <a:pt x="10786872" y="557937"/>
                </a:cubicBezTo>
                <a:close/>
                <a:moveTo>
                  <a:pt x="10521583" y="547597"/>
                </a:moveTo>
                <a:cubicBezTo>
                  <a:pt x="10523109" y="539554"/>
                  <a:pt x="10532403" y="533305"/>
                  <a:pt x="10545002" y="531851"/>
                </a:cubicBezTo>
                <a:cubicBezTo>
                  <a:pt x="10561814" y="529910"/>
                  <a:pt x="10565892" y="532513"/>
                  <a:pt x="10565892" y="545186"/>
                </a:cubicBezTo>
                <a:cubicBezTo>
                  <a:pt x="10565892" y="557685"/>
                  <a:pt x="10561063" y="560932"/>
                  <a:pt x="10542474" y="560932"/>
                </a:cubicBezTo>
                <a:cubicBezTo>
                  <a:pt x="10524286" y="560932"/>
                  <a:pt x="10519619" y="557953"/>
                  <a:pt x="10521583" y="547597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Graphic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8AA62587-AFBD-4A1D-8D7A-530D26E39531}"/>
              </a:ext>
            </a:extLst>
          </p:cNvPr>
          <p:cNvSpPr/>
          <p:nvPr/>
        </p:nvSpPr>
        <p:spPr>
          <a:xfrm>
            <a:off x="5939912" y="5714065"/>
            <a:ext cx="5207310" cy="1148863"/>
          </a:xfrm>
          <a:custGeom>
            <a:avLst/>
            <a:gdLst>
              <a:gd name="connsiteX0" fmla="*/ 6083962 w 6754076"/>
              <a:gd name="connsiteY0" fmla="*/ 1485749 h 1490118"/>
              <a:gd name="connsiteX1" fmla="*/ 6094764 w 6754076"/>
              <a:gd name="connsiteY1" fmla="*/ 1481528 h 1490118"/>
              <a:gd name="connsiteX2" fmla="*/ 6102958 w 6754076"/>
              <a:gd name="connsiteY2" fmla="*/ 1485749 h 1490118"/>
              <a:gd name="connsiteX3" fmla="*/ 6092155 w 6754076"/>
              <a:gd name="connsiteY3" fmla="*/ 1489971 h 1490118"/>
              <a:gd name="connsiteX4" fmla="*/ 6083962 w 6754076"/>
              <a:gd name="connsiteY4" fmla="*/ 1485749 h 1490118"/>
              <a:gd name="connsiteX5" fmla="*/ 6027704 w 6754076"/>
              <a:gd name="connsiteY5" fmla="*/ 1478745 h 1490118"/>
              <a:gd name="connsiteX6" fmla="*/ 6035475 w 6754076"/>
              <a:gd name="connsiteY6" fmla="*/ 1470975 h 1490118"/>
              <a:gd name="connsiteX7" fmla="*/ 6033979 w 6754076"/>
              <a:gd name="connsiteY7" fmla="*/ 1485020 h 1490118"/>
              <a:gd name="connsiteX8" fmla="*/ 6027704 w 6754076"/>
              <a:gd name="connsiteY8" fmla="*/ 1478745 h 1490118"/>
              <a:gd name="connsiteX9" fmla="*/ 6096754 w 6754076"/>
              <a:gd name="connsiteY9" fmla="*/ 1404928 h 1490118"/>
              <a:gd name="connsiteX10" fmla="*/ 6063067 w 6754076"/>
              <a:gd name="connsiteY10" fmla="*/ 1389194 h 1490118"/>
              <a:gd name="connsiteX11" fmla="*/ 6114566 w 6754076"/>
              <a:gd name="connsiteY11" fmla="*/ 1387625 h 1490118"/>
              <a:gd name="connsiteX12" fmla="*/ 6162056 w 6754076"/>
              <a:gd name="connsiteY12" fmla="*/ 1397193 h 1490118"/>
              <a:gd name="connsiteX13" fmla="*/ 6096754 w 6754076"/>
              <a:gd name="connsiteY13" fmla="*/ 1404928 h 1490118"/>
              <a:gd name="connsiteX14" fmla="*/ 5932699 w 6754076"/>
              <a:gd name="connsiteY14" fmla="*/ 1364739 h 1490118"/>
              <a:gd name="connsiteX15" fmla="*/ 5938327 w 6754076"/>
              <a:gd name="connsiteY15" fmla="*/ 1354889 h 1490118"/>
              <a:gd name="connsiteX16" fmla="*/ 5946770 w 6754076"/>
              <a:gd name="connsiteY16" fmla="*/ 1361221 h 1490118"/>
              <a:gd name="connsiteX17" fmla="*/ 5932699 w 6754076"/>
              <a:gd name="connsiteY17" fmla="*/ 1364739 h 1490118"/>
              <a:gd name="connsiteX18" fmla="*/ 5866565 w 6754076"/>
              <a:gd name="connsiteY18" fmla="*/ 1349261 h 1490118"/>
              <a:gd name="connsiteX19" fmla="*/ 5879474 w 6754076"/>
              <a:gd name="connsiteY19" fmla="*/ 1341066 h 1490118"/>
              <a:gd name="connsiteX20" fmla="*/ 5877118 w 6754076"/>
              <a:gd name="connsiteY20" fmla="*/ 1354889 h 1490118"/>
              <a:gd name="connsiteX21" fmla="*/ 5866565 w 6754076"/>
              <a:gd name="connsiteY21" fmla="*/ 1349261 h 1490118"/>
              <a:gd name="connsiteX22" fmla="*/ 6025919 w 6754076"/>
              <a:gd name="connsiteY22" fmla="*/ 1322191 h 1490118"/>
              <a:gd name="connsiteX23" fmla="*/ 6018532 w 6754076"/>
              <a:gd name="connsiteY23" fmla="*/ 1310256 h 1490118"/>
              <a:gd name="connsiteX24" fmla="*/ 6034748 w 6754076"/>
              <a:gd name="connsiteY24" fmla="*/ 1308953 h 1490118"/>
              <a:gd name="connsiteX25" fmla="*/ 6025919 w 6754076"/>
              <a:gd name="connsiteY25" fmla="*/ 1322191 h 1490118"/>
              <a:gd name="connsiteX26" fmla="*/ 5980708 w 6754076"/>
              <a:gd name="connsiteY26" fmla="*/ 1314989 h 1490118"/>
              <a:gd name="connsiteX27" fmla="*/ 5989267 w 6754076"/>
              <a:gd name="connsiteY27" fmla="*/ 1291570 h 1490118"/>
              <a:gd name="connsiteX28" fmla="*/ 5997425 w 6754076"/>
              <a:gd name="connsiteY28" fmla="*/ 1306344 h 1490118"/>
              <a:gd name="connsiteX29" fmla="*/ 5980708 w 6754076"/>
              <a:gd name="connsiteY29" fmla="*/ 1314989 h 1490118"/>
              <a:gd name="connsiteX30" fmla="*/ 5681161 w 6754076"/>
              <a:gd name="connsiteY30" fmla="*/ 1310214 h 1490118"/>
              <a:gd name="connsiteX31" fmla="*/ 5683711 w 6754076"/>
              <a:gd name="connsiteY31" fmla="*/ 1307663 h 1490118"/>
              <a:gd name="connsiteX32" fmla="*/ 5683378 w 6754076"/>
              <a:gd name="connsiteY32" fmla="*/ 1315754 h 1490118"/>
              <a:gd name="connsiteX33" fmla="*/ 5681161 w 6754076"/>
              <a:gd name="connsiteY33" fmla="*/ 1310214 h 1490118"/>
              <a:gd name="connsiteX34" fmla="*/ 5905612 w 6754076"/>
              <a:gd name="connsiteY34" fmla="*/ 1311611 h 1490118"/>
              <a:gd name="connsiteX35" fmla="*/ 5907723 w 6754076"/>
              <a:gd name="connsiteY35" fmla="*/ 1293036 h 1490118"/>
              <a:gd name="connsiteX36" fmla="*/ 5945812 w 6754076"/>
              <a:gd name="connsiteY36" fmla="*/ 1290410 h 1490118"/>
              <a:gd name="connsiteX37" fmla="*/ 5959173 w 6754076"/>
              <a:gd name="connsiteY37" fmla="*/ 1299048 h 1490118"/>
              <a:gd name="connsiteX38" fmla="*/ 5970641 w 6754076"/>
              <a:gd name="connsiteY38" fmla="*/ 1310383 h 1490118"/>
              <a:gd name="connsiteX39" fmla="*/ 5931226 w 6754076"/>
              <a:gd name="connsiteY39" fmla="*/ 1310400 h 1490118"/>
              <a:gd name="connsiteX40" fmla="*/ 5919919 w 6754076"/>
              <a:gd name="connsiteY40" fmla="*/ 1309980 h 1490118"/>
              <a:gd name="connsiteX41" fmla="*/ 5905612 w 6754076"/>
              <a:gd name="connsiteY41" fmla="*/ 1311612 h 1490118"/>
              <a:gd name="connsiteX42" fmla="*/ 6571522 w 6754076"/>
              <a:gd name="connsiteY42" fmla="*/ 1289459 h 1490118"/>
              <a:gd name="connsiteX43" fmla="*/ 6588253 w 6754076"/>
              <a:gd name="connsiteY43" fmla="*/ 1285053 h 1490118"/>
              <a:gd name="connsiteX44" fmla="*/ 6579715 w 6754076"/>
              <a:gd name="connsiteY44" fmla="*/ 1300012 h 1490118"/>
              <a:gd name="connsiteX45" fmla="*/ 6571522 w 6754076"/>
              <a:gd name="connsiteY45" fmla="*/ 1289459 h 1490118"/>
              <a:gd name="connsiteX46" fmla="*/ 6377342 w 6754076"/>
              <a:gd name="connsiteY46" fmla="*/ 1287055 h 1490118"/>
              <a:gd name="connsiteX47" fmla="*/ 6386797 w 6754076"/>
              <a:gd name="connsiteY47" fmla="*/ 1279668 h 1490118"/>
              <a:gd name="connsiteX48" fmla="*/ 6388205 w 6754076"/>
              <a:gd name="connsiteY48" fmla="*/ 1295791 h 1490118"/>
              <a:gd name="connsiteX49" fmla="*/ 6377342 w 6754076"/>
              <a:gd name="connsiteY49" fmla="*/ 1287055 h 1490118"/>
              <a:gd name="connsiteX50" fmla="*/ 5457099 w 6754076"/>
              <a:gd name="connsiteY50" fmla="*/ 1281016 h 1490118"/>
              <a:gd name="connsiteX51" fmla="*/ 5463431 w 6754076"/>
              <a:gd name="connsiteY51" fmla="*/ 1274684 h 1490118"/>
              <a:gd name="connsiteX52" fmla="*/ 5469763 w 6754076"/>
              <a:gd name="connsiteY52" fmla="*/ 1281016 h 1490118"/>
              <a:gd name="connsiteX53" fmla="*/ 5463431 w 6754076"/>
              <a:gd name="connsiteY53" fmla="*/ 1287348 h 1490118"/>
              <a:gd name="connsiteX54" fmla="*/ 5457099 w 6754076"/>
              <a:gd name="connsiteY54" fmla="*/ 1281016 h 1490118"/>
              <a:gd name="connsiteX55" fmla="*/ 6348848 w 6754076"/>
              <a:gd name="connsiteY55" fmla="*/ 1282996 h 1490118"/>
              <a:gd name="connsiteX56" fmla="*/ 6356235 w 6754076"/>
              <a:gd name="connsiteY56" fmla="*/ 1270463 h 1490118"/>
              <a:gd name="connsiteX57" fmla="*/ 6373121 w 6754076"/>
              <a:gd name="connsiteY57" fmla="*/ 1278906 h 1490118"/>
              <a:gd name="connsiteX58" fmla="*/ 6348848 w 6754076"/>
              <a:gd name="connsiteY58" fmla="*/ 1282996 h 1490118"/>
              <a:gd name="connsiteX59" fmla="*/ 5340320 w 6754076"/>
              <a:gd name="connsiteY59" fmla="*/ 1276511 h 1490118"/>
              <a:gd name="connsiteX60" fmla="*/ 5356843 w 6754076"/>
              <a:gd name="connsiteY60" fmla="*/ 1259751 h 1490118"/>
              <a:gd name="connsiteX61" fmla="*/ 5368452 w 6754076"/>
              <a:gd name="connsiteY61" fmla="*/ 1264264 h 1490118"/>
              <a:gd name="connsiteX62" fmla="*/ 5340320 w 6754076"/>
              <a:gd name="connsiteY62" fmla="*/ 1276511 h 1490118"/>
              <a:gd name="connsiteX63" fmla="*/ 6299361 w 6754076"/>
              <a:gd name="connsiteY63" fmla="*/ 1276305 h 1490118"/>
              <a:gd name="connsiteX64" fmla="*/ 6280677 w 6754076"/>
              <a:gd name="connsiteY64" fmla="*/ 1271856 h 1490118"/>
              <a:gd name="connsiteX65" fmla="*/ 6260619 w 6754076"/>
              <a:gd name="connsiteY65" fmla="*/ 1268488 h 1490118"/>
              <a:gd name="connsiteX66" fmla="*/ 6206219 w 6754076"/>
              <a:gd name="connsiteY66" fmla="*/ 1260097 h 1490118"/>
              <a:gd name="connsiteX67" fmla="*/ 6155970 w 6754076"/>
              <a:gd name="connsiteY67" fmla="*/ 1253402 h 1490118"/>
              <a:gd name="connsiteX68" fmla="*/ 6144975 w 6754076"/>
              <a:gd name="connsiteY68" fmla="*/ 1249357 h 1490118"/>
              <a:gd name="connsiteX69" fmla="*/ 6125736 w 6754076"/>
              <a:gd name="connsiteY69" fmla="*/ 1243226 h 1490118"/>
              <a:gd name="connsiteX70" fmla="*/ 6031196 w 6754076"/>
              <a:gd name="connsiteY70" fmla="*/ 1240357 h 1490118"/>
              <a:gd name="connsiteX71" fmla="*/ 5958168 w 6754076"/>
              <a:gd name="connsiteY71" fmla="*/ 1229306 h 1490118"/>
              <a:gd name="connsiteX72" fmla="*/ 5930608 w 6754076"/>
              <a:gd name="connsiteY72" fmla="*/ 1230752 h 1490118"/>
              <a:gd name="connsiteX73" fmla="*/ 5847569 w 6754076"/>
              <a:gd name="connsiteY73" fmla="*/ 1228545 h 1490118"/>
              <a:gd name="connsiteX74" fmla="*/ 5820131 w 6754076"/>
              <a:gd name="connsiteY74" fmla="*/ 1230361 h 1490118"/>
              <a:gd name="connsiteX75" fmla="*/ 5814453 w 6754076"/>
              <a:gd name="connsiteY75" fmla="*/ 1236693 h 1490118"/>
              <a:gd name="connsiteX76" fmla="*/ 5796383 w 6754076"/>
              <a:gd name="connsiteY76" fmla="*/ 1263521 h 1490118"/>
              <a:gd name="connsiteX77" fmla="*/ 5784136 w 6754076"/>
              <a:gd name="connsiteY77" fmla="*/ 1274500 h 1490118"/>
              <a:gd name="connsiteX78" fmla="*/ 5770070 w 6754076"/>
              <a:gd name="connsiteY78" fmla="*/ 1270463 h 1490118"/>
              <a:gd name="connsiteX79" fmla="*/ 5753886 w 6754076"/>
              <a:gd name="connsiteY79" fmla="*/ 1265849 h 1490118"/>
              <a:gd name="connsiteX80" fmla="*/ 5739203 w 6754076"/>
              <a:gd name="connsiteY80" fmla="*/ 1267832 h 1490118"/>
              <a:gd name="connsiteX81" fmla="*/ 5699705 w 6754076"/>
              <a:gd name="connsiteY81" fmla="*/ 1271837 h 1490118"/>
              <a:gd name="connsiteX82" fmla="*/ 5656883 w 6754076"/>
              <a:gd name="connsiteY82" fmla="*/ 1269531 h 1490118"/>
              <a:gd name="connsiteX83" fmla="*/ 5641371 w 6754076"/>
              <a:gd name="connsiteY83" fmla="*/ 1264292 h 1490118"/>
              <a:gd name="connsiteX84" fmla="*/ 5585510 w 6754076"/>
              <a:gd name="connsiteY84" fmla="*/ 1268102 h 1490118"/>
              <a:gd name="connsiteX85" fmla="*/ 5543538 w 6754076"/>
              <a:gd name="connsiteY85" fmla="*/ 1274134 h 1490118"/>
              <a:gd name="connsiteX86" fmla="*/ 5497368 w 6754076"/>
              <a:gd name="connsiteY86" fmla="*/ 1268083 h 1490118"/>
              <a:gd name="connsiteX87" fmla="*/ 5435574 w 6754076"/>
              <a:gd name="connsiteY87" fmla="*/ 1260064 h 1490118"/>
              <a:gd name="connsiteX88" fmla="*/ 5380968 w 6754076"/>
              <a:gd name="connsiteY88" fmla="*/ 1253316 h 1490118"/>
              <a:gd name="connsiteX89" fmla="*/ 5289888 w 6754076"/>
              <a:gd name="connsiteY89" fmla="*/ 1236710 h 1490118"/>
              <a:gd name="connsiteX90" fmla="*/ 5282892 w 6754076"/>
              <a:gd name="connsiteY90" fmla="*/ 1246719 h 1490118"/>
              <a:gd name="connsiteX91" fmla="*/ 5274920 w 6754076"/>
              <a:gd name="connsiteY91" fmla="*/ 1257262 h 1490118"/>
              <a:gd name="connsiteX92" fmla="*/ 5252467 w 6754076"/>
              <a:gd name="connsiteY92" fmla="*/ 1258845 h 1490118"/>
              <a:gd name="connsiteX93" fmla="*/ 5248490 w 6754076"/>
              <a:gd name="connsiteY93" fmla="*/ 1239695 h 1490118"/>
              <a:gd name="connsiteX94" fmla="*/ 5222854 w 6754076"/>
              <a:gd name="connsiteY94" fmla="*/ 1225374 h 1490118"/>
              <a:gd name="connsiteX95" fmla="*/ 5192936 w 6754076"/>
              <a:gd name="connsiteY95" fmla="*/ 1219270 h 1490118"/>
              <a:gd name="connsiteX96" fmla="*/ 5134381 w 6754076"/>
              <a:gd name="connsiteY96" fmla="*/ 1224573 h 1490118"/>
              <a:gd name="connsiteX97" fmla="*/ 5137547 w 6754076"/>
              <a:gd name="connsiteY97" fmla="*/ 1228250 h 1490118"/>
              <a:gd name="connsiteX98" fmla="*/ 5141166 w 6754076"/>
              <a:gd name="connsiteY98" fmla="*/ 1244205 h 1490118"/>
              <a:gd name="connsiteX99" fmla="*/ 5081405 w 6754076"/>
              <a:gd name="connsiteY99" fmla="*/ 1244374 h 1490118"/>
              <a:gd name="connsiteX100" fmla="*/ 5071906 w 6754076"/>
              <a:gd name="connsiteY100" fmla="*/ 1239633 h 1490118"/>
              <a:gd name="connsiteX101" fmla="*/ 5062408 w 6754076"/>
              <a:gd name="connsiteY101" fmla="*/ 1237765 h 1490118"/>
              <a:gd name="connsiteX102" fmla="*/ 5071613 w 6754076"/>
              <a:gd name="connsiteY102" fmla="*/ 1234702 h 1490118"/>
              <a:gd name="connsiteX103" fmla="*/ 5078023 w 6754076"/>
              <a:gd name="connsiteY103" fmla="*/ 1217794 h 1490118"/>
              <a:gd name="connsiteX104" fmla="*/ 5043854 w 6754076"/>
              <a:gd name="connsiteY104" fmla="*/ 1212551 h 1490118"/>
              <a:gd name="connsiteX105" fmla="*/ 5019784 w 6754076"/>
              <a:gd name="connsiteY105" fmla="*/ 1214922 h 1490118"/>
              <a:gd name="connsiteX106" fmla="*/ 5011732 w 6754076"/>
              <a:gd name="connsiteY106" fmla="*/ 1224037 h 1490118"/>
              <a:gd name="connsiteX107" fmla="*/ 4996978 w 6754076"/>
              <a:gd name="connsiteY107" fmla="*/ 1221918 h 1490118"/>
              <a:gd name="connsiteX108" fmla="*/ 4978231 w 6754076"/>
              <a:gd name="connsiteY108" fmla="*/ 1222052 h 1490118"/>
              <a:gd name="connsiteX109" fmla="*/ 4954765 w 6754076"/>
              <a:gd name="connsiteY109" fmla="*/ 1223911 h 1490118"/>
              <a:gd name="connsiteX110" fmla="*/ 4927900 w 6754076"/>
              <a:gd name="connsiteY110" fmla="*/ 1222325 h 1490118"/>
              <a:gd name="connsiteX111" fmla="*/ 4897974 w 6754076"/>
              <a:gd name="connsiteY111" fmla="*/ 1220127 h 1490118"/>
              <a:gd name="connsiteX112" fmla="*/ 4888836 w 6754076"/>
              <a:gd name="connsiteY112" fmla="*/ 1220222 h 1490118"/>
              <a:gd name="connsiteX113" fmla="*/ 4831647 w 6754076"/>
              <a:gd name="connsiteY113" fmla="*/ 1219732 h 1490118"/>
              <a:gd name="connsiteX114" fmla="*/ 4778500 w 6754076"/>
              <a:gd name="connsiteY114" fmla="*/ 1206403 h 1490118"/>
              <a:gd name="connsiteX115" fmla="*/ 4749965 w 6754076"/>
              <a:gd name="connsiteY115" fmla="*/ 1200189 h 1490118"/>
              <a:gd name="connsiteX116" fmla="*/ 4731036 w 6754076"/>
              <a:gd name="connsiteY116" fmla="*/ 1202923 h 1490118"/>
              <a:gd name="connsiteX117" fmla="*/ 4719216 w 6754076"/>
              <a:gd name="connsiteY117" fmla="*/ 1198701 h 1490118"/>
              <a:gd name="connsiteX118" fmla="*/ 4702156 w 6754076"/>
              <a:gd name="connsiteY118" fmla="*/ 1193460 h 1490118"/>
              <a:gd name="connsiteX119" fmla="*/ 4693170 w 6754076"/>
              <a:gd name="connsiteY119" fmla="*/ 1194276 h 1490118"/>
              <a:gd name="connsiteX120" fmla="*/ 4668018 w 6754076"/>
              <a:gd name="connsiteY120" fmla="*/ 1200819 h 1490118"/>
              <a:gd name="connsiteX121" fmla="*/ 4646610 w 6754076"/>
              <a:gd name="connsiteY121" fmla="*/ 1189901 h 1490118"/>
              <a:gd name="connsiteX122" fmla="*/ 4631228 w 6754076"/>
              <a:gd name="connsiteY122" fmla="*/ 1176308 h 1490118"/>
              <a:gd name="connsiteX123" fmla="*/ 4628403 w 6754076"/>
              <a:gd name="connsiteY123" fmla="*/ 1185658 h 1490118"/>
              <a:gd name="connsiteX124" fmla="*/ 4620567 w 6754076"/>
              <a:gd name="connsiteY124" fmla="*/ 1195952 h 1490118"/>
              <a:gd name="connsiteX125" fmla="*/ 4601469 w 6754076"/>
              <a:gd name="connsiteY125" fmla="*/ 1183927 h 1490118"/>
              <a:gd name="connsiteX126" fmla="*/ 4565365 w 6754076"/>
              <a:gd name="connsiteY126" fmla="*/ 1167278 h 1490118"/>
              <a:gd name="connsiteX127" fmla="*/ 4541092 w 6754076"/>
              <a:gd name="connsiteY127" fmla="*/ 1178944 h 1490118"/>
              <a:gd name="connsiteX128" fmla="*/ 4531623 w 6754076"/>
              <a:gd name="connsiteY128" fmla="*/ 1189497 h 1490118"/>
              <a:gd name="connsiteX129" fmla="*/ 4520636 w 6754076"/>
              <a:gd name="connsiteY129" fmla="*/ 1180119 h 1490118"/>
              <a:gd name="connsiteX130" fmla="*/ 4472329 w 6754076"/>
              <a:gd name="connsiteY130" fmla="*/ 1154680 h 1490118"/>
              <a:gd name="connsiteX131" fmla="*/ 4421905 w 6754076"/>
              <a:gd name="connsiteY131" fmla="*/ 1167338 h 1490118"/>
              <a:gd name="connsiteX132" fmla="*/ 4415283 w 6754076"/>
              <a:gd name="connsiteY132" fmla="*/ 1177595 h 1490118"/>
              <a:gd name="connsiteX133" fmla="*/ 4405091 w 6754076"/>
              <a:gd name="connsiteY133" fmla="*/ 1172768 h 1490118"/>
              <a:gd name="connsiteX134" fmla="*/ 4393732 w 6754076"/>
              <a:gd name="connsiteY134" fmla="*/ 1173159 h 1490118"/>
              <a:gd name="connsiteX135" fmla="*/ 4374336 w 6754076"/>
              <a:gd name="connsiteY135" fmla="*/ 1157308 h 1490118"/>
              <a:gd name="connsiteX136" fmla="*/ 4353267 w 6754076"/>
              <a:gd name="connsiteY136" fmla="*/ 1145319 h 1490118"/>
              <a:gd name="connsiteX137" fmla="*/ 4320515 w 6754076"/>
              <a:gd name="connsiteY137" fmla="*/ 1156928 h 1490118"/>
              <a:gd name="connsiteX138" fmla="*/ 4300377 w 6754076"/>
              <a:gd name="connsiteY138" fmla="*/ 1169152 h 1490118"/>
              <a:gd name="connsiteX139" fmla="*/ 4294726 w 6754076"/>
              <a:gd name="connsiteY139" fmla="*/ 1151610 h 1490118"/>
              <a:gd name="connsiteX140" fmla="*/ 4297531 w 6754076"/>
              <a:gd name="connsiteY140" fmla="*/ 1134068 h 1490118"/>
              <a:gd name="connsiteX141" fmla="*/ 4273376 w 6754076"/>
              <a:gd name="connsiteY141" fmla="*/ 1136907 h 1490118"/>
              <a:gd name="connsiteX142" fmla="*/ 4251576 w 6754076"/>
              <a:gd name="connsiteY142" fmla="*/ 1135936 h 1490118"/>
              <a:gd name="connsiteX143" fmla="*/ 4227279 w 6754076"/>
              <a:gd name="connsiteY143" fmla="*/ 1131009 h 1490118"/>
              <a:gd name="connsiteX144" fmla="*/ 4228334 w 6754076"/>
              <a:gd name="connsiteY144" fmla="*/ 1137265 h 1490118"/>
              <a:gd name="connsiteX145" fmla="*/ 4232923 w 6754076"/>
              <a:gd name="connsiteY145" fmla="*/ 1148960 h 1490118"/>
              <a:gd name="connsiteX146" fmla="*/ 4138999 w 6754076"/>
              <a:gd name="connsiteY146" fmla="*/ 1155220 h 1490118"/>
              <a:gd name="connsiteX147" fmla="*/ 4021891 w 6754076"/>
              <a:gd name="connsiteY147" fmla="*/ 1137150 h 1490118"/>
              <a:gd name="connsiteX148" fmla="*/ 4048189 w 6754076"/>
              <a:gd name="connsiteY148" fmla="*/ 1126020 h 1490118"/>
              <a:gd name="connsiteX149" fmla="*/ 4119040 w 6754076"/>
              <a:gd name="connsiteY149" fmla="*/ 1133012 h 1490118"/>
              <a:gd name="connsiteX150" fmla="*/ 4174167 w 6754076"/>
              <a:gd name="connsiteY150" fmla="*/ 1128018 h 1490118"/>
              <a:gd name="connsiteX151" fmla="*/ 4069347 w 6754076"/>
              <a:gd name="connsiteY151" fmla="*/ 1107241 h 1490118"/>
              <a:gd name="connsiteX152" fmla="*/ 4030300 w 6754076"/>
              <a:gd name="connsiteY152" fmla="*/ 1101108 h 1490118"/>
              <a:gd name="connsiteX153" fmla="*/ 4019747 w 6754076"/>
              <a:gd name="connsiteY153" fmla="*/ 1097390 h 1490118"/>
              <a:gd name="connsiteX154" fmla="*/ 4009194 w 6754076"/>
              <a:gd name="connsiteY154" fmla="*/ 1101611 h 1490118"/>
              <a:gd name="connsiteX155" fmla="*/ 3980489 w 6754076"/>
              <a:gd name="connsiteY155" fmla="*/ 1100767 h 1490118"/>
              <a:gd name="connsiteX156" fmla="*/ 3970358 w 6754076"/>
              <a:gd name="connsiteY156" fmla="*/ 1100767 h 1490118"/>
              <a:gd name="connsiteX157" fmla="*/ 3932366 w 6754076"/>
              <a:gd name="connsiteY157" fmla="*/ 1105833 h 1490118"/>
              <a:gd name="connsiteX158" fmla="*/ 3899440 w 6754076"/>
              <a:gd name="connsiteY158" fmla="*/ 1112165 h 1490118"/>
              <a:gd name="connsiteX159" fmla="*/ 3922140 w 6754076"/>
              <a:gd name="connsiteY159" fmla="*/ 1118496 h 1490118"/>
              <a:gd name="connsiteX160" fmla="*/ 3952321 w 6754076"/>
              <a:gd name="connsiteY160" fmla="*/ 1135197 h 1490118"/>
              <a:gd name="connsiteX161" fmla="*/ 3914781 w 6754076"/>
              <a:gd name="connsiteY161" fmla="*/ 1136651 h 1490118"/>
              <a:gd name="connsiteX162" fmla="*/ 3892971 w 6754076"/>
              <a:gd name="connsiteY162" fmla="*/ 1134860 h 1490118"/>
              <a:gd name="connsiteX163" fmla="*/ 3874112 w 6754076"/>
              <a:gd name="connsiteY163" fmla="*/ 1128065 h 1490118"/>
              <a:gd name="connsiteX164" fmla="*/ 3880310 w 6754076"/>
              <a:gd name="connsiteY164" fmla="*/ 1111916 h 1490118"/>
              <a:gd name="connsiteX165" fmla="*/ 3886642 w 6754076"/>
              <a:gd name="connsiteY165" fmla="*/ 1101069 h 1490118"/>
              <a:gd name="connsiteX166" fmla="*/ 3839278 w 6754076"/>
              <a:gd name="connsiteY166" fmla="*/ 1092879 h 1490118"/>
              <a:gd name="connsiteX167" fmla="*/ 3797305 w 6754076"/>
              <a:gd name="connsiteY167" fmla="*/ 1094066 h 1490118"/>
              <a:gd name="connsiteX168" fmla="*/ 3767756 w 6754076"/>
              <a:gd name="connsiteY168" fmla="*/ 1083194 h 1490118"/>
              <a:gd name="connsiteX169" fmla="*/ 3751695 w 6754076"/>
              <a:gd name="connsiteY169" fmla="*/ 1074672 h 1490118"/>
              <a:gd name="connsiteX170" fmla="*/ 3680988 w 6754076"/>
              <a:gd name="connsiteY170" fmla="*/ 1073664 h 1490118"/>
              <a:gd name="connsiteX171" fmla="*/ 3663047 w 6754076"/>
              <a:gd name="connsiteY171" fmla="*/ 1067397 h 1490118"/>
              <a:gd name="connsiteX172" fmla="*/ 3631388 w 6754076"/>
              <a:gd name="connsiteY172" fmla="*/ 1067841 h 1490118"/>
              <a:gd name="connsiteX173" fmla="*/ 3604511 w 6754076"/>
              <a:gd name="connsiteY173" fmla="*/ 1067212 h 1490118"/>
              <a:gd name="connsiteX174" fmla="*/ 3584069 w 6754076"/>
              <a:gd name="connsiteY174" fmla="*/ 1066781 h 1490118"/>
              <a:gd name="connsiteX175" fmla="*/ 3566044 w 6754076"/>
              <a:gd name="connsiteY175" fmla="*/ 1067894 h 1490118"/>
              <a:gd name="connsiteX176" fmla="*/ 3498951 w 6754076"/>
              <a:gd name="connsiteY176" fmla="*/ 1061551 h 1490118"/>
              <a:gd name="connsiteX177" fmla="*/ 3432402 w 6754076"/>
              <a:gd name="connsiteY177" fmla="*/ 1054608 h 1490118"/>
              <a:gd name="connsiteX178" fmla="*/ 3375414 w 6754076"/>
              <a:gd name="connsiteY178" fmla="*/ 1049516 h 1490118"/>
              <a:gd name="connsiteX179" fmla="*/ 3314225 w 6754076"/>
              <a:gd name="connsiteY179" fmla="*/ 1043424 h 1490118"/>
              <a:gd name="connsiteX180" fmla="*/ 3159178 w 6754076"/>
              <a:gd name="connsiteY180" fmla="*/ 1033178 h 1490118"/>
              <a:gd name="connsiteX181" fmla="*/ 3120496 w 6754076"/>
              <a:gd name="connsiteY181" fmla="*/ 1029754 h 1490118"/>
              <a:gd name="connsiteX182" fmla="*/ 3095957 w 6754076"/>
              <a:gd name="connsiteY182" fmla="*/ 1026187 h 1490118"/>
              <a:gd name="connsiteX183" fmla="*/ 3070184 w 6754076"/>
              <a:gd name="connsiteY183" fmla="*/ 1021597 h 1490118"/>
              <a:gd name="connsiteX184" fmla="*/ 3055592 w 6754076"/>
              <a:gd name="connsiteY184" fmla="*/ 1023145 h 1490118"/>
              <a:gd name="connsiteX185" fmla="*/ 3026027 w 6754076"/>
              <a:gd name="connsiteY185" fmla="*/ 1027393 h 1490118"/>
              <a:gd name="connsiteX186" fmla="*/ 3002342 w 6754076"/>
              <a:gd name="connsiteY186" fmla="*/ 1021290 h 1490118"/>
              <a:gd name="connsiteX187" fmla="*/ 2984496 w 6754076"/>
              <a:gd name="connsiteY187" fmla="*/ 1021716 h 1490118"/>
              <a:gd name="connsiteX188" fmla="*/ 2963275 w 6754076"/>
              <a:gd name="connsiteY188" fmla="*/ 1018232 h 1490118"/>
              <a:gd name="connsiteX189" fmla="*/ 2933726 w 6754076"/>
              <a:gd name="connsiteY189" fmla="*/ 1010975 h 1490118"/>
              <a:gd name="connsiteX190" fmla="*/ 2904084 w 6754076"/>
              <a:gd name="connsiteY190" fmla="*/ 1007324 h 1490118"/>
              <a:gd name="connsiteX191" fmla="*/ 2893531 w 6754076"/>
              <a:gd name="connsiteY191" fmla="*/ 1007689 h 1490118"/>
              <a:gd name="connsiteX192" fmla="*/ 2719082 w 6754076"/>
              <a:gd name="connsiteY192" fmla="*/ 1004102 h 1490118"/>
              <a:gd name="connsiteX193" fmla="*/ 2702105 w 6754076"/>
              <a:gd name="connsiteY193" fmla="*/ 1004026 h 1490118"/>
              <a:gd name="connsiteX194" fmla="*/ 2685345 w 6754076"/>
              <a:gd name="connsiteY194" fmla="*/ 1004129 h 1490118"/>
              <a:gd name="connsiteX195" fmla="*/ 2679485 w 6754076"/>
              <a:gd name="connsiteY195" fmla="*/ 1003468 h 1490118"/>
              <a:gd name="connsiteX196" fmla="*/ 2630779 w 6754076"/>
              <a:gd name="connsiteY196" fmla="*/ 1008510 h 1490118"/>
              <a:gd name="connsiteX197" fmla="*/ 2603551 w 6754076"/>
              <a:gd name="connsiteY197" fmla="*/ 1006673 h 1490118"/>
              <a:gd name="connsiteX198" fmla="*/ 2574532 w 6754076"/>
              <a:gd name="connsiteY198" fmla="*/ 1003282 h 1490118"/>
              <a:gd name="connsiteX199" fmla="*/ 2566583 w 6754076"/>
              <a:gd name="connsiteY199" fmla="*/ 1003466 h 1490118"/>
              <a:gd name="connsiteX200" fmla="*/ 2546460 w 6754076"/>
              <a:gd name="connsiteY200" fmla="*/ 999245 h 1490118"/>
              <a:gd name="connsiteX201" fmla="*/ 2511264 w 6754076"/>
              <a:gd name="connsiteY201" fmla="*/ 997200 h 1490118"/>
              <a:gd name="connsiteX202" fmla="*/ 2495952 w 6754076"/>
              <a:gd name="connsiteY202" fmla="*/ 994810 h 1490118"/>
              <a:gd name="connsiteX203" fmla="*/ 2488325 w 6754076"/>
              <a:gd name="connsiteY203" fmla="*/ 995998 h 1490118"/>
              <a:gd name="connsiteX204" fmla="*/ 2465535 w 6754076"/>
              <a:gd name="connsiteY204" fmla="*/ 992956 h 1490118"/>
              <a:gd name="connsiteX205" fmla="*/ 2451535 w 6754076"/>
              <a:gd name="connsiteY205" fmla="*/ 997916 h 1490118"/>
              <a:gd name="connsiteX206" fmla="*/ 2395304 w 6754076"/>
              <a:gd name="connsiteY206" fmla="*/ 1003682 h 1490118"/>
              <a:gd name="connsiteX207" fmla="*/ 2374838 w 6754076"/>
              <a:gd name="connsiteY207" fmla="*/ 1004138 h 1490118"/>
              <a:gd name="connsiteX208" fmla="*/ 2359707 w 6754076"/>
              <a:gd name="connsiteY208" fmla="*/ 999601 h 1490118"/>
              <a:gd name="connsiteX209" fmla="*/ 2351971 w 6754076"/>
              <a:gd name="connsiteY209" fmla="*/ 997973 h 1490118"/>
              <a:gd name="connsiteX210" fmla="*/ 2296641 w 6754076"/>
              <a:gd name="connsiteY210" fmla="*/ 998190 h 1490118"/>
              <a:gd name="connsiteX211" fmla="*/ 2288179 w 6754076"/>
              <a:gd name="connsiteY211" fmla="*/ 995024 h 1490118"/>
              <a:gd name="connsiteX212" fmla="*/ 2273889 w 6754076"/>
              <a:gd name="connsiteY212" fmla="*/ 1000300 h 1490118"/>
              <a:gd name="connsiteX213" fmla="*/ 2261577 w 6754076"/>
              <a:gd name="connsiteY213" fmla="*/ 1004227 h 1490118"/>
              <a:gd name="connsiteX214" fmla="*/ 2248550 w 6754076"/>
              <a:gd name="connsiteY214" fmla="*/ 1004418 h 1490118"/>
              <a:gd name="connsiteX215" fmla="*/ 2227644 w 6754076"/>
              <a:gd name="connsiteY215" fmla="*/ 1005602 h 1490118"/>
              <a:gd name="connsiteX216" fmla="*/ 2202418 w 6754076"/>
              <a:gd name="connsiteY216" fmla="*/ 1001264 h 1490118"/>
              <a:gd name="connsiteX217" fmla="*/ 2175835 w 6754076"/>
              <a:gd name="connsiteY217" fmla="*/ 997868 h 1490118"/>
              <a:gd name="connsiteX218" fmla="*/ 2108027 w 6754076"/>
              <a:gd name="connsiteY218" fmla="*/ 1003599 h 1490118"/>
              <a:gd name="connsiteX219" fmla="*/ 2041541 w 6754076"/>
              <a:gd name="connsiteY219" fmla="*/ 995551 h 1490118"/>
              <a:gd name="connsiteX220" fmla="*/ 2027164 w 6754076"/>
              <a:gd name="connsiteY220" fmla="*/ 991646 h 1490118"/>
              <a:gd name="connsiteX221" fmla="*/ 1859516 w 6754076"/>
              <a:gd name="connsiteY221" fmla="*/ 1002494 h 1490118"/>
              <a:gd name="connsiteX222" fmla="*/ 1696331 w 6754076"/>
              <a:gd name="connsiteY222" fmla="*/ 995354 h 1490118"/>
              <a:gd name="connsiteX223" fmla="*/ 1679095 w 6754076"/>
              <a:gd name="connsiteY223" fmla="*/ 995064 h 1490118"/>
              <a:gd name="connsiteX224" fmla="*/ 1634714 w 6754076"/>
              <a:gd name="connsiteY224" fmla="*/ 996079 h 1490118"/>
              <a:gd name="connsiteX225" fmla="*/ 1561685 w 6754076"/>
              <a:gd name="connsiteY225" fmla="*/ 996923 h 1490118"/>
              <a:gd name="connsiteX226" fmla="*/ 1551554 w 6754076"/>
              <a:gd name="connsiteY226" fmla="*/ 996923 h 1490118"/>
              <a:gd name="connsiteX227" fmla="*/ 1527282 w 6754076"/>
              <a:gd name="connsiteY227" fmla="*/ 991793 h 1490118"/>
              <a:gd name="connsiteX228" fmla="*/ 1499341 w 6754076"/>
              <a:gd name="connsiteY228" fmla="*/ 979666 h 1490118"/>
              <a:gd name="connsiteX229" fmla="*/ 1496676 w 6754076"/>
              <a:gd name="connsiteY229" fmla="*/ 974973 h 1490118"/>
              <a:gd name="connsiteX230" fmla="*/ 1485938 w 6754076"/>
              <a:gd name="connsiteY230" fmla="*/ 983255 h 1490118"/>
              <a:gd name="connsiteX231" fmla="*/ 1426879 w 6754076"/>
              <a:gd name="connsiteY231" fmla="*/ 989567 h 1490118"/>
              <a:gd name="connsiteX232" fmla="*/ 1345555 w 6754076"/>
              <a:gd name="connsiteY232" fmla="*/ 985277 h 1490118"/>
              <a:gd name="connsiteX233" fmla="*/ 1286457 w 6754076"/>
              <a:gd name="connsiteY233" fmla="*/ 983124 h 1490118"/>
              <a:gd name="connsiteX234" fmla="*/ 1247876 w 6754076"/>
              <a:gd name="connsiteY234" fmla="*/ 978085 h 1490118"/>
              <a:gd name="connsiteX235" fmla="*/ 1210528 w 6754076"/>
              <a:gd name="connsiteY235" fmla="*/ 974064 h 1490118"/>
              <a:gd name="connsiteX236" fmla="*/ 1181567 w 6754076"/>
              <a:gd name="connsiteY236" fmla="*/ 971402 h 1490118"/>
              <a:gd name="connsiteX237" fmla="*/ 1134490 w 6754076"/>
              <a:gd name="connsiteY237" fmla="*/ 964627 h 1490118"/>
              <a:gd name="connsiteX238" fmla="*/ 1090167 w 6754076"/>
              <a:gd name="connsiteY238" fmla="*/ 960154 h 1490118"/>
              <a:gd name="connsiteX239" fmla="*/ 1054285 w 6754076"/>
              <a:gd name="connsiteY239" fmla="*/ 955633 h 1490118"/>
              <a:gd name="connsiteX240" fmla="*/ 1022626 w 6754076"/>
              <a:gd name="connsiteY240" fmla="*/ 949774 h 1490118"/>
              <a:gd name="connsiteX241" fmla="*/ 987177 w 6754076"/>
              <a:gd name="connsiteY241" fmla="*/ 943646 h 1490118"/>
              <a:gd name="connsiteX242" fmla="*/ 954585 w 6754076"/>
              <a:gd name="connsiteY242" fmla="*/ 936566 h 1490118"/>
              <a:gd name="connsiteX243" fmla="*/ 800273 w 6754076"/>
              <a:gd name="connsiteY243" fmla="*/ 929321 h 1490118"/>
              <a:gd name="connsiteX244" fmla="*/ 745401 w 6754076"/>
              <a:gd name="connsiteY244" fmla="*/ 933091 h 1490118"/>
              <a:gd name="connsiteX245" fmla="*/ 693370 w 6754076"/>
              <a:gd name="connsiteY245" fmla="*/ 936961 h 1490118"/>
              <a:gd name="connsiteX246" fmla="*/ 625824 w 6754076"/>
              <a:gd name="connsiteY246" fmla="*/ 943392 h 1490118"/>
              <a:gd name="connsiteX247" fmla="*/ 535066 w 6754076"/>
              <a:gd name="connsiteY247" fmla="*/ 950910 h 1490118"/>
              <a:gd name="connsiteX248" fmla="*/ 462669 w 6754076"/>
              <a:gd name="connsiteY248" fmla="*/ 955264 h 1490118"/>
              <a:gd name="connsiteX249" fmla="*/ 388019 w 6754076"/>
              <a:gd name="connsiteY249" fmla="*/ 961935 h 1490118"/>
              <a:gd name="connsiteX250" fmla="*/ 312670 w 6754076"/>
              <a:gd name="connsiteY250" fmla="*/ 966614 h 1490118"/>
              <a:gd name="connsiteX251" fmla="*/ 170220 w 6754076"/>
              <a:gd name="connsiteY251" fmla="*/ 980928 h 1490118"/>
              <a:gd name="connsiteX252" fmla="*/ 85498 w 6754076"/>
              <a:gd name="connsiteY252" fmla="*/ 981420 h 1490118"/>
              <a:gd name="connsiteX253" fmla="*/ 50496 w 6754076"/>
              <a:gd name="connsiteY253" fmla="*/ 958631 h 1490118"/>
              <a:gd name="connsiteX254" fmla="*/ 30657 w 6754076"/>
              <a:gd name="connsiteY254" fmla="*/ 930649 h 1490118"/>
              <a:gd name="connsiteX255" fmla="*/ 22671 w 6754076"/>
              <a:gd name="connsiteY255" fmla="*/ 894768 h 1490118"/>
              <a:gd name="connsiteX256" fmla="*/ 16602 w 6754076"/>
              <a:gd name="connsiteY256" fmla="*/ 726921 h 1490118"/>
              <a:gd name="connsiteX257" fmla="*/ 11547 w 6754076"/>
              <a:gd name="connsiteY257" fmla="*/ 580187 h 1490118"/>
              <a:gd name="connsiteX258" fmla="*/ 2548 w 6754076"/>
              <a:gd name="connsiteY258" fmla="*/ 416706 h 1490118"/>
              <a:gd name="connsiteX259" fmla="*/ 2149 w 6754076"/>
              <a:gd name="connsiteY259" fmla="*/ 355497 h 1490118"/>
              <a:gd name="connsiteX260" fmla="*/ 8538 w 6754076"/>
              <a:gd name="connsiteY260" fmla="*/ 147846 h 1490118"/>
              <a:gd name="connsiteX261" fmla="*/ 18597 w 6754076"/>
              <a:gd name="connsiteY261" fmla="*/ 117107 h 1490118"/>
              <a:gd name="connsiteX262" fmla="*/ 30471 w 6754076"/>
              <a:gd name="connsiteY262" fmla="*/ 93593 h 1490118"/>
              <a:gd name="connsiteX263" fmla="*/ 42639 w 6754076"/>
              <a:gd name="connsiteY263" fmla="*/ 74796 h 1490118"/>
              <a:gd name="connsiteX264" fmla="*/ 56013 w 6754076"/>
              <a:gd name="connsiteY264" fmla="*/ 60668 h 1490118"/>
              <a:gd name="connsiteX265" fmla="*/ 66502 w 6754076"/>
              <a:gd name="connsiteY265" fmla="*/ 53936 h 1490118"/>
              <a:gd name="connsiteX266" fmla="*/ 100272 w 6754076"/>
              <a:gd name="connsiteY266" fmla="*/ 61091 h 1490118"/>
              <a:gd name="connsiteX267" fmla="*/ 167917 w 6754076"/>
              <a:gd name="connsiteY267" fmla="*/ 48398 h 1490118"/>
              <a:gd name="connsiteX268" fmla="*/ 170829 w 6754076"/>
              <a:gd name="connsiteY268" fmla="*/ 37844 h 1490118"/>
              <a:gd name="connsiteX269" fmla="*/ 233973 w 6754076"/>
              <a:gd name="connsiteY269" fmla="*/ 30340 h 1490118"/>
              <a:gd name="connsiteX270" fmla="*/ 303233 w 6754076"/>
              <a:gd name="connsiteY270" fmla="*/ 24999 h 1490118"/>
              <a:gd name="connsiteX271" fmla="*/ 430393 w 6754076"/>
              <a:gd name="connsiteY271" fmla="*/ 18443 h 1490118"/>
              <a:gd name="connsiteX272" fmla="*/ 552792 w 6754076"/>
              <a:gd name="connsiteY272" fmla="*/ 11156 h 1490118"/>
              <a:gd name="connsiteX273" fmla="*/ 561062 w 6754076"/>
              <a:gd name="connsiteY273" fmla="*/ 11496 h 1490118"/>
              <a:gd name="connsiteX274" fmla="*/ 599089 w 6754076"/>
              <a:gd name="connsiteY274" fmla="*/ 13039 h 1490118"/>
              <a:gd name="connsiteX275" fmla="*/ 1102830 w 6754076"/>
              <a:gd name="connsiteY275" fmla="*/ 1789 h 1490118"/>
              <a:gd name="connsiteX276" fmla="*/ 1565062 w 6754076"/>
              <a:gd name="connsiteY276" fmla="*/ 12473 h 1490118"/>
              <a:gd name="connsiteX277" fmla="*/ 1745583 w 6754076"/>
              <a:gd name="connsiteY277" fmla="*/ 18228 h 1490118"/>
              <a:gd name="connsiteX278" fmla="*/ 1931320 w 6754076"/>
              <a:gd name="connsiteY278" fmla="*/ 24917 h 1490118"/>
              <a:gd name="connsiteX279" fmla="*/ 2065286 w 6754076"/>
              <a:gd name="connsiteY279" fmla="*/ 33663 h 1490118"/>
              <a:gd name="connsiteX280" fmla="*/ 2296227 w 6754076"/>
              <a:gd name="connsiteY280" fmla="*/ 47842 h 1490118"/>
              <a:gd name="connsiteX281" fmla="*/ 2304458 w 6754076"/>
              <a:gd name="connsiteY281" fmla="*/ 47307 h 1490118"/>
              <a:gd name="connsiteX282" fmla="*/ 2330848 w 6754076"/>
              <a:gd name="connsiteY282" fmla="*/ 45673 h 1490118"/>
              <a:gd name="connsiteX283" fmla="*/ 2491637 w 6754076"/>
              <a:gd name="connsiteY283" fmla="*/ 57279 h 1490118"/>
              <a:gd name="connsiteX284" fmla="*/ 2690038 w 6754076"/>
              <a:gd name="connsiteY284" fmla="*/ 71615 h 1490118"/>
              <a:gd name="connsiteX285" fmla="*/ 2768132 w 6754076"/>
              <a:gd name="connsiteY285" fmla="*/ 77804 h 1490118"/>
              <a:gd name="connsiteX286" fmla="*/ 3002414 w 6754076"/>
              <a:gd name="connsiteY286" fmla="*/ 94876 h 1490118"/>
              <a:gd name="connsiteX287" fmla="*/ 3086840 w 6754076"/>
              <a:gd name="connsiteY287" fmla="*/ 100812 h 1490118"/>
              <a:gd name="connsiteX288" fmla="*/ 3289463 w 6754076"/>
              <a:gd name="connsiteY288" fmla="*/ 117874 h 1490118"/>
              <a:gd name="connsiteX289" fmla="*/ 3361813 w 6754076"/>
              <a:gd name="connsiteY289" fmla="*/ 124000 h 1490118"/>
              <a:gd name="connsiteX290" fmla="*/ 3435686 w 6754076"/>
              <a:gd name="connsiteY290" fmla="*/ 130360 h 1490118"/>
              <a:gd name="connsiteX291" fmla="*/ 3508718 w 6754076"/>
              <a:gd name="connsiteY291" fmla="*/ 139206 h 1490118"/>
              <a:gd name="connsiteX292" fmla="*/ 3587064 w 6754076"/>
              <a:gd name="connsiteY292" fmla="*/ 155385 h 1490118"/>
              <a:gd name="connsiteX293" fmla="*/ 3706712 w 6754076"/>
              <a:gd name="connsiteY293" fmla="*/ 170922 h 1490118"/>
              <a:gd name="connsiteX294" fmla="*/ 3746815 w 6754076"/>
              <a:gd name="connsiteY294" fmla="*/ 177047 h 1490118"/>
              <a:gd name="connsiteX295" fmla="*/ 3874112 w 6754076"/>
              <a:gd name="connsiteY295" fmla="*/ 189885 h 1490118"/>
              <a:gd name="connsiteX296" fmla="*/ 3900104 w 6754076"/>
              <a:gd name="connsiteY296" fmla="*/ 195716 h 1490118"/>
              <a:gd name="connsiteX297" fmla="*/ 3915179 w 6754076"/>
              <a:gd name="connsiteY297" fmla="*/ 197711 h 1490118"/>
              <a:gd name="connsiteX298" fmla="*/ 3948286 w 6754076"/>
              <a:gd name="connsiteY298" fmla="*/ 198586 h 1490118"/>
              <a:gd name="connsiteX299" fmla="*/ 4017636 w 6754076"/>
              <a:gd name="connsiteY299" fmla="*/ 206807 h 1490118"/>
              <a:gd name="connsiteX300" fmla="*/ 4125279 w 6754076"/>
              <a:gd name="connsiteY300" fmla="*/ 223777 h 1490118"/>
              <a:gd name="connsiteX301" fmla="*/ 4179582 w 6754076"/>
              <a:gd name="connsiteY301" fmla="*/ 229713 h 1490118"/>
              <a:gd name="connsiteX302" fmla="*/ 4230238 w 6754076"/>
              <a:gd name="connsiteY302" fmla="*/ 235591 h 1490118"/>
              <a:gd name="connsiteX303" fmla="*/ 4311776 w 6754076"/>
              <a:gd name="connsiteY303" fmla="*/ 246153 h 1490118"/>
              <a:gd name="connsiteX304" fmla="*/ 4328309 w 6754076"/>
              <a:gd name="connsiteY304" fmla="*/ 250020 h 1490118"/>
              <a:gd name="connsiteX305" fmla="*/ 4343131 w 6754076"/>
              <a:gd name="connsiteY305" fmla="*/ 253130 h 1490118"/>
              <a:gd name="connsiteX306" fmla="*/ 4357215 w 6754076"/>
              <a:gd name="connsiteY306" fmla="*/ 256971 h 1490118"/>
              <a:gd name="connsiteX307" fmla="*/ 4390180 w 6754076"/>
              <a:gd name="connsiteY307" fmla="*/ 265643 h 1490118"/>
              <a:gd name="connsiteX308" fmla="*/ 4433734 w 6754076"/>
              <a:gd name="connsiteY308" fmla="*/ 274466 h 1490118"/>
              <a:gd name="connsiteX309" fmla="*/ 4457163 w 6754076"/>
              <a:gd name="connsiteY309" fmla="*/ 278458 h 1490118"/>
              <a:gd name="connsiteX310" fmla="*/ 4471834 w 6754076"/>
              <a:gd name="connsiteY310" fmla="*/ 282664 h 1490118"/>
              <a:gd name="connsiteX311" fmla="*/ 4515039 w 6754076"/>
              <a:gd name="connsiteY311" fmla="*/ 289639 h 1490118"/>
              <a:gd name="connsiteX312" fmla="*/ 4556249 w 6754076"/>
              <a:gd name="connsiteY312" fmla="*/ 295986 h 1490118"/>
              <a:gd name="connsiteX313" fmla="*/ 4593390 w 6754076"/>
              <a:gd name="connsiteY313" fmla="*/ 299565 h 1490118"/>
              <a:gd name="connsiteX314" fmla="*/ 4631359 w 6754076"/>
              <a:gd name="connsiteY314" fmla="*/ 302605 h 1490118"/>
              <a:gd name="connsiteX315" fmla="*/ 4648521 w 6754076"/>
              <a:gd name="connsiteY315" fmla="*/ 304429 h 1490118"/>
              <a:gd name="connsiteX316" fmla="*/ 4665428 w 6754076"/>
              <a:gd name="connsiteY316" fmla="*/ 307720 h 1490118"/>
              <a:gd name="connsiteX317" fmla="*/ 4696670 w 6754076"/>
              <a:gd name="connsiteY317" fmla="*/ 312228 h 1490118"/>
              <a:gd name="connsiteX318" fmla="*/ 4729136 w 6754076"/>
              <a:gd name="connsiteY318" fmla="*/ 315990 h 1490118"/>
              <a:gd name="connsiteX319" fmla="*/ 4770433 w 6754076"/>
              <a:gd name="connsiteY319" fmla="*/ 321583 h 1490118"/>
              <a:gd name="connsiteX320" fmla="*/ 4810536 w 6754076"/>
              <a:gd name="connsiteY320" fmla="*/ 327749 h 1490118"/>
              <a:gd name="connsiteX321" fmla="*/ 4874560 w 6754076"/>
              <a:gd name="connsiteY321" fmla="*/ 334552 h 1490118"/>
              <a:gd name="connsiteX322" fmla="*/ 4948433 w 6754076"/>
              <a:gd name="connsiteY322" fmla="*/ 343333 h 1490118"/>
              <a:gd name="connsiteX323" fmla="*/ 5009641 w 6754076"/>
              <a:gd name="connsiteY323" fmla="*/ 351813 h 1490118"/>
              <a:gd name="connsiteX324" fmla="*/ 5106731 w 6754076"/>
              <a:gd name="connsiteY324" fmla="*/ 362760 h 1490118"/>
              <a:gd name="connsiteX325" fmla="*/ 5215817 w 6754076"/>
              <a:gd name="connsiteY325" fmla="*/ 379923 h 1490118"/>
              <a:gd name="connsiteX326" fmla="*/ 5268583 w 6754076"/>
              <a:gd name="connsiteY326" fmla="*/ 387443 h 1490118"/>
              <a:gd name="connsiteX327" fmla="*/ 5353677 w 6754076"/>
              <a:gd name="connsiteY327" fmla="*/ 399303 h 1490118"/>
              <a:gd name="connsiteX328" fmla="*/ 5402222 w 6754076"/>
              <a:gd name="connsiteY328" fmla="*/ 407648 h 1490118"/>
              <a:gd name="connsiteX329" fmla="*/ 5476956 w 6754076"/>
              <a:gd name="connsiteY329" fmla="*/ 417151 h 1490118"/>
              <a:gd name="connsiteX330" fmla="*/ 5525291 w 6754076"/>
              <a:gd name="connsiteY330" fmla="*/ 425148 h 1490118"/>
              <a:gd name="connsiteX331" fmla="*/ 5546341 w 6754076"/>
              <a:gd name="connsiteY331" fmla="*/ 430425 h 1490118"/>
              <a:gd name="connsiteX332" fmla="*/ 5564742 w 6754076"/>
              <a:gd name="connsiteY332" fmla="*/ 434646 h 1490118"/>
              <a:gd name="connsiteX333" fmla="*/ 5593485 w 6754076"/>
              <a:gd name="connsiteY333" fmla="*/ 438893 h 1490118"/>
              <a:gd name="connsiteX334" fmla="*/ 5631710 w 6754076"/>
              <a:gd name="connsiteY334" fmla="*/ 445225 h 1490118"/>
              <a:gd name="connsiteX335" fmla="*/ 5655759 w 6754076"/>
              <a:gd name="connsiteY335" fmla="*/ 451531 h 1490118"/>
              <a:gd name="connsiteX336" fmla="*/ 5686374 w 6754076"/>
              <a:gd name="connsiteY336" fmla="*/ 461451 h 1490118"/>
              <a:gd name="connsiteX337" fmla="*/ 5736649 w 6754076"/>
              <a:gd name="connsiteY337" fmla="*/ 474236 h 1490118"/>
              <a:gd name="connsiteX338" fmla="*/ 5782589 w 6754076"/>
              <a:gd name="connsiteY338" fmla="*/ 481494 h 1490118"/>
              <a:gd name="connsiteX339" fmla="*/ 5842997 w 6754076"/>
              <a:gd name="connsiteY339" fmla="*/ 487772 h 1490118"/>
              <a:gd name="connsiteX340" fmla="*/ 5893652 w 6754076"/>
              <a:gd name="connsiteY340" fmla="*/ 493300 h 1490118"/>
              <a:gd name="connsiteX341" fmla="*/ 5931995 w 6754076"/>
              <a:gd name="connsiteY341" fmla="*/ 499197 h 1490118"/>
              <a:gd name="connsiteX342" fmla="*/ 5976319 w 6754076"/>
              <a:gd name="connsiteY342" fmla="*/ 504641 h 1490118"/>
              <a:gd name="connsiteX343" fmla="*/ 6021698 w 6754076"/>
              <a:gd name="connsiteY343" fmla="*/ 509539 h 1490118"/>
              <a:gd name="connsiteX344" fmla="*/ 6056523 w 6754076"/>
              <a:gd name="connsiteY344" fmla="*/ 521493 h 1490118"/>
              <a:gd name="connsiteX345" fmla="*/ 6047274 w 6754076"/>
              <a:gd name="connsiteY345" fmla="*/ 531736 h 1490118"/>
              <a:gd name="connsiteX346" fmla="*/ 6046219 w 6754076"/>
              <a:gd name="connsiteY346" fmla="*/ 537784 h 1490118"/>
              <a:gd name="connsiteX347" fmla="*/ 6050191 w 6754076"/>
              <a:gd name="connsiteY347" fmla="*/ 548098 h 1490118"/>
              <a:gd name="connsiteX348" fmla="*/ 5965765 w 6754076"/>
              <a:gd name="connsiteY348" fmla="*/ 538670 h 1490118"/>
              <a:gd name="connsiteX349" fmla="*/ 5896301 w 6754076"/>
              <a:gd name="connsiteY349" fmla="*/ 542120 h 1490118"/>
              <a:gd name="connsiteX350" fmla="*/ 5847321 w 6754076"/>
              <a:gd name="connsiteY350" fmla="*/ 542423 h 1490118"/>
              <a:gd name="connsiteX351" fmla="*/ 5830121 w 6754076"/>
              <a:gd name="connsiteY351" fmla="*/ 536091 h 1490118"/>
              <a:gd name="connsiteX352" fmla="*/ 5818908 w 6754076"/>
              <a:gd name="connsiteY352" fmla="*/ 527515 h 1490118"/>
              <a:gd name="connsiteX353" fmla="*/ 5805751 w 6754076"/>
              <a:gd name="connsiteY353" fmla="*/ 519072 h 1490118"/>
              <a:gd name="connsiteX354" fmla="*/ 5794803 w 6754076"/>
              <a:gd name="connsiteY354" fmla="*/ 514851 h 1490118"/>
              <a:gd name="connsiteX355" fmla="*/ 5762932 w 6754076"/>
              <a:gd name="connsiteY355" fmla="*/ 514493 h 1490118"/>
              <a:gd name="connsiteX356" fmla="*/ 5748369 w 6754076"/>
              <a:gd name="connsiteY356" fmla="*/ 519770 h 1490118"/>
              <a:gd name="connsiteX357" fmla="*/ 5750499 w 6754076"/>
              <a:gd name="connsiteY357" fmla="*/ 554116 h 1490118"/>
              <a:gd name="connsiteX358" fmla="*/ 5781891 w 6754076"/>
              <a:gd name="connsiteY358" fmla="*/ 569728 h 1490118"/>
              <a:gd name="connsiteX359" fmla="*/ 5800522 w 6754076"/>
              <a:gd name="connsiteY359" fmla="*/ 575984 h 1490118"/>
              <a:gd name="connsiteX360" fmla="*/ 5819969 w 6754076"/>
              <a:gd name="connsiteY360" fmla="*/ 584966 h 1490118"/>
              <a:gd name="connsiteX361" fmla="*/ 5837016 w 6754076"/>
              <a:gd name="connsiteY361" fmla="*/ 590810 h 1490118"/>
              <a:gd name="connsiteX362" fmla="*/ 5866565 w 6754076"/>
              <a:gd name="connsiteY362" fmla="*/ 591814 h 1490118"/>
              <a:gd name="connsiteX363" fmla="*/ 5896114 w 6754076"/>
              <a:gd name="connsiteY363" fmla="*/ 596731 h 1490118"/>
              <a:gd name="connsiteX364" fmla="*/ 5917374 w 6754076"/>
              <a:gd name="connsiteY364" fmla="*/ 601249 h 1490118"/>
              <a:gd name="connsiteX365" fmla="*/ 5970930 w 6754076"/>
              <a:gd name="connsiteY365" fmla="*/ 600332 h 1490118"/>
              <a:gd name="connsiteX366" fmla="*/ 5991426 w 6754076"/>
              <a:gd name="connsiteY366" fmla="*/ 607777 h 1490118"/>
              <a:gd name="connsiteX367" fmla="*/ 6020607 w 6754076"/>
              <a:gd name="connsiteY367" fmla="*/ 616220 h 1490118"/>
              <a:gd name="connsiteX368" fmla="*/ 6043252 w 6754076"/>
              <a:gd name="connsiteY368" fmla="*/ 619539 h 1490118"/>
              <a:gd name="connsiteX369" fmla="*/ 6075956 w 6754076"/>
              <a:gd name="connsiteY369" fmla="*/ 623616 h 1490118"/>
              <a:gd name="connsiteX370" fmla="*/ 6149392 w 6754076"/>
              <a:gd name="connsiteY370" fmla="*/ 643190 h 1490118"/>
              <a:gd name="connsiteX371" fmla="*/ 6188565 w 6754076"/>
              <a:gd name="connsiteY371" fmla="*/ 678785 h 1490118"/>
              <a:gd name="connsiteX372" fmla="*/ 6189798 w 6754076"/>
              <a:gd name="connsiteY372" fmla="*/ 707621 h 1490118"/>
              <a:gd name="connsiteX373" fmla="*/ 6226961 w 6754076"/>
              <a:gd name="connsiteY373" fmla="*/ 720489 h 1490118"/>
              <a:gd name="connsiteX374" fmla="*/ 6251230 w 6754076"/>
              <a:gd name="connsiteY374" fmla="*/ 719072 h 1490118"/>
              <a:gd name="connsiteX375" fmla="*/ 6267588 w 6754076"/>
              <a:gd name="connsiteY375" fmla="*/ 739167 h 1490118"/>
              <a:gd name="connsiteX376" fmla="*/ 6258610 w 6754076"/>
              <a:gd name="connsiteY376" fmla="*/ 757745 h 1490118"/>
              <a:gd name="connsiteX377" fmla="*/ 6176898 w 6754076"/>
              <a:gd name="connsiteY377" fmla="*/ 751354 h 1490118"/>
              <a:gd name="connsiteX378" fmla="*/ 6146278 w 6754076"/>
              <a:gd name="connsiteY378" fmla="*/ 742732 h 1490118"/>
              <a:gd name="connsiteX379" fmla="*/ 6112511 w 6754076"/>
              <a:gd name="connsiteY379" fmla="*/ 733331 h 1490118"/>
              <a:gd name="connsiteX380" fmla="*/ 6096681 w 6754076"/>
              <a:gd name="connsiteY380" fmla="*/ 731856 h 1490118"/>
              <a:gd name="connsiteX381" fmla="*/ 6086072 w 6754076"/>
              <a:gd name="connsiteY381" fmla="*/ 728107 h 1490118"/>
              <a:gd name="connsiteX382" fmla="*/ 6076407 w 6754076"/>
              <a:gd name="connsiteY382" fmla="*/ 730137 h 1490118"/>
              <a:gd name="connsiteX383" fmla="*/ 6065813 w 6754076"/>
              <a:gd name="connsiteY383" fmla="*/ 738579 h 1490118"/>
              <a:gd name="connsiteX384" fmla="*/ 6055333 w 6754076"/>
              <a:gd name="connsiteY384" fmla="*/ 760977 h 1490118"/>
              <a:gd name="connsiteX385" fmla="*/ 6074950 w 6754076"/>
              <a:gd name="connsiteY385" fmla="*/ 776542 h 1490118"/>
              <a:gd name="connsiteX386" fmla="*/ 6105731 w 6754076"/>
              <a:gd name="connsiteY386" fmla="*/ 785147 h 1490118"/>
              <a:gd name="connsiteX387" fmla="*/ 6122616 w 6754076"/>
              <a:gd name="connsiteY387" fmla="*/ 788528 h 1490118"/>
              <a:gd name="connsiteX388" fmla="*/ 6173192 w 6754076"/>
              <a:gd name="connsiteY388" fmla="*/ 798197 h 1490118"/>
              <a:gd name="connsiteX389" fmla="*/ 6188437 w 6754076"/>
              <a:gd name="connsiteY389" fmla="*/ 797391 h 1490118"/>
              <a:gd name="connsiteX390" fmla="*/ 6211917 w 6754076"/>
              <a:gd name="connsiteY390" fmla="*/ 799377 h 1490118"/>
              <a:gd name="connsiteX391" fmla="*/ 6232553 w 6754076"/>
              <a:gd name="connsiteY391" fmla="*/ 806254 h 1490118"/>
              <a:gd name="connsiteX392" fmla="*/ 6248344 w 6754076"/>
              <a:gd name="connsiteY392" fmla="*/ 812586 h 1490118"/>
              <a:gd name="connsiteX393" fmla="*/ 6266036 w 6754076"/>
              <a:gd name="connsiteY393" fmla="*/ 818784 h 1490118"/>
              <a:gd name="connsiteX394" fmla="*/ 6278141 w 6754076"/>
              <a:gd name="connsiteY394" fmla="*/ 823005 h 1490118"/>
              <a:gd name="connsiteX395" fmla="*/ 6290248 w 6754076"/>
              <a:gd name="connsiteY395" fmla="*/ 827227 h 1490118"/>
              <a:gd name="connsiteX396" fmla="*/ 6307939 w 6754076"/>
              <a:gd name="connsiteY396" fmla="*/ 833424 h 1490118"/>
              <a:gd name="connsiteX397" fmla="*/ 6327742 w 6754076"/>
              <a:gd name="connsiteY397" fmla="*/ 839756 h 1490118"/>
              <a:gd name="connsiteX398" fmla="*/ 6339350 w 6754076"/>
              <a:gd name="connsiteY398" fmla="*/ 850444 h 1490118"/>
              <a:gd name="connsiteX399" fmla="*/ 6327029 w 6754076"/>
              <a:gd name="connsiteY399" fmla="*/ 860997 h 1490118"/>
              <a:gd name="connsiteX400" fmla="*/ 6301934 w 6754076"/>
              <a:gd name="connsiteY400" fmla="*/ 853667 h 1490118"/>
              <a:gd name="connsiteX401" fmla="*/ 6277320 w 6754076"/>
              <a:gd name="connsiteY401" fmla="*/ 855145 h 1490118"/>
              <a:gd name="connsiteX402" fmla="*/ 6264187 w 6754076"/>
              <a:gd name="connsiteY402" fmla="*/ 872582 h 1490118"/>
              <a:gd name="connsiteX403" fmla="*/ 6181286 w 6754076"/>
              <a:gd name="connsiteY403" fmla="*/ 881224 h 1490118"/>
              <a:gd name="connsiteX404" fmla="*/ 6081851 w 6754076"/>
              <a:gd name="connsiteY404" fmla="*/ 892941 h 1490118"/>
              <a:gd name="connsiteX405" fmla="*/ 6073160 w 6754076"/>
              <a:gd name="connsiteY405" fmla="*/ 898989 h 1490118"/>
              <a:gd name="connsiteX406" fmla="*/ 6067077 w 6754076"/>
              <a:gd name="connsiteY406" fmla="*/ 903210 h 1490118"/>
              <a:gd name="connsiteX407" fmla="*/ 6076824 w 6754076"/>
              <a:gd name="connsiteY407" fmla="*/ 907457 h 1490118"/>
              <a:gd name="connsiteX408" fmla="*/ 6096053 w 6754076"/>
              <a:gd name="connsiteY408" fmla="*/ 913789 h 1490118"/>
              <a:gd name="connsiteX409" fmla="*/ 6129939 w 6754076"/>
              <a:gd name="connsiteY409" fmla="*/ 920095 h 1490118"/>
              <a:gd name="connsiteX410" fmla="*/ 6170498 w 6754076"/>
              <a:gd name="connsiteY410" fmla="*/ 939330 h 1490118"/>
              <a:gd name="connsiteX411" fmla="*/ 6166277 w 6754076"/>
              <a:gd name="connsiteY411" fmla="*/ 945423 h 1490118"/>
              <a:gd name="connsiteX412" fmla="*/ 6162056 w 6754076"/>
              <a:gd name="connsiteY412" fmla="*/ 949946 h 1490118"/>
              <a:gd name="connsiteX413" fmla="*/ 6155724 w 6754076"/>
              <a:gd name="connsiteY413" fmla="*/ 960801 h 1490118"/>
              <a:gd name="connsiteX414" fmla="*/ 6149392 w 6754076"/>
              <a:gd name="connsiteY414" fmla="*/ 975125 h 1490118"/>
              <a:gd name="connsiteX415" fmla="*/ 6122231 w 6754076"/>
              <a:gd name="connsiteY415" fmla="*/ 991857 h 1490118"/>
              <a:gd name="connsiteX416" fmla="*/ 6111400 w 6754076"/>
              <a:gd name="connsiteY416" fmla="*/ 998519 h 1490118"/>
              <a:gd name="connsiteX417" fmla="*/ 6074464 w 6754076"/>
              <a:gd name="connsiteY417" fmla="*/ 1004187 h 1490118"/>
              <a:gd name="connsiteX418" fmla="*/ 6018532 w 6754076"/>
              <a:gd name="connsiteY418" fmla="*/ 993862 h 1490118"/>
              <a:gd name="connsiteX419" fmla="*/ 5992363 w 6754076"/>
              <a:gd name="connsiteY419" fmla="*/ 988812 h 1490118"/>
              <a:gd name="connsiteX420" fmla="*/ 5940861 w 6754076"/>
              <a:gd name="connsiteY420" fmla="*/ 977024 h 1490118"/>
              <a:gd name="connsiteX421" fmla="*/ 5935144 w 6754076"/>
              <a:gd name="connsiteY421" fmla="*/ 966865 h 1490118"/>
              <a:gd name="connsiteX422" fmla="*/ 5924591 w 6754076"/>
              <a:gd name="connsiteY422" fmla="*/ 973819 h 1490118"/>
              <a:gd name="connsiteX423" fmla="*/ 5879359 w 6754076"/>
              <a:gd name="connsiteY423" fmla="*/ 984057 h 1490118"/>
              <a:gd name="connsiteX424" fmla="*/ 5867398 w 6754076"/>
              <a:gd name="connsiteY424" fmla="*/ 979582 h 1490118"/>
              <a:gd name="connsiteX425" fmla="*/ 5832795 w 6754076"/>
              <a:gd name="connsiteY425" fmla="*/ 993934 h 1490118"/>
              <a:gd name="connsiteX426" fmla="*/ 5795260 w 6754076"/>
              <a:gd name="connsiteY426" fmla="*/ 1002511 h 1490118"/>
              <a:gd name="connsiteX427" fmla="*/ 5785199 w 6754076"/>
              <a:gd name="connsiteY427" fmla="*/ 991622 h 1490118"/>
              <a:gd name="connsiteX428" fmla="*/ 5780521 w 6754076"/>
              <a:gd name="connsiteY428" fmla="*/ 983415 h 1490118"/>
              <a:gd name="connsiteX429" fmla="*/ 5773696 w 6754076"/>
              <a:gd name="connsiteY429" fmla="*/ 979193 h 1490118"/>
              <a:gd name="connsiteX430" fmla="*/ 5764737 w 6754076"/>
              <a:gd name="connsiteY430" fmla="*/ 974972 h 1490118"/>
              <a:gd name="connsiteX431" fmla="*/ 5761117 w 6754076"/>
              <a:gd name="connsiteY431" fmla="*/ 981406 h 1490118"/>
              <a:gd name="connsiteX432" fmla="*/ 5754445 w 6754076"/>
              <a:gd name="connsiteY432" fmla="*/ 990233 h 1490118"/>
              <a:gd name="connsiteX433" fmla="*/ 5749884 w 6754076"/>
              <a:gd name="connsiteY433" fmla="*/ 981333 h 1490118"/>
              <a:gd name="connsiteX434" fmla="*/ 5732703 w 6754076"/>
              <a:gd name="connsiteY434" fmla="*/ 971220 h 1490118"/>
              <a:gd name="connsiteX435" fmla="*/ 5721688 w 6754076"/>
              <a:gd name="connsiteY435" fmla="*/ 968795 h 1490118"/>
              <a:gd name="connsiteX436" fmla="*/ 5706627 w 6754076"/>
              <a:gd name="connsiteY436" fmla="*/ 969216 h 1490118"/>
              <a:gd name="connsiteX437" fmla="*/ 5623261 w 6754076"/>
              <a:gd name="connsiteY437" fmla="*/ 970470 h 1490118"/>
              <a:gd name="connsiteX438" fmla="*/ 5604844 w 6754076"/>
              <a:gd name="connsiteY438" fmla="*/ 957710 h 1490118"/>
              <a:gd name="connsiteX439" fmla="*/ 5592430 w 6754076"/>
              <a:gd name="connsiteY439" fmla="*/ 953866 h 1490118"/>
              <a:gd name="connsiteX440" fmla="*/ 5577784 w 6754076"/>
              <a:gd name="connsiteY440" fmla="*/ 950256 h 1490118"/>
              <a:gd name="connsiteX441" fmla="*/ 5540710 w 6754076"/>
              <a:gd name="connsiteY441" fmla="*/ 944259 h 1490118"/>
              <a:gd name="connsiteX442" fmla="*/ 5504348 w 6754076"/>
              <a:gd name="connsiteY442" fmla="*/ 937315 h 1490118"/>
              <a:gd name="connsiteX443" fmla="*/ 5479732 w 6754076"/>
              <a:gd name="connsiteY443" fmla="*/ 939091 h 1490118"/>
              <a:gd name="connsiteX444" fmla="*/ 5469312 w 6754076"/>
              <a:gd name="connsiteY444" fmla="*/ 945423 h 1490118"/>
              <a:gd name="connsiteX445" fmla="*/ 5461320 w 6754076"/>
              <a:gd name="connsiteY445" fmla="*/ 950795 h 1490118"/>
              <a:gd name="connsiteX446" fmla="*/ 5514087 w 6754076"/>
              <a:gd name="connsiteY446" fmla="*/ 969395 h 1490118"/>
              <a:gd name="connsiteX447" fmla="*/ 5537956 w 6754076"/>
              <a:gd name="connsiteY447" fmla="*/ 979759 h 1490118"/>
              <a:gd name="connsiteX448" fmla="*/ 5564303 w 6754076"/>
              <a:gd name="connsiteY448" fmla="*/ 987636 h 1490118"/>
              <a:gd name="connsiteX449" fmla="*/ 5584718 w 6754076"/>
              <a:gd name="connsiteY449" fmla="*/ 996079 h 1490118"/>
              <a:gd name="connsiteX450" fmla="*/ 5615896 w 6754076"/>
              <a:gd name="connsiteY450" fmla="*/ 1004521 h 1490118"/>
              <a:gd name="connsiteX451" fmla="*/ 5647057 w 6754076"/>
              <a:gd name="connsiteY451" fmla="*/ 1010853 h 1490118"/>
              <a:gd name="connsiteX452" fmla="*/ 5665726 w 6754076"/>
              <a:gd name="connsiteY452" fmla="*/ 1017185 h 1490118"/>
              <a:gd name="connsiteX453" fmla="*/ 5683167 w 6754076"/>
              <a:gd name="connsiteY453" fmla="*/ 1021213 h 1490118"/>
              <a:gd name="connsiteX454" fmla="*/ 5730981 w 6754076"/>
              <a:gd name="connsiteY454" fmla="*/ 1027235 h 1490118"/>
              <a:gd name="connsiteX455" fmla="*/ 5779297 w 6754076"/>
              <a:gd name="connsiteY455" fmla="*/ 1033761 h 1490118"/>
              <a:gd name="connsiteX456" fmla="*/ 5790909 w 6754076"/>
              <a:gd name="connsiteY456" fmla="*/ 1038292 h 1490118"/>
              <a:gd name="connsiteX457" fmla="*/ 5803245 w 6754076"/>
              <a:gd name="connsiteY457" fmla="*/ 1044623 h 1490118"/>
              <a:gd name="connsiteX458" fmla="*/ 5818195 w 6754076"/>
              <a:gd name="connsiteY458" fmla="*/ 1050955 h 1490118"/>
              <a:gd name="connsiteX459" fmla="*/ 5841951 w 6754076"/>
              <a:gd name="connsiteY459" fmla="*/ 1058002 h 1490118"/>
              <a:gd name="connsiteX460" fmla="*/ 5863927 w 6754076"/>
              <a:gd name="connsiteY460" fmla="*/ 1068920 h 1490118"/>
              <a:gd name="connsiteX461" fmla="*/ 5904029 w 6754076"/>
              <a:gd name="connsiteY461" fmla="*/ 1075165 h 1490118"/>
              <a:gd name="connsiteX462" fmla="*/ 5938461 w 6754076"/>
              <a:gd name="connsiteY462" fmla="*/ 1080945 h 1490118"/>
              <a:gd name="connsiteX463" fmla="*/ 6001646 w 6754076"/>
              <a:gd name="connsiteY463" fmla="*/ 1100151 h 1490118"/>
              <a:gd name="connsiteX464" fmla="*/ 6050725 w 6754076"/>
              <a:gd name="connsiteY464" fmla="*/ 1121228 h 1490118"/>
              <a:gd name="connsiteX465" fmla="*/ 6048035 w 6754076"/>
              <a:gd name="connsiteY465" fmla="*/ 1137547 h 1490118"/>
              <a:gd name="connsiteX466" fmla="*/ 6047150 w 6754076"/>
              <a:gd name="connsiteY466" fmla="*/ 1143824 h 1490118"/>
              <a:gd name="connsiteX467" fmla="*/ 6054414 w 6754076"/>
              <a:gd name="connsiteY467" fmla="*/ 1169159 h 1490118"/>
              <a:gd name="connsiteX468" fmla="*/ 6061160 w 6754076"/>
              <a:gd name="connsiteY468" fmla="*/ 1196847 h 1490118"/>
              <a:gd name="connsiteX469" fmla="*/ 6064966 w 6754076"/>
              <a:gd name="connsiteY469" fmla="*/ 1206941 h 1490118"/>
              <a:gd name="connsiteX470" fmla="*/ 6090294 w 6754076"/>
              <a:gd name="connsiteY470" fmla="*/ 1216931 h 1490118"/>
              <a:gd name="connsiteX471" fmla="*/ 6165339 w 6754076"/>
              <a:gd name="connsiteY471" fmla="*/ 1232859 h 1490118"/>
              <a:gd name="connsiteX472" fmla="*/ 6182720 w 6754076"/>
              <a:gd name="connsiteY472" fmla="*/ 1231768 h 1490118"/>
              <a:gd name="connsiteX473" fmla="*/ 6198433 w 6754076"/>
              <a:gd name="connsiteY473" fmla="*/ 1230554 h 1490118"/>
              <a:gd name="connsiteX474" fmla="*/ 6219043 w 6754076"/>
              <a:gd name="connsiteY474" fmla="*/ 1234654 h 1490118"/>
              <a:gd name="connsiteX475" fmla="*/ 6263367 w 6754076"/>
              <a:gd name="connsiteY475" fmla="*/ 1242573 h 1490118"/>
              <a:gd name="connsiteX476" fmla="*/ 6291428 w 6754076"/>
              <a:gd name="connsiteY476" fmla="*/ 1253578 h 1490118"/>
              <a:gd name="connsiteX477" fmla="*/ 6322465 w 6754076"/>
              <a:gd name="connsiteY477" fmla="*/ 1272722 h 1490118"/>
              <a:gd name="connsiteX478" fmla="*/ 6299361 w 6754076"/>
              <a:gd name="connsiteY478" fmla="*/ 1276305 h 1490118"/>
              <a:gd name="connsiteX479" fmla="*/ 6609978 w 6754076"/>
              <a:gd name="connsiteY479" fmla="*/ 1256249 h 1490118"/>
              <a:gd name="connsiteX480" fmla="*/ 6611751 w 6754076"/>
              <a:gd name="connsiteY480" fmla="*/ 1245030 h 1490118"/>
              <a:gd name="connsiteX481" fmla="*/ 6624981 w 6754076"/>
              <a:gd name="connsiteY481" fmla="*/ 1255405 h 1490118"/>
              <a:gd name="connsiteX482" fmla="*/ 6609978 w 6754076"/>
              <a:gd name="connsiteY482" fmla="*/ 1256249 h 1490118"/>
              <a:gd name="connsiteX483" fmla="*/ 6639062 w 6754076"/>
              <a:gd name="connsiteY483" fmla="*/ 1251467 h 1490118"/>
              <a:gd name="connsiteX484" fmla="*/ 6644339 w 6754076"/>
              <a:gd name="connsiteY484" fmla="*/ 1241969 h 1490118"/>
              <a:gd name="connsiteX485" fmla="*/ 6649616 w 6754076"/>
              <a:gd name="connsiteY485" fmla="*/ 1251467 h 1490118"/>
              <a:gd name="connsiteX486" fmla="*/ 6644339 w 6754076"/>
              <a:gd name="connsiteY486" fmla="*/ 1260965 h 1490118"/>
              <a:gd name="connsiteX487" fmla="*/ 6639062 w 6754076"/>
              <a:gd name="connsiteY487" fmla="*/ 1251467 h 1490118"/>
              <a:gd name="connsiteX488" fmla="*/ 6522230 w 6754076"/>
              <a:gd name="connsiteY488" fmla="*/ 1242599 h 1490118"/>
              <a:gd name="connsiteX489" fmla="*/ 6535641 w 6754076"/>
              <a:gd name="connsiteY489" fmla="*/ 1229705 h 1490118"/>
              <a:gd name="connsiteX490" fmla="*/ 6541211 w 6754076"/>
              <a:gd name="connsiteY490" fmla="*/ 1240189 h 1490118"/>
              <a:gd name="connsiteX491" fmla="*/ 6533691 w 6754076"/>
              <a:gd name="connsiteY491" fmla="*/ 1249357 h 1490118"/>
              <a:gd name="connsiteX492" fmla="*/ 6522230 w 6754076"/>
              <a:gd name="connsiteY492" fmla="*/ 1242599 h 1490118"/>
              <a:gd name="connsiteX493" fmla="*/ 6555339 w 6754076"/>
              <a:gd name="connsiteY493" fmla="*/ 1244873 h 1490118"/>
              <a:gd name="connsiteX494" fmla="*/ 6565542 w 6754076"/>
              <a:gd name="connsiteY494" fmla="*/ 1230361 h 1490118"/>
              <a:gd name="connsiteX495" fmla="*/ 6583424 w 6754076"/>
              <a:gd name="connsiteY495" fmla="*/ 1239859 h 1490118"/>
              <a:gd name="connsiteX496" fmla="*/ 6574982 w 6754076"/>
              <a:gd name="connsiteY496" fmla="*/ 1249089 h 1490118"/>
              <a:gd name="connsiteX497" fmla="*/ 6555339 w 6754076"/>
              <a:gd name="connsiteY497" fmla="*/ 1244873 h 1490118"/>
              <a:gd name="connsiteX498" fmla="*/ 5041824 w 6754076"/>
              <a:gd name="connsiteY498" fmla="*/ 1234422 h 1490118"/>
              <a:gd name="connsiteX499" fmla="*/ 5045776 w 6754076"/>
              <a:gd name="connsiteY499" fmla="*/ 1225458 h 1490118"/>
              <a:gd name="connsiteX500" fmla="*/ 5054619 w 6754076"/>
              <a:gd name="connsiteY500" fmla="*/ 1234400 h 1490118"/>
              <a:gd name="connsiteX501" fmla="*/ 5041824 w 6754076"/>
              <a:gd name="connsiteY501" fmla="*/ 1234421 h 1490118"/>
              <a:gd name="connsiteX502" fmla="*/ 4462330 w 6754076"/>
              <a:gd name="connsiteY502" fmla="*/ 1179523 h 1490118"/>
              <a:gd name="connsiteX503" fmla="*/ 4474601 w 6754076"/>
              <a:gd name="connsiteY503" fmla="*/ 1166927 h 1490118"/>
              <a:gd name="connsiteX504" fmla="*/ 4486201 w 6754076"/>
              <a:gd name="connsiteY504" fmla="*/ 1170657 h 1490118"/>
              <a:gd name="connsiteX505" fmla="*/ 4478036 w 6754076"/>
              <a:gd name="connsiteY505" fmla="*/ 1181667 h 1490118"/>
              <a:gd name="connsiteX506" fmla="*/ 4462330 w 6754076"/>
              <a:gd name="connsiteY506" fmla="*/ 1179523 h 1490118"/>
              <a:gd name="connsiteX507" fmla="*/ 4249808 w 6754076"/>
              <a:gd name="connsiteY507" fmla="*/ 1158599 h 1490118"/>
              <a:gd name="connsiteX508" fmla="*/ 4256140 w 6754076"/>
              <a:gd name="connsiteY508" fmla="*/ 1152267 h 1490118"/>
              <a:gd name="connsiteX509" fmla="*/ 4262472 w 6754076"/>
              <a:gd name="connsiteY509" fmla="*/ 1158599 h 1490118"/>
              <a:gd name="connsiteX510" fmla="*/ 4256140 w 6754076"/>
              <a:gd name="connsiteY510" fmla="*/ 1164931 h 1490118"/>
              <a:gd name="connsiteX511" fmla="*/ 4249808 w 6754076"/>
              <a:gd name="connsiteY511" fmla="*/ 1158599 h 1490118"/>
              <a:gd name="connsiteX512" fmla="*/ 4334234 w 6754076"/>
              <a:gd name="connsiteY512" fmla="*/ 1158599 h 1490118"/>
              <a:gd name="connsiteX513" fmla="*/ 4341621 w 6754076"/>
              <a:gd name="connsiteY513" fmla="*/ 1153070 h 1490118"/>
              <a:gd name="connsiteX514" fmla="*/ 4340789 w 6754076"/>
              <a:gd name="connsiteY514" fmla="*/ 1164185 h 1490118"/>
              <a:gd name="connsiteX515" fmla="*/ 4334234 w 6754076"/>
              <a:gd name="connsiteY515" fmla="*/ 1158599 h 1490118"/>
              <a:gd name="connsiteX516" fmla="*/ 3800812 w 6754076"/>
              <a:gd name="connsiteY516" fmla="*/ 1129124 h 1490118"/>
              <a:gd name="connsiteX517" fmla="*/ 3774429 w 6754076"/>
              <a:gd name="connsiteY517" fmla="*/ 1122718 h 1490118"/>
              <a:gd name="connsiteX518" fmla="*/ 3773548 w 6754076"/>
              <a:gd name="connsiteY518" fmla="*/ 1107779 h 1490118"/>
              <a:gd name="connsiteX519" fmla="*/ 3791846 w 6754076"/>
              <a:gd name="connsiteY519" fmla="*/ 1111518 h 1490118"/>
              <a:gd name="connsiteX520" fmla="*/ 3801026 w 6754076"/>
              <a:gd name="connsiteY520" fmla="*/ 1113911 h 1490118"/>
              <a:gd name="connsiteX521" fmla="*/ 3832328 w 6754076"/>
              <a:gd name="connsiteY521" fmla="*/ 1110891 h 1490118"/>
              <a:gd name="connsiteX522" fmla="*/ 3859338 w 6754076"/>
              <a:gd name="connsiteY522" fmla="*/ 1122718 h 1490118"/>
              <a:gd name="connsiteX523" fmla="*/ 3836121 w 6754076"/>
              <a:gd name="connsiteY523" fmla="*/ 1134401 h 1490118"/>
              <a:gd name="connsiteX524" fmla="*/ 3800812 w 6754076"/>
              <a:gd name="connsiteY524" fmla="*/ 1129124 h 1490118"/>
              <a:gd name="connsiteX525" fmla="*/ 3682833 w 6754076"/>
              <a:gd name="connsiteY525" fmla="*/ 1119990 h 1490118"/>
              <a:gd name="connsiteX526" fmla="*/ 3643036 w 6754076"/>
              <a:gd name="connsiteY526" fmla="*/ 1116099 h 1490118"/>
              <a:gd name="connsiteX527" fmla="*/ 3573135 w 6754076"/>
              <a:gd name="connsiteY527" fmla="*/ 1111904 h 1490118"/>
              <a:gd name="connsiteX528" fmla="*/ 3541475 w 6754076"/>
              <a:gd name="connsiteY528" fmla="*/ 1099919 h 1490118"/>
              <a:gd name="connsiteX529" fmla="*/ 3587064 w 6754076"/>
              <a:gd name="connsiteY529" fmla="*/ 1091600 h 1490118"/>
              <a:gd name="connsiteX530" fmla="*/ 3722146 w 6754076"/>
              <a:gd name="connsiteY530" fmla="*/ 1101668 h 1490118"/>
              <a:gd name="connsiteX531" fmla="*/ 3682833 w 6754076"/>
              <a:gd name="connsiteY531" fmla="*/ 1119990 h 1490118"/>
              <a:gd name="connsiteX532" fmla="*/ 3482035 w 6754076"/>
              <a:gd name="connsiteY532" fmla="*/ 1100426 h 1490118"/>
              <a:gd name="connsiteX533" fmla="*/ 3488503 w 6754076"/>
              <a:gd name="connsiteY533" fmla="*/ 1090370 h 1490118"/>
              <a:gd name="connsiteX534" fmla="*/ 3511081 w 6754076"/>
              <a:gd name="connsiteY534" fmla="*/ 1090133 h 1490118"/>
              <a:gd name="connsiteX535" fmla="*/ 3482035 w 6754076"/>
              <a:gd name="connsiteY535" fmla="*/ 1100426 h 1490118"/>
              <a:gd name="connsiteX536" fmla="*/ 3442018 w 6754076"/>
              <a:gd name="connsiteY536" fmla="*/ 1090240 h 1490118"/>
              <a:gd name="connsiteX537" fmla="*/ 3445651 w 6754076"/>
              <a:gd name="connsiteY537" fmla="*/ 1080505 h 1490118"/>
              <a:gd name="connsiteX538" fmla="*/ 3451982 w 6754076"/>
              <a:gd name="connsiteY538" fmla="*/ 1084477 h 1490118"/>
              <a:gd name="connsiteX539" fmla="*/ 3442018 w 6754076"/>
              <a:gd name="connsiteY539" fmla="*/ 1090240 h 1490118"/>
              <a:gd name="connsiteX540" fmla="*/ 5890591 w 6754076"/>
              <a:gd name="connsiteY540" fmla="*/ 1014228 h 1490118"/>
              <a:gd name="connsiteX541" fmla="*/ 5895059 w 6754076"/>
              <a:gd name="connsiteY541" fmla="*/ 992619 h 1490118"/>
              <a:gd name="connsiteX542" fmla="*/ 5904557 w 6754076"/>
              <a:gd name="connsiteY542" fmla="*/ 1004228 h 1490118"/>
              <a:gd name="connsiteX543" fmla="*/ 5901391 w 6754076"/>
              <a:gd name="connsiteY543" fmla="*/ 1016696 h 1490118"/>
              <a:gd name="connsiteX544" fmla="*/ 5890591 w 6754076"/>
              <a:gd name="connsiteY544" fmla="*/ 1014228 h 1490118"/>
              <a:gd name="connsiteX545" fmla="*/ 5967876 w 6754076"/>
              <a:gd name="connsiteY545" fmla="*/ 1010502 h 1490118"/>
              <a:gd name="connsiteX546" fmla="*/ 5972889 w 6754076"/>
              <a:gd name="connsiteY546" fmla="*/ 1005489 h 1490118"/>
              <a:gd name="connsiteX547" fmla="*/ 5974560 w 6754076"/>
              <a:gd name="connsiteY547" fmla="*/ 1017185 h 1490118"/>
              <a:gd name="connsiteX548" fmla="*/ 5967876 w 6754076"/>
              <a:gd name="connsiteY548" fmla="*/ 1010502 h 1490118"/>
              <a:gd name="connsiteX549" fmla="*/ 6666889 w 6754076"/>
              <a:gd name="connsiteY549" fmla="*/ 996707 h 1490118"/>
              <a:gd name="connsiteX550" fmla="*/ 6626654 w 6754076"/>
              <a:gd name="connsiteY550" fmla="*/ 989994 h 1490118"/>
              <a:gd name="connsiteX551" fmla="*/ 6571889 w 6754076"/>
              <a:gd name="connsiteY551" fmla="*/ 978890 h 1490118"/>
              <a:gd name="connsiteX552" fmla="*/ 6550268 w 6754076"/>
              <a:gd name="connsiteY552" fmla="*/ 970751 h 1490118"/>
              <a:gd name="connsiteX553" fmla="*/ 6547226 w 6754076"/>
              <a:gd name="connsiteY553" fmla="*/ 965474 h 1490118"/>
              <a:gd name="connsiteX554" fmla="*/ 6589825 w 6754076"/>
              <a:gd name="connsiteY554" fmla="*/ 962038 h 1490118"/>
              <a:gd name="connsiteX555" fmla="*/ 6621500 w 6754076"/>
              <a:gd name="connsiteY555" fmla="*/ 955778 h 1490118"/>
              <a:gd name="connsiteX556" fmla="*/ 6626398 w 6754076"/>
              <a:gd name="connsiteY556" fmla="*/ 939420 h 1490118"/>
              <a:gd name="connsiteX557" fmla="*/ 6586613 w 6754076"/>
              <a:gd name="connsiteY557" fmla="*/ 928538 h 1490118"/>
              <a:gd name="connsiteX558" fmla="*/ 6569200 w 6754076"/>
              <a:gd name="connsiteY558" fmla="*/ 924583 h 1490118"/>
              <a:gd name="connsiteX559" fmla="*/ 6546194 w 6754076"/>
              <a:gd name="connsiteY559" fmla="*/ 919307 h 1490118"/>
              <a:gd name="connsiteX560" fmla="*/ 6527198 w 6754076"/>
              <a:gd name="connsiteY560" fmla="*/ 909542 h 1490118"/>
              <a:gd name="connsiteX561" fmla="*/ 6556747 w 6754076"/>
              <a:gd name="connsiteY561" fmla="*/ 901339 h 1490118"/>
              <a:gd name="connsiteX562" fmla="*/ 6601071 w 6754076"/>
              <a:gd name="connsiteY562" fmla="*/ 907256 h 1490118"/>
              <a:gd name="connsiteX563" fmla="*/ 6622177 w 6754076"/>
              <a:gd name="connsiteY563" fmla="*/ 915206 h 1490118"/>
              <a:gd name="connsiteX564" fmla="*/ 6664390 w 6754076"/>
              <a:gd name="connsiteY564" fmla="*/ 922789 h 1490118"/>
              <a:gd name="connsiteX565" fmla="*/ 6753037 w 6754076"/>
              <a:gd name="connsiteY565" fmla="*/ 947783 h 1490118"/>
              <a:gd name="connsiteX566" fmla="*/ 6739318 w 6754076"/>
              <a:gd name="connsiteY566" fmla="*/ 953931 h 1490118"/>
              <a:gd name="connsiteX567" fmla="*/ 6731447 w 6754076"/>
              <a:gd name="connsiteY567" fmla="*/ 957699 h 1490118"/>
              <a:gd name="connsiteX568" fmla="*/ 6734653 w 6754076"/>
              <a:gd name="connsiteY568" fmla="*/ 971931 h 1490118"/>
              <a:gd name="connsiteX569" fmla="*/ 6717124 w 6754076"/>
              <a:gd name="connsiteY569" fmla="*/ 985253 h 1490118"/>
              <a:gd name="connsiteX570" fmla="*/ 6698060 w 6754076"/>
              <a:gd name="connsiteY570" fmla="*/ 985463 h 1490118"/>
              <a:gd name="connsiteX571" fmla="*/ 6681543 w 6754076"/>
              <a:gd name="connsiteY571" fmla="*/ 991667 h 1490118"/>
              <a:gd name="connsiteX572" fmla="*/ 6666889 w 6754076"/>
              <a:gd name="connsiteY572" fmla="*/ 996707 h 1490118"/>
              <a:gd name="connsiteX573" fmla="*/ 6459484 w 6754076"/>
              <a:gd name="connsiteY573" fmla="*/ 962028 h 1490118"/>
              <a:gd name="connsiteX574" fmla="*/ 6459052 w 6754076"/>
              <a:gd name="connsiteY574" fmla="*/ 955174 h 1490118"/>
              <a:gd name="connsiteX575" fmla="*/ 6474432 w 6754076"/>
              <a:gd name="connsiteY575" fmla="*/ 962176 h 1490118"/>
              <a:gd name="connsiteX576" fmla="*/ 6459484 w 6754076"/>
              <a:gd name="connsiteY576" fmla="*/ 962028 h 1490118"/>
              <a:gd name="connsiteX577" fmla="*/ 6278141 w 6754076"/>
              <a:gd name="connsiteY577" fmla="*/ 755465 h 1490118"/>
              <a:gd name="connsiteX578" fmla="*/ 6284224 w 6754076"/>
              <a:gd name="connsiteY578" fmla="*/ 751244 h 1490118"/>
              <a:gd name="connsiteX579" fmla="*/ 6292916 w 6754076"/>
              <a:gd name="connsiteY579" fmla="*/ 755465 h 1490118"/>
              <a:gd name="connsiteX580" fmla="*/ 6286833 w 6754076"/>
              <a:gd name="connsiteY580" fmla="*/ 759686 h 1490118"/>
              <a:gd name="connsiteX581" fmla="*/ 6278141 w 6754076"/>
              <a:gd name="connsiteY581" fmla="*/ 755465 h 14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6754076" h="1490118">
                <a:moveTo>
                  <a:pt x="6083962" y="1485749"/>
                </a:moveTo>
                <a:cubicBezTo>
                  <a:pt x="6085397" y="1483428"/>
                  <a:pt x="6090258" y="1481528"/>
                  <a:pt x="6094764" y="1481528"/>
                </a:cubicBezTo>
                <a:cubicBezTo>
                  <a:pt x="6099271" y="1481528"/>
                  <a:pt x="6102958" y="1483428"/>
                  <a:pt x="6102958" y="1485749"/>
                </a:cubicBezTo>
                <a:cubicBezTo>
                  <a:pt x="6102958" y="1488071"/>
                  <a:pt x="6098096" y="1489971"/>
                  <a:pt x="6092155" y="1489971"/>
                </a:cubicBezTo>
                <a:cubicBezTo>
                  <a:pt x="6086029" y="1489971"/>
                  <a:pt x="6082482" y="1488144"/>
                  <a:pt x="6083962" y="1485749"/>
                </a:cubicBezTo>
                <a:close/>
                <a:moveTo>
                  <a:pt x="6027704" y="1478745"/>
                </a:moveTo>
                <a:cubicBezTo>
                  <a:pt x="6028527" y="1474472"/>
                  <a:pt x="6032024" y="1470975"/>
                  <a:pt x="6035475" y="1470975"/>
                </a:cubicBezTo>
                <a:cubicBezTo>
                  <a:pt x="6044523" y="1470975"/>
                  <a:pt x="6043216" y="1483241"/>
                  <a:pt x="6033979" y="1485020"/>
                </a:cubicBezTo>
                <a:cubicBezTo>
                  <a:pt x="6028337" y="1486106"/>
                  <a:pt x="6026618" y="1484387"/>
                  <a:pt x="6027704" y="1478745"/>
                </a:cubicBezTo>
                <a:close/>
                <a:moveTo>
                  <a:pt x="6096754" y="1404928"/>
                </a:moveTo>
                <a:cubicBezTo>
                  <a:pt x="6066704" y="1401077"/>
                  <a:pt x="6055720" y="1395947"/>
                  <a:pt x="6063067" y="1389194"/>
                </a:cubicBezTo>
                <a:cubicBezTo>
                  <a:pt x="6065272" y="1387166"/>
                  <a:pt x="6088447" y="1386460"/>
                  <a:pt x="6114566" y="1387625"/>
                </a:cubicBezTo>
                <a:cubicBezTo>
                  <a:pt x="6156329" y="1389488"/>
                  <a:pt x="6162056" y="1390642"/>
                  <a:pt x="6162056" y="1397193"/>
                </a:cubicBezTo>
                <a:cubicBezTo>
                  <a:pt x="6162056" y="1410423"/>
                  <a:pt x="6150407" y="1411803"/>
                  <a:pt x="6096754" y="1404928"/>
                </a:cubicBezTo>
                <a:close/>
                <a:moveTo>
                  <a:pt x="5932699" y="1364739"/>
                </a:moveTo>
                <a:cubicBezTo>
                  <a:pt x="5927347" y="1359387"/>
                  <a:pt x="5929917" y="1354889"/>
                  <a:pt x="5938327" y="1354889"/>
                </a:cubicBezTo>
                <a:cubicBezTo>
                  <a:pt x="5943018" y="1354889"/>
                  <a:pt x="5946770" y="1357703"/>
                  <a:pt x="5946770" y="1361221"/>
                </a:cubicBezTo>
                <a:cubicBezTo>
                  <a:pt x="5946770" y="1367648"/>
                  <a:pt x="5937840" y="1369880"/>
                  <a:pt x="5932699" y="1364739"/>
                </a:cubicBezTo>
                <a:close/>
                <a:moveTo>
                  <a:pt x="5866565" y="1349261"/>
                </a:moveTo>
                <a:cubicBezTo>
                  <a:pt x="5866565" y="1340995"/>
                  <a:pt x="5870252" y="1338655"/>
                  <a:pt x="5879474" y="1341066"/>
                </a:cubicBezTo>
                <a:cubicBezTo>
                  <a:pt x="5891485" y="1344207"/>
                  <a:pt x="5889665" y="1354889"/>
                  <a:pt x="5877118" y="1354889"/>
                </a:cubicBezTo>
                <a:cubicBezTo>
                  <a:pt x="5871138" y="1354889"/>
                  <a:pt x="5866565" y="1352450"/>
                  <a:pt x="5866565" y="1349261"/>
                </a:cubicBezTo>
                <a:close/>
                <a:moveTo>
                  <a:pt x="6025919" y="1322191"/>
                </a:moveTo>
                <a:cubicBezTo>
                  <a:pt x="6021378" y="1321151"/>
                  <a:pt x="6018532" y="1316553"/>
                  <a:pt x="6018532" y="1310256"/>
                </a:cubicBezTo>
                <a:cubicBezTo>
                  <a:pt x="6018532" y="1297631"/>
                  <a:pt x="6027240" y="1296931"/>
                  <a:pt x="6034748" y="1308953"/>
                </a:cubicBezTo>
                <a:cubicBezTo>
                  <a:pt x="6040985" y="1318939"/>
                  <a:pt x="6037108" y="1324752"/>
                  <a:pt x="6025919" y="1322191"/>
                </a:cubicBezTo>
                <a:close/>
                <a:moveTo>
                  <a:pt x="5980708" y="1314989"/>
                </a:moveTo>
                <a:cubicBezTo>
                  <a:pt x="5973755" y="1306611"/>
                  <a:pt x="5979252" y="1291570"/>
                  <a:pt x="5989267" y="1291570"/>
                </a:cubicBezTo>
                <a:cubicBezTo>
                  <a:pt x="5995777" y="1291570"/>
                  <a:pt x="5997425" y="1294556"/>
                  <a:pt x="5997425" y="1306344"/>
                </a:cubicBezTo>
                <a:cubicBezTo>
                  <a:pt x="5997425" y="1322164"/>
                  <a:pt x="5989895" y="1326058"/>
                  <a:pt x="5980708" y="1314989"/>
                </a:cubicBezTo>
                <a:close/>
                <a:moveTo>
                  <a:pt x="5681161" y="1310214"/>
                </a:moveTo>
                <a:cubicBezTo>
                  <a:pt x="5681364" y="1305296"/>
                  <a:pt x="5682364" y="1304296"/>
                  <a:pt x="5683711" y="1307663"/>
                </a:cubicBezTo>
                <a:cubicBezTo>
                  <a:pt x="5684931" y="1310711"/>
                  <a:pt x="5684781" y="1314352"/>
                  <a:pt x="5683378" y="1315754"/>
                </a:cubicBezTo>
                <a:cubicBezTo>
                  <a:pt x="5681975" y="1317157"/>
                  <a:pt x="5680977" y="1314664"/>
                  <a:pt x="5681161" y="1310214"/>
                </a:cubicBezTo>
                <a:close/>
                <a:moveTo>
                  <a:pt x="5905612" y="1311611"/>
                </a:moveTo>
                <a:cubicBezTo>
                  <a:pt x="5892871" y="1305646"/>
                  <a:pt x="5893640" y="1298878"/>
                  <a:pt x="5907723" y="1293036"/>
                </a:cubicBezTo>
                <a:cubicBezTo>
                  <a:pt x="5931420" y="1283204"/>
                  <a:pt x="5942546" y="1282437"/>
                  <a:pt x="5945812" y="1290410"/>
                </a:cubicBezTo>
                <a:cubicBezTo>
                  <a:pt x="5947500" y="1294530"/>
                  <a:pt x="5953512" y="1298417"/>
                  <a:pt x="5959173" y="1299048"/>
                </a:cubicBezTo>
                <a:cubicBezTo>
                  <a:pt x="5972026" y="1300480"/>
                  <a:pt x="5973777" y="1302210"/>
                  <a:pt x="5970641" y="1310383"/>
                </a:cubicBezTo>
                <a:cubicBezTo>
                  <a:pt x="5967331" y="1319010"/>
                  <a:pt x="5939847" y="1319020"/>
                  <a:pt x="5931226" y="1310400"/>
                </a:cubicBezTo>
                <a:cubicBezTo>
                  <a:pt x="5925592" y="1304767"/>
                  <a:pt x="5924087" y="1304711"/>
                  <a:pt x="5919919" y="1309980"/>
                </a:cubicBezTo>
                <a:cubicBezTo>
                  <a:pt x="5916234" y="1314638"/>
                  <a:pt x="5912891" y="1315019"/>
                  <a:pt x="5905612" y="1311612"/>
                </a:cubicBezTo>
                <a:close/>
                <a:moveTo>
                  <a:pt x="6571522" y="1289459"/>
                </a:moveTo>
                <a:cubicBezTo>
                  <a:pt x="6571522" y="1277693"/>
                  <a:pt x="6580240" y="1275397"/>
                  <a:pt x="6588253" y="1285053"/>
                </a:cubicBezTo>
                <a:cubicBezTo>
                  <a:pt x="6594638" y="1292746"/>
                  <a:pt x="6590491" y="1300012"/>
                  <a:pt x="6579715" y="1300012"/>
                </a:cubicBezTo>
                <a:cubicBezTo>
                  <a:pt x="6573790" y="1300012"/>
                  <a:pt x="6571522" y="1297091"/>
                  <a:pt x="6571522" y="1289459"/>
                </a:cubicBezTo>
                <a:close/>
                <a:moveTo>
                  <a:pt x="6377342" y="1287055"/>
                </a:moveTo>
                <a:cubicBezTo>
                  <a:pt x="6377342" y="1280420"/>
                  <a:pt x="6379616" y="1278643"/>
                  <a:pt x="6386797" y="1279668"/>
                </a:cubicBezTo>
                <a:cubicBezTo>
                  <a:pt x="6400828" y="1281669"/>
                  <a:pt x="6402061" y="1295791"/>
                  <a:pt x="6388205" y="1295791"/>
                </a:cubicBezTo>
                <a:cubicBezTo>
                  <a:pt x="6380034" y="1295791"/>
                  <a:pt x="6377342" y="1293626"/>
                  <a:pt x="6377342" y="1287055"/>
                </a:cubicBezTo>
                <a:close/>
                <a:moveTo>
                  <a:pt x="5457099" y="1281016"/>
                </a:moveTo>
                <a:cubicBezTo>
                  <a:pt x="5457099" y="1277534"/>
                  <a:pt x="5459949" y="1274684"/>
                  <a:pt x="5463431" y="1274684"/>
                </a:cubicBezTo>
                <a:cubicBezTo>
                  <a:pt x="5466914" y="1274684"/>
                  <a:pt x="5469763" y="1277534"/>
                  <a:pt x="5469763" y="1281016"/>
                </a:cubicBezTo>
                <a:cubicBezTo>
                  <a:pt x="5469763" y="1284499"/>
                  <a:pt x="5466914" y="1287348"/>
                  <a:pt x="5463431" y="1287348"/>
                </a:cubicBezTo>
                <a:cubicBezTo>
                  <a:pt x="5459949" y="1287348"/>
                  <a:pt x="5457099" y="1284499"/>
                  <a:pt x="5457099" y="1281016"/>
                </a:cubicBezTo>
                <a:close/>
                <a:moveTo>
                  <a:pt x="6348848" y="1282996"/>
                </a:moveTo>
                <a:cubicBezTo>
                  <a:pt x="6333891" y="1276984"/>
                  <a:pt x="6337735" y="1270463"/>
                  <a:pt x="6356235" y="1270463"/>
                </a:cubicBezTo>
                <a:cubicBezTo>
                  <a:pt x="6370307" y="1270463"/>
                  <a:pt x="6373121" y="1271870"/>
                  <a:pt x="6373121" y="1278906"/>
                </a:cubicBezTo>
                <a:cubicBezTo>
                  <a:pt x="6373121" y="1288062"/>
                  <a:pt x="6364900" y="1289447"/>
                  <a:pt x="6348848" y="1282996"/>
                </a:cubicBezTo>
                <a:close/>
                <a:moveTo>
                  <a:pt x="5340320" y="1276511"/>
                </a:moveTo>
                <a:cubicBezTo>
                  <a:pt x="5337155" y="1268261"/>
                  <a:pt x="5341908" y="1263440"/>
                  <a:pt x="5356843" y="1259751"/>
                </a:cubicBezTo>
                <a:cubicBezTo>
                  <a:pt x="5366174" y="1257447"/>
                  <a:pt x="5368452" y="1258332"/>
                  <a:pt x="5368452" y="1264264"/>
                </a:cubicBezTo>
                <a:cubicBezTo>
                  <a:pt x="5368452" y="1278861"/>
                  <a:pt x="5345120" y="1289019"/>
                  <a:pt x="5340320" y="1276511"/>
                </a:cubicBezTo>
                <a:close/>
                <a:moveTo>
                  <a:pt x="6299361" y="1276305"/>
                </a:moveTo>
                <a:cubicBezTo>
                  <a:pt x="6294839" y="1271783"/>
                  <a:pt x="6288541" y="1270283"/>
                  <a:pt x="6280677" y="1271856"/>
                </a:cubicBezTo>
                <a:cubicBezTo>
                  <a:pt x="6273794" y="1273232"/>
                  <a:pt x="6265375" y="1271818"/>
                  <a:pt x="6260619" y="1268488"/>
                </a:cubicBezTo>
                <a:cubicBezTo>
                  <a:pt x="6255638" y="1264999"/>
                  <a:pt x="6234298" y="1261707"/>
                  <a:pt x="6206219" y="1260097"/>
                </a:cubicBezTo>
                <a:cubicBezTo>
                  <a:pt x="6180806" y="1258639"/>
                  <a:pt x="6158194" y="1255626"/>
                  <a:pt x="6155970" y="1253402"/>
                </a:cubicBezTo>
                <a:cubicBezTo>
                  <a:pt x="6153745" y="1251177"/>
                  <a:pt x="6148797" y="1249357"/>
                  <a:pt x="6144975" y="1249357"/>
                </a:cubicBezTo>
                <a:cubicBezTo>
                  <a:pt x="6141152" y="1249357"/>
                  <a:pt x="6132495" y="1246598"/>
                  <a:pt x="6125736" y="1243226"/>
                </a:cubicBezTo>
                <a:cubicBezTo>
                  <a:pt x="6111503" y="1236126"/>
                  <a:pt x="6102607" y="1235856"/>
                  <a:pt x="6031196" y="1240357"/>
                </a:cubicBezTo>
                <a:cubicBezTo>
                  <a:pt x="5978438" y="1243682"/>
                  <a:pt x="5966179" y="1241827"/>
                  <a:pt x="5958168" y="1229306"/>
                </a:cubicBezTo>
                <a:cubicBezTo>
                  <a:pt x="5953550" y="1222086"/>
                  <a:pt x="5942124" y="1222685"/>
                  <a:pt x="5930608" y="1230752"/>
                </a:cubicBezTo>
                <a:cubicBezTo>
                  <a:pt x="5920182" y="1238054"/>
                  <a:pt x="5880671" y="1237004"/>
                  <a:pt x="5847569" y="1228545"/>
                </a:cubicBezTo>
                <a:cubicBezTo>
                  <a:pt x="5824597" y="1222675"/>
                  <a:pt x="5820131" y="1222971"/>
                  <a:pt x="5820131" y="1230361"/>
                </a:cubicBezTo>
                <a:cubicBezTo>
                  <a:pt x="5820131" y="1233844"/>
                  <a:pt x="5817576" y="1236693"/>
                  <a:pt x="5814453" y="1236693"/>
                </a:cubicBezTo>
                <a:cubicBezTo>
                  <a:pt x="5804214" y="1236693"/>
                  <a:pt x="5793604" y="1252447"/>
                  <a:pt x="5796383" y="1263521"/>
                </a:cubicBezTo>
                <a:cubicBezTo>
                  <a:pt x="5799026" y="1274052"/>
                  <a:pt x="5789266" y="1282801"/>
                  <a:pt x="5784136" y="1274500"/>
                </a:cubicBezTo>
                <a:cubicBezTo>
                  <a:pt x="5782763" y="1272280"/>
                  <a:pt x="5776434" y="1270463"/>
                  <a:pt x="5770070" y="1270463"/>
                </a:cubicBezTo>
                <a:cubicBezTo>
                  <a:pt x="5763706" y="1270463"/>
                  <a:pt x="5756424" y="1268387"/>
                  <a:pt x="5753886" y="1265849"/>
                </a:cubicBezTo>
                <a:cubicBezTo>
                  <a:pt x="5750547" y="1262511"/>
                  <a:pt x="5746487" y="1263059"/>
                  <a:pt x="5739203" y="1267832"/>
                </a:cubicBezTo>
                <a:cubicBezTo>
                  <a:pt x="5731376" y="1272960"/>
                  <a:pt x="5722586" y="1273852"/>
                  <a:pt x="5699705" y="1271837"/>
                </a:cubicBezTo>
                <a:cubicBezTo>
                  <a:pt x="5683518" y="1270411"/>
                  <a:pt x="5664248" y="1269374"/>
                  <a:pt x="5656883" y="1269531"/>
                </a:cubicBezTo>
                <a:cubicBezTo>
                  <a:pt x="5649510" y="1269689"/>
                  <a:pt x="5642539" y="1267334"/>
                  <a:pt x="5641371" y="1264292"/>
                </a:cubicBezTo>
                <a:cubicBezTo>
                  <a:pt x="5638100" y="1255767"/>
                  <a:pt x="5592242" y="1258895"/>
                  <a:pt x="5585510" y="1268102"/>
                </a:cubicBezTo>
                <a:cubicBezTo>
                  <a:pt x="5581138" y="1274081"/>
                  <a:pt x="5574109" y="1275091"/>
                  <a:pt x="5543538" y="1274134"/>
                </a:cubicBezTo>
                <a:cubicBezTo>
                  <a:pt x="5523341" y="1273502"/>
                  <a:pt x="5502565" y="1270779"/>
                  <a:pt x="5497368" y="1268083"/>
                </a:cubicBezTo>
                <a:cubicBezTo>
                  <a:pt x="5492172" y="1265387"/>
                  <a:pt x="5464365" y="1261779"/>
                  <a:pt x="5435574" y="1260064"/>
                </a:cubicBezTo>
                <a:cubicBezTo>
                  <a:pt x="5406783" y="1258349"/>
                  <a:pt x="5382211" y="1255313"/>
                  <a:pt x="5380968" y="1253316"/>
                </a:cubicBezTo>
                <a:cubicBezTo>
                  <a:pt x="5378753" y="1249754"/>
                  <a:pt x="5307393" y="1236743"/>
                  <a:pt x="5289888" y="1236710"/>
                </a:cubicBezTo>
                <a:cubicBezTo>
                  <a:pt x="5282779" y="1236697"/>
                  <a:pt x="5281363" y="1238722"/>
                  <a:pt x="5282892" y="1246719"/>
                </a:cubicBezTo>
                <a:cubicBezTo>
                  <a:pt x="5284450" y="1254869"/>
                  <a:pt x="5282960" y="1256841"/>
                  <a:pt x="5274920" y="1257262"/>
                </a:cubicBezTo>
                <a:cubicBezTo>
                  <a:pt x="5269480" y="1257547"/>
                  <a:pt x="5259377" y="1258259"/>
                  <a:pt x="5252467" y="1258845"/>
                </a:cubicBezTo>
                <a:cubicBezTo>
                  <a:pt x="5235442" y="1260288"/>
                  <a:pt x="5232865" y="1247882"/>
                  <a:pt x="5248490" y="1239695"/>
                </a:cubicBezTo>
                <a:cubicBezTo>
                  <a:pt x="5263360" y="1231904"/>
                  <a:pt x="5257454" y="1228605"/>
                  <a:pt x="5222854" y="1225374"/>
                </a:cubicBezTo>
                <a:cubicBezTo>
                  <a:pt x="5207593" y="1223949"/>
                  <a:pt x="5194129" y="1221202"/>
                  <a:pt x="5192936" y="1219270"/>
                </a:cubicBezTo>
                <a:cubicBezTo>
                  <a:pt x="5190258" y="1214938"/>
                  <a:pt x="5139916" y="1219497"/>
                  <a:pt x="5134381" y="1224573"/>
                </a:cubicBezTo>
                <a:cubicBezTo>
                  <a:pt x="5131961" y="1226793"/>
                  <a:pt x="5133215" y="1228250"/>
                  <a:pt x="5137547" y="1228250"/>
                </a:cubicBezTo>
                <a:cubicBezTo>
                  <a:pt x="5145192" y="1228250"/>
                  <a:pt x="5146799" y="1235330"/>
                  <a:pt x="5141166" y="1244205"/>
                </a:cubicBezTo>
                <a:cubicBezTo>
                  <a:pt x="5137568" y="1249875"/>
                  <a:pt x="5081407" y="1250034"/>
                  <a:pt x="5081405" y="1244374"/>
                </a:cubicBezTo>
                <a:cubicBezTo>
                  <a:pt x="5081404" y="1242794"/>
                  <a:pt x="5077130" y="1240661"/>
                  <a:pt x="5071906" y="1239633"/>
                </a:cubicBezTo>
                <a:lnTo>
                  <a:pt x="5062408" y="1237765"/>
                </a:lnTo>
                <a:lnTo>
                  <a:pt x="5071613" y="1234702"/>
                </a:lnTo>
                <a:cubicBezTo>
                  <a:pt x="5083501" y="1230747"/>
                  <a:pt x="5087092" y="1221274"/>
                  <a:pt x="5078023" y="1217794"/>
                </a:cubicBezTo>
                <a:cubicBezTo>
                  <a:pt x="5074135" y="1216302"/>
                  <a:pt x="5058759" y="1213943"/>
                  <a:pt x="5043854" y="1212551"/>
                </a:cubicBezTo>
                <a:cubicBezTo>
                  <a:pt x="5023832" y="1210681"/>
                  <a:pt x="5017546" y="1211300"/>
                  <a:pt x="5019784" y="1214922"/>
                </a:cubicBezTo>
                <a:cubicBezTo>
                  <a:pt x="5021642" y="1217927"/>
                  <a:pt x="5018527" y="1221453"/>
                  <a:pt x="5011732" y="1224037"/>
                </a:cubicBezTo>
                <a:cubicBezTo>
                  <a:pt x="4997417" y="1229480"/>
                  <a:pt x="4996978" y="1229417"/>
                  <a:pt x="4996978" y="1221918"/>
                </a:cubicBezTo>
                <a:cubicBezTo>
                  <a:pt x="4996978" y="1213946"/>
                  <a:pt x="4988872" y="1214004"/>
                  <a:pt x="4978231" y="1222052"/>
                </a:cubicBezTo>
                <a:cubicBezTo>
                  <a:pt x="4968797" y="1229188"/>
                  <a:pt x="4954765" y="1230300"/>
                  <a:pt x="4954765" y="1223911"/>
                </a:cubicBezTo>
                <a:cubicBezTo>
                  <a:pt x="4954765" y="1221107"/>
                  <a:pt x="4945266" y="1220546"/>
                  <a:pt x="4927900" y="1222325"/>
                </a:cubicBezTo>
                <a:cubicBezTo>
                  <a:pt x="4909253" y="1224235"/>
                  <a:pt x="4900098" y="1223563"/>
                  <a:pt x="4897974" y="1220127"/>
                </a:cubicBezTo>
                <a:cubicBezTo>
                  <a:pt x="4895641" y="1216352"/>
                  <a:pt x="4893472" y="1216374"/>
                  <a:pt x="4888836" y="1220222"/>
                </a:cubicBezTo>
                <a:cubicBezTo>
                  <a:pt x="4884115" y="1224140"/>
                  <a:pt x="4871335" y="1224030"/>
                  <a:pt x="4831647" y="1219732"/>
                </a:cubicBezTo>
                <a:cubicBezTo>
                  <a:pt x="4788204" y="1215027"/>
                  <a:pt x="4780232" y="1213027"/>
                  <a:pt x="4778500" y="1206403"/>
                </a:cubicBezTo>
                <a:cubicBezTo>
                  <a:pt x="4775633" y="1195442"/>
                  <a:pt x="4756485" y="1191273"/>
                  <a:pt x="4749965" y="1200189"/>
                </a:cubicBezTo>
                <a:cubicBezTo>
                  <a:pt x="4744416" y="1207777"/>
                  <a:pt x="4731036" y="1209709"/>
                  <a:pt x="4731036" y="1202923"/>
                </a:cubicBezTo>
                <a:cubicBezTo>
                  <a:pt x="4731036" y="1200601"/>
                  <a:pt x="4725717" y="1198701"/>
                  <a:pt x="4719216" y="1198701"/>
                </a:cubicBezTo>
                <a:cubicBezTo>
                  <a:pt x="4712716" y="1198701"/>
                  <a:pt x="4705038" y="1196343"/>
                  <a:pt x="4702156" y="1193460"/>
                </a:cubicBezTo>
                <a:cubicBezTo>
                  <a:pt x="4697981" y="1189286"/>
                  <a:pt x="4696152" y="1189452"/>
                  <a:pt x="4693170" y="1194276"/>
                </a:cubicBezTo>
                <a:cubicBezTo>
                  <a:pt x="4690791" y="1198127"/>
                  <a:pt x="4681628" y="1200510"/>
                  <a:pt x="4668018" y="1200819"/>
                </a:cubicBezTo>
                <a:cubicBezTo>
                  <a:pt x="4647452" y="1201285"/>
                  <a:pt x="4646610" y="1200857"/>
                  <a:pt x="4646610" y="1189901"/>
                </a:cubicBezTo>
                <a:cubicBezTo>
                  <a:pt x="4646610" y="1178551"/>
                  <a:pt x="4640427" y="1173086"/>
                  <a:pt x="4631228" y="1176308"/>
                </a:cubicBezTo>
                <a:cubicBezTo>
                  <a:pt x="4628572" y="1177239"/>
                  <a:pt x="4627301" y="1181446"/>
                  <a:pt x="4628403" y="1185658"/>
                </a:cubicBezTo>
                <a:cubicBezTo>
                  <a:pt x="4629806" y="1191024"/>
                  <a:pt x="4627460" y="1194106"/>
                  <a:pt x="4620567" y="1195952"/>
                </a:cubicBezTo>
                <a:cubicBezTo>
                  <a:pt x="4601224" y="1201131"/>
                  <a:pt x="4598913" y="1199677"/>
                  <a:pt x="4601469" y="1183927"/>
                </a:cubicBezTo>
                <a:cubicBezTo>
                  <a:pt x="4604171" y="1167276"/>
                  <a:pt x="4605010" y="1167663"/>
                  <a:pt x="4565365" y="1167278"/>
                </a:cubicBezTo>
                <a:cubicBezTo>
                  <a:pt x="4541519" y="1167046"/>
                  <a:pt x="4541107" y="1167244"/>
                  <a:pt x="4541092" y="1178944"/>
                </a:cubicBezTo>
                <a:cubicBezTo>
                  <a:pt x="4541092" y="1188855"/>
                  <a:pt x="4539496" y="1190620"/>
                  <a:pt x="4531623" y="1189497"/>
                </a:cubicBezTo>
                <a:cubicBezTo>
                  <a:pt x="4526354" y="1188745"/>
                  <a:pt x="4521490" y="1184594"/>
                  <a:pt x="4520636" y="1180119"/>
                </a:cubicBezTo>
                <a:cubicBezTo>
                  <a:pt x="4517379" y="1163040"/>
                  <a:pt x="4506424" y="1157272"/>
                  <a:pt x="4472329" y="1154680"/>
                </a:cubicBezTo>
                <a:cubicBezTo>
                  <a:pt x="4429271" y="1151408"/>
                  <a:pt x="4419336" y="1153902"/>
                  <a:pt x="4421905" y="1167338"/>
                </a:cubicBezTo>
                <a:cubicBezTo>
                  <a:pt x="4423461" y="1175479"/>
                  <a:pt x="4422095" y="1177595"/>
                  <a:pt x="4415283" y="1177595"/>
                </a:cubicBezTo>
                <a:cubicBezTo>
                  <a:pt x="4410562" y="1177595"/>
                  <a:pt x="4405976" y="1175423"/>
                  <a:pt x="4405091" y="1172768"/>
                </a:cubicBezTo>
                <a:cubicBezTo>
                  <a:pt x="4403905" y="1169211"/>
                  <a:pt x="4400918" y="1169314"/>
                  <a:pt x="4393732" y="1173159"/>
                </a:cubicBezTo>
                <a:cubicBezTo>
                  <a:pt x="4381585" y="1179660"/>
                  <a:pt x="4374336" y="1173736"/>
                  <a:pt x="4374336" y="1157308"/>
                </a:cubicBezTo>
                <a:cubicBezTo>
                  <a:pt x="4374336" y="1146559"/>
                  <a:pt x="4373179" y="1145901"/>
                  <a:pt x="4353267" y="1145319"/>
                </a:cubicBezTo>
                <a:cubicBezTo>
                  <a:pt x="4335109" y="1144789"/>
                  <a:pt x="4330583" y="1146393"/>
                  <a:pt x="4320515" y="1156928"/>
                </a:cubicBezTo>
                <a:cubicBezTo>
                  <a:pt x="4314090" y="1163651"/>
                  <a:pt x="4305028" y="1169152"/>
                  <a:pt x="4300377" y="1169152"/>
                </a:cubicBezTo>
                <a:cubicBezTo>
                  <a:pt x="4292823" y="1169152"/>
                  <a:pt x="4292221" y="1167280"/>
                  <a:pt x="4294726" y="1151610"/>
                </a:cubicBezTo>
                <a:lnTo>
                  <a:pt x="4297531" y="1134068"/>
                </a:lnTo>
                <a:lnTo>
                  <a:pt x="4273376" y="1136907"/>
                </a:lnTo>
                <a:cubicBezTo>
                  <a:pt x="4259307" y="1138560"/>
                  <a:pt x="4250205" y="1138155"/>
                  <a:pt x="4251576" y="1135936"/>
                </a:cubicBezTo>
                <a:cubicBezTo>
                  <a:pt x="4254595" y="1131051"/>
                  <a:pt x="4231975" y="1126464"/>
                  <a:pt x="4227279" y="1131009"/>
                </a:cubicBezTo>
                <a:cubicBezTo>
                  <a:pt x="4225335" y="1132890"/>
                  <a:pt x="4225810" y="1135705"/>
                  <a:pt x="4228334" y="1137265"/>
                </a:cubicBezTo>
                <a:cubicBezTo>
                  <a:pt x="4230858" y="1138825"/>
                  <a:pt x="4232923" y="1144087"/>
                  <a:pt x="4232923" y="1148960"/>
                </a:cubicBezTo>
                <a:cubicBezTo>
                  <a:pt x="4232923" y="1157769"/>
                  <a:pt x="4232404" y="1157804"/>
                  <a:pt x="4138999" y="1155220"/>
                </a:cubicBezTo>
                <a:cubicBezTo>
                  <a:pt x="4046915" y="1152672"/>
                  <a:pt x="4021975" y="1148824"/>
                  <a:pt x="4021891" y="1137150"/>
                </a:cubicBezTo>
                <a:cubicBezTo>
                  <a:pt x="4021834" y="1129292"/>
                  <a:pt x="4041899" y="1120800"/>
                  <a:pt x="4048189" y="1126020"/>
                </a:cubicBezTo>
                <a:cubicBezTo>
                  <a:pt x="4051311" y="1128611"/>
                  <a:pt x="4082038" y="1131643"/>
                  <a:pt x="4119040" y="1133012"/>
                </a:cubicBezTo>
                <a:cubicBezTo>
                  <a:pt x="4182101" y="1135345"/>
                  <a:pt x="4184022" y="1135171"/>
                  <a:pt x="4174167" y="1128018"/>
                </a:cubicBezTo>
                <a:cubicBezTo>
                  <a:pt x="4161214" y="1118617"/>
                  <a:pt x="4119460" y="1110340"/>
                  <a:pt x="4069347" y="1107241"/>
                </a:cubicBezTo>
                <a:cubicBezTo>
                  <a:pt x="4047872" y="1105912"/>
                  <a:pt x="4030300" y="1103153"/>
                  <a:pt x="4030300" y="1101108"/>
                </a:cubicBezTo>
                <a:cubicBezTo>
                  <a:pt x="4030300" y="1099063"/>
                  <a:pt x="4025551" y="1097390"/>
                  <a:pt x="4019747" y="1097390"/>
                </a:cubicBezTo>
                <a:cubicBezTo>
                  <a:pt x="4013943" y="1097390"/>
                  <a:pt x="4009194" y="1099289"/>
                  <a:pt x="4009194" y="1101611"/>
                </a:cubicBezTo>
                <a:cubicBezTo>
                  <a:pt x="4009194" y="1107549"/>
                  <a:pt x="3986607" y="1106885"/>
                  <a:pt x="3980489" y="1100767"/>
                </a:cubicBezTo>
                <a:cubicBezTo>
                  <a:pt x="3976549" y="1096827"/>
                  <a:pt x="3974298" y="1096827"/>
                  <a:pt x="3970358" y="1100767"/>
                </a:cubicBezTo>
                <a:cubicBezTo>
                  <a:pt x="3967284" y="1103841"/>
                  <a:pt x="3952347" y="1105833"/>
                  <a:pt x="3932366" y="1105833"/>
                </a:cubicBezTo>
                <a:cubicBezTo>
                  <a:pt x="3905913" y="1105833"/>
                  <a:pt x="3899440" y="1107077"/>
                  <a:pt x="3899440" y="1112165"/>
                </a:cubicBezTo>
                <a:cubicBezTo>
                  <a:pt x="3899440" y="1117008"/>
                  <a:pt x="3904776" y="1118496"/>
                  <a:pt x="3922140" y="1118496"/>
                </a:cubicBezTo>
                <a:cubicBezTo>
                  <a:pt x="3944905" y="1118496"/>
                  <a:pt x="3958122" y="1125810"/>
                  <a:pt x="3952321" y="1135197"/>
                </a:cubicBezTo>
                <a:cubicBezTo>
                  <a:pt x="3949284" y="1140109"/>
                  <a:pt x="3919397" y="1141268"/>
                  <a:pt x="3914781" y="1136651"/>
                </a:cubicBezTo>
                <a:cubicBezTo>
                  <a:pt x="3913157" y="1135028"/>
                  <a:pt x="3903343" y="1134222"/>
                  <a:pt x="3892971" y="1134860"/>
                </a:cubicBezTo>
                <a:cubicBezTo>
                  <a:pt x="3876902" y="1135848"/>
                  <a:pt x="3874112" y="1134843"/>
                  <a:pt x="3874112" y="1128065"/>
                </a:cubicBezTo>
                <a:cubicBezTo>
                  <a:pt x="3874112" y="1123690"/>
                  <a:pt x="3876901" y="1116423"/>
                  <a:pt x="3880310" y="1111916"/>
                </a:cubicBezTo>
                <a:cubicBezTo>
                  <a:pt x="3883719" y="1107409"/>
                  <a:pt x="3886568" y="1102528"/>
                  <a:pt x="3886642" y="1101069"/>
                </a:cubicBezTo>
                <a:cubicBezTo>
                  <a:pt x="3886908" y="1095822"/>
                  <a:pt x="3852695" y="1089905"/>
                  <a:pt x="3839278" y="1092879"/>
                </a:cubicBezTo>
                <a:cubicBezTo>
                  <a:pt x="3831737" y="1094550"/>
                  <a:pt x="3812849" y="1095084"/>
                  <a:pt x="3797305" y="1094066"/>
                </a:cubicBezTo>
                <a:cubicBezTo>
                  <a:pt x="3772350" y="1092431"/>
                  <a:pt x="3768892" y="1091159"/>
                  <a:pt x="3767756" y="1083194"/>
                </a:cubicBezTo>
                <a:cubicBezTo>
                  <a:pt x="3766705" y="1075826"/>
                  <a:pt x="3763762" y="1074264"/>
                  <a:pt x="3751695" y="1074672"/>
                </a:cubicBezTo>
                <a:cubicBezTo>
                  <a:pt x="3709212" y="1076109"/>
                  <a:pt x="3697405" y="1075941"/>
                  <a:pt x="3680988" y="1073664"/>
                </a:cubicBezTo>
                <a:cubicBezTo>
                  <a:pt x="3671121" y="1072295"/>
                  <a:pt x="3663047" y="1069475"/>
                  <a:pt x="3663047" y="1067397"/>
                </a:cubicBezTo>
                <a:cubicBezTo>
                  <a:pt x="3663047" y="1062206"/>
                  <a:pt x="3634624" y="1062604"/>
                  <a:pt x="3631388" y="1067841"/>
                </a:cubicBezTo>
                <a:cubicBezTo>
                  <a:pt x="3627885" y="1073508"/>
                  <a:pt x="3614076" y="1073185"/>
                  <a:pt x="3604511" y="1067212"/>
                </a:cubicBezTo>
                <a:cubicBezTo>
                  <a:pt x="3598918" y="1063719"/>
                  <a:pt x="3593198" y="1063599"/>
                  <a:pt x="3584069" y="1066781"/>
                </a:cubicBezTo>
                <a:cubicBezTo>
                  <a:pt x="3577097" y="1069211"/>
                  <a:pt x="3568986" y="1069712"/>
                  <a:pt x="3566044" y="1067894"/>
                </a:cubicBezTo>
                <a:cubicBezTo>
                  <a:pt x="3563102" y="1066076"/>
                  <a:pt x="3532910" y="1063221"/>
                  <a:pt x="3498951" y="1061551"/>
                </a:cubicBezTo>
                <a:cubicBezTo>
                  <a:pt x="3464992" y="1059881"/>
                  <a:pt x="3435045" y="1056756"/>
                  <a:pt x="3432402" y="1054608"/>
                </a:cubicBezTo>
                <a:cubicBezTo>
                  <a:pt x="3429758" y="1052460"/>
                  <a:pt x="3404114" y="1050168"/>
                  <a:pt x="3375414" y="1049516"/>
                </a:cubicBezTo>
                <a:cubicBezTo>
                  <a:pt x="3346121" y="1048850"/>
                  <a:pt x="3319282" y="1046178"/>
                  <a:pt x="3314225" y="1043424"/>
                </a:cubicBezTo>
                <a:cubicBezTo>
                  <a:pt x="3303907" y="1037806"/>
                  <a:pt x="3208483" y="1031500"/>
                  <a:pt x="3159178" y="1033178"/>
                </a:cubicBezTo>
                <a:cubicBezTo>
                  <a:pt x="3139916" y="1033834"/>
                  <a:pt x="3123680" y="1032397"/>
                  <a:pt x="3120496" y="1029754"/>
                </a:cubicBezTo>
                <a:cubicBezTo>
                  <a:pt x="3117479" y="1027250"/>
                  <a:pt x="3106436" y="1025645"/>
                  <a:pt x="3095957" y="1026187"/>
                </a:cubicBezTo>
                <a:cubicBezTo>
                  <a:pt x="3084975" y="1026756"/>
                  <a:pt x="3074057" y="1024811"/>
                  <a:pt x="3070184" y="1021597"/>
                </a:cubicBezTo>
                <a:cubicBezTo>
                  <a:pt x="3064551" y="1016921"/>
                  <a:pt x="3062193" y="1017171"/>
                  <a:pt x="3055592" y="1023145"/>
                </a:cubicBezTo>
                <a:cubicBezTo>
                  <a:pt x="3049322" y="1028819"/>
                  <a:pt x="3043302" y="1029684"/>
                  <a:pt x="3026027" y="1027393"/>
                </a:cubicBezTo>
                <a:cubicBezTo>
                  <a:pt x="3014097" y="1025810"/>
                  <a:pt x="3003438" y="1023064"/>
                  <a:pt x="3002342" y="1021290"/>
                </a:cubicBezTo>
                <a:cubicBezTo>
                  <a:pt x="3001246" y="1019516"/>
                  <a:pt x="2993215" y="1019707"/>
                  <a:pt x="2984496" y="1021716"/>
                </a:cubicBezTo>
                <a:cubicBezTo>
                  <a:pt x="2971665" y="1024671"/>
                  <a:pt x="2967621" y="1024007"/>
                  <a:pt x="2963275" y="1018232"/>
                </a:cubicBezTo>
                <a:cubicBezTo>
                  <a:pt x="2959352" y="1013019"/>
                  <a:pt x="2951393" y="1011064"/>
                  <a:pt x="2933726" y="1010975"/>
                </a:cubicBezTo>
                <a:cubicBezTo>
                  <a:pt x="2920427" y="1010908"/>
                  <a:pt x="2907088" y="1009265"/>
                  <a:pt x="2904084" y="1007324"/>
                </a:cubicBezTo>
                <a:cubicBezTo>
                  <a:pt x="2901079" y="1005382"/>
                  <a:pt x="2896333" y="1005546"/>
                  <a:pt x="2893531" y="1007689"/>
                </a:cubicBezTo>
                <a:cubicBezTo>
                  <a:pt x="2885834" y="1013575"/>
                  <a:pt x="2726550" y="1010300"/>
                  <a:pt x="2719082" y="1004102"/>
                </a:cubicBezTo>
                <a:cubicBezTo>
                  <a:pt x="2714405" y="1000220"/>
                  <a:pt x="2710495" y="1000203"/>
                  <a:pt x="2702105" y="1004026"/>
                </a:cubicBezTo>
                <a:cubicBezTo>
                  <a:pt x="2693871" y="1007777"/>
                  <a:pt x="2689771" y="1007803"/>
                  <a:pt x="2685345" y="1004129"/>
                </a:cubicBezTo>
                <a:cubicBezTo>
                  <a:pt x="2681900" y="1001271"/>
                  <a:pt x="2679485" y="1000998"/>
                  <a:pt x="2679485" y="1003468"/>
                </a:cubicBezTo>
                <a:cubicBezTo>
                  <a:pt x="2679485" y="1008805"/>
                  <a:pt x="2636640" y="1013240"/>
                  <a:pt x="2630779" y="1008510"/>
                </a:cubicBezTo>
                <a:cubicBezTo>
                  <a:pt x="2628369" y="1006564"/>
                  <a:pt x="2616117" y="1005738"/>
                  <a:pt x="2603551" y="1006673"/>
                </a:cubicBezTo>
                <a:cubicBezTo>
                  <a:pt x="2589519" y="1007718"/>
                  <a:pt x="2578324" y="1006410"/>
                  <a:pt x="2574532" y="1003282"/>
                </a:cubicBezTo>
                <a:cubicBezTo>
                  <a:pt x="2569696" y="999293"/>
                  <a:pt x="2567974" y="999333"/>
                  <a:pt x="2566583" y="1003466"/>
                </a:cubicBezTo>
                <a:cubicBezTo>
                  <a:pt x="2563669" y="1012123"/>
                  <a:pt x="2550938" y="1009452"/>
                  <a:pt x="2546460" y="999245"/>
                </a:cubicBezTo>
                <a:cubicBezTo>
                  <a:pt x="2541911" y="988877"/>
                  <a:pt x="2529303" y="988145"/>
                  <a:pt x="2511264" y="997200"/>
                </a:cubicBezTo>
                <a:cubicBezTo>
                  <a:pt x="2502978" y="1001360"/>
                  <a:pt x="2500453" y="1000965"/>
                  <a:pt x="2495952" y="994810"/>
                </a:cubicBezTo>
                <a:cubicBezTo>
                  <a:pt x="2490901" y="987903"/>
                  <a:pt x="2490422" y="987977"/>
                  <a:pt x="2488325" y="995998"/>
                </a:cubicBezTo>
                <a:cubicBezTo>
                  <a:pt x="2485848" y="1005468"/>
                  <a:pt x="2474441" y="1003945"/>
                  <a:pt x="2465535" y="992956"/>
                </a:cubicBezTo>
                <a:cubicBezTo>
                  <a:pt x="2460031" y="986164"/>
                  <a:pt x="2451535" y="989174"/>
                  <a:pt x="2451535" y="997916"/>
                </a:cubicBezTo>
                <a:cubicBezTo>
                  <a:pt x="2451535" y="1004862"/>
                  <a:pt x="2406455" y="1009484"/>
                  <a:pt x="2395304" y="1003682"/>
                </a:cubicBezTo>
                <a:cubicBezTo>
                  <a:pt x="2390358" y="1001109"/>
                  <a:pt x="2383061" y="1001271"/>
                  <a:pt x="2374838" y="1004138"/>
                </a:cubicBezTo>
                <a:cubicBezTo>
                  <a:pt x="2363440" y="1008111"/>
                  <a:pt x="2361804" y="1007621"/>
                  <a:pt x="2359707" y="999601"/>
                </a:cubicBezTo>
                <a:cubicBezTo>
                  <a:pt x="2357514" y="991217"/>
                  <a:pt x="2356991" y="991107"/>
                  <a:pt x="2351971" y="997973"/>
                </a:cubicBezTo>
                <a:cubicBezTo>
                  <a:pt x="2343731" y="1009242"/>
                  <a:pt x="2305244" y="1009393"/>
                  <a:pt x="2296641" y="998190"/>
                </a:cubicBezTo>
                <a:cubicBezTo>
                  <a:pt x="2292163" y="992359"/>
                  <a:pt x="2289545" y="991380"/>
                  <a:pt x="2288179" y="995024"/>
                </a:cubicBezTo>
                <a:cubicBezTo>
                  <a:pt x="2287091" y="997926"/>
                  <a:pt x="2280661" y="1000300"/>
                  <a:pt x="2273889" y="1000300"/>
                </a:cubicBezTo>
                <a:cubicBezTo>
                  <a:pt x="2267117" y="1000300"/>
                  <a:pt x="2261577" y="1002067"/>
                  <a:pt x="2261577" y="1004227"/>
                </a:cubicBezTo>
                <a:cubicBezTo>
                  <a:pt x="2261577" y="1006607"/>
                  <a:pt x="2256446" y="1006682"/>
                  <a:pt x="2248550" y="1004418"/>
                </a:cubicBezTo>
                <a:cubicBezTo>
                  <a:pt x="2239839" y="1001919"/>
                  <a:pt x="2232913" y="1002312"/>
                  <a:pt x="2227644" y="1005602"/>
                </a:cubicBezTo>
                <a:cubicBezTo>
                  <a:pt x="2221279" y="1009578"/>
                  <a:pt x="2216431" y="1008744"/>
                  <a:pt x="2202418" y="1001264"/>
                </a:cubicBezTo>
                <a:cubicBezTo>
                  <a:pt x="2187106" y="993091"/>
                  <a:pt x="2183988" y="992693"/>
                  <a:pt x="2175835" y="997868"/>
                </a:cubicBezTo>
                <a:cubicBezTo>
                  <a:pt x="2169065" y="1002165"/>
                  <a:pt x="2150949" y="1003696"/>
                  <a:pt x="2108027" y="1003599"/>
                </a:cubicBezTo>
                <a:cubicBezTo>
                  <a:pt x="2056493" y="1003482"/>
                  <a:pt x="2048505" y="1002515"/>
                  <a:pt x="2041541" y="995551"/>
                </a:cubicBezTo>
                <a:cubicBezTo>
                  <a:pt x="2033390" y="987400"/>
                  <a:pt x="2022754" y="984511"/>
                  <a:pt x="2027164" y="991646"/>
                </a:cubicBezTo>
                <a:cubicBezTo>
                  <a:pt x="2033807" y="1002395"/>
                  <a:pt x="2008254" y="1004048"/>
                  <a:pt x="1859516" y="1002494"/>
                </a:cubicBezTo>
                <a:cubicBezTo>
                  <a:pt x="1741929" y="1001266"/>
                  <a:pt x="1703075" y="999566"/>
                  <a:pt x="1696331" y="995354"/>
                </a:cubicBezTo>
                <a:cubicBezTo>
                  <a:pt x="1689239" y="990926"/>
                  <a:pt x="1685813" y="990868"/>
                  <a:pt x="1679095" y="995064"/>
                </a:cubicBezTo>
                <a:cubicBezTo>
                  <a:pt x="1669055" y="1001334"/>
                  <a:pt x="1638395" y="1002035"/>
                  <a:pt x="1634714" y="996079"/>
                </a:cubicBezTo>
                <a:cubicBezTo>
                  <a:pt x="1630954" y="989995"/>
                  <a:pt x="1567884" y="990724"/>
                  <a:pt x="1561685" y="996923"/>
                </a:cubicBezTo>
                <a:cubicBezTo>
                  <a:pt x="1557746" y="1000863"/>
                  <a:pt x="1555494" y="1000863"/>
                  <a:pt x="1551554" y="996923"/>
                </a:cubicBezTo>
                <a:cubicBezTo>
                  <a:pt x="1548768" y="994137"/>
                  <a:pt x="1537846" y="991829"/>
                  <a:pt x="1527282" y="991793"/>
                </a:cubicBezTo>
                <a:cubicBezTo>
                  <a:pt x="1506065" y="991722"/>
                  <a:pt x="1494888" y="986870"/>
                  <a:pt x="1499341" y="979666"/>
                </a:cubicBezTo>
                <a:cubicBezTo>
                  <a:pt x="1500936" y="977085"/>
                  <a:pt x="1499737" y="974973"/>
                  <a:pt x="1496676" y="974973"/>
                </a:cubicBezTo>
                <a:cubicBezTo>
                  <a:pt x="1493615" y="974973"/>
                  <a:pt x="1488782" y="978700"/>
                  <a:pt x="1485938" y="983255"/>
                </a:cubicBezTo>
                <a:cubicBezTo>
                  <a:pt x="1481126" y="990960"/>
                  <a:pt x="1477011" y="991400"/>
                  <a:pt x="1426879" y="989567"/>
                </a:cubicBezTo>
                <a:cubicBezTo>
                  <a:pt x="1397242" y="988484"/>
                  <a:pt x="1360646" y="986554"/>
                  <a:pt x="1345555" y="985277"/>
                </a:cubicBezTo>
                <a:cubicBezTo>
                  <a:pt x="1308945" y="982181"/>
                  <a:pt x="1303729" y="981991"/>
                  <a:pt x="1286457" y="983124"/>
                </a:cubicBezTo>
                <a:cubicBezTo>
                  <a:pt x="1278331" y="983657"/>
                  <a:pt x="1260970" y="981390"/>
                  <a:pt x="1247876" y="978085"/>
                </a:cubicBezTo>
                <a:cubicBezTo>
                  <a:pt x="1234783" y="974780"/>
                  <a:pt x="1217976" y="972971"/>
                  <a:pt x="1210528" y="974064"/>
                </a:cubicBezTo>
                <a:cubicBezTo>
                  <a:pt x="1203079" y="975157"/>
                  <a:pt x="1190047" y="973959"/>
                  <a:pt x="1181567" y="971402"/>
                </a:cubicBezTo>
                <a:cubicBezTo>
                  <a:pt x="1173088" y="968845"/>
                  <a:pt x="1151903" y="965796"/>
                  <a:pt x="1134490" y="964627"/>
                </a:cubicBezTo>
                <a:cubicBezTo>
                  <a:pt x="1117077" y="963458"/>
                  <a:pt x="1097132" y="961446"/>
                  <a:pt x="1090167" y="960154"/>
                </a:cubicBezTo>
                <a:cubicBezTo>
                  <a:pt x="1083201" y="958863"/>
                  <a:pt x="1067055" y="956828"/>
                  <a:pt x="1054285" y="955633"/>
                </a:cubicBezTo>
                <a:cubicBezTo>
                  <a:pt x="1041516" y="954437"/>
                  <a:pt x="1027269" y="951801"/>
                  <a:pt x="1022626" y="949774"/>
                </a:cubicBezTo>
                <a:cubicBezTo>
                  <a:pt x="1017982" y="947748"/>
                  <a:pt x="1002030" y="944990"/>
                  <a:pt x="987177" y="943646"/>
                </a:cubicBezTo>
                <a:cubicBezTo>
                  <a:pt x="972323" y="942301"/>
                  <a:pt x="957657" y="939115"/>
                  <a:pt x="954585" y="936566"/>
                </a:cubicBezTo>
                <a:cubicBezTo>
                  <a:pt x="947795" y="930931"/>
                  <a:pt x="810361" y="924479"/>
                  <a:pt x="800273" y="929321"/>
                </a:cubicBezTo>
                <a:cubicBezTo>
                  <a:pt x="796386" y="931187"/>
                  <a:pt x="771694" y="932883"/>
                  <a:pt x="745401" y="933091"/>
                </a:cubicBezTo>
                <a:cubicBezTo>
                  <a:pt x="719109" y="933299"/>
                  <a:pt x="695694" y="935040"/>
                  <a:pt x="693370" y="936961"/>
                </a:cubicBezTo>
                <a:cubicBezTo>
                  <a:pt x="691045" y="938881"/>
                  <a:pt x="660649" y="941775"/>
                  <a:pt x="625824" y="943392"/>
                </a:cubicBezTo>
                <a:cubicBezTo>
                  <a:pt x="555592" y="946652"/>
                  <a:pt x="544299" y="947588"/>
                  <a:pt x="535066" y="950910"/>
                </a:cubicBezTo>
                <a:cubicBezTo>
                  <a:pt x="531583" y="952164"/>
                  <a:pt x="499005" y="954123"/>
                  <a:pt x="462669" y="955264"/>
                </a:cubicBezTo>
                <a:cubicBezTo>
                  <a:pt x="426334" y="956406"/>
                  <a:pt x="392741" y="959408"/>
                  <a:pt x="388019" y="961935"/>
                </a:cubicBezTo>
                <a:cubicBezTo>
                  <a:pt x="382889" y="964680"/>
                  <a:pt x="352561" y="966564"/>
                  <a:pt x="312670" y="966614"/>
                </a:cubicBezTo>
                <a:cubicBezTo>
                  <a:pt x="243193" y="966701"/>
                  <a:pt x="199481" y="971093"/>
                  <a:pt x="170220" y="980928"/>
                </a:cubicBezTo>
                <a:cubicBezTo>
                  <a:pt x="152484" y="986889"/>
                  <a:pt x="115049" y="987107"/>
                  <a:pt x="85498" y="981420"/>
                </a:cubicBezTo>
                <a:cubicBezTo>
                  <a:pt x="73115" y="979037"/>
                  <a:pt x="63782" y="972960"/>
                  <a:pt x="50496" y="958631"/>
                </a:cubicBezTo>
                <a:cubicBezTo>
                  <a:pt x="40532" y="947884"/>
                  <a:pt x="31605" y="935292"/>
                  <a:pt x="30657" y="930649"/>
                </a:cubicBezTo>
                <a:cubicBezTo>
                  <a:pt x="29710" y="926005"/>
                  <a:pt x="26116" y="909859"/>
                  <a:pt x="22671" y="894768"/>
                </a:cubicBezTo>
                <a:cubicBezTo>
                  <a:pt x="17785" y="873361"/>
                  <a:pt x="16450" y="836461"/>
                  <a:pt x="16602" y="726921"/>
                </a:cubicBezTo>
                <a:cubicBezTo>
                  <a:pt x="16749" y="620940"/>
                  <a:pt x="15510" y="584962"/>
                  <a:pt x="11547" y="580187"/>
                </a:cubicBezTo>
                <a:cubicBezTo>
                  <a:pt x="7216" y="574969"/>
                  <a:pt x="2260" y="484930"/>
                  <a:pt x="2548" y="416706"/>
                </a:cubicBezTo>
                <a:cubicBezTo>
                  <a:pt x="2565" y="412643"/>
                  <a:pt x="2385" y="385099"/>
                  <a:pt x="2149" y="355497"/>
                </a:cubicBezTo>
                <a:cubicBezTo>
                  <a:pt x="647" y="167500"/>
                  <a:pt x="788" y="162925"/>
                  <a:pt x="8538" y="147846"/>
                </a:cubicBezTo>
                <a:cubicBezTo>
                  <a:pt x="12645" y="139856"/>
                  <a:pt x="17171" y="126024"/>
                  <a:pt x="18597" y="117107"/>
                </a:cubicBezTo>
                <a:cubicBezTo>
                  <a:pt x="20091" y="107763"/>
                  <a:pt x="25122" y="97800"/>
                  <a:pt x="30471" y="93593"/>
                </a:cubicBezTo>
                <a:cubicBezTo>
                  <a:pt x="35577" y="89577"/>
                  <a:pt x="41052" y="81119"/>
                  <a:pt x="42639" y="74796"/>
                </a:cubicBezTo>
                <a:cubicBezTo>
                  <a:pt x="44509" y="67344"/>
                  <a:pt x="49213" y="62375"/>
                  <a:pt x="56013" y="60668"/>
                </a:cubicBezTo>
                <a:cubicBezTo>
                  <a:pt x="61782" y="59220"/>
                  <a:pt x="66502" y="56191"/>
                  <a:pt x="66502" y="53936"/>
                </a:cubicBezTo>
                <a:cubicBezTo>
                  <a:pt x="66502" y="48578"/>
                  <a:pt x="91957" y="53970"/>
                  <a:pt x="100272" y="61091"/>
                </a:cubicBezTo>
                <a:cubicBezTo>
                  <a:pt x="112339" y="71423"/>
                  <a:pt x="164005" y="61728"/>
                  <a:pt x="167917" y="48398"/>
                </a:cubicBezTo>
                <a:cubicBezTo>
                  <a:pt x="168598" y="46076"/>
                  <a:pt x="169908" y="41327"/>
                  <a:pt x="170829" y="37844"/>
                </a:cubicBezTo>
                <a:cubicBezTo>
                  <a:pt x="172201" y="32652"/>
                  <a:pt x="183570" y="31301"/>
                  <a:pt x="233973" y="30340"/>
                </a:cubicBezTo>
                <a:cubicBezTo>
                  <a:pt x="267782" y="29696"/>
                  <a:pt x="298949" y="27292"/>
                  <a:pt x="303233" y="24999"/>
                </a:cubicBezTo>
                <a:cubicBezTo>
                  <a:pt x="307518" y="22706"/>
                  <a:pt x="364740" y="19756"/>
                  <a:pt x="430393" y="18443"/>
                </a:cubicBezTo>
                <a:cubicBezTo>
                  <a:pt x="514153" y="16769"/>
                  <a:pt x="550666" y="14595"/>
                  <a:pt x="552792" y="11156"/>
                </a:cubicBezTo>
                <a:cubicBezTo>
                  <a:pt x="555064" y="7479"/>
                  <a:pt x="557129" y="7564"/>
                  <a:pt x="561062" y="11496"/>
                </a:cubicBezTo>
                <a:cubicBezTo>
                  <a:pt x="567017" y="17452"/>
                  <a:pt x="596948" y="18666"/>
                  <a:pt x="599089" y="13039"/>
                </a:cubicBezTo>
                <a:cubicBezTo>
                  <a:pt x="601758" y="6023"/>
                  <a:pt x="882080" y="-238"/>
                  <a:pt x="1102830" y="1789"/>
                </a:cubicBezTo>
                <a:cubicBezTo>
                  <a:pt x="1378913" y="4323"/>
                  <a:pt x="1562330" y="8563"/>
                  <a:pt x="1565062" y="12473"/>
                </a:cubicBezTo>
                <a:cubicBezTo>
                  <a:pt x="1566223" y="14135"/>
                  <a:pt x="1647457" y="16724"/>
                  <a:pt x="1745583" y="18228"/>
                </a:cubicBezTo>
                <a:cubicBezTo>
                  <a:pt x="1843708" y="19732"/>
                  <a:pt x="1927290" y="22742"/>
                  <a:pt x="1931320" y="24917"/>
                </a:cubicBezTo>
                <a:cubicBezTo>
                  <a:pt x="1935350" y="27092"/>
                  <a:pt x="1995635" y="31028"/>
                  <a:pt x="2065286" y="33663"/>
                </a:cubicBezTo>
                <a:cubicBezTo>
                  <a:pt x="2270650" y="41434"/>
                  <a:pt x="2293028" y="42808"/>
                  <a:pt x="2296227" y="47842"/>
                </a:cubicBezTo>
                <a:cubicBezTo>
                  <a:pt x="2298385" y="51239"/>
                  <a:pt x="2300675" y="51090"/>
                  <a:pt x="2304458" y="47307"/>
                </a:cubicBezTo>
                <a:cubicBezTo>
                  <a:pt x="2310437" y="41328"/>
                  <a:pt x="2327510" y="40270"/>
                  <a:pt x="2330848" y="45673"/>
                </a:cubicBezTo>
                <a:cubicBezTo>
                  <a:pt x="2332754" y="48756"/>
                  <a:pt x="2392428" y="53063"/>
                  <a:pt x="2491637" y="57279"/>
                </a:cubicBezTo>
                <a:cubicBezTo>
                  <a:pt x="2576976" y="60905"/>
                  <a:pt x="2682834" y="68554"/>
                  <a:pt x="2690038" y="71615"/>
                </a:cubicBezTo>
                <a:cubicBezTo>
                  <a:pt x="2694682" y="73587"/>
                  <a:pt x="2729824" y="76373"/>
                  <a:pt x="2768132" y="77804"/>
                </a:cubicBezTo>
                <a:cubicBezTo>
                  <a:pt x="2826005" y="79967"/>
                  <a:pt x="2916420" y="86555"/>
                  <a:pt x="3002414" y="94876"/>
                </a:cubicBezTo>
                <a:cubicBezTo>
                  <a:pt x="3011701" y="95775"/>
                  <a:pt x="3049693" y="98446"/>
                  <a:pt x="3086840" y="100812"/>
                </a:cubicBezTo>
                <a:cubicBezTo>
                  <a:pt x="3234711" y="110231"/>
                  <a:pt x="3281382" y="114161"/>
                  <a:pt x="3289463" y="117874"/>
                </a:cubicBezTo>
                <a:cubicBezTo>
                  <a:pt x="3294106" y="120008"/>
                  <a:pt x="3326664" y="122765"/>
                  <a:pt x="3361813" y="124000"/>
                </a:cubicBezTo>
                <a:cubicBezTo>
                  <a:pt x="3396962" y="125236"/>
                  <a:pt x="3430205" y="128098"/>
                  <a:pt x="3435686" y="130360"/>
                </a:cubicBezTo>
                <a:cubicBezTo>
                  <a:pt x="3441166" y="132622"/>
                  <a:pt x="3474031" y="136603"/>
                  <a:pt x="3508718" y="139206"/>
                </a:cubicBezTo>
                <a:cubicBezTo>
                  <a:pt x="3567891" y="143647"/>
                  <a:pt x="3587064" y="147606"/>
                  <a:pt x="3587064" y="155385"/>
                </a:cubicBezTo>
                <a:cubicBezTo>
                  <a:pt x="3587064" y="158731"/>
                  <a:pt x="3647526" y="166582"/>
                  <a:pt x="3706712" y="170922"/>
                </a:cubicBezTo>
                <a:cubicBezTo>
                  <a:pt x="3724924" y="172257"/>
                  <a:pt x="3742970" y="175013"/>
                  <a:pt x="3746815" y="177047"/>
                </a:cubicBezTo>
                <a:cubicBezTo>
                  <a:pt x="3753702" y="180689"/>
                  <a:pt x="3845317" y="189929"/>
                  <a:pt x="3874112" y="189885"/>
                </a:cubicBezTo>
                <a:cubicBezTo>
                  <a:pt x="3882238" y="189873"/>
                  <a:pt x="3893935" y="192497"/>
                  <a:pt x="3900104" y="195716"/>
                </a:cubicBezTo>
                <a:cubicBezTo>
                  <a:pt x="3906878" y="199250"/>
                  <a:pt x="3912850" y="200040"/>
                  <a:pt x="3915179" y="197711"/>
                </a:cubicBezTo>
                <a:cubicBezTo>
                  <a:pt x="3917509" y="195381"/>
                  <a:pt x="3930624" y="195728"/>
                  <a:pt x="3948286" y="198586"/>
                </a:cubicBezTo>
                <a:cubicBezTo>
                  <a:pt x="3964372" y="201189"/>
                  <a:pt x="3995580" y="204888"/>
                  <a:pt x="4017636" y="206807"/>
                </a:cubicBezTo>
                <a:cubicBezTo>
                  <a:pt x="4066222" y="211034"/>
                  <a:pt x="4113822" y="218538"/>
                  <a:pt x="4125279" y="223777"/>
                </a:cubicBezTo>
                <a:cubicBezTo>
                  <a:pt x="4129923" y="225900"/>
                  <a:pt x="4154359" y="228572"/>
                  <a:pt x="4179582" y="229713"/>
                </a:cubicBezTo>
                <a:cubicBezTo>
                  <a:pt x="4204806" y="230855"/>
                  <a:pt x="4227601" y="233500"/>
                  <a:pt x="4230238" y="235591"/>
                </a:cubicBezTo>
                <a:cubicBezTo>
                  <a:pt x="4234482" y="238955"/>
                  <a:pt x="4273319" y="243986"/>
                  <a:pt x="4311776" y="246153"/>
                </a:cubicBezTo>
                <a:cubicBezTo>
                  <a:pt x="4319159" y="246569"/>
                  <a:pt x="4326599" y="248309"/>
                  <a:pt x="4328309" y="250020"/>
                </a:cubicBezTo>
                <a:cubicBezTo>
                  <a:pt x="4330020" y="251731"/>
                  <a:pt x="4336690" y="253130"/>
                  <a:pt x="4343131" y="253130"/>
                </a:cubicBezTo>
                <a:cubicBezTo>
                  <a:pt x="4349572" y="253130"/>
                  <a:pt x="4355910" y="254858"/>
                  <a:pt x="4357215" y="256971"/>
                </a:cubicBezTo>
                <a:cubicBezTo>
                  <a:pt x="4358521" y="259083"/>
                  <a:pt x="4373355" y="262985"/>
                  <a:pt x="4390180" y="265643"/>
                </a:cubicBezTo>
                <a:cubicBezTo>
                  <a:pt x="4407005" y="268300"/>
                  <a:pt x="4426604" y="272271"/>
                  <a:pt x="4433734" y="274466"/>
                </a:cubicBezTo>
                <a:cubicBezTo>
                  <a:pt x="4440864" y="276662"/>
                  <a:pt x="4451407" y="278458"/>
                  <a:pt x="4457163" y="278458"/>
                </a:cubicBezTo>
                <a:cubicBezTo>
                  <a:pt x="4462918" y="278458"/>
                  <a:pt x="4469520" y="280351"/>
                  <a:pt x="4471834" y="282664"/>
                </a:cubicBezTo>
                <a:cubicBezTo>
                  <a:pt x="4474147" y="284978"/>
                  <a:pt x="4493589" y="288116"/>
                  <a:pt x="4515039" y="289639"/>
                </a:cubicBezTo>
                <a:cubicBezTo>
                  <a:pt x="4536488" y="291162"/>
                  <a:pt x="4555033" y="294018"/>
                  <a:pt x="4556249" y="295986"/>
                </a:cubicBezTo>
                <a:cubicBezTo>
                  <a:pt x="4557466" y="297954"/>
                  <a:pt x="4574179" y="299565"/>
                  <a:pt x="4593390" y="299565"/>
                </a:cubicBezTo>
                <a:cubicBezTo>
                  <a:pt x="4612600" y="299565"/>
                  <a:pt x="4629686" y="300933"/>
                  <a:pt x="4631359" y="302605"/>
                </a:cubicBezTo>
                <a:cubicBezTo>
                  <a:pt x="4633031" y="304278"/>
                  <a:pt x="4640754" y="305098"/>
                  <a:pt x="4648521" y="304429"/>
                </a:cubicBezTo>
                <a:cubicBezTo>
                  <a:pt x="4656288" y="303760"/>
                  <a:pt x="4663896" y="305241"/>
                  <a:pt x="4665428" y="307720"/>
                </a:cubicBezTo>
                <a:cubicBezTo>
                  <a:pt x="4666961" y="310200"/>
                  <a:pt x="4681020" y="312228"/>
                  <a:pt x="4696670" y="312228"/>
                </a:cubicBezTo>
                <a:cubicBezTo>
                  <a:pt x="4712321" y="312228"/>
                  <a:pt x="4726931" y="313921"/>
                  <a:pt x="4729136" y="315990"/>
                </a:cubicBezTo>
                <a:cubicBezTo>
                  <a:pt x="4731342" y="318059"/>
                  <a:pt x="4749926" y="320576"/>
                  <a:pt x="4770433" y="321583"/>
                </a:cubicBezTo>
                <a:cubicBezTo>
                  <a:pt x="4790940" y="322591"/>
                  <a:pt x="4808987" y="325366"/>
                  <a:pt x="4810536" y="327749"/>
                </a:cubicBezTo>
                <a:cubicBezTo>
                  <a:pt x="4812117" y="330183"/>
                  <a:pt x="4840183" y="333165"/>
                  <a:pt x="4874560" y="334552"/>
                </a:cubicBezTo>
                <a:cubicBezTo>
                  <a:pt x="4916066" y="336227"/>
                  <a:pt x="4939845" y="339053"/>
                  <a:pt x="4948433" y="343333"/>
                </a:cubicBezTo>
                <a:cubicBezTo>
                  <a:pt x="4956413" y="347309"/>
                  <a:pt x="4979054" y="350446"/>
                  <a:pt x="5009641" y="351813"/>
                </a:cubicBezTo>
                <a:cubicBezTo>
                  <a:pt x="5065908" y="354328"/>
                  <a:pt x="5103721" y="358591"/>
                  <a:pt x="5106731" y="362760"/>
                </a:cubicBezTo>
                <a:cubicBezTo>
                  <a:pt x="5110127" y="367462"/>
                  <a:pt x="5164085" y="375951"/>
                  <a:pt x="5215817" y="379923"/>
                </a:cubicBezTo>
                <a:cubicBezTo>
                  <a:pt x="5242149" y="381945"/>
                  <a:pt x="5265894" y="385328"/>
                  <a:pt x="5268583" y="387443"/>
                </a:cubicBezTo>
                <a:cubicBezTo>
                  <a:pt x="5272895" y="390833"/>
                  <a:pt x="5294099" y="393788"/>
                  <a:pt x="5353677" y="399303"/>
                </a:cubicBezTo>
                <a:cubicBezTo>
                  <a:pt x="5362964" y="400163"/>
                  <a:pt x="5384809" y="403918"/>
                  <a:pt x="5402222" y="407648"/>
                </a:cubicBezTo>
                <a:cubicBezTo>
                  <a:pt x="5419635" y="411378"/>
                  <a:pt x="5453265" y="415654"/>
                  <a:pt x="5476956" y="417151"/>
                </a:cubicBezTo>
                <a:cubicBezTo>
                  <a:pt x="5502328" y="418753"/>
                  <a:pt x="5522193" y="422040"/>
                  <a:pt x="5525291" y="425148"/>
                </a:cubicBezTo>
                <a:cubicBezTo>
                  <a:pt x="5528183" y="428050"/>
                  <a:pt x="5537656" y="430425"/>
                  <a:pt x="5546341" y="430425"/>
                </a:cubicBezTo>
                <a:cubicBezTo>
                  <a:pt x="5555027" y="430425"/>
                  <a:pt x="5563308" y="432324"/>
                  <a:pt x="5564742" y="434646"/>
                </a:cubicBezTo>
                <a:cubicBezTo>
                  <a:pt x="5566177" y="436968"/>
                  <a:pt x="5579112" y="438879"/>
                  <a:pt x="5593485" y="438893"/>
                </a:cubicBezTo>
                <a:cubicBezTo>
                  <a:pt x="5608408" y="438910"/>
                  <a:pt x="5624806" y="441625"/>
                  <a:pt x="5631710" y="445225"/>
                </a:cubicBezTo>
                <a:cubicBezTo>
                  <a:pt x="5638360" y="448694"/>
                  <a:pt x="5649182" y="451531"/>
                  <a:pt x="5655759" y="451531"/>
                </a:cubicBezTo>
                <a:cubicBezTo>
                  <a:pt x="5662336" y="451531"/>
                  <a:pt x="5676113" y="455995"/>
                  <a:pt x="5686374" y="461451"/>
                </a:cubicBezTo>
                <a:cubicBezTo>
                  <a:pt x="5698526" y="467912"/>
                  <a:pt x="5716057" y="472370"/>
                  <a:pt x="5736649" y="474236"/>
                </a:cubicBezTo>
                <a:cubicBezTo>
                  <a:pt x="5754038" y="475812"/>
                  <a:pt x="5774711" y="479078"/>
                  <a:pt x="5782589" y="481494"/>
                </a:cubicBezTo>
                <a:cubicBezTo>
                  <a:pt x="5790468" y="483910"/>
                  <a:pt x="5817651" y="486735"/>
                  <a:pt x="5842997" y="487772"/>
                </a:cubicBezTo>
                <a:cubicBezTo>
                  <a:pt x="5868343" y="488810"/>
                  <a:pt x="5891138" y="491297"/>
                  <a:pt x="5893652" y="493300"/>
                </a:cubicBezTo>
                <a:cubicBezTo>
                  <a:pt x="5896168" y="495302"/>
                  <a:pt x="5913422" y="497956"/>
                  <a:pt x="5931995" y="499197"/>
                </a:cubicBezTo>
                <a:cubicBezTo>
                  <a:pt x="5950569" y="500438"/>
                  <a:pt x="5970514" y="502888"/>
                  <a:pt x="5976319" y="504641"/>
                </a:cubicBezTo>
                <a:cubicBezTo>
                  <a:pt x="5982123" y="506394"/>
                  <a:pt x="6002544" y="508598"/>
                  <a:pt x="6021698" y="509539"/>
                </a:cubicBezTo>
                <a:cubicBezTo>
                  <a:pt x="6055280" y="511189"/>
                  <a:pt x="6056523" y="511616"/>
                  <a:pt x="6056523" y="521493"/>
                </a:cubicBezTo>
                <a:cubicBezTo>
                  <a:pt x="6056523" y="529220"/>
                  <a:pt x="6054251" y="531736"/>
                  <a:pt x="6047274" y="531736"/>
                </a:cubicBezTo>
                <a:cubicBezTo>
                  <a:pt x="6038247" y="531736"/>
                  <a:pt x="6038222" y="531881"/>
                  <a:pt x="6046219" y="537784"/>
                </a:cubicBezTo>
                <a:cubicBezTo>
                  <a:pt x="6051698" y="541828"/>
                  <a:pt x="6053014" y="545245"/>
                  <a:pt x="6050191" y="548098"/>
                </a:cubicBezTo>
                <a:cubicBezTo>
                  <a:pt x="6044993" y="553353"/>
                  <a:pt x="5984363" y="546582"/>
                  <a:pt x="5965765" y="538670"/>
                </a:cubicBezTo>
                <a:cubicBezTo>
                  <a:pt x="5949024" y="531547"/>
                  <a:pt x="5905601" y="533704"/>
                  <a:pt x="5896301" y="542120"/>
                </a:cubicBezTo>
                <a:cubicBezTo>
                  <a:pt x="5887189" y="550366"/>
                  <a:pt x="5858061" y="550547"/>
                  <a:pt x="5847321" y="542423"/>
                </a:cubicBezTo>
                <a:cubicBezTo>
                  <a:pt x="5842814" y="539015"/>
                  <a:pt x="5835074" y="536165"/>
                  <a:pt x="5830121" y="536091"/>
                </a:cubicBezTo>
                <a:cubicBezTo>
                  <a:pt x="5824736" y="536011"/>
                  <a:pt x="5820228" y="532563"/>
                  <a:pt x="5818908" y="527515"/>
                </a:cubicBezTo>
                <a:cubicBezTo>
                  <a:pt x="5817416" y="521810"/>
                  <a:pt x="5813149" y="519072"/>
                  <a:pt x="5805751" y="519072"/>
                </a:cubicBezTo>
                <a:cubicBezTo>
                  <a:pt x="5799730" y="519072"/>
                  <a:pt x="5794803" y="517172"/>
                  <a:pt x="5794803" y="514851"/>
                </a:cubicBezTo>
                <a:cubicBezTo>
                  <a:pt x="5794803" y="509562"/>
                  <a:pt x="5768359" y="509265"/>
                  <a:pt x="5762932" y="514493"/>
                </a:cubicBezTo>
                <a:cubicBezTo>
                  <a:pt x="5760726" y="516618"/>
                  <a:pt x="5754173" y="518993"/>
                  <a:pt x="5748369" y="519770"/>
                </a:cubicBezTo>
                <a:cubicBezTo>
                  <a:pt x="5731999" y="521961"/>
                  <a:pt x="5732868" y="535962"/>
                  <a:pt x="5750499" y="554116"/>
                </a:cubicBezTo>
                <a:cubicBezTo>
                  <a:pt x="5762799" y="566781"/>
                  <a:pt x="5768723" y="569728"/>
                  <a:pt x="5781891" y="569728"/>
                </a:cubicBezTo>
                <a:cubicBezTo>
                  <a:pt x="5792336" y="569728"/>
                  <a:pt x="5798977" y="571957"/>
                  <a:pt x="5800522" y="575984"/>
                </a:cubicBezTo>
                <a:cubicBezTo>
                  <a:pt x="5801842" y="579425"/>
                  <a:pt x="5810594" y="583467"/>
                  <a:pt x="5819969" y="584966"/>
                </a:cubicBezTo>
                <a:cubicBezTo>
                  <a:pt x="5829345" y="586465"/>
                  <a:pt x="5837016" y="589095"/>
                  <a:pt x="5837016" y="590810"/>
                </a:cubicBezTo>
                <a:cubicBezTo>
                  <a:pt x="5837016" y="592525"/>
                  <a:pt x="5850313" y="592977"/>
                  <a:pt x="5866565" y="591814"/>
                </a:cubicBezTo>
                <a:cubicBezTo>
                  <a:pt x="5892170" y="589982"/>
                  <a:pt x="5896114" y="590638"/>
                  <a:pt x="5896114" y="596731"/>
                </a:cubicBezTo>
                <a:cubicBezTo>
                  <a:pt x="5896114" y="607243"/>
                  <a:pt x="5907967" y="609762"/>
                  <a:pt x="5917374" y="601249"/>
                </a:cubicBezTo>
                <a:cubicBezTo>
                  <a:pt x="5928619" y="591072"/>
                  <a:pt x="5960099" y="590533"/>
                  <a:pt x="5970930" y="600332"/>
                </a:cubicBezTo>
                <a:cubicBezTo>
                  <a:pt x="5975420" y="604395"/>
                  <a:pt x="5984643" y="607745"/>
                  <a:pt x="5991426" y="607777"/>
                </a:cubicBezTo>
                <a:cubicBezTo>
                  <a:pt x="6008178" y="607855"/>
                  <a:pt x="6023107" y="612174"/>
                  <a:pt x="6020607" y="616220"/>
                </a:cubicBezTo>
                <a:cubicBezTo>
                  <a:pt x="6019479" y="618045"/>
                  <a:pt x="6029669" y="619539"/>
                  <a:pt x="6043252" y="619539"/>
                </a:cubicBezTo>
                <a:cubicBezTo>
                  <a:pt x="6056836" y="619539"/>
                  <a:pt x="6071552" y="621374"/>
                  <a:pt x="6075956" y="623616"/>
                </a:cubicBezTo>
                <a:cubicBezTo>
                  <a:pt x="6094073" y="632844"/>
                  <a:pt x="6115432" y="638537"/>
                  <a:pt x="6149392" y="643190"/>
                </a:cubicBezTo>
                <a:cubicBezTo>
                  <a:pt x="6199211" y="650016"/>
                  <a:pt x="6203066" y="653519"/>
                  <a:pt x="6188565" y="678785"/>
                </a:cubicBezTo>
                <a:cubicBezTo>
                  <a:pt x="6181614" y="690896"/>
                  <a:pt x="6181667" y="692130"/>
                  <a:pt x="6189798" y="707621"/>
                </a:cubicBezTo>
                <a:cubicBezTo>
                  <a:pt x="6199178" y="725492"/>
                  <a:pt x="6213389" y="730413"/>
                  <a:pt x="6226961" y="720489"/>
                </a:cubicBezTo>
                <a:cubicBezTo>
                  <a:pt x="6233080" y="716015"/>
                  <a:pt x="6238573" y="715694"/>
                  <a:pt x="6251230" y="719072"/>
                </a:cubicBezTo>
                <a:cubicBezTo>
                  <a:pt x="6266519" y="723153"/>
                  <a:pt x="6267588" y="724467"/>
                  <a:pt x="6267588" y="739167"/>
                </a:cubicBezTo>
                <a:cubicBezTo>
                  <a:pt x="6267588" y="751501"/>
                  <a:pt x="6265651" y="755511"/>
                  <a:pt x="6258610" y="757745"/>
                </a:cubicBezTo>
                <a:cubicBezTo>
                  <a:pt x="6247516" y="761266"/>
                  <a:pt x="6179749" y="755965"/>
                  <a:pt x="6176898" y="751354"/>
                </a:cubicBezTo>
                <a:cubicBezTo>
                  <a:pt x="6175758" y="749508"/>
                  <a:pt x="6161978" y="745628"/>
                  <a:pt x="6146278" y="742732"/>
                </a:cubicBezTo>
                <a:cubicBezTo>
                  <a:pt x="6130578" y="739836"/>
                  <a:pt x="6115382" y="735606"/>
                  <a:pt x="6112511" y="733331"/>
                </a:cubicBezTo>
                <a:cubicBezTo>
                  <a:pt x="6109638" y="731055"/>
                  <a:pt x="6102515" y="730392"/>
                  <a:pt x="6096681" y="731856"/>
                </a:cubicBezTo>
                <a:cubicBezTo>
                  <a:pt x="6088838" y="733825"/>
                  <a:pt x="6086072" y="732847"/>
                  <a:pt x="6086072" y="728107"/>
                </a:cubicBezTo>
                <a:cubicBezTo>
                  <a:pt x="6086072" y="718767"/>
                  <a:pt x="6078991" y="720255"/>
                  <a:pt x="6076407" y="730137"/>
                </a:cubicBezTo>
                <a:cubicBezTo>
                  <a:pt x="6075134" y="735005"/>
                  <a:pt x="6070649" y="738579"/>
                  <a:pt x="6065813" y="738579"/>
                </a:cubicBezTo>
                <a:cubicBezTo>
                  <a:pt x="6055750" y="738579"/>
                  <a:pt x="6052415" y="745708"/>
                  <a:pt x="6055333" y="760977"/>
                </a:cubicBezTo>
                <a:cubicBezTo>
                  <a:pt x="6057079" y="770106"/>
                  <a:pt x="6060860" y="773106"/>
                  <a:pt x="6074950" y="776542"/>
                </a:cubicBezTo>
                <a:cubicBezTo>
                  <a:pt x="6084550" y="778882"/>
                  <a:pt x="6098401" y="782755"/>
                  <a:pt x="6105731" y="785147"/>
                </a:cubicBezTo>
                <a:cubicBezTo>
                  <a:pt x="6113060" y="787540"/>
                  <a:pt x="6120658" y="789061"/>
                  <a:pt x="6122616" y="788528"/>
                </a:cubicBezTo>
                <a:cubicBezTo>
                  <a:pt x="6129217" y="786731"/>
                  <a:pt x="6168346" y="794212"/>
                  <a:pt x="6173192" y="798197"/>
                </a:cubicBezTo>
                <a:cubicBezTo>
                  <a:pt x="6176212" y="800681"/>
                  <a:pt x="6181873" y="800382"/>
                  <a:pt x="6188437" y="797391"/>
                </a:cubicBezTo>
                <a:cubicBezTo>
                  <a:pt x="6196707" y="793623"/>
                  <a:pt x="6201588" y="794036"/>
                  <a:pt x="6211917" y="799377"/>
                </a:cubicBezTo>
                <a:cubicBezTo>
                  <a:pt x="6219089" y="803086"/>
                  <a:pt x="6228375" y="806181"/>
                  <a:pt x="6232553" y="806254"/>
                </a:cubicBezTo>
                <a:cubicBezTo>
                  <a:pt x="6236732" y="806328"/>
                  <a:pt x="6243837" y="809178"/>
                  <a:pt x="6248344" y="812586"/>
                </a:cubicBezTo>
                <a:cubicBezTo>
                  <a:pt x="6252851" y="815995"/>
                  <a:pt x="6260812" y="818784"/>
                  <a:pt x="6266036" y="818784"/>
                </a:cubicBezTo>
                <a:cubicBezTo>
                  <a:pt x="6271259" y="818784"/>
                  <a:pt x="6276707" y="820684"/>
                  <a:pt x="6278141" y="823005"/>
                </a:cubicBezTo>
                <a:cubicBezTo>
                  <a:pt x="6279577" y="825327"/>
                  <a:pt x="6285024" y="827227"/>
                  <a:pt x="6290248" y="827227"/>
                </a:cubicBezTo>
                <a:cubicBezTo>
                  <a:pt x="6295471" y="827227"/>
                  <a:pt x="6303432" y="830016"/>
                  <a:pt x="6307939" y="833424"/>
                </a:cubicBezTo>
                <a:cubicBezTo>
                  <a:pt x="6312446" y="836833"/>
                  <a:pt x="6321357" y="839682"/>
                  <a:pt x="6327742" y="839756"/>
                </a:cubicBezTo>
                <a:cubicBezTo>
                  <a:pt x="6337275" y="839866"/>
                  <a:pt x="6339350" y="841778"/>
                  <a:pt x="6339350" y="850444"/>
                </a:cubicBezTo>
                <a:cubicBezTo>
                  <a:pt x="6339350" y="859290"/>
                  <a:pt x="6337358" y="860997"/>
                  <a:pt x="6327029" y="860997"/>
                </a:cubicBezTo>
                <a:cubicBezTo>
                  <a:pt x="6320252" y="860997"/>
                  <a:pt x="6308959" y="857698"/>
                  <a:pt x="6301934" y="853667"/>
                </a:cubicBezTo>
                <a:cubicBezTo>
                  <a:pt x="6289610" y="846593"/>
                  <a:pt x="6288746" y="846645"/>
                  <a:pt x="6277320" y="855145"/>
                </a:cubicBezTo>
                <a:cubicBezTo>
                  <a:pt x="6270807" y="859990"/>
                  <a:pt x="6264897" y="867837"/>
                  <a:pt x="6264187" y="872582"/>
                </a:cubicBezTo>
                <a:cubicBezTo>
                  <a:pt x="6262939" y="880929"/>
                  <a:pt x="6260241" y="881211"/>
                  <a:pt x="6181286" y="881224"/>
                </a:cubicBezTo>
                <a:cubicBezTo>
                  <a:pt x="6096076" y="881236"/>
                  <a:pt x="6081851" y="882914"/>
                  <a:pt x="6081851" y="892941"/>
                </a:cubicBezTo>
                <a:cubicBezTo>
                  <a:pt x="6081851" y="896267"/>
                  <a:pt x="6077940" y="898989"/>
                  <a:pt x="6073160" y="898989"/>
                </a:cubicBezTo>
                <a:cubicBezTo>
                  <a:pt x="6068379" y="898989"/>
                  <a:pt x="6065642" y="900888"/>
                  <a:pt x="6067077" y="903210"/>
                </a:cubicBezTo>
                <a:cubicBezTo>
                  <a:pt x="6068512" y="905532"/>
                  <a:pt x="6072898" y="907443"/>
                  <a:pt x="6076824" y="907457"/>
                </a:cubicBezTo>
                <a:cubicBezTo>
                  <a:pt x="6080750" y="907470"/>
                  <a:pt x="6089403" y="910321"/>
                  <a:pt x="6096053" y="913789"/>
                </a:cubicBezTo>
                <a:cubicBezTo>
                  <a:pt x="6102703" y="917257"/>
                  <a:pt x="6117952" y="920095"/>
                  <a:pt x="6129939" y="920095"/>
                </a:cubicBezTo>
                <a:cubicBezTo>
                  <a:pt x="6152742" y="920095"/>
                  <a:pt x="6170498" y="928516"/>
                  <a:pt x="6170498" y="939330"/>
                </a:cubicBezTo>
                <a:cubicBezTo>
                  <a:pt x="6170498" y="942681"/>
                  <a:pt x="6168599" y="945423"/>
                  <a:pt x="6166277" y="945423"/>
                </a:cubicBezTo>
                <a:cubicBezTo>
                  <a:pt x="6163956" y="945423"/>
                  <a:pt x="6162056" y="947458"/>
                  <a:pt x="6162056" y="949946"/>
                </a:cubicBezTo>
                <a:cubicBezTo>
                  <a:pt x="6162056" y="952433"/>
                  <a:pt x="6159207" y="957318"/>
                  <a:pt x="6155724" y="960801"/>
                </a:cubicBezTo>
                <a:cubicBezTo>
                  <a:pt x="6152241" y="964283"/>
                  <a:pt x="6149392" y="970729"/>
                  <a:pt x="6149392" y="975125"/>
                </a:cubicBezTo>
                <a:cubicBezTo>
                  <a:pt x="6149392" y="984521"/>
                  <a:pt x="6137483" y="991857"/>
                  <a:pt x="6122231" y="991857"/>
                </a:cubicBezTo>
                <a:cubicBezTo>
                  <a:pt x="6115179" y="991857"/>
                  <a:pt x="6111400" y="994182"/>
                  <a:pt x="6111400" y="998519"/>
                </a:cubicBezTo>
                <a:cubicBezTo>
                  <a:pt x="6111400" y="1004156"/>
                  <a:pt x="6105716" y="1005028"/>
                  <a:pt x="6074464" y="1004187"/>
                </a:cubicBezTo>
                <a:cubicBezTo>
                  <a:pt x="6029244" y="1002969"/>
                  <a:pt x="6018532" y="1000992"/>
                  <a:pt x="6018532" y="993862"/>
                </a:cubicBezTo>
                <a:cubicBezTo>
                  <a:pt x="6018532" y="985882"/>
                  <a:pt x="6010222" y="984278"/>
                  <a:pt x="5992363" y="988812"/>
                </a:cubicBezTo>
                <a:cubicBezTo>
                  <a:pt x="5972389" y="993882"/>
                  <a:pt x="5946977" y="988066"/>
                  <a:pt x="5940861" y="977024"/>
                </a:cubicBezTo>
                <a:cubicBezTo>
                  <a:pt x="5938306" y="972413"/>
                  <a:pt x="5935734" y="967841"/>
                  <a:pt x="5935144" y="966865"/>
                </a:cubicBezTo>
                <a:cubicBezTo>
                  <a:pt x="5934555" y="965888"/>
                  <a:pt x="5929806" y="969017"/>
                  <a:pt x="5924591" y="973819"/>
                </a:cubicBezTo>
                <a:cubicBezTo>
                  <a:pt x="5915860" y="981858"/>
                  <a:pt x="5907772" y="983688"/>
                  <a:pt x="5879359" y="984057"/>
                </a:cubicBezTo>
                <a:cubicBezTo>
                  <a:pt x="5873625" y="984131"/>
                  <a:pt x="5868244" y="982118"/>
                  <a:pt x="5867398" y="979582"/>
                </a:cubicBezTo>
                <a:cubicBezTo>
                  <a:pt x="5863266" y="967187"/>
                  <a:pt x="5832795" y="979825"/>
                  <a:pt x="5832795" y="993934"/>
                </a:cubicBezTo>
                <a:cubicBezTo>
                  <a:pt x="5832795" y="1001124"/>
                  <a:pt x="5811305" y="1006035"/>
                  <a:pt x="5795260" y="1002511"/>
                </a:cubicBezTo>
                <a:cubicBezTo>
                  <a:pt x="5785776" y="1000428"/>
                  <a:pt x="5783531" y="997998"/>
                  <a:pt x="5785199" y="991622"/>
                </a:cubicBezTo>
                <a:cubicBezTo>
                  <a:pt x="5786671" y="985992"/>
                  <a:pt x="5785202" y="983415"/>
                  <a:pt x="5780521" y="983415"/>
                </a:cubicBezTo>
                <a:cubicBezTo>
                  <a:pt x="5776768" y="983415"/>
                  <a:pt x="5773696" y="981515"/>
                  <a:pt x="5773696" y="979193"/>
                </a:cubicBezTo>
                <a:cubicBezTo>
                  <a:pt x="5773696" y="976872"/>
                  <a:pt x="5769665" y="974972"/>
                  <a:pt x="5764737" y="974972"/>
                </a:cubicBezTo>
                <a:cubicBezTo>
                  <a:pt x="5757189" y="974972"/>
                  <a:pt x="5756618" y="975985"/>
                  <a:pt x="5761117" y="981406"/>
                </a:cubicBezTo>
                <a:cubicBezTo>
                  <a:pt x="5767571" y="989182"/>
                  <a:pt x="5764004" y="993901"/>
                  <a:pt x="5754445" y="990233"/>
                </a:cubicBezTo>
                <a:cubicBezTo>
                  <a:pt x="5750474" y="988709"/>
                  <a:pt x="5748518" y="984893"/>
                  <a:pt x="5749884" y="981333"/>
                </a:cubicBezTo>
                <a:cubicBezTo>
                  <a:pt x="5752920" y="973423"/>
                  <a:pt x="5738807" y="965116"/>
                  <a:pt x="5732703" y="971220"/>
                </a:cubicBezTo>
                <a:cubicBezTo>
                  <a:pt x="5729791" y="974132"/>
                  <a:pt x="5726245" y="973352"/>
                  <a:pt x="5721688" y="968795"/>
                </a:cubicBezTo>
                <a:cubicBezTo>
                  <a:pt x="5715542" y="962649"/>
                  <a:pt x="5714255" y="962685"/>
                  <a:pt x="5706627" y="969216"/>
                </a:cubicBezTo>
                <a:cubicBezTo>
                  <a:pt x="5693102" y="980797"/>
                  <a:pt x="5646055" y="981505"/>
                  <a:pt x="5623261" y="970470"/>
                </a:cubicBezTo>
                <a:cubicBezTo>
                  <a:pt x="5613132" y="965567"/>
                  <a:pt x="5604844" y="959825"/>
                  <a:pt x="5604844" y="957710"/>
                </a:cubicBezTo>
                <a:cubicBezTo>
                  <a:pt x="5604844" y="955596"/>
                  <a:pt x="5599258" y="953866"/>
                  <a:pt x="5592430" y="953866"/>
                </a:cubicBezTo>
                <a:cubicBezTo>
                  <a:pt x="5585602" y="953866"/>
                  <a:pt x="5579011" y="952241"/>
                  <a:pt x="5577784" y="950256"/>
                </a:cubicBezTo>
                <a:cubicBezTo>
                  <a:pt x="5576558" y="948271"/>
                  <a:pt x="5559874" y="945572"/>
                  <a:pt x="5540710" y="944259"/>
                </a:cubicBezTo>
                <a:cubicBezTo>
                  <a:pt x="5521546" y="942945"/>
                  <a:pt x="5505184" y="939821"/>
                  <a:pt x="5504348" y="937315"/>
                </a:cubicBezTo>
                <a:cubicBezTo>
                  <a:pt x="5502057" y="930440"/>
                  <a:pt x="5482511" y="931851"/>
                  <a:pt x="5479732" y="939091"/>
                </a:cubicBezTo>
                <a:cubicBezTo>
                  <a:pt x="5478396" y="942574"/>
                  <a:pt x="5473706" y="945423"/>
                  <a:pt x="5469312" y="945423"/>
                </a:cubicBezTo>
                <a:cubicBezTo>
                  <a:pt x="5464917" y="945423"/>
                  <a:pt x="5461320" y="947840"/>
                  <a:pt x="5461320" y="950795"/>
                </a:cubicBezTo>
                <a:cubicBezTo>
                  <a:pt x="5461320" y="955727"/>
                  <a:pt x="5482502" y="963194"/>
                  <a:pt x="5514087" y="969395"/>
                </a:cubicBezTo>
                <a:cubicBezTo>
                  <a:pt x="5521052" y="970762"/>
                  <a:pt x="5531793" y="975426"/>
                  <a:pt x="5537956" y="979759"/>
                </a:cubicBezTo>
                <a:cubicBezTo>
                  <a:pt x="5544118" y="984091"/>
                  <a:pt x="5555975" y="987636"/>
                  <a:pt x="5564303" y="987636"/>
                </a:cubicBezTo>
                <a:cubicBezTo>
                  <a:pt x="5574873" y="987636"/>
                  <a:pt x="5581037" y="990185"/>
                  <a:pt x="5584718" y="996079"/>
                </a:cubicBezTo>
                <a:cubicBezTo>
                  <a:pt x="5589060" y="1003031"/>
                  <a:pt x="5594562" y="1004521"/>
                  <a:pt x="5615896" y="1004521"/>
                </a:cubicBezTo>
                <a:cubicBezTo>
                  <a:pt x="5633775" y="1004521"/>
                  <a:pt x="5643431" y="1006483"/>
                  <a:pt x="5647057" y="1010853"/>
                </a:cubicBezTo>
                <a:cubicBezTo>
                  <a:pt x="5649948" y="1014336"/>
                  <a:pt x="5658349" y="1017185"/>
                  <a:pt x="5665726" y="1017185"/>
                </a:cubicBezTo>
                <a:cubicBezTo>
                  <a:pt x="5673104" y="1017185"/>
                  <a:pt x="5680952" y="1018998"/>
                  <a:pt x="5683167" y="1021213"/>
                </a:cubicBezTo>
                <a:cubicBezTo>
                  <a:pt x="5685383" y="1023428"/>
                  <a:pt x="5706899" y="1026138"/>
                  <a:pt x="5730981" y="1027235"/>
                </a:cubicBezTo>
                <a:cubicBezTo>
                  <a:pt x="5755063" y="1028332"/>
                  <a:pt x="5776805" y="1031269"/>
                  <a:pt x="5779297" y="1033761"/>
                </a:cubicBezTo>
                <a:cubicBezTo>
                  <a:pt x="5781789" y="1036253"/>
                  <a:pt x="5787014" y="1038292"/>
                  <a:pt x="5790909" y="1038292"/>
                </a:cubicBezTo>
                <a:cubicBezTo>
                  <a:pt x="5794804" y="1038292"/>
                  <a:pt x="5800355" y="1041141"/>
                  <a:pt x="5803245" y="1044623"/>
                </a:cubicBezTo>
                <a:cubicBezTo>
                  <a:pt x="5806136" y="1048106"/>
                  <a:pt x="5812863" y="1050955"/>
                  <a:pt x="5818195" y="1050955"/>
                </a:cubicBezTo>
                <a:cubicBezTo>
                  <a:pt x="5823527" y="1050955"/>
                  <a:pt x="5834217" y="1054126"/>
                  <a:pt x="5841951" y="1058002"/>
                </a:cubicBezTo>
                <a:cubicBezTo>
                  <a:pt x="5849684" y="1061877"/>
                  <a:pt x="5859574" y="1066790"/>
                  <a:pt x="5863927" y="1068920"/>
                </a:cubicBezTo>
                <a:cubicBezTo>
                  <a:pt x="5868280" y="1071050"/>
                  <a:pt x="5886326" y="1073860"/>
                  <a:pt x="5904029" y="1075165"/>
                </a:cubicBezTo>
                <a:cubicBezTo>
                  <a:pt x="5921732" y="1076470"/>
                  <a:pt x="5937227" y="1079071"/>
                  <a:pt x="5938461" y="1080945"/>
                </a:cubicBezTo>
                <a:cubicBezTo>
                  <a:pt x="5940631" y="1084239"/>
                  <a:pt x="5980067" y="1096226"/>
                  <a:pt x="6001646" y="1100151"/>
                </a:cubicBezTo>
                <a:cubicBezTo>
                  <a:pt x="6036916" y="1106566"/>
                  <a:pt x="6048268" y="1111441"/>
                  <a:pt x="6050725" y="1121228"/>
                </a:cubicBezTo>
                <a:cubicBezTo>
                  <a:pt x="6052111" y="1126751"/>
                  <a:pt x="6050902" y="1134094"/>
                  <a:pt x="6048035" y="1137547"/>
                </a:cubicBezTo>
                <a:cubicBezTo>
                  <a:pt x="6044959" y="1141254"/>
                  <a:pt x="6044596" y="1143824"/>
                  <a:pt x="6047150" y="1143824"/>
                </a:cubicBezTo>
                <a:cubicBezTo>
                  <a:pt x="6049528" y="1143824"/>
                  <a:pt x="6052797" y="1155225"/>
                  <a:pt x="6054414" y="1169159"/>
                </a:cubicBezTo>
                <a:cubicBezTo>
                  <a:pt x="6056031" y="1183094"/>
                  <a:pt x="6059067" y="1195553"/>
                  <a:pt x="6061160" y="1196847"/>
                </a:cubicBezTo>
                <a:cubicBezTo>
                  <a:pt x="6063254" y="1198141"/>
                  <a:pt x="6064966" y="1202683"/>
                  <a:pt x="6064966" y="1206941"/>
                </a:cubicBezTo>
                <a:cubicBezTo>
                  <a:pt x="6064966" y="1216626"/>
                  <a:pt x="6071443" y="1219181"/>
                  <a:pt x="6090294" y="1216931"/>
                </a:cubicBezTo>
                <a:cubicBezTo>
                  <a:pt x="6103659" y="1215336"/>
                  <a:pt x="6140532" y="1223162"/>
                  <a:pt x="6165339" y="1232859"/>
                </a:cubicBezTo>
                <a:cubicBezTo>
                  <a:pt x="6171567" y="1235294"/>
                  <a:pt x="6177689" y="1234909"/>
                  <a:pt x="6182720" y="1231768"/>
                </a:cubicBezTo>
                <a:cubicBezTo>
                  <a:pt x="6187536" y="1228760"/>
                  <a:pt x="6193505" y="1228299"/>
                  <a:pt x="6198433" y="1230554"/>
                </a:cubicBezTo>
                <a:cubicBezTo>
                  <a:pt x="6202804" y="1232554"/>
                  <a:pt x="6212079" y="1234399"/>
                  <a:pt x="6219043" y="1234654"/>
                </a:cubicBezTo>
                <a:cubicBezTo>
                  <a:pt x="6258726" y="1236106"/>
                  <a:pt x="6263367" y="1236935"/>
                  <a:pt x="6263367" y="1242573"/>
                </a:cubicBezTo>
                <a:cubicBezTo>
                  <a:pt x="6263367" y="1249970"/>
                  <a:pt x="6272566" y="1253578"/>
                  <a:pt x="6291428" y="1253578"/>
                </a:cubicBezTo>
                <a:cubicBezTo>
                  <a:pt x="6311651" y="1253578"/>
                  <a:pt x="6322465" y="1260248"/>
                  <a:pt x="6322465" y="1272722"/>
                </a:cubicBezTo>
                <a:cubicBezTo>
                  <a:pt x="6322465" y="1285066"/>
                  <a:pt x="6310048" y="1286992"/>
                  <a:pt x="6299361" y="1276305"/>
                </a:cubicBezTo>
                <a:close/>
                <a:moveTo>
                  <a:pt x="6609978" y="1256249"/>
                </a:moveTo>
                <a:cubicBezTo>
                  <a:pt x="6606329" y="1251852"/>
                  <a:pt x="6606751" y="1249180"/>
                  <a:pt x="6611751" y="1245030"/>
                </a:cubicBezTo>
                <a:cubicBezTo>
                  <a:pt x="6619819" y="1238334"/>
                  <a:pt x="6628822" y="1245395"/>
                  <a:pt x="6624981" y="1255405"/>
                </a:cubicBezTo>
                <a:cubicBezTo>
                  <a:pt x="6621855" y="1263553"/>
                  <a:pt x="6616300" y="1263866"/>
                  <a:pt x="6609978" y="1256249"/>
                </a:cubicBezTo>
                <a:close/>
                <a:moveTo>
                  <a:pt x="6639062" y="1251467"/>
                </a:moveTo>
                <a:cubicBezTo>
                  <a:pt x="6639062" y="1244338"/>
                  <a:pt x="6640997" y="1240855"/>
                  <a:pt x="6644339" y="1241969"/>
                </a:cubicBezTo>
                <a:cubicBezTo>
                  <a:pt x="6647241" y="1242937"/>
                  <a:pt x="6649616" y="1247211"/>
                  <a:pt x="6649616" y="1251467"/>
                </a:cubicBezTo>
                <a:cubicBezTo>
                  <a:pt x="6649616" y="1255724"/>
                  <a:pt x="6647241" y="1259998"/>
                  <a:pt x="6644339" y="1260965"/>
                </a:cubicBezTo>
                <a:cubicBezTo>
                  <a:pt x="6640997" y="1262079"/>
                  <a:pt x="6639062" y="1258597"/>
                  <a:pt x="6639062" y="1251467"/>
                </a:cubicBezTo>
                <a:close/>
                <a:moveTo>
                  <a:pt x="6522230" y="1242599"/>
                </a:moveTo>
                <a:cubicBezTo>
                  <a:pt x="6519558" y="1235637"/>
                  <a:pt x="6528157" y="1227369"/>
                  <a:pt x="6535641" y="1229705"/>
                </a:cubicBezTo>
                <a:cubicBezTo>
                  <a:pt x="6537963" y="1230429"/>
                  <a:pt x="6540469" y="1235147"/>
                  <a:pt x="6541211" y="1240189"/>
                </a:cubicBezTo>
                <a:cubicBezTo>
                  <a:pt x="6542230" y="1247117"/>
                  <a:pt x="6540394" y="1249357"/>
                  <a:pt x="6533691" y="1249357"/>
                </a:cubicBezTo>
                <a:cubicBezTo>
                  <a:pt x="6528813" y="1249357"/>
                  <a:pt x="6523656" y="1246316"/>
                  <a:pt x="6522230" y="1242599"/>
                </a:cubicBezTo>
                <a:close/>
                <a:moveTo>
                  <a:pt x="6555339" y="1244873"/>
                </a:moveTo>
                <a:cubicBezTo>
                  <a:pt x="6540535" y="1238940"/>
                  <a:pt x="6546567" y="1230361"/>
                  <a:pt x="6565542" y="1230361"/>
                </a:cubicBezTo>
                <a:cubicBezTo>
                  <a:pt x="6579474" y="1230361"/>
                  <a:pt x="6582287" y="1231855"/>
                  <a:pt x="6583424" y="1239859"/>
                </a:cubicBezTo>
                <a:cubicBezTo>
                  <a:pt x="6584498" y="1247423"/>
                  <a:pt x="6582780" y="1249302"/>
                  <a:pt x="6574982" y="1249089"/>
                </a:cubicBezTo>
                <a:cubicBezTo>
                  <a:pt x="6569596" y="1248942"/>
                  <a:pt x="6560757" y="1247045"/>
                  <a:pt x="6555339" y="1244873"/>
                </a:cubicBezTo>
                <a:close/>
                <a:moveTo>
                  <a:pt x="5041824" y="1234422"/>
                </a:moveTo>
                <a:cubicBezTo>
                  <a:pt x="5040390" y="1230684"/>
                  <a:pt x="5042064" y="1226882"/>
                  <a:pt x="5045776" y="1225458"/>
                </a:cubicBezTo>
                <a:cubicBezTo>
                  <a:pt x="5054035" y="1222289"/>
                  <a:pt x="5057805" y="1226100"/>
                  <a:pt x="5054619" y="1234400"/>
                </a:cubicBezTo>
                <a:cubicBezTo>
                  <a:pt x="5051415" y="1242751"/>
                  <a:pt x="5045024" y="1242762"/>
                  <a:pt x="5041824" y="1234421"/>
                </a:cubicBezTo>
                <a:close/>
                <a:moveTo>
                  <a:pt x="4462330" y="1179523"/>
                </a:moveTo>
                <a:cubicBezTo>
                  <a:pt x="4459242" y="1171477"/>
                  <a:pt x="4460139" y="1170557"/>
                  <a:pt x="4474601" y="1166927"/>
                </a:cubicBezTo>
                <a:cubicBezTo>
                  <a:pt x="4483572" y="1164675"/>
                  <a:pt x="4486201" y="1165521"/>
                  <a:pt x="4486201" y="1170657"/>
                </a:cubicBezTo>
                <a:cubicBezTo>
                  <a:pt x="4486201" y="1174309"/>
                  <a:pt x="4482527" y="1179264"/>
                  <a:pt x="4478036" y="1181667"/>
                </a:cubicBezTo>
                <a:cubicBezTo>
                  <a:pt x="4467189" y="1187473"/>
                  <a:pt x="4465280" y="1187212"/>
                  <a:pt x="4462330" y="1179523"/>
                </a:cubicBezTo>
                <a:close/>
                <a:moveTo>
                  <a:pt x="4249808" y="1158599"/>
                </a:moveTo>
                <a:cubicBezTo>
                  <a:pt x="4249808" y="1155116"/>
                  <a:pt x="4252657" y="1152267"/>
                  <a:pt x="4256140" y="1152267"/>
                </a:cubicBezTo>
                <a:cubicBezTo>
                  <a:pt x="4259623" y="1152267"/>
                  <a:pt x="4262472" y="1155116"/>
                  <a:pt x="4262472" y="1158599"/>
                </a:cubicBezTo>
                <a:cubicBezTo>
                  <a:pt x="4262472" y="1162081"/>
                  <a:pt x="4259623" y="1164931"/>
                  <a:pt x="4256140" y="1164931"/>
                </a:cubicBezTo>
                <a:cubicBezTo>
                  <a:pt x="4252657" y="1164931"/>
                  <a:pt x="4249808" y="1162081"/>
                  <a:pt x="4249808" y="1158599"/>
                </a:cubicBezTo>
                <a:close/>
                <a:moveTo>
                  <a:pt x="4334234" y="1158599"/>
                </a:moveTo>
                <a:cubicBezTo>
                  <a:pt x="4334234" y="1154251"/>
                  <a:pt x="4337000" y="1152181"/>
                  <a:pt x="4341621" y="1153070"/>
                </a:cubicBezTo>
                <a:cubicBezTo>
                  <a:pt x="4350519" y="1154784"/>
                  <a:pt x="4349958" y="1162276"/>
                  <a:pt x="4340789" y="1164185"/>
                </a:cubicBezTo>
                <a:cubicBezTo>
                  <a:pt x="4336964" y="1164981"/>
                  <a:pt x="4334234" y="1162654"/>
                  <a:pt x="4334234" y="1158599"/>
                </a:cubicBezTo>
                <a:close/>
                <a:moveTo>
                  <a:pt x="3800812" y="1129124"/>
                </a:moveTo>
                <a:cubicBezTo>
                  <a:pt x="3794162" y="1125600"/>
                  <a:pt x="3782290" y="1122718"/>
                  <a:pt x="3774429" y="1122718"/>
                </a:cubicBezTo>
                <a:cubicBezTo>
                  <a:pt x="3755809" y="1122718"/>
                  <a:pt x="3755166" y="1111817"/>
                  <a:pt x="3773548" y="1107779"/>
                </a:cubicBezTo>
                <a:cubicBezTo>
                  <a:pt x="3783435" y="1105608"/>
                  <a:pt x="3788243" y="1106590"/>
                  <a:pt x="3791846" y="1111518"/>
                </a:cubicBezTo>
                <a:cubicBezTo>
                  <a:pt x="3795159" y="1116048"/>
                  <a:pt x="3798118" y="1116819"/>
                  <a:pt x="3801026" y="1113911"/>
                </a:cubicBezTo>
                <a:cubicBezTo>
                  <a:pt x="3803387" y="1111550"/>
                  <a:pt x="3817473" y="1110191"/>
                  <a:pt x="3832328" y="1110891"/>
                </a:cubicBezTo>
                <a:cubicBezTo>
                  <a:pt x="3857985" y="1112101"/>
                  <a:pt x="3859338" y="1112693"/>
                  <a:pt x="3859338" y="1122718"/>
                </a:cubicBezTo>
                <a:cubicBezTo>
                  <a:pt x="3859338" y="1132558"/>
                  <a:pt x="3857770" y="1133347"/>
                  <a:pt x="3836121" y="1134401"/>
                </a:cubicBezTo>
                <a:cubicBezTo>
                  <a:pt x="3821494" y="1135112"/>
                  <a:pt x="3808430" y="1133160"/>
                  <a:pt x="3800812" y="1129124"/>
                </a:cubicBezTo>
                <a:close/>
                <a:moveTo>
                  <a:pt x="3682833" y="1119990"/>
                </a:moveTo>
                <a:cubicBezTo>
                  <a:pt x="3681281" y="1118438"/>
                  <a:pt x="3663373" y="1116687"/>
                  <a:pt x="3643036" y="1116099"/>
                </a:cubicBezTo>
                <a:cubicBezTo>
                  <a:pt x="3622699" y="1115510"/>
                  <a:pt x="3591244" y="1113623"/>
                  <a:pt x="3573135" y="1111904"/>
                </a:cubicBezTo>
                <a:cubicBezTo>
                  <a:pt x="3542911" y="1109036"/>
                  <a:pt x="3540313" y="1108053"/>
                  <a:pt x="3541475" y="1099919"/>
                </a:cubicBezTo>
                <a:cubicBezTo>
                  <a:pt x="3542674" y="1091521"/>
                  <a:pt x="3545057" y="1091086"/>
                  <a:pt x="3587064" y="1091600"/>
                </a:cubicBezTo>
                <a:cubicBezTo>
                  <a:pt x="3704752" y="1093038"/>
                  <a:pt x="3722146" y="1094334"/>
                  <a:pt x="3722146" y="1101668"/>
                </a:cubicBezTo>
                <a:cubicBezTo>
                  <a:pt x="3722146" y="1111364"/>
                  <a:pt x="3689446" y="1126603"/>
                  <a:pt x="3682833" y="1119990"/>
                </a:cubicBezTo>
                <a:close/>
                <a:moveTo>
                  <a:pt x="3482035" y="1100426"/>
                </a:moveTo>
                <a:cubicBezTo>
                  <a:pt x="3478967" y="1097358"/>
                  <a:pt x="3480937" y="1094295"/>
                  <a:pt x="3488503" y="1090370"/>
                </a:cubicBezTo>
                <a:cubicBezTo>
                  <a:pt x="3502225" y="1083251"/>
                  <a:pt x="3511081" y="1083158"/>
                  <a:pt x="3511081" y="1090133"/>
                </a:cubicBezTo>
                <a:cubicBezTo>
                  <a:pt x="3511081" y="1097818"/>
                  <a:pt x="3487709" y="1106101"/>
                  <a:pt x="3482035" y="1100426"/>
                </a:cubicBezTo>
                <a:close/>
                <a:moveTo>
                  <a:pt x="3442018" y="1090240"/>
                </a:moveTo>
                <a:cubicBezTo>
                  <a:pt x="3437264" y="1085486"/>
                  <a:pt x="3439123" y="1080505"/>
                  <a:pt x="3445651" y="1080505"/>
                </a:cubicBezTo>
                <a:cubicBezTo>
                  <a:pt x="3449133" y="1080505"/>
                  <a:pt x="3451982" y="1082292"/>
                  <a:pt x="3451982" y="1084477"/>
                </a:cubicBezTo>
                <a:cubicBezTo>
                  <a:pt x="3451982" y="1089800"/>
                  <a:pt x="3445391" y="1093612"/>
                  <a:pt x="3442018" y="1090240"/>
                </a:cubicBezTo>
                <a:close/>
                <a:moveTo>
                  <a:pt x="5890591" y="1014228"/>
                </a:moveTo>
                <a:cubicBezTo>
                  <a:pt x="5879450" y="1011341"/>
                  <a:pt x="5882966" y="994337"/>
                  <a:pt x="5895059" y="992619"/>
                </a:cubicBezTo>
                <a:cubicBezTo>
                  <a:pt x="5903139" y="991472"/>
                  <a:pt x="5904557" y="993205"/>
                  <a:pt x="5904557" y="1004228"/>
                </a:cubicBezTo>
                <a:cubicBezTo>
                  <a:pt x="5904557" y="1011354"/>
                  <a:pt x="5903132" y="1016965"/>
                  <a:pt x="5901391" y="1016696"/>
                </a:cubicBezTo>
                <a:cubicBezTo>
                  <a:pt x="5899649" y="1016426"/>
                  <a:pt x="5894790" y="1015316"/>
                  <a:pt x="5890591" y="1014228"/>
                </a:cubicBezTo>
                <a:close/>
                <a:moveTo>
                  <a:pt x="5967876" y="1010502"/>
                </a:moveTo>
                <a:cubicBezTo>
                  <a:pt x="5967876" y="1006826"/>
                  <a:pt x="5970132" y="1004570"/>
                  <a:pt x="5972889" y="1005489"/>
                </a:cubicBezTo>
                <a:cubicBezTo>
                  <a:pt x="5980716" y="1008098"/>
                  <a:pt x="5982015" y="1017185"/>
                  <a:pt x="5974560" y="1017185"/>
                </a:cubicBezTo>
                <a:cubicBezTo>
                  <a:pt x="5970884" y="1017185"/>
                  <a:pt x="5967876" y="1014178"/>
                  <a:pt x="5967876" y="1010502"/>
                </a:cubicBezTo>
                <a:close/>
                <a:moveTo>
                  <a:pt x="6666889" y="996707"/>
                </a:moveTo>
                <a:cubicBezTo>
                  <a:pt x="6665616" y="994647"/>
                  <a:pt x="6647510" y="991626"/>
                  <a:pt x="6626654" y="989994"/>
                </a:cubicBezTo>
                <a:cubicBezTo>
                  <a:pt x="6603272" y="988165"/>
                  <a:pt x="6582276" y="983908"/>
                  <a:pt x="6571889" y="978890"/>
                </a:cubicBezTo>
                <a:cubicBezTo>
                  <a:pt x="6562625" y="974413"/>
                  <a:pt x="6552895" y="970751"/>
                  <a:pt x="6550268" y="970751"/>
                </a:cubicBezTo>
                <a:cubicBezTo>
                  <a:pt x="6547640" y="970751"/>
                  <a:pt x="6546271" y="968377"/>
                  <a:pt x="6547226" y="965474"/>
                </a:cubicBezTo>
                <a:cubicBezTo>
                  <a:pt x="6549420" y="958803"/>
                  <a:pt x="6583815" y="956028"/>
                  <a:pt x="6589825" y="962038"/>
                </a:cubicBezTo>
                <a:cubicBezTo>
                  <a:pt x="6598511" y="970723"/>
                  <a:pt x="6616291" y="967210"/>
                  <a:pt x="6621500" y="955778"/>
                </a:cubicBezTo>
                <a:cubicBezTo>
                  <a:pt x="6624195" y="949864"/>
                  <a:pt x="6626398" y="942503"/>
                  <a:pt x="6626398" y="939420"/>
                </a:cubicBezTo>
                <a:cubicBezTo>
                  <a:pt x="6626398" y="933429"/>
                  <a:pt x="6608516" y="928538"/>
                  <a:pt x="6586613" y="928538"/>
                </a:cubicBezTo>
                <a:cubicBezTo>
                  <a:pt x="6579242" y="928538"/>
                  <a:pt x="6571406" y="926758"/>
                  <a:pt x="6569200" y="924583"/>
                </a:cubicBezTo>
                <a:cubicBezTo>
                  <a:pt x="6566994" y="922408"/>
                  <a:pt x="6556642" y="920034"/>
                  <a:pt x="6546194" y="919307"/>
                </a:cubicBezTo>
                <a:cubicBezTo>
                  <a:pt x="6530453" y="918211"/>
                  <a:pt x="6527198" y="916538"/>
                  <a:pt x="6527198" y="909542"/>
                </a:cubicBezTo>
                <a:cubicBezTo>
                  <a:pt x="6527198" y="901881"/>
                  <a:pt x="6529933" y="901122"/>
                  <a:pt x="6556747" y="901339"/>
                </a:cubicBezTo>
                <a:cubicBezTo>
                  <a:pt x="6572999" y="901471"/>
                  <a:pt x="6592945" y="904133"/>
                  <a:pt x="6601071" y="907256"/>
                </a:cubicBezTo>
                <a:cubicBezTo>
                  <a:pt x="6609197" y="910378"/>
                  <a:pt x="6618695" y="913956"/>
                  <a:pt x="6622177" y="915206"/>
                </a:cubicBezTo>
                <a:cubicBezTo>
                  <a:pt x="6625660" y="916456"/>
                  <a:pt x="6644656" y="919868"/>
                  <a:pt x="6664390" y="922789"/>
                </a:cubicBezTo>
                <a:cubicBezTo>
                  <a:pt x="6747300" y="935061"/>
                  <a:pt x="6753037" y="936679"/>
                  <a:pt x="6753037" y="947783"/>
                </a:cubicBezTo>
                <a:cubicBezTo>
                  <a:pt x="6753037" y="951818"/>
                  <a:pt x="6748419" y="953888"/>
                  <a:pt x="6739318" y="953931"/>
                </a:cubicBezTo>
                <a:cubicBezTo>
                  <a:pt x="6729805" y="953975"/>
                  <a:pt x="6727392" y="955131"/>
                  <a:pt x="6731447" y="957699"/>
                </a:cubicBezTo>
                <a:cubicBezTo>
                  <a:pt x="6735223" y="960090"/>
                  <a:pt x="6736359" y="965133"/>
                  <a:pt x="6734653" y="971931"/>
                </a:cubicBezTo>
                <a:cubicBezTo>
                  <a:pt x="6732665" y="979850"/>
                  <a:pt x="6728319" y="983153"/>
                  <a:pt x="6717124" y="985253"/>
                </a:cubicBezTo>
                <a:cubicBezTo>
                  <a:pt x="6708937" y="986789"/>
                  <a:pt x="6700358" y="986884"/>
                  <a:pt x="6698060" y="985463"/>
                </a:cubicBezTo>
                <a:cubicBezTo>
                  <a:pt x="6695762" y="984043"/>
                  <a:pt x="6688329" y="986835"/>
                  <a:pt x="6681543" y="991667"/>
                </a:cubicBezTo>
                <a:cubicBezTo>
                  <a:pt x="6674756" y="996499"/>
                  <a:pt x="6668163" y="998767"/>
                  <a:pt x="6666889" y="996707"/>
                </a:cubicBezTo>
                <a:close/>
                <a:moveTo>
                  <a:pt x="6459484" y="962028"/>
                </a:moveTo>
                <a:cubicBezTo>
                  <a:pt x="6457953" y="959551"/>
                  <a:pt x="6457759" y="956467"/>
                  <a:pt x="6459052" y="955174"/>
                </a:cubicBezTo>
                <a:cubicBezTo>
                  <a:pt x="6462525" y="951702"/>
                  <a:pt x="6474432" y="957122"/>
                  <a:pt x="6474432" y="962176"/>
                </a:cubicBezTo>
                <a:cubicBezTo>
                  <a:pt x="6474432" y="967905"/>
                  <a:pt x="6463047" y="967792"/>
                  <a:pt x="6459484" y="962028"/>
                </a:cubicBezTo>
                <a:close/>
                <a:moveTo>
                  <a:pt x="6278141" y="755465"/>
                </a:moveTo>
                <a:cubicBezTo>
                  <a:pt x="6276707" y="753143"/>
                  <a:pt x="6279444" y="751244"/>
                  <a:pt x="6284224" y="751244"/>
                </a:cubicBezTo>
                <a:cubicBezTo>
                  <a:pt x="6289005" y="751244"/>
                  <a:pt x="6292916" y="753143"/>
                  <a:pt x="6292916" y="755465"/>
                </a:cubicBezTo>
                <a:cubicBezTo>
                  <a:pt x="6292916" y="757787"/>
                  <a:pt x="6290179" y="759686"/>
                  <a:pt x="6286833" y="759686"/>
                </a:cubicBezTo>
                <a:cubicBezTo>
                  <a:pt x="6283488" y="759686"/>
                  <a:pt x="6279577" y="757787"/>
                  <a:pt x="6278141" y="755465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raphic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E4A6FFC1-A9C8-42D4-BBD3-F6C2424EF323}"/>
              </a:ext>
            </a:extLst>
          </p:cNvPr>
          <p:cNvSpPr/>
          <p:nvPr/>
        </p:nvSpPr>
        <p:spPr>
          <a:xfrm>
            <a:off x="689502" y="427248"/>
            <a:ext cx="3306028" cy="1127593"/>
          </a:xfrm>
          <a:custGeom>
            <a:avLst/>
            <a:gdLst>
              <a:gd name="connsiteX0" fmla="*/ 8764987 w 12192000"/>
              <a:gd name="connsiteY0" fmla="*/ 1697936 h 1706880"/>
              <a:gd name="connsiteX1" fmla="*/ 8704027 w 12192000"/>
              <a:gd name="connsiteY1" fmla="*/ 1691166 h 1706880"/>
              <a:gd name="connsiteX2" fmla="*/ 8667452 w 12192000"/>
              <a:gd name="connsiteY2" fmla="*/ 1688154 h 1706880"/>
              <a:gd name="connsiteX3" fmla="*/ 8631743 w 12192000"/>
              <a:gd name="connsiteY3" fmla="*/ 1681060 h 1706880"/>
              <a:gd name="connsiteX4" fmla="*/ 8605956 w 12192000"/>
              <a:gd name="connsiteY4" fmla="*/ 1680443 h 1706880"/>
              <a:gd name="connsiteX5" fmla="*/ 8545065 w 12192000"/>
              <a:gd name="connsiteY5" fmla="*/ 1675512 h 1706880"/>
              <a:gd name="connsiteX6" fmla="*/ 8518924 w 12192000"/>
              <a:gd name="connsiteY6" fmla="*/ 1672503 h 1706880"/>
              <a:gd name="connsiteX7" fmla="*/ 8483623 w 12192000"/>
              <a:gd name="connsiteY7" fmla="*/ 1677345 h 1706880"/>
              <a:gd name="connsiteX8" fmla="*/ 8429309 w 12192000"/>
              <a:gd name="connsiteY8" fmla="*/ 1681811 h 1706880"/>
              <a:gd name="connsiteX9" fmla="*/ 8382398 w 12192000"/>
              <a:gd name="connsiteY9" fmla="*/ 1682430 h 1706880"/>
              <a:gd name="connsiteX10" fmla="*/ 8311979 w 12192000"/>
              <a:gd name="connsiteY10" fmla="*/ 1673310 h 1706880"/>
              <a:gd name="connsiteX11" fmla="*/ 8221242 w 12192000"/>
              <a:gd name="connsiteY11" fmla="*/ 1665105 h 1706880"/>
              <a:gd name="connsiteX12" fmla="*/ 8169612 w 12192000"/>
              <a:gd name="connsiteY12" fmla="*/ 1666152 h 1706880"/>
              <a:gd name="connsiteX13" fmla="*/ 8133638 w 12192000"/>
              <a:gd name="connsiteY13" fmla="*/ 1662927 h 1706880"/>
              <a:gd name="connsiteX14" fmla="*/ 8090617 w 12192000"/>
              <a:gd name="connsiteY14" fmla="*/ 1658112 h 1706880"/>
              <a:gd name="connsiteX15" fmla="*/ 8014212 w 12192000"/>
              <a:gd name="connsiteY15" fmla="*/ 1656632 h 1706880"/>
              <a:gd name="connsiteX16" fmla="*/ 7979667 w 12192000"/>
              <a:gd name="connsiteY16" fmla="*/ 1656632 h 1706880"/>
              <a:gd name="connsiteX17" fmla="*/ 7930597 w 12192000"/>
              <a:gd name="connsiteY17" fmla="*/ 1658112 h 1706880"/>
              <a:gd name="connsiteX18" fmla="*/ 7903927 w 12192000"/>
              <a:gd name="connsiteY18" fmla="*/ 1650492 h 1706880"/>
              <a:gd name="connsiteX19" fmla="*/ 7877604 w 12192000"/>
              <a:gd name="connsiteY19" fmla="*/ 1643433 h 1706880"/>
              <a:gd name="connsiteX20" fmla="*/ 7852153 w 12192000"/>
              <a:gd name="connsiteY20" fmla="*/ 1642423 h 1706880"/>
              <a:gd name="connsiteX21" fmla="*/ 7293659 w 12192000"/>
              <a:gd name="connsiteY21" fmla="*/ 1634895 h 1706880"/>
              <a:gd name="connsiteX22" fmla="*/ 6953332 w 12192000"/>
              <a:gd name="connsiteY22" fmla="*/ 1634050 h 1706880"/>
              <a:gd name="connsiteX23" fmla="*/ 6920918 w 12192000"/>
              <a:gd name="connsiteY23" fmla="*/ 1635236 h 1706880"/>
              <a:gd name="connsiteX24" fmla="*/ 6888533 w 12192000"/>
              <a:gd name="connsiteY24" fmla="*/ 1629089 h 1706880"/>
              <a:gd name="connsiteX25" fmla="*/ 6820723 w 12192000"/>
              <a:gd name="connsiteY25" fmla="*/ 1625036 h 1706880"/>
              <a:gd name="connsiteX26" fmla="*/ 6754048 w 12192000"/>
              <a:gd name="connsiteY26" fmla="*/ 1628938 h 1706880"/>
              <a:gd name="connsiteX27" fmla="*/ 6722931 w 12192000"/>
              <a:gd name="connsiteY27" fmla="*/ 1629465 h 1706880"/>
              <a:gd name="connsiteX28" fmla="*/ 6674352 w 12192000"/>
              <a:gd name="connsiteY28" fmla="*/ 1631442 h 1706880"/>
              <a:gd name="connsiteX29" fmla="*/ 6586183 w 12192000"/>
              <a:gd name="connsiteY29" fmla="*/ 1633806 h 1706880"/>
              <a:gd name="connsiteX30" fmla="*/ 6561485 w 12192000"/>
              <a:gd name="connsiteY30" fmla="*/ 1633188 h 1706880"/>
              <a:gd name="connsiteX31" fmla="*/ 6194467 w 12192000"/>
              <a:gd name="connsiteY31" fmla="*/ 1646481 h 1706880"/>
              <a:gd name="connsiteX32" fmla="*/ 5840279 w 12192000"/>
              <a:gd name="connsiteY32" fmla="*/ 1637574 h 1706880"/>
              <a:gd name="connsiteX33" fmla="*/ 5901879 w 12192000"/>
              <a:gd name="connsiteY33" fmla="*/ 1623822 h 1706880"/>
              <a:gd name="connsiteX34" fmla="*/ 5960828 w 12192000"/>
              <a:gd name="connsiteY34" fmla="*/ 1616157 h 1706880"/>
              <a:gd name="connsiteX35" fmla="*/ 6066745 w 12192000"/>
              <a:gd name="connsiteY35" fmla="*/ 1586261 h 1706880"/>
              <a:gd name="connsiteX36" fmla="*/ 6151327 w 12192000"/>
              <a:gd name="connsiteY36" fmla="*/ 1554449 h 1706880"/>
              <a:gd name="connsiteX37" fmla="*/ 6073222 w 12192000"/>
              <a:gd name="connsiteY37" fmla="*/ 1548241 h 1706880"/>
              <a:gd name="connsiteX38" fmla="*/ 5979877 w 12192000"/>
              <a:gd name="connsiteY38" fmla="*/ 1551995 h 1706880"/>
              <a:gd name="connsiteX39" fmla="*/ 5942479 w 12192000"/>
              <a:gd name="connsiteY39" fmla="*/ 1551728 h 1706880"/>
              <a:gd name="connsiteX40" fmla="*/ 5882100 w 12192000"/>
              <a:gd name="connsiteY40" fmla="*/ 1539163 h 1706880"/>
              <a:gd name="connsiteX41" fmla="*/ 5820069 w 12192000"/>
              <a:gd name="connsiteY41" fmla="*/ 1535078 h 1706880"/>
              <a:gd name="connsiteX42" fmla="*/ 5526118 w 12192000"/>
              <a:gd name="connsiteY42" fmla="*/ 1544796 h 1706880"/>
              <a:gd name="connsiteX43" fmla="*/ 5131690 w 12192000"/>
              <a:gd name="connsiteY43" fmla="*/ 1543898 h 1706880"/>
              <a:gd name="connsiteX44" fmla="*/ 5063745 w 12192000"/>
              <a:gd name="connsiteY44" fmla="*/ 1546814 h 1706880"/>
              <a:gd name="connsiteX45" fmla="*/ 4989201 w 12192000"/>
              <a:gd name="connsiteY45" fmla="*/ 1543688 h 1706880"/>
              <a:gd name="connsiteX46" fmla="*/ 4977722 w 12192000"/>
              <a:gd name="connsiteY46" fmla="*/ 1540080 h 1706880"/>
              <a:gd name="connsiteX47" fmla="*/ 4878787 w 12192000"/>
              <a:gd name="connsiteY47" fmla="*/ 1553830 h 1706880"/>
              <a:gd name="connsiteX48" fmla="*/ 4472061 w 12192000"/>
              <a:gd name="connsiteY48" fmla="*/ 1537362 h 1706880"/>
              <a:gd name="connsiteX49" fmla="*/ 4346444 w 12192000"/>
              <a:gd name="connsiteY49" fmla="*/ 1530563 h 1706880"/>
              <a:gd name="connsiteX50" fmla="*/ 4209039 w 12192000"/>
              <a:gd name="connsiteY50" fmla="*/ 1551741 h 1706880"/>
              <a:gd name="connsiteX51" fmla="*/ 4115016 w 12192000"/>
              <a:gd name="connsiteY51" fmla="*/ 1550485 h 1706880"/>
              <a:gd name="connsiteX52" fmla="*/ 3979819 w 12192000"/>
              <a:gd name="connsiteY52" fmla="*/ 1543415 h 1706880"/>
              <a:gd name="connsiteX53" fmla="*/ 3839126 w 12192000"/>
              <a:gd name="connsiteY53" fmla="*/ 1535019 h 1706880"/>
              <a:gd name="connsiteX54" fmla="*/ 3797415 w 12192000"/>
              <a:gd name="connsiteY54" fmla="*/ 1538396 h 1706880"/>
              <a:gd name="connsiteX55" fmla="*/ 3771330 w 12192000"/>
              <a:gd name="connsiteY55" fmla="*/ 1546336 h 1706880"/>
              <a:gd name="connsiteX56" fmla="*/ 3754827 w 12192000"/>
              <a:gd name="connsiteY56" fmla="*/ 1551440 h 1706880"/>
              <a:gd name="connsiteX57" fmla="*/ 3379346 w 12192000"/>
              <a:gd name="connsiteY57" fmla="*/ 1538116 h 1706880"/>
              <a:gd name="connsiteX58" fmla="*/ 3314035 w 12192000"/>
              <a:gd name="connsiteY58" fmla="*/ 1534736 h 1706880"/>
              <a:gd name="connsiteX59" fmla="*/ 3195745 w 12192000"/>
              <a:gd name="connsiteY59" fmla="*/ 1535391 h 1706880"/>
              <a:gd name="connsiteX60" fmla="*/ 3160799 w 12192000"/>
              <a:gd name="connsiteY60" fmla="*/ 1535925 h 1706880"/>
              <a:gd name="connsiteX61" fmla="*/ 3126704 w 12192000"/>
              <a:gd name="connsiteY61" fmla="*/ 1541206 h 1706880"/>
              <a:gd name="connsiteX62" fmla="*/ 3098680 w 12192000"/>
              <a:gd name="connsiteY62" fmla="*/ 1545167 h 1706880"/>
              <a:gd name="connsiteX63" fmla="*/ 3067587 w 12192000"/>
              <a:gd name="connsiteY63" fmla="*/ 1547853 h 1706880"/>
              <a:gd name="connsiteX64" fmla="*/ 3029193 w 12192000"/>
              <a:gd name="connsiteY64" fmla="*/ 1552883 h 1706880"/>
              <a:gd name="connsiteX65" fmla="*/ 2712804 w 12192000"/>
              <a:gd name="connsiteY65" fmla="*/ 1564445 h 1706880"/>
              <a:gd name="connsiteX66" fmla="*/ 2397417 w 12192000"/>
              <a:gd name="connsiteY66" fmla="*/ 1575172 h 1706880"/>
              <a:gd name="connsiteX67" fmla="*/ 2377580 w 12192000"/>
              <a:gd name="connsiteY67" fmla="*/ 1575493 h 1706880"/>
              <a:gd name="connsiteX68" fmla="*/ 2236677 w 12192000"/>
              <a:gd name="connsiteY68" fmla="*/ 1575973 h 1706880"/>
              <a:gd name="connsiteX69" fmla="*/ 2205656 w 12192000"/>
              <a:gd name="connsiteY69" fmla="*/ 1576855 h 1706880"/>
              <a:gd name="connsiteX70" fmla="*/ 2162257 w 12192000"/>
              <a:gd name="connsiteY70" fmla="*/ 1572128 h 1706880"/>
              <a:gd name="connsiteX71" fmla="*/ 1964137 w 12192000"/>
              <a:gd name="connsiteY71" fmla="*/ 1581485 h 1706880"/>
              <a:gd name="connsiteX72" fmla="*/ 1714104 w 12192000"/>
              <a:gd name="connsiteY72" fmla="*/ 1582001 h 1706880"/>
              <a:gd name="connsiteX73" fmla="*/ 1643657 w 12192000"/>
              <a:gd name="connsiteY73" fmla="*/ 1573926 h 1706880"/>
              <a:gd name="connsiteX74" fmla="*/ 1613058 w 12192000"/>
              <a:gd name="connsiteY74" fmla="*/ 1577767 h 1706880"/>
              <a:gd name="connsiteX75" fmla="*/ 1535820 w 12192000"/>
              <a:gd name="connsiteY75" fmla="*/ 1590366 h 1706880"/>
              <a:gd name="connsiteX76" fmla="*/ 1463076 w 12192000"/>
              <a:gd name="connsiteY76" fmla="*/ 1598196 h 1706880"/>
              <a:gd name="connsiteX77" fmla="*/ 1429513 w 12192000"/>
              <a:gd name="connsiteY77" fmla="*/ 1596497 h 1706880"/>
              <a:gd name="connsiteX78" fmla="*/ 1385181 w 12192000"/>
              <a:gd name="connsiteY78" fmla="*/ 1596055 h 1706880"/>
              <a:gd name="connsiteX79" fmla="*/ 1343732 w 12192000"/>
              <a:gd name="connsiteY79" fmla="*/ 1595774 h 1706880"/>
              <a:gd name="connsiteX80" fmla="*/ 1318914 w 12192000"/>
              <a:gd name="connsiteY80" fmla="*/ 1595438 h 1706880"/>
              <a:gd name="connsiteX81" fmla="*/ 859780 w 12192000"/>
              <a:gd name="connsiteY81" fmla="*/ 1598031 h 1706880"/>
              <a:gd name="connsiteX82" fmla="*/ 821231 w 12192000"/>
              <a:gd name="connsiteY82" fmla="*/ 1586134 h 1706880"/>
              <a:gd name="connsiteX83" fmla="*/ 786847 w 12192000"/>
              <a:gd name="connsiteY83" fmla="*/ 1573825 h 1706880"/>
              <a:gd name="connsiteX84" fmla="*/ 765779 w 12192000"/>
              <a:gd name="connsiteY84" fmla="*/ 1566672 h 1706880"/>
              <a:gd name="connsiteX85" fmla="*/ 718154 w 12192000"/>
              <a:gd name="connsiteY85" fmla="*/ 1552499 h 1706880"/>
              <a:gd name="connsiteX86" fmla="*/ 672547 w 12192000"/>
              <a:gd name="connsiteY86" fmla="*/ 1532400 h 1706880"/>
              <a:gd name="connsiteX87" fmla="*/ 635324 w 12192000"/>
              <a:gd name="connsiteY87" fmla="*/ 1512284 h 1706880"/>
              <a:gd name="connsiteX88" fmla="*/ 604633 w 12192000"/>
              <a:gd name="connsiteY88" fmla="*/ 1498092 h 1706880"/>
              <a:gd name="connsiteX89" fmla="*/ 549011 w 12192000"/>
              <a:gd name="connsiteY89" fmla="*/ 1422609 h 1706880"/>
              <a:gd name="connsiteX90" fmla="*/ 516335 w 12192000"/>
              <a:gd name="connsiteY90" fmla="*/ 1356442 h 1706880"/>
              <a:gd name="connsiteX91" fmla="*/ 497287 w 12192000"/>
              <a:gd name="connsiteY91" fmla="*/ 1319531 h 1706880"/>
              <a:gd name="connsiteX92" fmla="*/ 481026 w 12192000"/>
              <a:gd name="connsiteY92" fmla="*/ 1307592 h 1706880"/>
              <a:gd name="connsiteX93" fmla="*/ 434628 w 12192000"/>
              <a:gd name="connsiteY93" fmla="*/ 1298563 h 1706880"/>
              <a:gd name="connsiteX94" fmla="*/ 390032 w 12192000"/>
              <a:gd name="connsiteY94" fmla="*/ 1298563 h 1706880"/>
              <a:gd name="connsiteX95" fmla="*/ 371747 w 12192000"/>
              <a:gd name="connsiteY95" fmla="*/ 1307592 h 1706880"/>
              <a:gd name="connsiteX96" fmla="*/ 369739 w 12192000"/>
              <a:gd name="connsiteY96" fmla="*/ 1259967 h 1706880"/>
              <a:gd name="connsiteX97" fmla="*/ 354412 w 12192000"/>
              <a:gd name="connsiteY97" fmla="*/ 1209907 h 1706880"/>
              <a:gd name="connsiteX98" fmla="*/ 337267 w 12192000"/>
              <a:gd name="connsiteY98" fmla="*/ 1201103 h 1706880"/>
              <a:gd name="connsiteX99" fmla="*/ 311277 w 12192000"/>
              <a:gd name="connsiteY99" fmla="*/ 1163626 h 1706880"/>
              <a:gd name="connsiteX100" fmla="*/ 275082 w 12192000"/>
              <a:gd name="connsiteY100" fmla="*/ 1109399 h 1706880"/>
              <a:gd name="connsiteX101" fmla="*/ 226777 w 12192000"/>
              <a:gd name="connsiteY101" fmla="*/ 1072076 h 1706880"/>
              <a:gd name="connsiteX102" fmla="*/ 186255 w 12192000"/>
              <a:gd name="connsiteY102" fmla="*/ 1043667 h 1706880"/>
              <a:gd name="connsiteX103" fmla="*/ 172920 w 12192000"/>
              <a:gd name="connsiteY103" fmla="*/ 1005450 h 1706880"/>
              <a:gd name="connsiteX104" fmla="*/ 162007 w 12192000"/>
              <a:gd name="connsiteY104" fmla="*/ 969016 h 1706880"/>
              <a:gd name="connsiteX105" fmla="*/ 150577 w 12192000"/>
              <a:gd name="connsiteY105" fmla="*/ 952208 h 1706880"/>
              <a:gd name="connsiteX106" fmla="*/ 139147 w 12192000"/>
              <a:gd name="connsiteY106" fmla="*/ 931032 h 1706880"/>
              <a:gd name="connsiteX107" fmla="*/ 119965 w 12192000"/>
              <a:gd name="connsiteY107" fmla="*/ 865296 h 1706880"/>
              <a:gd name="connsiteX108" fmla="*/ 104130 w 12192000"/>
              <a:gd name="connsiteY108" fmla="*/ 807629 h 1706880"/>
              <a:gd name="connsiteX109" fmla="*/ 100045 w 12192000"/>
              <a:gd name="connsiteY109" fmla="*/ 791478 h 1706880"/>
              <a:gd name="connsiteX110" fmla="*/ 78733 w 12192000"/>
              <a:gd name="connsiteY110" fmla="*/ 515741 h 1706880"/>
              <a:gd name="connsiteX111" fmla="*/ 71414 w 12192000"/>
              <a:gd name="connsiteY111" fmla="*/ 420491 h 1706880"/>
              <a:gd name="connsiteX112" fmla="*/ 61156 w 12192000"/>
              <a:gd name="connsiteY112" fmla="*/ 343329 h 1706880"/>
              <a:gd name="connsiteX113" fmla="*/ 49653 w 12192000"/>
              <a:gd name="connsiteY113" fmla="*/ 259509 h 1706880"/>
              <a:gd name="connsiteX114" fmla="*/ 9765 w 12192000"/>
              <a:gd name="connsiteY114" fmla="*/ 4572 h 1706880"/>
              <a:gd name="connsiteX115" fmla="*/ 54186 w 12192000"/>
              <a:gd name="connsiteY115" fmla="*/ 39675 h 1706880"/>
              <a:gd name="connsiteX116" fmla="*/ 143486 w 12192000"/>
              <a:gd name="connsiteY116" fmla="*/ 83768 h 1706880"/>
              <a:gd name="connsiteX117" fmla="*/ 162007 w 12192000"/>
              <a:gd name="connsiteY117" fmla="*/ 60896 h 1706880"/>
              <a:gd name="connsiteX118" fmla="*/ 230587 w 12192000"/>
              <a:gd name="connsiteY118" fmla="*/ 42554 h 1706880"/>
              <a:gd name="connsiteX119" fmla="*/ 272116 w 12192000"/>
              <a:gd name="connsiteY119" fmla="*/ 50881 h 1706880"/>
              <a:gd name="connsiteX120" fmla="*/ 291166 w 12192000"/>
              <a:gd name="connsiteY120" fmla="*/ 57959 h 1706880"/>
              <a:gd name="connsiteX121" fmla="*/ 324803 w 12192000"/>
              <a:gd name="connsiteY121" fmla="*/ 69389 h 1706880"/>
              <a:gd name="connsiteX122" fmla="*/ 379598 w 12192000"/>
              <a:gd name="connsiteY122" fmla="*/ 80772 h 1706880"/>
              <a:gd name="connsiteX123" fmla="*/ 417277 w 12192000"/>
              <a:gd name="connsiteY123" fmla="*/ 88392 h 1706880"/>
              <a:gd name="connsiteX124" fmla="*/ 438082 w 12192000"/>
              <a:gd name="connsiteY124" fmla="*/ 96012 h 1706880"/>
              <a:gd name="connsiteX125" fmla="*/ 468159 w 12192000"/>
              <a:gd name="connsiteY125" fmla="*/ 108665 h 1706880"/>
              <a:gd name="connsiteX126" fmla="*/ 665675 w 12192000"/>
              <a:gd name="connsiteY126" fmla="*/ 119722 h 1706880"/>
              <a:gd name="connsiteX127" fmla="*/ 863749 w 12192000"/>
              <a:gd name="connsiteY127" fmla="*/ 109045 h 1706880"/>
              <a:gd name="connsiteX128" fmla="*/ 893423 w 12192000"/>
              <a:gd name="connsiteY128" fmla="*/ 109419 h 1706880"/>
              <a:gd name="connsiteX129" fmla="*/ 939247 w 12192000"/>
              <a:gd name="connsiteY129" fmla="*/ 111252 h 1706880"/>
              <a:gd name="connsiteX130" fmla="*/ 982411 w 12192000"/>
              <a:gd name="connsiteY130" fmla="*/ 111745 h 1706880"/>
              <a:gd name="connsiteX131" fmla="*/ 1407877 w 12192000"/>
              <a:gd name="connsiteY131" fmla="*/ 110815 h 1706880"/>
              <a:gd name="connsiteX132" fmla="*/ 1711369 w 12192000"/>
              <a:gd name="connsiteY132" fmla="*/ 102502 h 1706880"/>
              <a:gd name="connsiteX133" fmla="*/ 2017009 w 12192000"/>
              <a:gd name="connsiteY133" fmla="*/ 113157 h 1706880"/>
              <a:gd name="connsiteX134" fmla="*/ 2050702 w 12192000"/>
              <a:gd name="connsiteY134" fmla="*/ 126492 h 1706880"/>
              <a:gd name="connsiteX135" fmla="*/ 2074627 w 12192000"/>
              <a:gd name="connsiteY135" fmla="*/ 134112 h 1706880"/>
              <a:gd name="connsiteX136" fmla="*/ 2086057 w 12192000"/>
              <a:gd name="connsiteY136" fmla="*/ 141732 h 1706880"/>
              <a:gd name="connsiteX137" fmla="*/ 2097487 w 12192000"/>
              <a:gd name="connsiteY137" fmla="*/ 134457 h 1706880"/>
              <a:gd name="connsiteX138" fmla="*/ 2126062 w 12192000"/>
              <a:gd name="connsiteY138" fmla="*/ 121946 h 1706880"/>
              <a:gd name="connsiteX139" fmla="*/ 2169668 w 12192000"/>
              <a:gd name="connsiteY139" fmla="*/ 106361 h 1706880"/>
              <a:gd name="connsiteX140" fmla="*/ 2256139 w 12192000"/>
              <a:gd name="connsiteY140" fmla="*/ 108103 h 1706880"/>
              <a:gd name="connsiteX141" fmla="*/ 2285650 w 12192000"/>
              <a:gd name="connsiteY141" fmla="*/ 110008 h 1706880"/>
              <a:gd name="connsiteX142" fmla="*/ 2420578 w 12192000"/>
              <a:gd name="connsiteY142" fmla="*/ 94731 h 1706880"/>
              <a:gd name="connsiteX143" fmla="*/ 2550877 w 12192000"/>
              <a:gd name="connsiteY143" fmla="*/ 89008 h 1706880"/>
              <a:gd name="connsiteX144" fmla="*/ 2709607 w 12192000"/>
              <a:gd name="connsiteY144" fmla="*/ 90289 h 1706880"/>
              <a:gd name="connsiteX145" fmla="*/ 2870467 w 12192000"/>
              <a:gd name="connsiteY145" fmla="*/ 105537 h 1706880"/>
              <a:gd name="connsiteX146" fmla="*/ 2928067 w 12192000"/>
              <a:gd name="connsiteY146" fmla="*/ 111252 h 1706880"/>
              <a:gd name="connsiteX147" fmla="*/ 2983312 w 12192000"/>
              <a:gd name="connsiteY147" fmla="*/ 103590 h 1706880"/>
              <a:gd name="connsiteX148" fmla="*/ 3065227 w 12192000"/>
              <a:gd name="connsiteY148" fmla="*/ 96681 h 1706880"/>
              <a:gd name="connsiteX149" fmla="*/ 3684545 w 12192000"/>
              <a:gd name="connsiteY149" fmla="*/ 85458 h 1706880"/>
              <a:gd name="connsiteX150" fmla="*/ 4292240 w 12192000"/>
              <a:gd name="connsiteY150" fmla="*/ 73049 h 1706880"/>
              <a:gd name="connsiteX151" fmla="*/ 4324068 w 12192000"/>
              <a:gd name="connsiteY151" fmla="*/ 73977 h 1706880"/>
              <a:gd name="connsiteX152" fmla="*/ 4343753 w 12192000"/>
              <a:gd name="connsiteY152" fmla="*/ 74245 h 1706880"/>
              <a:gd name="connsiteX153" fmla="*/ 4406451 w 12192000"/>
              <a:gd name="connsiteY153" fmla="*/ 74985 h 1706880"/>
              <a:gd name="connsiteX154" fmla="*/ 4436724 w 12192000"/>
              <a:gd name="connsiteY154" fmla="*/ 74985 h 1706880"/>
              <a:gd name="connsiteX155" fmla="*/ 4505511 w 12192000"/>
              <a:gd name="connsiteY155" fmla="*/ 74985 h 1706880"/>
              <a:gd name="connsiteX156" fmla="*/ 4534579 w 12192000"/>
              <a:gd name="connsiteY156" fmla="*/ 75737 h 1706880"/>
              <a:gd name="connsiteX157" fmla="*/ 4848904 w 12192000"/>
              <a:gd name="connsiteY157" fmla="*/ 61578 h 1706880"/>
              <a:gd name="connsiteX158" fmla="*/ 5153739 w 12192000"/>
              <a:gd name="connsiteY158" fmla="*/ 49101 h 1706880"/>
              <a:gd name="connsiteX159" fmla="*/ 5179001 w 12192000"/>
              <a:gd name="connsiteY159" fmla="*/ 49997 h 1706880"/>
              <a:gd name="connsiteX160" fmla="*/ 5263597 w 12192000"/>
              <a:gd name="connsiteY160" fmla="*/ 50292 h 1706880"/>
              <a:gd name="connsiteX161" fmla="*/ 5313127 w 12192000"/>
              <a:gd name="connsiteY161" fmla="*/ 50292 h 1706880"/>
              <a:gd name="connsiteX162" fmla="*/ 5377897 w 12192000"/>
              <a:gd name="connsiteY162" fmla="*/ 57912 h 1706880"/>
              <a:gd name="connsiteX163" fmla="*/ 5442667 w 12192000"/>
              <a:gd name="connsiteY163" fmla="*/ 50292 h 1706880"/>
              <a:gd name="connsiteX164" fmla="*/ 5645985 w 12192000"/>
              <a:gd name="connsiteY164" fmla="*/ 50918 h 1706880"/>
              <a:gd name="connsiteX165" fmla="*/ 5669750 w 12192000"/>
              <a:gd name="connsiteY165" fmla="*/ 49471 h 1706880"/>
              <a:gd name="connsiteX166" fmla="*/ 5695414 w 12192000"/>
              <a:gd name="connsiteY166" fmla="*/ 48110 h 1706880"/>
              <a:gd name="connsiteX167" fmla="*/ 5823277 w 12192000"/>
              <a:gd name="connsiteY167" fmla="*/ 57293 h 1706880"/>
              <a:gd name="connsiteX168" fmla="*/ 5958264 w 12192000"/>
              <a:gd name="connsiteY168" fmla="*/ 69458 h 1706880"/>
              <a:gd name="connsiteX169" fmla="*/ 6037027 w 12192000"/>
              <a:gd name="connsiteY169" fmla="*/ 69342 h 1706880"/>
              <a:gd name="connsiteX170" fmla="*/ 6083231 w 12192000"/>
              <a:gd name="connsiteY170" fmla="*/ 57912 h 1706880"/>
              <a:gd name="connsiteX171" fmla="*/ 6124657 w 12192000"/>
              <a:gd name="connsiteY171" fmla="*/ 50292 h 1706880"/>
              <a:gd name="connsiteX172" fmla="*/ 6173281 w 12192000"/>
              <a:gd name="connsiteY172" fmla="*/ 51495 h 1706880"/>
              <a:gd name="connsiteX173" fmla="*/ 6201753 w 12192000"/>
              <a:gd name="connsiteY173" fmla="*/ 54095 h 1706880"/>
              <a:gd name="connsiteX174" fmla="*/ 6223717 w 12192000"/>
              <a:gd name="connsiteY174" fmla="*/ 50130 h 1706880"/>
              <a:gd name="connsiteX175" fmla="*/ 6363323 w 12192000"/>
              <a:gd name="connsiteY175" fmla="*/ 68482 h 1706880"/>
              <a:gd name="connsiteX176" fmla="*/ 6420940 w 12192000"/>
              <a:gd name="connsiteY176" fmla="*/ 106576 h 1706880"/>
              <a:gd name="connsiteX177" fmla="*/ 6525364 w 12192000"/>
              <a:gd name="connsiteY177" fmla="*/ 124668 h 1706880"/>
              <a:gd name="connsiteX178" fmla="*/ 6629653 w 12192000"/>
              <a:gd name="connsiteY178" fmla="*/ 136134 h 1706880"/>
              <a:gd name="connsiteX179" fmla="*/ 6850633 w 12192000"/>
              <a:gd name="connsiteY179" fmla="*/ 147095 h 1706880"/>
              <a:gd name="connsiteX180" fmla="*/ 7078128 w 12192000"/>
              <a:gd name="connsiteY180" fmla="*/ 158238 h 1706880"/>
              <a:gd name="connsiteX181" fmla="*/ 7112418 w 12192000"/>
              <a:gd name="connsiteY181" fmla="*/ 155112 h 1706880"/>
              <a:gd name="connsiteX182" fmla="*/ 7229104 w 12192000"/>
              <a:gd name="connsiteY182" fmla="*/ 151889 h 1706880"/>
              <a:gd name="connsiteX183" fmla="*/ 7274449 w 12192000"/>
              <a:gd name="connsiteY183" fmla="*/ 156084 h 1706880"/>
              <a:gd name="connsiteX184" fmla="*/ 7473397 w 12192000"/>
              <a:gd name="connsiteY184" fmla="*/ 149712 h 1706880"/>
              <a:gd name="connsiteX185" fmla="*/ 7663898 w 12192000"/>
              <a:gd name="connsiteY185" fmla="*/ 163324 h 1706880"/>
              <a:gd name="connsiteX186" fmla="*/ 7793438 w 12192000"/>
              <a:gd name="connsiteY186" fmla="*/ 174841 h 1706880"/>
              <a:gd name="connsiteX187" fmla="*/ 7930597 w 12192000"/>
              <a:gd name="connsiteY187" fmla="*/ 172020 h 1706880"/>
              <a:gd name="connsiteX188" fmla="*/ 8210973 w 12192000"/>
              <a:gd name="connsiteY188" fmla="*/ 197753 h 1706880"/>
              <a:gd name="connsiteX189" fmla="*/ 8269687 w 12192000"/>
              <a:gd name="connsiteY189" fmla="*/ 209212 h 1706880"/>
              <a:gd name="connsiteX190" fmla="*/ 8314138 w 12192000"/>
              <a:gd name="connsiteY190" fmla="*/ 218008 h 1706880"/>
              <a:gd name="connsiteX191" fmla="*/ 8404092 w 12192000"/>
              <a:gd name="connsiteY191" fmla="*/ 214122 h 1706880"/>
              <a:gd name="connsiteX192" fmla="*/ 8456468 w 12192000"/>
              <a:gd name="connsiteY192" fmla="*/ 218956 h 1706880"/>
              <a:gd name="connsiteX193" fmla="*/ 8623996 w 12192000"/>
              <a:gd name="connsiteY193" fmla="*/ 238980 h 1706880"/>
              <a:gd name="connsiteX194" fmla="*/ 8774512 w 12192000"/>
              <a:gd name="connsiteY194" fmla="*/ 249654 h 1706880"/>
              <a:gd name="connsiteX195" fmla="*/ 8787847 w 12192000"/>
              <a:gd name="connsiteY195" fmla="*/ 248680 h 1706880"/>
              <a:gd name="connsiteX196" fmla="*/ 8869283 w 12192000"/>
              <a:gd name="connsiteY196" fmla="*/ 249076 h 1706880"/>
              <a:gd name="connsiteX197" fmla="*/ 8881852 w 12192000"/>
              <a:gd name="connsiteY197" fmla="*/ 250427 h 1706880"/>
              <a:gd name="connsiteX198" fmla="*/ 9097575 w 12192000"/>
              <a:gd name="connsiteY198" fmla="*/ 256960 h 1706880"/>
              <a:gd name="connsiteX199" fmla="*/ 9119649 w 12192000"/>
              <a:gd name="connsiteY199" fmla="*/ 252979 h 1706880"/>
              <a:gd name="connsiteX200" fmla="*/ 9159650 w 12192000"/>
              <a:gd name="connsiteY200" fmla="*/ 252737 h 1706880"/>
              <a:gd name="connsiteX201" fmla="*/ 9238916 w 12192000"/>
              <a:gd name="connsiteY201" fmla="*/ 262562 h 1706880"/>
              <a:gd name="connsiteX202" fmla="*/ 9304128 w 12192000"/>
              <a:gd name="connsiteY202" fmla="*/ 269445 h 1706880"/>
              <a:gd name="connsiteX203" fmla="*/ 9378174 w 12192000"/>
              <a:gd name="connsiteY203" fmla="*/ 274319 h 1706880"/>
              <a:gd name="connsiteX204" fmla="*/ 9451647 w 12192000"/>
              <a:gd name="connsiteY204" fmla="*/ 296320 h 1706880"/>
              <a:gd name="connsiteX205" fmla="*/ 9469388 w 12192000"/>
              <a:gd name="connsiteY205" fmla="*/ 316992 h 1706880"/>
              <a:gd name="connsiteX206" fmla="*/ 9500947 w 12192000"/>
              <a:gd name="connsiteY206" fmla="*/ 325630 h 1706880"/>
              <a:gd name="connsiteX207" fmla="*/ 9562356 w 12192000"/>
              <a:gd name="connsiteY207" fmla="*/ 330028 h 1706880"/>
              <a:gd name="connsiteX208" fmla="*/ 9618443 w 12192000"/>
              <a:gd name="connsiteY208" fmla="*/ 330915 h 1706880"/>
              <a:gd name="connsiteX209" fmla="*/ 9829781 w 12192000"/>
              <a:gd name="connsiteY209" fmla="*/ 329941 h 1706880"/>
              <a:gd name="connsiteX210" fmla="*/ 9867881 w 12192000"/>
              <a:gd name="connsiteY210" fmla="*/ 331803 h 1706880"/>
              <a:gd name="connsiteX211" fmla="*/ 9955193 w 12192000"/>
              <a:gd name="connsiteY211" fmla="*/ 327078 h 1706880"/>
              <a:gd name="connsiteX212" fmla="*/ 9978271 w 12192000"/>
              <a:gd name="connsiteY212" fmla="*/ 323268 h 1706880"/>
              <a:gd name="connsiteX213" fmla="*/ 10004762 w 12192000"/>
              <a:gd name="connsiteY213" fmla="*/ 332232 h 1706880"/>
              <a:gd name="connsiteX214" fmla="*/ 10022287 w 12192000"/>
              <a:gd name="connsiteY214" fmla="*/ 342847 h 1706880"/>
              <a:gd name="connsiteX215" fmla="*/ 10076490 w 12192000"/>
              <a:gd name="connsiteY215" fmla="*/ 362712 h 1706880"/>
              <a:gd name="connsiteX216" fmla="*/ 10110620 w 12192000"/>
              <a:gd name="connsiteY216" fmla="*/ 373227 h 1706880"/>
              <a:gd name="connsiteX217" fmla="*/ 10163721 w 12192000"/>
              <a:gd name="connsiteY217" fmla="*/ 379804 h 1706880"/>
              <a:gd name="connsiteX218" fmla="*/ 10212787 w 12192000"/>
              <a:gd name="connsiteY218" fmla="*/ 386675 h 1706880"/>
              <a:gd name="connsiteX219" fmla="*/ 10247789 w 12192000"/>
              <a:gd name="connsiteY219" fmla="*/ 407819 h 1706880"/>
              <a:gd name="connsiteX220" fmla="*/ 10279588 w 12192000"/>
              <a:gd name="connsiteY220" fmla="*/ 439963 h 1706880"/>
              <a:gd name="connsiteX221" fmla="*/ 10289801 w 12192000"/>
              <a:gd name="connsiteY221" fmla="*/ 461772 h 1706880"/>
              <a:gd name="connsiteX222" fmla="*/ 10305626 w 12192000"/>
              <a:gd name="connsiteY222" fmla="*/ 440817 h 1706880"/>
              <a:gd name="connsiteX223" fmla="*/ 10341165 w 12192000"/>
              <a:gd name="connsiteY223" fmla="*/ 417483 h 1706880"/>
              <a:gd name="connsiteX224" fmla="*/ 10369616 w 12192000"/>
              <a:gd name="connsiteY224" fmla="*/ 422671 h 1706880"/>
              <a:gd name="connsiteX225" fmla="*/ 10392450 w 12192000"/>
              <a:gd name="connsiteY225" fmla="*/ 430799 h 1706880"/>
              <a:gd name="connsiteX226" fmla="*/ 10421543 w 12192000"/>
              <a:gd name="connsiteY226" fmla="*/ 430866 h 1706880"/>
              <a:gd name="connsiteX227" fmla="*/ 10453668 w 12192000"/>
              <a:gd name="connsiteY227" fmla="*/ 433103 h 1706880"/>
              <a:gd name="connsiteX228" fmla="*/ 10492093 w 12192000"/>
              <a:gd name="connsiteY228" fmla="*/ 413330 h 1706880"/>
              <a:gd name="connsiteX229" fmla="*/ 10667565 w 12192000"/>
              <a:gd name="connsiteY229" fmla="*/ 409057 h 1706880"/>
              <a:gd name="connsiteX230" fmla="*/ 10691948 w 12192000"/>
              <a:gd name="connsiteY230" fmla="*/ 407225 h 1706880"/>
              <a:gd name="connsiteX231" fmla="*/ 10723224 w 12192000"/>
              <a:gd name="connsiteY231" fmla="*/ 406599 h 1706880"/>
              <a:gd name="connsiteX232" fmla="*/ 10749894 w 12192000"/>
              <a:gd name="connsiteY232" fmla="*/ 416052 h 1706880"/>
              <a:gd name="connsiteX233" fmla="*/ 10761427 w 12192000"/>
              <a:gd name="connsiteY233" fmla="*/ 426529 h 1706880"/>
              <a:gd name="connsiteX234" fmla="*/ 10845019 w 12192000"/>
              <a:gd name="connsiteY234" fmla="*/ 446532 h 1706880"/>
              <a:gd name="connsiteX235" fmla="*/ 10895459 w 12192000"/>
              <a:gd name="connsiteY235" fmla="*/ 462525 h 1706880"/>
              <a:gd name="connsiteX236" fmla="*/ 10940455 w 12192000"/>
              <a:gd name="connsiteY236" fmla="*/ 472319 h 1706880"/>
              <a:gd name="connsiteX237" fmla="*/ 11174492 w 12192000"/>
              <a:gd name="connsiteY237" fmla="*/ 475369 h 1706880"/>
              <a:gd name="connsiteX238" fmla="*/ 11224022 w 12192000"/>
              <a:gd name="connsiteY238" fmla="*/ 477245 h 1706880"/>
              <a:gd name="connsiteX239" fmla="*/ 11329117 w 12192000"/>
              <a:gd name="connsiteY239" fmla="*/ 476728 h 1706880"/>
              <a:gd name="connsiteX240" fmla="*/ 11538667 w 12192000"/>
              <a:gd name="connsiteY240" fmla="*/ 474587 h 1706880"/>
              <a:gd name="connsiteX241" fmla="*/ 11767267 w 12192000"/>
              <a:gd name="connsiteY241" fmla="*/ 471969 h 1706880"/>
              <a:gd name="connsiteX242" fmla="*/ 11912047 w 12192000"/>
              <a:gd name="connsiteY242" fmla="*/ 452708 h 1706880"/>
              <a:gd name="connsiteX243" fmla="*/ 12008477 w 12192000"/>
              <a:gd name="connsiteY243" fmla="*/ 435431 h 1706880"/>
              <a:gd name="connsiteX244" fmla="*/ 12027062 w 12192000"/>
              <a:gd name="connsiteY244" fmla="*/ 434455 h 1706880"/>
              <a:gd name="connsiteX245" fmla="*/ 12066125 w 12192000"/>
              <a:gd name="connsiteY245" fmla="*/ 433500 h 1706880"/>
              <a:gd name="connsiteX246" fmla="*/ 12112072 w 12192000"/>
              <a:gd name="connsiteY246" fmla="*/ 441208 h 1706880"/>
              <a:gd name="connsiteX247" fmla="*/ 12109144 w 12192000"/>
              <a:gd name="connsiteY247" fmla="*/ 480822 h 1706880"/>
              <a:gd name="connsiteX248" fmla="*/ 12072067 w 12192000"/>
              <a:gd name="connsiteY248" fmla="*/ 561183 h 1706880"/>
              <a:gd name="connsiteX249" fmla="*/ 12091044 w 12192000"/>
              <a:gd name="connsiteY249" fmla="*/ 588164 h 1706880"/>
              <a:gd name="connsiteX250" fmla="*/ 12180652 w 12192000"/>
              <a:gd name="connsiteY250" fmla="*/ 580300 h 1706880"/>
              <a:gd name="connsiteX251" fmla="*/ 12193987 w 12192000"/>
              <a:gd name="connsiteY251" fmla="*/ 616489 h 1706880"/>
              <a:gd name="connsiteX252" fmla="*/ 12170543 w 12192000"/>
              <a:gd name="connsiteY252" fmla="*/ 678265 h 1706880"/>
              <a:gd name="connsiteX253" fmla="*/ 12125694 w 12192000"/>
              <a:gd name="connsiteY253" fmla="*/ 697992 h 1706880"/>
              <a:gd name="connsiteX254" fmla="*/ 12070384 w 12192000"/>
              <a:gd name="connsiteY254" fmla="*/ 729392 h 1706880"/>
              <a:gd name="connsiteX255" fmla="*/ 12059101 w 12192000"/>
              <a:gd name="connsiteY255" fmla="*/ 746658 h 1706880"/>
              <a:gd name="connsiteX256" fmla="*/ 11999807 w 12192000"/>
              <a:gd name="connsiteY256" fmla="*/ 784060 h 1706880"/>
              <a:gd name="connsiteX257" fmla="*/ 11974699 w 12192000"/>
              <a:gd name="connsiteY257" fmla="*/ 803810 h 1706880"/>
              <a:gd name="connsiteX258" fmla="*/ 11961813 w 12192000"/>
              <a:gd name="connsiteY258" fmla="*/ 820294 h 1706880"/>
              <a:gd name="connsiteX259" fmla="*/ 11943209 w 12192000"/>
              <a:gd name="connsiteY259" fmla="*/ 827532 h 1706880"/>
              <a:gd name="connsiteX260" fmla="*/ 11895134 w 12192000"/>
              <a:gd name="connsiteY260" fmla="*/ 841460 h 1706880"/>
              <a:gd name="connsiteX261" fmla="*/ 11691067 w 12192000"/>
              <a:gd name="connsiteY261" fmla="*/ 860658 h 1706880"/>
              <a:gd name="connsiteX262" fmla="*/ 11586292 w 12192000"/>
              <a:gd name="connsiteY262" fmla="*/ 873415 h 1706880"/>
              <a:gd name="connsiteX263" fmla="*/ 11590102 w 12192000"/>
              <a:gd name="connsiteY263" fmla="*/ 905131 h 1706880"/>
              <a:gd name="connsiteX264" fmla="*/ 11611057 w 12192000"/>
              <a:gd name="connsiteY264" fmla="*/ 922782 h 1706880"/>
              <a:gd name="connsiteX265" fmla="*/ 11574031 w 12192000"/>
              <a:gd name="connsiteY265" fmla="*/ 940378 h 1706880"/>
              <a:gd name="connsiteX266" fmla="*/ 11533137 w 12192000"/>
              <a:gd name="connsiteY266" fmla="*/ 957523 h 1706880"/>
              <a:gd name="connsiteX267" fmla="*/ 11484439 w 12192000"/>
              <a:gd name="connsiteY267" fmla="*/ 972312 h 1706880"/>
              <a:gd name="connsiteX268" fmla="*/ 11450795 w 12192000"/>
              <a:gd name="connsiteY268" fmla="*/ 937573 h 1706880"/>
              <a:gd name="connsiteX269" fmla="*/ 11447957 w 12192000"/>
              <a:gd name="connsiteY269" fmla="*/ 877723 h 1706880"/>
              <a:gd name="connsiteX270" fmla="*/ 11417668 w 12192000"/>
              <a:gd name="connsiteY270" fmla="*/ 874446 h 1706880"/>
              <a:gd name="connsiteX271" fmla="*/ 11392554 w 12192000"/>
              <a:gd name="connsiteY271" fmla="*/ 874966 h 1706880"/>
              <a:gd name="connsiteX272" fmla="*/ 11325307 w 12192000"/>
              <a:gd name="connsiteY272" fmla="*/ 877062 h 1706880"/>
              <a:gd name="connsiteX273" fmla="*/ 11267313 w 12192000"/>
              <a:gd name="connsiteY273" fmla="*/ 888492 h 1706880"/>
              <a:gd name="connsiteX274" fmla="*/ 11220622 w 12192000"/>
              <a:gd name="connsiteY274" fmla="*/ 905637 h 1706880"/>
              <a:gd name="connsiteX275" fmla="*/ 11192858 w 12192000"/>
              <a:gd name="connsiteY275" fmla="*/ 925207 h 1706880"/>
              <a:gd name="connsiteX276" fmla="*/ 11155139 w 12192000"/>
              <a:gd name="connsiteY276" fmla="*/ 919492 h 1706880"/>
              <a:gd name="connsiteX277" fmla="*/ 11133137 w 12192000"/>
              <a:gd name="connsiteY277" fmla="*/ 911352 h 1706880"/>
              <a:gd name="connsiteX278" fmla="*/ 11124059 w 12192000"/>
              <a:gd name="connsiteY278" fmla="*/ 930402 h 1706880"/>
              <a:gd name="connsiteX279" fmla="*/ 11082293 w 12192000"/>
              <a:gd name="connsiteY279" fmla="*/ 949452 h 1706880"/>
              <a:gd name="connsiteX280" fmla="*/ 11035747 w 12192000"/>
              <a:gd name="connsiteY280" fmla="*/ 964496 h 1706880"/>
              <a:gd name="connsiteX281" fmla="*/ 10973261 w 12192000"/>
              <a:gd name="connsiteY281" fmla="*/ 1002961 h 1706880"/>
              <a:gd name="connsiteX282" fmla="*/ 10936687 w 12192000"/>
              <a:gd name="connsiteY282" fmla="*/ 1018032 h 1706880"/>
              <a:gd name="connsiteX283" fmla="*/ 10879537 w 12192000"/>
              <a:gd name="connsiteY283" fmla="*/ 1025652 h 1706880"/>
              <a:gd name="connsiteX284" fmla="*/ 10857158 w 12192000"/>
              <a:gd name="connsiteY284" fmla="*/ 1018032 h 1706880"/>
              <a:gd name="connsiteX285" fmla="*/ 10810328 w 12192000"/>
              <a:gd name="connsiteY285" fmla="*/ 1005848 h 1706880"/>
              <a:gd name="connsiteX286" fmla="*/ 10723672 w 12192000"/>
              <a:gd name="connsiteY286" fmla="*/ 998761 h 1706880"/>
              <a:gd name="connsiteX287" fmla="*/ 10530922 w 12192000"/>
              <a:gd name="connsiteY287" fmla="*/ 998837 h 1706880"/>
              <a:gd name="connsiteX288" fmla="*/ 10471867 w 12192000"/>
              <a:gd name="connsiteY288" fmla="*/ 1000082 h 1706880"/>
              <a:gd name="connsiteX289" fmla="*/ 10245753 w 12192000"/>
              <a:gd name="connsiteY289" fmla="*/ 996506 h 1706880"/>
              <a:gd name="connsiteX290" fmla="*/ 10171657 w 12192000"/>
              <a:gd name="connsiteY290" fmla="*/ 988402 h 1706880"/>
              <a:gd name="connsiteX291" fmla="*/ 10101495 w 12192000"/>
              <a:gd name="connsiteY291" fmla="*/ 979270 h 1706880"/>
              <a:gd name="connsiteX292" fmla="*/ 10080115 w 12192000"/>
              <a:gd name="connsiteY292" fmla="*/ 979373 h 1706880"/>
              <a:gd name="connsiteX293" fmla="*/ 10064595 w 12192000"/>
              <a:gd name="connsiteY293" fmla="*/ 980579 h 1706880"/>
              <a:gd name="connsiteX294" fmla="*/ 10004862 w 12192000"/>
              <a:gd name="connsiteY294" fmla="*/ 971865 h 1706880"/>
              <a:gd name="connsiteX295" fmla="*/ 9871730 w 12192000"/>
              <a:gd name="connsiteY295" fmla="*/ 958793 h 1706880"/>
              <a:gd name="connsiteX296" fmla="*/ 9827977 w 12192000"/>
              <a:gd name="connsiteY296" fmla="*/ 957076 h 1706880"/>
              <a:gd name="connsiteX297" fmla="*/ 9755587 w 12192000"/>
              <a:gd name="connsiteY297" fmla="*/ 958034 h 1706880"/>
              <a:gd name="connsiteX298" fmla="*/ 9677482 w 12192000"/>
              <a:gd name="connsiteY298" fmla="*/ 950496 h 1706880"/>
              <a:gd name="connsiteX299" fmla="*/ 9558360 w 12192000"/>
              <a:gd name="connsiteY299" fmla="*/ 942896 h 1706880"/>
              <a:gd name="connsiteX300" fmla="*/ 9503075 w 12192000"/>
              <a:gd name="connsiteY300" fmla="*/ 939903 h 1706880"/>
              <a:gd name="connsiteX301" fmla="*/ 9479322 w 12192000"/>
              <a:gd name="connsiteY301" fmla="*/ 936704 h 1706880"/>
              <a:gd name="connsiteX302" fmla="*/ 9373582 w 12192000"/>
              <a:gd name="connsiteY302" fmla="*/ 938742 h 1706880"/>
              <a:gd name="connsiteX303" fmla="*/ 9340747 w 12192000"/>
              <a:gd name="connsiteY303" fmla="*/ 934944 h 1706880"/>
              <a:gd name="connsiteX304" fmla="*/ 9301477 w 12192000"/>
              <a:gd name="connsiteY304" fmla="*/ 945646 h 1706880"/>
              <a:gd name="connsiteX305" fmla="*/ 9224372 w 12192000"/>
              <a:gd name="connsiteY305" fmla="*/ 956212 h 1706880"/>
              <a:gd name="connsiteX306" fmla="*/ 9129742 w 12192000"/>
              <a:gd name="connsiteY306" fmla="*/ 961322 h 1706880"/>
              <a:gd name="connsiteX307" fmla="*/ 9096907 w 12192000"/>
              <a:gd name="connsiteY307" fmla="*/ 957804 h 1706880"/>
              <a:gd name="connsiteX308" fmla="*/ 9041343 w 12192000"/>
              <a:gd name="connsiteY308" fmla="*/ 958088 h 1706880"/>
              <a:gd name="connsiteX309" fmla="*/ 9018865 w 12192000"/>
              <a:gd name="connsiteY309" fmla="*/ 960600 h 1706880"/>
              <a:gd name="connsiteX310" fmla="*/ 8970727 w 12192000"/>
              <a:gd name="connsiteY310" fmla="*/ 952397 h 1706880"/>
              <a:gd name="connsiteX311" fmla="*/ 8675627 w 12192000"/>
              <a:gd name="connsiteY311" fmla="*/ 942733 h 1706880"/>
              <a:gd name="connsiteX312" fmla="*/ 8594214 w 12192000"/>
              <a:gd name="connsiteY312" fmla="*/ 933423 h 1706880"/>
              <a:gd name="connsiteX313" fmla="*/ 8556304 w 12192000"/>
              <a:gd name="connsiteY313" fmla="*/ 933499 h 1706880"/>
              <a:gd name="connsiteX314" fmla="*/ 8473888 w 12192000"/>
              <a:gd name="connsiteY314" fmla="*/ 941753 h 1706880"/>
              <a:gd name="connsiteX315" fmla="*/ 8376367 w 12192000"/>
              <a:gd name="connsiteY315" fmla="*/ 948235 h 1706880"/>
              <a:gd name="connsiteX316" fmla="*/ 8433426 w 12192000"/>
              <a:gd name="connsiteY316" fmla="*/ 972318 h 1706880"/>
              <a:gd name="connsiteX317" fmla="*/ 8455718 w 12192000"/>
              <a:gd name="connsiteY317" fmla="*/ 978873 h 1706880"/>
              <a:gd name="connsiteX318" fmla="*/ 8526326 w 12192000"/>
              <a:gd name="connsiteY318" fmla="*/ 990829 h 1706880"/>
              <a:gd name="connsiteX319" fmla="*/ 8600082 w 12192000"/>
              <a:gd name="connsiteY319" fmla="*/ 1000678 h 1706880"/>
              <a:gd name="connsiteX320" fmla="*/ 8743761 w 12192000"/>
              <a:gd name="connsiteY320" fmla="*/ 1012634 h 1706880"/>
              <a:gd name="connsiteX321" fmla="*/ 8846829 w 12192000"/>
              <a:gd name="connsiteY321" fmla="*/ 1024600 h 1706880"/>
              <a:gd name="connsiteX322" fmla="*/ 8978528 w 12192000"/>
              <a:gd name="connsiteY322" fmla="*/ 1037077 h 1706880"/>
              <a:gd name="connsiteX323" fmla="*/ 9104059 w 12192000"/>
              <a:gd name="connsiteY323" fmla="*/ 1048443 h 1706880"/>
              <a:gd name="connsiteX324" fmla="*/ 9191707 w 12192000"/>
              <a:gd name="connsiteY324" fmla="*/ 1059778 h 1706880"/>
              <a:gd name="connsiteX325" fmla="*/ 9290767 w 12192000"/>
              <a:gd name="connsiteY325" fmla="*/ 1071442 h 1706880"/>
              <a:gd name="connsiteX326" fmla="*/ 9736537 w 12192000"/>
              <a:gd name="connsiteY326" fmla="*/ 1098529 h 1706880"/>
              <a:gd name="connsiteX327" fmla="*/ 9877507 w 12192000"/>
              <a:gd name="connsiteY327" fmla="*/ 1107369 h 1706880"/>
              <a:gd name="connsiteX328" fmla="*/ 10007047 w 12192000"/>
              <a:gd name="connsiteY328" fmla="*/ 1121503 h 1706880"/>
              <a:gd name="connsiteX329" fmla="*/ 10094297 w 12192000"/>
              <a:gd name="connsiteY329" fmla="*/ 1133107 h 1706880"/>
              <a:gd name="connsiteX330" fmla="*/ 10193357 w 12192000"/>
              <a:gd name="connsiteY330" fmla="*/ 1140005 h 1706880"/>
              <a:gd name="connsiteX331" fmla="*/ 10304748 w 12192000"/>
              <a:gd name="connsiteY331" fmla="*/ 1150265 h 1706880"/>
              <a:gd name="connsiteX332" fmla="*/ 10438098 w 12192000"/>
              <a:gd name="connsiteY332" fmla="*/ 1165689 h 1706880"/>
              <a:gd name="connsiteX333" fmla="*/ 10757237 w 12192000"/>
              <a:gd name="connsiteY333" fmla="*/ 1193891 h 1706880"/>
              <a:gd name="connsiteX334" fmla="*/ 10861079 w 12192000"/>
              <a:gd name="connsiteY334" fmla="*/ 1200918 h 1706880"/>
              <a:gd name="connsiteX335" fmla="*/ 10967167 w 12192000"/>
              <a:gd name="connsiteY335" fmla="*/ 1212348 h 1706880"/>
              <a:gd name="connsiteX336" fmla="*/ 11031937 w 12192000"/>
              <a:gd name="connsiteY336" fmla="*/ 1216158 h 1706880"/>
              <a:gd name="connsiteX337" fmla="*/ 11081467 w 12192000"/>
              <a:gd name="connsiteY337" fmla="*/ 1219968 h 1706880"/>
              <a:gd name="connsiteX338" fmla="*/ 11117662 w 12192000"/>
              <a:gd name="connsiteY338" fmla="*/ 1231580 h 1706880"/>
              <a:gd name="connsiteX339" fmla="*/ 11181843 w 12192000"/>
              <a:gd name="connsiteY339" fmla="*/ 1238265 h 1706880"/>
              <a:gd name="connsiteX340" fmla="*/ 11216133 w 12192000"/>
              <a:gd name="connsiteY340" fmla="*/ 1239056 h 1706880"/>
              <a:gd name="connsiteX341" fmla="*/ 11313429 w 12192000"/>
              <a:gd name="connsiteY341" fmla="*/ 1230672 h 1706880"/>
              <a:gd name="connsiteX342" fmla="*/ 11356658 w 12192000"/>
              <a:gd name="connsiteY342" fmla="*/ 1242948 h 1706880"/>
              <a:gd name="connsiteX343" fmla="*/ 11395611 w 12192000"/>
              <a:gd name="connsiteY343" fmla="*/ 1248305 h 1706880"/>
              <a:gd name="connsiteX344" fmla="*/ 11391194 w 12192000"/>
              <a:gd name="connsiteY344" fmla="*/ 1275519 h 1706880"/>
              <a:gd name="connsiteX345" fmla="*/ 11286169 w 12192000"/>
              <a:gd name="connsiteY345" fmla="*/ 1316060 h 1706880"/>
              <a:gd name="connsiteX346" fmla="*/ 11164215 w 12192000"/>
              <a:gd name="connsiteY346" fmla="*/ 1308452 h 1706880"/>
              <a:gd name="connsiteX347" fmla="*/ 11105106 w 12192000"/>
              <a:gd name="connsiteY347" fmla="*/ 1304036 h 1706880"/>
              <a:gd name="connsiteX348" fmla="*/ 11065031 w 12192000"/>
              <a:gd name="connsiteY348" fmla="*/ 1310863 h 1706880"/>
              <a:gd name="connsiteX349" fmla="*/ 11032701 w 12192000"/>
              <a:gd name="connsiteY349" fmla="*/ 1316847 h 1706880"/>
              <a:gd name="connsiteX350" fmla="*/ 10923352 w 12192000"/>
              <a:gd name="connsiteY350" fmla="*/ 1317789 h 1706880"/>
              <a:gd name="connsiteX351" fmla="*/ 10925581 w 12192000"/>
              <a:gd name="connsiteY351" fmla="*/ 1387107 h 1706880"/>
              <a:gd name="connsiteX352" fmla="*/ 10893224 w 12192000"/>
              <a:gd name="connsiteY352" fmla="*/ 1427460 h 1706880"/>
              <a:gd name="connsiteX353" fmla="*/ 10843275 w 12192000"/>
              <a:gd name="connsiteY353" fmla="*/ 1441724 h 1706880"/>
              <a:gd name="connsiteX354" fmla="*/ 10817659 w 12192000"/>
              <a:gd name="connsiteY354" fmla="*/ 1459998 h 1706880"/>
              <a:gd name="connsiteX355" fmla="*/ 10788213 w 12192000"/>
              <a:gd name="connsiteY355" fmla="*/ 1480953 h 1706880"/>
              <a:gd name="connsiteX356" fmla="*/ 10754392 w 12192000"/>
              <a:gd name="connsiteY356" fmla="*/ 1492383 h 1706880"/>
              <a:gd name="connsiteX357" fmla="*/ 10728056 w 12192000"/>
              <a:gd name="connsiteY357" fmla="*/ 1482858 h 1706880"/>
              <a:gd name="connsiteX358" fmla="*/ 10712919 w 12192000"/>
              <a:gd name="connsiteY358" fmla="*/ 1471344 h 1706880"/>
              <a:gd name="connsiteX359" fmla="*/ 10666946 w 12192000"/>
              <a:gd name="connsiteY359" fmla="*/ 1462324 h 1706880"/>
              <a:gd name="connsiteX360" fmla="*/ 10615304 w 12192000"/>
              <a:gd name="connsiteY360" fmla="*/ 1473184 h 1706880"/>
              <a:gd name="connsiteX361" fmla="*/ 10528268 w 12192000"/>
              <a:gd name="connsiteY361" fmla="*/ 1474027 h 1706880"/>
              <a:gd name="connsiteX362" fmla="*/ 10502713 w 12192000"/>
              <a:gd name="connsiteY362" fmla="*/ 1467618 h 1706880"/>
              <a:gd name="connsiteX363" fmla="*/ 10476334 w 12192000"/>
              <a:gd name="connsiteY363" fmla="*/ 1455151 h 1706880"/>
              <a:gd name="connsiteX364" fmla="*/ 10458374 w 12192000"/>
              <a:gd name="connsiteY364" fmla="*/ 1454518 h 1706880"/>
              <a:gd name="connsiteX365" fmla="*/ 10368735 w 12192000"/>
              <a:gd name="connsiteY365" fmla="*/ 1464640 h 1706880"/>
              <a:gd name="connsiteX366" fmla="*/ 10281489 w 12192000"/>
              <a:gd name="connsiteY366" fmla="*/ 1456264 h 1706880"/>
              <a:gd name="connsiteX367" fmla="*/ 10253326 w 12192000"/>
              <a:gd name="connsiteY367" fmla="*/ 1448839 h 1706880"/>
              <a:gd name="connsiteX368" fmla="*/ 10225451 w 12192000"/>
              <a:gd name="connsiteY368" fmla="*/ 1433727 h 1706880"/>
              <a:gd name="connsiteX369" fmla="*/ 10207455 w 12192000"/>
              <a:gd name="connsiteY369" fmla="*/ 1432779 h 1706880"/>
              <a:gd name="connsiteX370" fmla="*/ 10162556 w 12192000"/>
              <a:gd name="connsiteY370" fmla="*/ 1448413 h 1706880"/>
              <a:gd name="connsiteX371" fmla="*/ 10104202 w 12192000"/>
              <a:gd name="connsiteY371" fmla="*/ 1456209 h 1706880"/>
              <a:gd name="connsiteX372" fmla="*/ 10083247 w 12192000"/>
              <a:gd name="connsiteY372" fmla="*/ 1446580 h 1706880"/>
              <a:gd name="connsiteX373" fmla="*/ 10072546 w 12192000"/>
              <a:gd name="connsiteY373" fmla="*/ 1422504 h 1706880"/>
              <a:gd name="connsiteX374" fmla="*/ 10022287 w 12192000"/>
              <a:gd name="connsiteY374" fmla="*/ 1434155 h 1706880"/>
              <a:gd name="connsiteX375" fmla="*/ 9976567 w 12192000"/>
              <a:gd name="connsiteY375" fmla="*/ 1433329 h 1706880"/>
              <a:gd name="connsiteX376" fmla="*/ 9930729 w 12192000"/>
              <a:gd name="connsiteY376" fmla="*/ 1421899 h 1706880"/>
              <a:gd name="connsiteX377" fmla="*/ 9889503 w 12192000"/>
              <a:gd name="connsiteY377" fmla="*/ 1409194 h 1706880"/>
              <a:gd name="connsiteX378" fmla="*/ 9875733 w 12192000"/>
              <a:gd name="connsiteY378" fmla="*/ 1405384 h 1706880"/>
              <a:gd name="connsiteX379" fmla="*/ 9837883 w 12192000"/>
              <a:gd name="connsiteY379" fmla="*/ 1414279 h 1706880"/>
              <a:gd name="connsiteX380" fmla="*/ 9808927 w 12192000"/>
              <a:gd name="connsiteY380" fmla="*/ 1424883 h 1706880"/>
              <a:gd name="connsiteX381" fmla="*/ 9755431 w 12192000"/>
              <a:gd name="connsiteY381" fmla="*/ 1437055 h 1706880"/>
              <a:gd name="connsiteX382" fmla="*/ 9740347 w 12192000"/>
              <a:gd name="connsiteY382" fmla="*/ 1414460 h 1706880"/>
              <a:gd name="connsiteX383" fmla="*/ 9704552 w 12192000"/>
              <a:gd name="connsiteY383" fmla="*/ 1403135 h 1706880"/>
              <a:gd name="connsiteX384" fmla="*/ 9650664 w 12192000"/>
              <a:gd name="connsiteY384" fmla="*/ 1415482 h 1706880"/>
              <a:gd name="connsiteX385" fmla="*/ 9596490 w 12192000"/>
              <a:gd name="connsiteY385" fmla="*/ 1425232 h 1706880"/>
              <a:gd name="connsiteX386" fmla="*/ 9541295 w 12192000"/>
              <a:gd name="connsiteY386" fmla="*/ 1440915 h 1706880"/>
              <a:gd name="connsiteX387" fmla="*/ 9502103 w 12192000"/>
              <a:gd name="connsiteY387" fmla="*/ 1430223 h 1706880"/>
              <a:gd name="connsiteX388" fmla="*/ 9471174 w 12192000"/>
              <a:gd name="connsiteY388" fmla="*/ 1414279 h 1706880"/>
              <a:gd name="connsiteX389" fmla="*/ 9432360 w 12192000"/>
              <a:gd name="connsiteY389" fmla="*/ 1409653 h 1706880"/>
              <a:gd name="connsiteX390" fmla="*/ 9420307 w 12192000"/>
              <a:gd name="connsiteY390" fmla="*/ 1431561 h 1706880"/>
              <a:gd name="connsiteX391" fmla="*/ 9397447 w 12192000"/>
              <a:gd name="connsiteY391" fmla="*/ 1462666 h 1706880"/>
              <a:gd name="connsiteX392" fmla="*/ 9385085 w 12192000"/>
              <a:gd name="connsiteY392" fmla="*/ 1482859 h 1706880"/>
              <a:gd name="connsiteX393" fmla="*/ 9405067 w 12192000"/>
              <a:gd name="connsiteY393" fmla="*/ 1494289 h 1706880"/>
              <a:gd name="connsiteX394" fmla="*/ 9442576 w 12192000"/>
              <a:gd name="connsiteY394" fmla="*/ 1505719 h 1706880"/>
              <a:gd name="connsiteX395" fmla="*/ 9479101 w 12192000"/>
              <a:gd name="connsiteY395" fmla="*/ 1514220 h 1706880"/>
              <a:gd name="connsiteX396" fmla="*/ 9505180 w 12192000"/>
              <a:gd name="connsiteY396" fmla="*/ 1510410 h 1706880"/>
              <a:gd name="connsiteX397" fmla="*/ 9569720 w 12192000"/>
              <a:gd name="connsiteY397" fmla="*/ 1511434 h 1706880"/>
              <a:gd name="connsiteX398" fmla="*/ 9562229 w 12192000"/>
              <a:gd name="connsiteY398" fmla="*/ 1551077 h 1706880"/>
              <a:gd name="connsiteX399" fmla="*/ 9539024 w 12192000"/>
              <a:gd name="connsiteY399" fmla="*/ 1585178 h 1706880"/>
              <a:gd name="connsiteX400" fmla="*/ 9504372 w 12192000"/>
              <a:gd name="connsiteY400" fmla="*/ 1601264 h 1706880"/>
              <a:gd name="connsiteX401" fmla="*/ 9449760 w 12192000"/>
              <a:gd name="connsiteY401" fmla="*/ 1594278 h 1706880"/>
              <a:gd name="connsiteX402" fmla="*/ 9391588 w 12192000"/>
              <a:gd name="connsiteY402" fmla="*/ 1606212 h 1706880"/>
              <a:gd name="connsiteX403" fmla="*/ 9344444 w 12192000"/>
              <a:gd name="connsiteY403" fmla="*/ 1598003 h 1706880"/>
              <a:gd name="connsiteX404" fmla="*/ 9286852 w 12192000"/>
              <a:gd name="connsiteY404" fmla="*/ 1592717 h 1706880"/>
              <a:gd name="connsiteX405" fmla="*/ 9260287 w 12192000"/>
              <a:gd name="connsiteY405" fmla="*/ 1594773 h 1706880"/>
              <a:gd name="connsiteX406" fmla="*/ 9164147 w 12192000"/>
              <a:gd name="connsiteY406" fmla="*/ 1594282 h 1706880"/>
              <a:gd name="connsiteX407" fmla="*/ 9122353 w 12192000"/>
              <a:gd name="connsiteY407" fmla="*/ 1598444 h 1706880"/>
              <a:gd name="connsiteX408" fmla="*/ 9100267 w 12192000"/>
              <a:gd name="connsiteY408" fmla="*/ 1608589 h 1706880"/>
              <a:gd name="connsiteX409" fmla="*/ 9149797 w 12192000"/>
              <a:gd name="connsiteY409" fmla="*/ 1631006 h 1706880"/>
              <a:gd name="connsiteX410" fmla="*/ 9222187 w 12192000"/>
              <a:gd name="connsiteY410" fmla="*/ 1651038 h 1706880"/>
              <a:gd name="connsiteX411" fmla="*/ 9271535 w 12192000"/>
              <a:gd name="connsiteY411" fmla="*/ 1652937 h 1706880"/>
              <a:gd name="connsiteX412" fmla="*/ 9330590 w 12192000"/>
              <a:gd name="connsiteY412" fmla="*/ 1656055 h 1706880"/>
              <a:gd name="connsiteX413" fmla="*/ 9355537 w 12192000"/>
              <a:gd name="connsiteY413" fmla="*/ 1659990 h 1706880"/>
              <a:gd name="connsiteX414" fmla="*/ 9433642 w 12192000"/>
              <a:gd name="connsiteY414" fmla="*/ 1658208 h 1706880"/>
              <a:gd name="connsiteX415" fmla="*/ 9464276 w 12192000"/>
              <a:gd name="connsiteY415" fmla="*/ 1667706 h 1706880"/>
              <a:gd name="connsiteX416" fmla="*/ 9490565 w 12192000"/>
              <a:gd name="connsiteY416" fmla="*/ 1667109 h 1706880"/>
              <a:gd name="connsiteX417" fmla="*/ 9548692 w 12192000"/>
              <a:gd name="connsiteY417" fmla="*/ 1664864 h 1706880"/>
              <a:gd name="connsiteX418" fmla="*/ 9556185 w 12192000"/>
              <a:gd name="connsiteY418" fmla="*/ 1685702 h 1706880"/>
              <a:gd name="connsiteX419" fmla="*/ 9183960 w 12192000"/>
              <a:gd name="connsiteY419" fmla="*/ 1700029 h 1706880"/>
              <a:gd name="connsiteX420" fmla="*/ 8764987 w 12192000"/>
              <a:gd name="connsiteY420" fmla="*/ 1697942 h 1706880"/>
              <a:gd name="connsiteX421" fmla="*/ 9351727 w 12192000"/>
              <a:gd name="connsiteY421" fmla="*/ 306012 h 1706880"/>
              <a:gd name="connsiteX422" fmla="*/ 9344107 w 12192000"/>
              <a:gd name="connsiteY422" fmla="*/ 297942 h 1706880"/>
              <a:gd name="connsiteX423" fmla="*/ 9336487 w 12192000"/>
              <a:gd name="connsiteY423" fmla="*/ 301302 h 1706880"/>
              <a:gd name="connsiteX424" fmla="*/ 9344107 w 12192000"/>
              <a:gd name="connsiteY424" fmla="*/ 309372 h 1706880"/>
              <a:gd name="connsiteX425" fmla="*/ 9351727 w 12192000"/>
              <a:gd name="connsiteY425" fmla="*/ 306012 h 1706880"/>
              <a:gd name="connsiteX426" fmla="*/ 9121064 w 12192000"/>
              <a:gd name="connsiteY426" fmla="*/ 289528 h 1706880"/>
              <a:gd name="connsiteX427" fmla="*/ 9106458 w 12192000"/>
              <a:gd name="connsiteY427" fmla="*/ 288927 h 1706880"/>
              <a:gd name="connsiteX428" fmla="*/ 9111063 w 12192000"/>
              <a:gd name="connsiteY428" fmla="*/ 293530 h 1706880"/>
              <a:gd name="connsiteX429" fmla="*/ 9121064 w 12192000"/>
              <a:gd name="connsiteY429" fmla="*/ 289528 h 1706880"/>
              <a:gd name="connsiteX430" fmla="*/ 9569957 w 12192000"/>
              <a:gd name="connsiteY430" fmla="*/ 1692417 h 1706880"/>
              <a:gd name="connsiteX431" fmla="*/ 9635719 w 12192000"/>
              <a:gd name="connsiteY431" fmla="*/ 1661356 h 1706880"/>
              <a:gd name="connsiteX432" fmla="*/ 9676173 w 12192000"/>
              <a:gd name="connsiteY432" fmla="*/ 1657148 h 1706880"/>
              <a:gd name="connsiteX433" fmla="*/ 9695077 w 12192000"/>
              <a:gd name="connsiteY433" fmla="*/ 1650492 h 1706880"/>
              <a:gd name="connsiteX434" fmla="*/ 9694543 w 12192000"/>
              <a:gd name="connsiteY434" fmla="*/ 1690709 h 1706880"/>
              <a:gd name="connsiteX435" fmla="*/ 9569960 w 12192000"/>
              <a:gd name="connsiteY435" fmla="*/ 1692417 h 1706880"/>
              <a:gd name="connsiteX436" fmla="*/ 5385311 w 12192000"/>
              <a:gd name="connsiteY436" fmla="*/ 1657778 h 1706880"/>
              <a:gd name="connsiteX437" fmla="*/ 5405430 w 12192000"/>
              <a:gd name="connsiteY437" fmla="*/ 1631976 h 1706880"/>
              <a:gd name="connsiteX438" fmla="*/ 5412187 w 12192000"/>
              <a:gd name="connsiteY438" fmla="*/ 1650942 h 1706880"/>
              <a:gd name="connsiteX439" fmla="*/ 5385311 w 12192000"/>
              <a:gd name="connsiteY439" fmla="*/ 1657778 h 1706880"/>
              <a:gd name="connsiteX440" fmla="*/ 9819443 w 12192000"/>
              <a:gd name="connsiteY440" fmla="*/ 1608947 h 1706880"/>
              <a:gd name="connsiteX441" fmla="*/ 9819557 w 12192000"/>
              <a:gd name="connsiteY441" fmla="*/ 1590823 h 1706880"/>
              <a:gd name="connsiteX442" fmla="*/ 9898460 w 12192000"/>
              <a:gd name="connsiteY442" fmla="*/ 1564543 h 1706880"/>
              <a:gd name="connsiteX443" fmla="*/ 9923225 w 12192000"/>
              <a:gd name="connsiteY443" fmla="*/ 1586587 h 1706880"/>
              <a:gd name="connsiteX444" fmla="*/ 9885574 w 12192000"/>
              <a:gd name="connsiteY444" fmla="*/ 1604772 h 1706880"/>
              <a:gd name="connsiteX445" fmla="*/ 9843215 w 12192000"/>
              <a:gd name="connsiteY445" fmla="*/ 1612392 h 1706880"/>
              <a:gd name="connsiteX446" fmla="*/ 9819441 w 12192000"/>
              <a:gd name="connsiteY446" fmla="*/ 1608947 h 1706880"/>
              <a:gd name="connsiteX447" fmla="*/ 9938467 w 12192000"/>
              <a:gd name="connsiteY447" fmla="*/ 1597152 h 1706880"/>
              <a:gd name="connsiteX448" fmla="*/ 9957517 w 12192000"/>
              <a:gd name="connsiteY448" fmla="*/ 1581912 h 1706880"/>
              <a:gd name="connsiteX449" fmla="*/ 9976567 w 12192000"/>
              <a:gd name="connsiteY449" fmla="*/ 1597152 h 1706880"/>
              <a:gd name="connsiteX450" fmla="*/ 9957517 w 12192000"/>
              <a:gd name="connsiteY450" fmla="*/ 1612392 h 1706880"/>
              <a:gd name="connsiteX451" fmla="*/ 9938467 w 12192000"/>
              <a:gd name="connsiteY451" fmla="*/ 1597152 h 1706880"/>
              <a:gd name="connsiteX452" fmla="*/ 9600648 w 12192000"/>
              <a:gd name="connsiteY452" fmla="*/ 1599692 h 1706880"/>
              <a:gd name="connsiteX453" fmla="*/ 9595567 w 12192000"/>
              <a:gd name="connsiteY453" fmla="*/ 1561353 h 1706880"/>
              <a:gd name="connsiteX454" fmla="*/ 9642659 w 12192000"/>
              <a:gd name="connsiteY454" fmla="*/ 1531166 h 1706880"/>
              <a:gd name="connsiteX455" fmla="*/ 9717566 w 12192000"/>
              <a:gd name="connsiteY455" fmla="*/ 1536113 h 1706880"/>
              <a:gd name="connsiteX456" fmla="*/ 9769452 w 12192000"/>
              <a:gd name="connsiteY456" fmla="*/ 1541907 h 1706880"/>
              <a:gd name="connsiteX457" fmla="*/ 9760860 w 12192000"/>
              <a:gd name="connsiteY457" fmla="*/ 1559052 h 1706880"/>
              <a:gd name="connsiteX458" fmla="*/ 9740842 w 12192000"/>
              <a:gd name="connsiteY458" fmla="*/ 1569886 h 1706880"/>
              <a:gd name="connsiteX459" fmla="*/ 9647135 w 12192000"/>
              <a:gd name="connsiteY459" fmla="*/ 1591095 h 1706880"/>
              <a:gd name="connsiteX460" fmla="*/ 9621920 w 12192000"/>
              <a:gd name="connsiteY460" fmla="*/ 1597666 h 1706880"/>
              <a:gd name="connsiteX461" fmla="*/ 9600648 w 12192000"/>
              <a:gd name="connsiteY461" fmla="*/ 1599692 h 1706880"/>
              <a:gd name="connsiteX462" fmla="*/ 10860487 w 12192000"/>
              <a:gd name="connsiteY462" fmla="*/ 1482852 h 1706880"/>
              <a:gd name="connsiteX463" fmla="*/ 10879537 w 12192000"/>
              <a:gd name="connsiteY463" fmla="*/ 1467612 h 1706880"/>
              <a:gd name="connsiteX464" fmla="*/ 10898587 w 12192000"/>
              <a:gd name="connsiteY464" fmla="*/ 1482852 h 1706880"/>
              <a:gd name="connsiteX465" fmla="*/ 10879537 w 12192000"/>
              <a:gd name="connsiteY465" fmla="*/ 1498092 h 1706880"/>
              <a:gd name="connsiteX466" fmla="*/ 10860487 w 12192000"/>
              <a:gd name="connsiteY466" fmla="*/ 1482852 h 1706880"/>
              <a:gd name="connsiteX467" fmla="*/ 11506282 w 12192000"/>
              <a:gd name="connsiteY467" fmla="*/ 1271521 h 1706880"/>
              <a:gd name="connsiteX468" fmla="*/ 11447227 w 12192000"/>
              <a:gd name="connsiteY468" fmla="*/ 1257502 h 1706880"/>
              <a:gd name="connsiteX469" fmla="*/ 11559622 w 12192000"/>
              <a:gd name="connsiteY469" fmla="*/ 1236210 h 1706880"/>
              <a:gd name="connsiteX470" fmla="*/ 11652967 w 12192000"/>
              <a:gd name="connsiteY470" fmla="*/ 1247247 h 1706880"/>
              <a:gd name="connsiteX471" fmla="*/ 11643442 w 12192000"/>
              <a:gd name="connsiteY471" fmla="*/ 1265352 h 1706880"/>
              <a:gd name="connsiteX472" fmla="*/ 11506282 w 12192000"/>
              <a:gd name="connsiteY472" fmla="*/ 1271521 h 1706880"/>
              <a:gd name="connsiteX473" fmla="*/ 11664634 w 12192000"/>
              <a:gd name="connsiteY473" fmla="*/ 1239395 h 1706880"/>
              <a:gd name="connsiteX474" fmla="*/ 11694834 w 12192000"/>
              <a:gd name="connsiteY474" fmla="*/ 1225033 h 1706880"/>
              <a:gd name="connsiteX475" fmla="*/ 11706947 w 12192000"/>
              <a:gd name="connsiteY475" fmla="*/ 1235202 h 1706880"/>
              <a:gd name="connsiteX476" fmla="*/ 11664634 w 12192000"/>
              <a:gd name="connsiteY476" fmla="*/ 1239395 h 1706880"/>
              <a:gd name="connsiteX477" fmla="*/ 11655597 w 12192000"/>
              <a:gd name="connsiteY477" fmla="*/ 930073 h 1706880"/>
              <a:gd name="connsiteX478" fmla="*/ 11686000 w 12192000"/>
              <a:gd name="connsiteY478" fmla="*/ 908086 h 1706880"/>
              <a:gd name="connsiteX479" fmla="*/ 11712566 w 12192000"/>
              <a:gd name="connsiteY479" fmla="*/ 916600 h 1706880"/>
              <a:gd name="connsiteX480" fmla="*/ 11701122 w 12192000"/>
              <a:gd name="connsiteY480" fmla="*/ 930402 h 1706880"/>
              <a:gd name="connsiteX481" fmla="*/ 11686623 w 12192000"/>
              <a:gd name="connsiteY481" fmla="*/ 936117 h 1706880"/>
              <a:gd name="connsiteX482" fmla="*/ 11655597 w 12192000"/>
              <a:gd name="connsiteY482" fmla="*/ 930073 h 1706880"/>
              <a:gd name="connsiteX483" fmla="*/ 11734248 w 12192000"/>
              <a:gd name="connsiteY483" fmla="*/ 921512 h 1706880"/>
              <a:gd name="connsiteX484" fmla="*/ 11729167 w 12192000"/>
              <a:gd name="connsiteY484" fmla="*/ 902462 h 1706880"/>
              <a:gd name="connsiteX485" fmla="*/ 11751578 w 12192000"/>
              <a:gd name="connsiteY485" fmla="*/ 888492 h 1706880"/>
              <a:gd name="connsiteX486" fmla="*/ 11777907 w 12192000"/>
              <a:gd name="connsiteY486" fmla="*/ 914474 h 1706880"/>
              <a:gd name="connsiteX487" fmla="*/ 11734248 w 12192000"/>
              <a:gd name="connsiteY487" fmla="*/ 921512 h 1706880"/>
              <a:gd name="connsiteX488" fmla="*/ 11666302 w 12192000"/>
              <a:gd name="connsiteY488" fmla="*/ 445922 h 1706880"/>
              <a:gd name="connsiteX489" fmla="*/ 11679637 w 12192000"/>
              <a:gd name="connsiteY489" fmla="*/ 416052 h 1706880"/>
              <a:gd name="connsiteX490" fmla="*/ 11706307 w 12192000"/>
              <a:gd name="connsiteY490" fmla="*/ 430477 h 1706880"/>
              <a:gd name="connsiteX491" fmla="*/ 11694254 w 12192000"/>
              <a:gd name="connsiteY491" fmla="*/ 449527 h 1706880"/>
              <a:gd name="connsiteX492" fmla="*/ 11666302 w 12192000"/>
              <a:gd name="connsiteY492" fmla="*/ 445922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2192000" h="1706880">
                <a:moveTo>
                  <a:pt x="8764987" y="1697936"/>
                </a:moveTo>
                <a:cubicBezTo>
                  <a:pt x="8737746" y="1696788"/>
                  <a:pt x="8710314" y="1693742"/>
                  <a:pt x="8704027" y="1691166"/>
                </a:cubicBezTo>
                <a:cubicBezTo>
                  <a:pt x="8697741" y="1688590"/>
                  <a:pt x="8681281" y="1687234"/>
                  <a:pt x="8667452" y="1688154"/>
                </a:cubicBezTo>
                <a:cubicBezTo>
                  <a:pt x="8653621" y="1689073"/>
                  <a:pt x="8637552" y="1685881"/>
                  <a:pt x="8631743" y="1681060"/>
                </a:cubicBezTo>
                <a:cubicBezTo>
                  <a:pt x="8624114" y="1674728"/>
                  <a:pt x="8616953" y="1674557"/>
                  <a:pt x="8605956" y="1680443"/>
                </a:cubicBezTo>
                <a:cubicBezTo>
                  <a:pt x="8583101" y="1692674"/>
                  <a:pt x="8553319" y="1690262"/>
                  <a:pt x="8545065" y="1675512"/>
                </a:cubicBezTo>
                <a:cubicBezTo>
                  <a:pt x="8538692" y="1664125"/>
                  <a:pt x="8535306" y="1663736"/>
                  <a:pt x="8518924" y="1672503"/>
                </a:cubicBezTo>
                <a:cubicBezTo>
                  <a:pt x="8508343" y="1678166"/>
                  <a:pt x="8492887" y="1680285"/>
                  <a:pt x="8483623" y="1677345"/>
                </a:cubicBezTo>
                <a:cubicBezTo>
                  <a:pt x="8474558" y="1674468"/>
                  <a:pt x="8450118" y="1676478"/>
                  <a:pt x="8429309" y="1681811"/>
                </a:cubicBezTo>
                <a:cubicBezTo>
                  <a:pt x="8400035" y="1689313"/>
                  <a:pt x="8389420" y="1689453"/>
                  <a:pt x="8382398" y="1682430"/>
                </a:cubicBezTo>
                <a:cubicBezTo>
                  <a:pt x="8376885" y="1676918"/>
                  <a:pt x="8349225" y="1673335"/>
                  <a:pt x="8311979" y="1673310"/>
                </a:cubicBezTo>
                <a:cubicBezTo>
                  <a:pt x="8278241" y="1673287"/>
                  <a:pt x="8237410" y="1669594"/>
                  <a:pt x="8221242" y="1665105"/>
                </a:cubicBezTo>
                <a:cubicBezTo>
                  <a:pt x="8199444" y="1659052"/>
                  <a:pt x="8186101" y="1659323"/>
                  <a:pt x="8169612" y="1666152"/>
                </a:cubicBezTo>
                <a:cubicBezTo>
                  <a:pt x="8150953" y="1673881"/>
                  <a:pt x="8145170" y="1673363"/>
                  <a:pt x="8133638" y="1662927"/>
                </a:cubicBezTo>
                <a:cubicBezTo>
                  <a:pt x="8118182" y="1648940"/>
                  <a:pt x="8097702" y="1646648"/>
                  <a:pt x="8090617" y="1658112"/>
                </a:cubicBezTo>
                <a:cubicBezTo>
                  <a:pt x="8084147" y="1668581"/>
                  <a:pt x="8038497" y="1667697"/>
                  <a:pt x="8014212" y="1656632"/>
                </a:cubicBezTo>
                <a:cubicBezTo>
                  <a:pt x="7998730" y="1649578"/>
                  <a:pt x="7990962" y="1649578"/>
                  <a:pt x="7979667" y="1656632"/>
                </a:cubicBezTo>
                <a:cubicBezTo>
                  <a:pt x="7961919" y="1667715"/>
                  <a:pt x="7936998" y="1668467"/>
                  <a:pt x="7930597" y="1658112"/>
                </a:cubicBezTo>
                <a:cubicBezTo>
                  <a:pt x="7928008" y="1653921"/>
                  <a:pt x="7916006" y="1650492"/>
                  <a:pt x="7903927" y="1650492"/>
                </a:cubicBezTo>
                <a:cubicBezTo>
                  <a:pt x="7891849" y="1650492"/>
                  <a:pt x="7880004" y="1647316"/>
                  <a:pt x="7877604" y="1643433"/>
                </a:cubicBezTo>
                <a:cubicBezTo>
                  <a:pt x="7875134" y="1639436"/>
                  <a:pt x="7864094" y="1638998"/>
                  <a:pt x="7852153" y="1642423"/>
                </a:cubicBezTo>
                <a:cubicBezTo>
                  <a:pt x="7823115" y="1650751"/>
                  <a:pt x="7310372" y="1643839"/>
                  <a:pt x="7293659" y="1634895"/>
                </a:cubicBezTo>
                <a:cubicBezTo>
                  <a:pt x="7272393" y="1623513"/>
                  <a:pt x="6973992" y="1622772"/>
                  <a:pt x="6953332" y="1634050"/>
                </a:cubicBezTo>
                <a:cubicBezTo>
                  <a:pt x="6940813" y="1640883"/>
                  <a:pt x="6932068" y="1641203"/>
                  <a:pt x="6920918" y="1635236"/>
                </a:cubicBezTo>
                <a:cubicBezTo>
                  <a:pt x="6912520" y="1630742"/>
                  <a:pt x="6897946" y="1627976"/>
                  <a:pt x="6888533" y="1629089"/>
                </a:cubicBezTo>
                <a:cubicBezTo>
                  <a:pt x="6879119" y="1630203"/>
                  <a:pt x="6848605" y="1628379"/>
                  <a:pt x="6820723" y="1625036"/>
                </a:cubicBezTo>
                <a:cubicBezTo>
                  <a:pt x="6783269" y="1620545"/>
                  <a:pt x="6765855" y="1621564"/>
                  <a:pt x="6754048" y="1628938"/>
                </a:cubicBezTo>
                <a:cubicBezTo>
                  <a:pt x="6741243" y="1636935"/>
                  <a:pt x="6735059" y="1637039"/>
                  <a:pt x="6722931" y="1629465"/>
                </a:cubicBezTo>
                <a:cubicBezTo>
                  <a:pt x="6702388" y="1616636"/>
                  <a:pt x="6679679" y="1617560"/>
                  <a:pt x="6674352" y="1631442"/>
                </a:cubicBezTo>
                <a:cubicBezTo>
                  <a:pt x="6668940" y="1645544"/>
                  <a:pt x="6607611" y="1647187"/>
                  <a:pt x="6586183" y="1633806"/>
                </a:cubicBezTo>
                <a:cubicBezTo>
                  <a:pt x="6575511" y="1627141"/>
                  <a:pt x="6568967" y="1626977"/>
                  <a:pt x="6561485" y="1633188"/>
                </a:cubicBezTo>
                <a:cubicBezTo>
                  <a:pt x="6554543" y="1638948"/>
                  <a:pt x="6437778" y="1643178"/>
                  <a:pt x="6194467" y="1646481"/>
                </a:cubicBezTo>
                <a:cubicBezTo>
                  <a:pt x="5853160" y="1651116"/>
                  <a:pt x="5837745" y="1650728"/>
                  <a:pt x="5840279" y="1637574"/>
                </a:cubicBezTo>
                <a:cubicBezTo>
                  <a:pt x="5842561" y="1625731"/>
                  <a:pt x="5851114" y="1623822"/>
                  <a:pt x="5901879" y="1623822"/>
                </a:cubicBezTo>
                <a:cubicBezTo>
                  <a:pt x="5936330" y="1623822"/>
                  <a:pt x="5960829" y="1620636"/>
                  <a:pt x="5960828" y="1616157"/>
                </a:cubicBezTo>
                <a:cubicBezTo>
                  <a:pt x="5960826" y="1601549"/>
                  <a:pt x="6004842" y="1589126"/>
                  <a:pt x="6066745" y="1586261"/>
                </a:cubicBezTo>
                <a:cubicBezTo>
                  <a:pt x="6128128" y="1583421"/>
                  <a:pt x="6151327" y="1574695"/>
                  <a:pt x="6151327" y="1554449"/>
                </a:cubicBezTo>
                <a:cubicBezTo>
                  <a:pt x="6151327" y="1546123"/>
                  <a:pt x="6136009" y="1544905"/>
                  <a:pt x="6073222" y="1548241"/>
                </a:cubicBezTo>
                <a:cubicBezTo>
                  <a:pt x="6030264" y="1550524"/>
                  <a:pt x="5988259" y="1552213"/>
                  <a:pt x="5979877" y="1551995"/>
                </a:cubicBezTo>
                <a:cubicBezTo>
                  <a:pt x="5971495" y="1551777"/>
                  <a:pt x="5954666" y="1551656"/>
                  <a:pt x="5942479" y="1551728"/>
                </a:cubicBezTo>
                <a:cubicBezTo>
                  <a:pt x="5930292" y="1551797"/>
                  <a:pt x="5903122" y="1546145"/>
                  <a:pt x="5882100" y="1539163"/>
                </a:cubicBezTo>
                <a:cubicBezTo>
                  <a:pt x="5851472" y="1528990"/>
                  <a:pt x="5839150" y="1528178"/>
                  <a:pt x="5820069" y="1535078"/>
                </a:cubicBezTo>
                <a:cubicBezTo>
                  <a:pt x="5804295" y="1540782"/>
                  <a:pt x="5705082" y="1544062"/>
                  <a:pt x="5526118" y="1544796"/>
                </a:cubicBezTo>
                <a:cubicBezTo>
                  <a:pt x="5210022" y="1546093"/>
                  <a:pt x="5213722" y="1546102"/>
                  <a:pt x="5131690" y="1543898"/>
                </a:cubicBezTo>
                <a:cubicBezTo>
                  <a:pt x="5096860" y="1542962"/>
                  <a:pt x="5066285" y="1544274"/>
                  <a:pt x="5063745" y="1546814"/>
                </a:cubicBezTo>
                <a:cubicBezTo>
                  <a:pt x="5056012" y="1554547"/>
                  <a:pt x="4994313" y="1551960"/>
                  <a:pt x="4989201" y="1543688"/>
                </a:cubicBezTo>
                <a:cubicBezTo>
                  <a:pt x="4986568" y="1539429"/>
                  <a:pt x="4981402" y="1537805"/>
                  <a:pt x="4977722" y="1540080"/>
                </a:cubicBezTo>
                <a:cubicBezTo>
                  <a:pt x="4970051" y="1544821"/>
                  <a:pt x="4907106" y="1553569"/>
                  <a:pt x="4878787" y="1553830"/>
                </a:cubicBezTo>
                <a:cubicBezTo>
                  <a:pt x="4778997" y="1554750"/>
                  <a:pt x="4478725" y="1542592"/>
                  <a:pt x="4472061" y="1537362"/>
                </a:cubicBezTo>
                <a:cubicBezTo>
                  <a:pt x="4458004" y="1526330"/>
                  <a:pt x="4356188" y="1520820"/>
                  <a:pt x="4346444" y="1530563"/>
                </a:cubicBezTo>
                <a:cubicBezTo>
                  <a:pt x="4336962" y="1540046"/>
                  <a:pt x="4323912" y="1542057"/>
                  <a:pt x="4209039" y="1551741"/>
                </a:cubicBezTo>
                <a:cubicBezTo>
                  <a:pt x="4156147" y="1556200"/>
                  <a:pt x="4124916" y="1555783"/>
                  <a:pt x="4115016" y="1550485"/>
                </a:cubicBezTo>
                <a:cubicBezTo>
                  <a:pt x="4106321" y="1545831"/>
                  <a:pt x="4050427" y="1542908"/>
                  <a:pt x="3979819" y="1543415"/>
                </a:cubicBezTo>
                <a:cubicBezTo>
                  <a:pt x="3899854" y="1543988"/>
                  <a:pt x="3852625" y="1541170"/>
                  <a:pt x="3839126" y="1535019"/>
                </a:cubicBezTo>
                <a:cubicBezTo>
                  <a:pt x="3822265" y="1527337"/>
                  <a:pt x="3815163" y="1527912"/>
                  <a:pt x="3797415" y="1538396"/>
                </a:cubicBezTo>
                <a:cubicBezTo>
                  <a:pt x="3785651" y="1545345"/>
                  <a:pt x="3773913" y="1548918"/>
                  <a:pt x="3771330" y="1546336"/>
                </a:cubicBezTo>
                <a:cubicBezTo>
                  <a:pt x="3768748" y="1543753"/>
                  <a:pt x="3761322" y="1546051"/>
                  <a:pt x="3754827" y="1551440"/>
                </a:cubicBezTo>
                <a:cubicBezTo>
                  <a:pt x="3737302" y="1565985"/>
                  <a:pt x="3434638" y="1555245"/>
                  <a:pt x="3379346" y="1538116"/>
                </a:cubicBezTo>
                <a:cubicBezTo>
                  <a:pt x="3346439" y="1527922"/>
                  <a:pt x="3334577" y="1527308"/>
                  <a:pt x="3314035" y="1534736"/>
                </a:cubicBezTo>
                <a:cubicBezTo>
                  <a:pt x="3282567" y="1546115"/>
                  <a:pt x="3227384" y="1546421"/>
                  <a:pt x="3195745" y="1535391"/>
                </a:cubicBezTo>
                <a:cubicBezTo>
                  <a:pt x="3177711" y="1529105"/>
                  <a:pt x="3168854" y="1529240"/>
                  <a:pt x="3160799" y="1535925"/>
                </a:cubicBezTo>
                <a:cubicBezTo>
                  <a:pt x="3154865" y="1540849"/>
                  <a:pt x="3139522" y="1543226"/>
                  <a:pt x="3126704" y="1541206"/>
                </a:cubicBezTo>
                <a:cubicBezTo>
                  <a:pt x="3113886" y="1539186"/>
                  <a:pt x="3101275" y="1540968"/>
                  <a:pt x="3098680" y="1545167"/>
                </a:cubicBezTo>
                <a:cubicBezTo>
                  <a:pt x="3095992" y="1549515"/>
                  <a:pt x="3082611" y="1550671"/>
                  <a:pt x="3067587" y="1547853"/>
                </a:cubicBezTo>
                <a:cubicBezTo>
                  <a:pt x="3050452" y="1544638"/>
                  <a:pt x="3037001" y="1546401"/>
                  <a:pt x="3029193" y="1552883"/>
                </a:cubicBezTo>
                <a:cubicBezTo>
                  <a:pt x="3019802" y="1560680"/>
                  <a:pt x="2950623" y="1563208"/>
                  <a:pt x="2712804" y="1564445"/>
                </a:cubicBezTo>
                <a:cubicBezTo>
                  <a:pt x="2489319" y="1565608"/>
                  <a:pt x="2405506" y="1568458"/>
                  <a:pt x="2397417" y="1575172"/>
                </a:cubicBezTo>
                <a:cubicBezTo>
                  <a:pt x="2389073" y="1582097"/>
                  <a:pt x="2384262" y="1582175"/>
                  <a:pt x="2377580" y="1575493"/>
                </a:cubicBezTo>
                <a:cubicBezTo>
                  <a:pt x="2365883" y="1563796"/>
                  <a:pt x="2269443" y="1564125"/>
                  <a:pt x="2236677" y="1575973"/>
                </a:cubicBezTo>
                <a:cubicBezTo>
                  <a:pt x="2218061" y="1582705"/>
                  <a:pt x="2209491" y="1582948"/>
                  <a:pt x="2205656" y="1576855"/>
                </a:cubicBezTo>
                <a:cubicBezTo>
                  <a:pt x="2197568" y="1564004"/>
                  <a:pt x="2170821" y="1561091"/>
                  <a:pt x="2162257" y="1572128"/>
                </a:cubicBezTo>
                <a:cubicBezTo>
                  <a:pt x="2156382" y="1579701"/>
                  <a:pt x="2111024" y="1581843"/>
                  <a:pt x="1964137" y="1581485"/>
                </a:cubicBezTo>
                <a:cubicBezTo>
                  <a:pt x="1859362" y="1581229"/>
                  <a:pt x="1746847" y="1581462"/>
                  <a:pt x="1714104" y="1582001"/>
                </a:cubicBezTo>
                <a:cubicBezTo>
                  <a:pt x="1677909" y="1582598"/>
                  <a:pt x="1650291" y="1579433"/>
                  <a:pt x="1643657" y="1573926"/>
                </a:cubicBezTo>
                <a:cubicBezTo>
                  <a:pt x="1635089" y="1566816"/>
                  <a:pt x="1628510" y="1567642"/>
                  <a:pt x="1613058" y="1577767"/>
                </a:cubicBezTo>
                <a:cubicBezTo>
                  <a:pt x="1598817" y="1587098"/>
                  <a:pt x="1577455" y="1590583"/>
                  <a:pt x="1535820" y="1590366"/>
                </a:cubicBezTo>
                <a:cubicBezTo>
                  <a:pt x="1504166" y="1590200"/>
                  <a:pt x="1471432" y="1593724"/>
                  <a:pt x="1463076" y="1598196"/>
                </a:cubicBezTo>
                <a:cubicBezTo>
                  <a:pt x="1451928" y="1604162"/>
                  <a:pt x="1442990" y="1603709"/>
                  <a:pt x="1429513" y="1596497"/>
                </a:cubicBezTo>
                <a:cubicBezTo>
                  <a:pt x="1414791" y="1588617"/>
                  <a:pt x="1405992" y="1588530"/>
                  <a:pt x="1385181" y="1596055"/>
                </a:cubicBezTo>
                <a:cubicBezTo>
                  <a:pt x="1364445" y="1603553"/>
                  <a:pt x="1356098" y="1603496"/>
                  <a:pt x="1343732" y="1595774"/>
                </a:cubicBezTo>
                <a:cubicBezTo>
                  <a:pt x="1331513" y="1588143"/>
                  <a:pt x="1326279" y="1588072"/>
                  <a:pt x="1318914" y="1595438"/>
                </a:cubicBezTo>
                <a:cubicBezTo>
                  <a:pt x="1307762" y="1606589"/>
                  <a:pt x="866609" y="1609081"/>
                  <a:pt x="859780" y="1598031"/>
                </a:cubicBezTo>
                <a:cubicBezTo>
                  <a:pt x="857489" y="1594324"/>
                  <a:pt x="840142" y="1588970"/>
                  <a:pt x="821231" y="1586134"/>
                </a:cubicBezTo>
                <a:cubicBezTo>
                  <a:pt x="802319" y="1583298"/>
                  <a:pt x="786847" y="1577759"/>
                  <a:pt x="786847" y="1573825"/>
                </a:cubicBezTo>
                <a:cubicBezTo>
                  <a:pt x="786847" y="1569891"/>
                  <a:pt x="777366" y="1566672"/>
                  <a:pt x="765779" y="1566672"/>
                </a:cubicBezTo>
                <a:cubicBezTo>
                  <a:pt x="754192" y="1566672"/>
                  <a:pt x="732760" y="1560294"/>
                  <a:pt x="718154" y="1552499"/>
                </a:cubicBezTo>
                <a:cubicBezTo>
                  <a:pt x="703547" y="1544703"/>
                  <a:pt x="683025" y="1535659"/>
                  <a:pt x="672547" y="1532400"/>
                </a:cubicBezTo>
                <a:cubicBezTo>
                  <a:pt x="662070" y="1529142"/>
                  <a:pt x="645319" y="1520089"/>
                  <a:pt x="635324" y="1512284"/>
                </a:cubicBezTo>
                <a:cubicBezTo>
                  <a:pt x="625330" y="1504478"/>
                  <a:pt x="611518" y="1498092"/>
                  <a:pt x="604633" y="1498092"/>
                </a:cubicBezTo>
                <a:cubicBezTo>
                  <a:pt x="585884" y="1498092"/>
                  <a:pt x="564284" y="1468780"/>
                  <a:pt x="549011" y="1422609"/>
                </a:cubicBezTo>
                <a:cubicBezTo>
                  <a:pt x="541516" y="1399953"/>
                  <a:pt x="526812" y="1370178"/>
                  <a:pt x="516335" y="1356442"/>
                </a:cubicBezTo>
                <a:cubicBezTo>
                  <a:pt x="505859" y="1342707"/>
                  <a:pt x="497287" y="1326097"/>
                  <a:pt x="497287" y="1319531"/>
                </a:cubicBezTo>
                <a:cubicBezTo>
                  <a:pt x="497287" y="1312422"/>
                  <a:pt x="490708" y="1307592"/>
                  <a:pt x="481026" y="1307592"/>
                </a:cubicBezTo>
                <a:cubicBezTo>
                  <a:pt x="472082" y="1307592"/>
                  <a:pt x="451204" y="1303529"/>
                  <a:pt x="434628" y="1298563"/>
                </a:cubicBezTo>
                <a:cubicBezTo>
                  <a:pt x="411400" y="1291604"/>
                  <a:pt x="401175" y="1291604"/>
                  <a:pt x="390032" y="1298563"/>
                </a:cubicBezTo>
                <a:cubicBezTo>
                  <a:pt x="382080" y="1303529"/>
                  <a:pt x="373851" y="1307592"/>
                  <a:pt x="371747" y="1307592"/>
                </a:cubicBezTo>
                <a:cubicBezTo>
                  <a:pt x="369642" y="1307592"/>
                  <a:pt x="368738" y="1286161"/>
                  <a:pt x="369739" y="1259967"/>
                </a:cubicBezTo>
                <a:cubicBezTo>
                  <a:pt x="371427" y="1215736"/>
                  <a:pt x="370333" y="1212169"/>
                  <a:pt x="354412" y="1209907"/>
                </a:cubicBezTo>
                <a:cubicBezTo>
                  <a:pt x="344982" y="1208568"/>
                  <a:pt x="337267" y="1204606"/>
                  <a:pt x="337267" y="1201103"/>
                </a:cubicBezTo>
                <a:cubicBezTo>
                  <a:pt x="337267" y="1197600"/>
                  <a:pt x="325571" y="1180735"/>
                  <a:pt x="311277" y="1163626"/>
                </a:cubicBezTo>
                <a:cubicBezTo>
                  <a:pt x="296982" y="1146516"/>
                  <a:pt x="280694" y="1122114"/>
                  <a:pt x="275082" y="1109399"/>
                </a:cubicBezTo>
                <a:cubicBezTo>
                  <a:pt x="267507" y="1092240"/>
                  <a:pt x="255055" y="1082618"/>
                  <a:pt x="226777" y="1072076"/>
                </a:cubicBezTo>
                <a:cubicBezTo>
                  <a:pt x="202303" y="1062951"/>
                  <a:pt x="187811" y="1052791"/>
                  <a:pt x="186255" y="1043667"/>
                </a:cubicBezTo>
                <a:cubicBezTo>
                  <a:pt x="184922" y="1035854"/>
                  <a:pt x="178921" y="1018657"/>
                  <a:pt x="172920" y="1005450"/>
                </a:cubicBezTo>
                <a:cubicBezTo>
                  <a:pt x="166917" y="992244"/>
                  <a:pt x="162007" y="975849"/>
                  <a:pt x="162007" y="969016"/>
                </a:cubicBezTo>
                <a:cubicBezTo>
                  <a:pt x="162007" y="962184"/>
                  <a:pt x="156863" y="954620"/>
                  <a:pt x="150577" y="952208"/>
                </a:cubicBezTo>
                <a:cubicBezTo>
                  <a:pt x="144290" y="949795"/>
                  <a:pt x="139147" y="940266"/>
                  <a:pt x="139147" y="931032"/>
                </a:cubicBezTo>
                <a:cubicBezTo>
                  <a:pt x="139147" y="921797"/>
                  <a:pt x="130515" y="892216"/>
                  <a:pt x="119965" y="865296"/>
                </a:cubicBezTo>
                <a:cubicBezTo>
                  <a:pt x="109415" y="838375"/>
                  <a:pt x="102289" y="812426"/>
                  <a:pt x="104130" y="807629"/>
                </a:cubicBezTo>
                <a:cubicBezTo>
                  <a:pt x="105970" y="802833"/>
                  <a:pt x="104132" y="795565"/>
                  <a:pt x="100045" y="791478"/>
                </a:cubicBezTo>
                <a:cubicBezTo>
                  <a:pt x="91133" y="782566"/>
                  <a:pt x="79840" y="636448"/>
                  <a:pt x="78733" y="515741"/>
                </a:cubicBezTo>
                <a:cubicBezTo>
                  <a:pt x="78291" y="467890"/>
                  <a:pt x="75000" y="425027"/>
                  <a:pt x="71414" y="420491"/>
                </a:cubicBezTo>
                <a:cubicBezTo>
                  <a:pt x="67827" y="415954"/>
                  <a:pt x="63211" y="381231"/>
                  <a:pt x="61156" y="343329"/>
                </a:cubicBezTo>
                <a:cubicBezTo>
                  <a:pt x="59101" y="305427"/>
                  <a:pt x="53925" y="267708"/>
                  <a:pt x="49653" y="259509"/>
                </a:cubicBezTo>
                <a:cubicBezTo>
                  <a:pt x="24040" y="210344"/>
                  <a:pt x="-8157" y="4572"/>
                  <a:pt x="9765" y="4572"/>
                </a:cubicBezTo>
                <a:cubicBezTo>
                  <a:pt x="14709" y="4572"/>
                  <a:pt x="34699" y="20368"/>
                  <a:pt x="54186" y="39675"/>
                </a:cubicBezTo>
                <a:cubicBezTo>
                  <a:pt x="94303" y="79420"/>
                  <a:pt x="116716" y="90487"/>
                  <a:pt x="143486" y="83768"/>
                </a:cubicBezTo>
                <a:cubicBezTo>
                  <a:pt x="156642" y="80466"/>
                  <a:pt x="162007" y="73841"/>
                  <a:pt x="162007" y="60896"/>
                </a:cubicBezTo>
                <a:cubicBezTo>
                  <a:pt x="162007" y="41238"/>
                  <a:pt x="166183" y="40121"/>
                  <a:pt x="230587" y="42554"/>
                </a:cubicBezTo>
                <a:cubicBezTo>
                  <a:pt x="249446" y="43266"/>
                  <a:pt x="268135" y="47013"/>
                  <a:pt x="272116" y="50881"/>
                </a:cubicBezTo>
                <a:cubicBezTo>
                  <a:pt x="276097" y="54748"/>
                  <a:pt x="284670" y="57933"/>
                  <a:pt x="291166" y="57959"/>
                </a:cubicBezTo>
                <a:cubicBezTo>
                  <a:pt x="297662" y="57985"/>
                  <a:pt x="312798" y="63128"/>
                  <a:pt x="324803" y="69389"/>
                </a:cubicBezTo>
                <a:cubicBezTo>
                  <a:pt x="336807" y="75650"/>
                  <a:pt x="361465" y="80772"/>
                  <a:pt x="379598" y="80772"/>
                </a:cubicBezTo>
                <a:cubicBezTo>
                  <a:pt x="397732" y="80772"/>
                  <a:pt x="414687" y="84201"/>
                  <a:pt x="417277" y="88392"/>
                </a:cubicBezTo>
                <a:cubicBezTo>
                  <a:pt x="419867" y="92583"/>
                  <a:pt x="429229" y="96012"/>
                  <a:pt x="438082" y="96012"/>
                </a:cubicBezTo>
                <a:cubicBezTo>
                  <a:pt x="446934" y="96012"/>
                  <a:pt x="460469" y="101706"/>
                  <a:pt x="468159" y="108665"/>
                </a:cubicBezTo>
                <a:cubicBezTo>
                  <a:pt x="480483" y="119818"/>
                  <a:pt x="503902" y="121129"/>
                  <a:pt x="665675" y="119722"/>
                </a:cubicBezTo>
                <a:cubicBezTo>
                  <a:pt x="791941" y="118623"/>
                  <a:pt x="853747" y="115292"/>
                  <a:pt x="863749" y="109045"/>
                </a:cubicBezTo>
                <a:cubicBezTo>
                  <a:pt x="875059" y="101982"/>
                  <a:pt x="881647" y="102065"/>
                  <a:pt x="893423" y="109419"/>
                </a:cubicBezTo>
                <a:cubicBezTo>
                  <a:pt x="911605" y="120774"/>
                  <a:pt x="939247" y="121880"/>
                  <a:pt x="939247" y="111252"/>
                </a:cubicBezTo>
                <a:cubicBezTo>
                  <a:pt x="939247" y="101101"/>
                  <a:pt x="972144" y="101477"/>
                  <a:pt x="982411" y="111745"/>
                </a:cubicBezTo>
                <a:cubicBezTo>
                  <a:pt x="995829" y="125162"/>
                  <a:pt x="1389632" y="124301"/>
                  <a:pt x="1407877" y="110815"/>
                </a:cubicBezTo>
                <a:cubicBezTo>
                  <a:pt x="1412068" y="107717"/>
                  <a:pt x="1548639" y="103976"/>
                  <a:pt x="1711369" y="102502"/>
                </a:cubicBezTo>
                <a:cubicBezTo>
                  <a:pt x="1986165" y="100013"/>
                  <a:pt x="2007936" y="100772"/>
                  <a:pt x="2017009" y="113157"/>
                </a:cubicBezTo>
                <a:cubicBezTo>
                  <a:pt x="2022719" y="120951"/>
                  <a:pt x="2036718" y="126492"/>
                  <a:pt x="2050702" y="126492"/>
                </a:cubicBezTo>
                <a:cubicBezTo>
                  <a:pt x="2063861" y="126492"/>
                  <a:pt x="2074627" y="129921"/>
                  <a:pt x="2074627" y="134112"/>
                </a:cubicBezTo>
                <a:cubicBezTo>
                  <a:pt x="2074627" y="138303"/>
                  <a:pt x="2079771" y="141732"/>
                  <a:pt x="2086057" y="141732"/>
                </a:cubicBezTo>
                <a:cubicBezTo>
                  <a:pt x="2092343" y="141732"/>
                  <a:pt x="2097487" y="138458"/>
                  <a:pt x="2097487" y="134457"/>
                </a:cubicBezTo>
                <a:cubicBezTo>
                  <a:pt x="2097487" y="130456"/>
                  <a:pt x="2110346" y="124826"/>
                  <a:pt x="2126062" y="121946"/>
                </a:cubicBezTo>
                <a:cubicBezTo>
                  <a:pt x="2141778" y="119066"/>
                  <a:pt x="2161401" y="112053"/>
                  <a:pt x="2169668" y="106361"/>
                </a:cubicBezTo>
                <a:cubicBezTo>
                  <a:pt x="2189975" y="92379"/>
                  <a:pt x="2234984" y="93286"/>
                  <a:pt x="2256139" y="108103"/>
                </a:cubicBezTo>
                <a:cubicBezTo>
                  <a:pt x="2270651" y="118268"/>
                  <a:pt x="2275353" y="118572"/>
                  <a:pt x="2285650" y="110008"/>
                </a:cubicBezTo>
                <a:cubicBezTo>
                  <a:pt x="2294110" y="102973"/>
                  <a:pt x="2335848" y="98247"/>
                  <a:pt x="2420578" y="94731"/>
                </a:cubicBezTo>
                <a:cubicBezTo>
                  <a:pt x="2488052" y="91931"/>
                  <a:pt x="2546686" y="89356"/>
                  <a:pt x="2550877" y="89008"/>
                </a:cubicBezTo>
                <a:cubicBezTo>
                  <a:pt x="2555068" y="88661"/>
                  <a:pt x="2626497" y="89237"/>
                  <a:pt x="2709607" y="90289"/>
                </a:cubicBezTo>
                <a:cubicBezTo>
                  <a:pt x="2843372" y="91982"/>
                  <a:pt x="2861837" y="93733"/>
                  <a:pt x="2870467" y="105537"/>
                </a:cubicBezTo>
                <a:cubicBezTo>
                  <a:pt x="2880866" y="119759"/>
                  <a:pt x="2928067" y="124443"/>
                  <a:pt x="2928067" y="111252"/>
                </a:cubicBezTo>
                <a:cubicBezTo>
                  <a:pt x="2928067" y="106877"/>
                  <a:pt x="2951590" y="103614"/>
                  <a:pt x="2983312" y="103590"/>
                </a:cubicBezTo>
                <a:cubicBezTo>
                  <a:pt x="3013697" y="103566"/>
                  <a:pt x="3050559" y="100457"/>
                  <a:pt x="3065227" y="96681"/>
                </a:cubicBezTo>
                <a:cubicBezTo>
                  <a:pt x="3079896" y="92904"/>
                  <a:pt x="3358589" y="87854"/>
                  <a:pt x="3684545" y="85458"/>
                </a:cubicBezTo>
                <a:cubicBezTo>
                  <a:pt x="4078129" y="82565"/>
                  <a:pt x="4282246" y="78397"/>
                  <a:pt x="4292240" y="73049"/>
                </a:cubicBezTo>
                <a:cubicBezTo>
                  <a:pt x="4303039" y="67269"/>
                  <a:pt x="4312025" y="67531"/>
                  <a:pt x="4324068" y="73977"/>
                </a:cubicBezTo>
                <a:cubicBezTo>
                  <a:pt x="4336570" y="80667"/>
                  <a:pt x="4341589" y="80736"/>
                  <a:pt x="4343753" y="74245"/>
                </a:cubicBezTo>
                <a:cubicBezTo>
                  <a:pt x="4347617" y="62652"/>
                  <a:pt x="4387455" y="63122"/>
                  <a:pt x="4406451" y="74985"/>
                </a:cubicBezTo>
                <a:cubicBezTo>
                  <a:pt x="4418498" y="82509"/>
                  <a:pt x="4424676" y="82509"/>
                  <a:pt x="4436724" y="74985"/>
                </a:cubicBezTo>
                <a:cubicBezTo>
                  <a:pt x="4456082" y="62896"/>
                  <a:pt x="4486153" y="62896"/>
                  <a:pt x="4505511" y="74985"/>
                </a:cubicBezTo>
                <a:cubicBezTo>
                  <a:pt x="4516987" y="82152"/>
                  <a:pt x="4524016" y="82334"/>
                  <a:pt x="4534579" y="75737"/>
                </a:cubicBezTo>
                <a:cubicBezTo>
                  <a:pt x="4543994" y="69858"/>
                  <a:pt x="4645915" y="65267"/>
                  <a:pt x="4848904" y="61578"/>
                </a:cubicBezTo>
                <a:cubicBezTo>
                  <a:pt x="5017122" y="58522"/>
                  <a:pt x="5151252" y="53032"/>
                  <a:pt x="5153739" y="49101"/>
                </a:cubicBezTo>
                <a:cubicBezTo>
                  <a:pt x="5156407" y="44886"/>
                  <a:pt x="5166500" y="45244"/>
                  <a:pt x="5179001" y="49997"/>
                </a:cubicBezTo>
                <a:cubicBezTo>
                  <a:pt x="5205511" y="60076"/>
                  <a:pt x="5257439" y="60257"/>
                  <a:pt x="5263597" y="50292"/>
                </a:cubicBezTo>
                <a:cubicBezTo>
                  <a:pt x="5269733" y="40363"/>
                  <a:pt x="5313127" y="40363"/>
                  <a:pt x="5313127" y="50292"/>
                </a:cubicBezTo>
                <a:cubicBezTo>
                  <a:pt x="5313127" y="54774"/>
                  <a:pt x="5339797" y="57912"/>
                  <a:pt x="5377897" y="57912"/>
                </a:cubicBezTo>
                <a:cubicBezTo>
                  <a:pt x="5415997" y="57912"/>
                  <a:pt x="5442667" y="54774"/>
                  <a:pt x="5442667" y="50292"/>
                </a:cubicBezTo>
                <a:cubicBezTo>
                  <a:pt x="5442667" y="39596"/>
                  <a:pt x="5635256" y="40189"/>
                  <a:pt x="5645985" y="50918"/>
                </a:cubicBezTo>
                <a:cubicBezTo>
                  <a:pt x="5651899" y="56832"/>
                  <a:pt x="5658619" y="56423"/>
                  <a:pt x="5669750" y="49471"/>
                </a:cubicBezTo>
                <a:cubicBezTo>
                  <a:pt x="5681083" y="42394"/>
                  <a:pt x="5688007" y="42027"/>
                  <a:pt x="5695414" y="48110"/>
                </a:cubicBezTo>
                <a:cubicBezTo>
                  <a:pt x="5701674" y="53252"/>
                  <a:pt x="5750624" y="56767"/>
                  <a:pt x="5823277" y="57293"/>
                </a:cubicBezTo>
                <a:cubicBezTo>
                  <a:pt x="5913427" y="57945"/>
                  <a:pt x="5945040" y="60794"/>
                  <a:pt x="5958264" y="69458"/>
                </a:cubicBezTo>
                <a:cubicBezTo>
                  <a:pt x="5980567" y="84071"/>
                  <a:pt x="6024857" y="84006"/>
                  <a:pt x="6037027" y="69342"/>
                </a:cubicBezTo>
                <a:cubicBezTo>
                  <a:pt x="6043058" y="62076"/>
                  <a:pt x="6059889" y="57912"/>
                  <a:pt x="6083231" y="57912"/>
                </a:cubicBezTo>
                <a:cubicBezTo>
                  <a:pt x="6103425" y="57912"/>
                  <a:pt x="6122067" y="54483"/>
                  <a:pt x="6124657" y="50292"/>
                </a:cubicBezTo>
                <a:cubicBezTo>
                  <a:pt x="6130995" y="40037"/>
                  <a:pt x="6155922" y="40653"/>
                  <a:pt x="6173281" y="51495"/>
                </a:cubicBezTo>
                <a:cubicBezTo>
                  <a:pt x="6181720" y="56764"/>
                  <a:pt x="6193185" y="57812"/>
                  <a:pt x="6201753" y="54095"/>
                </a:cubicBezTo>
                <a:cubicBezTo>
                  <a:pt x="6209642" y="50673"/>
                  <a:pt x="6219526" y="48888"/>
                  <a:pt x="6223717" y="50130"/>
                </a:cubicBezTo>
                <a:cubicBezTo>
                  <a:pt x="6256863" y="59949"/>
                  <a:pt x="6346819" y="71775"/>
                  <a:pt x="6363323" y="68482"/>
                </a:cubicBezTo>
                <a:cubicBezTo>
                  <a:pt x="6383855" y="64386"/>
                  <a:pt x="6398872" y="74314"/>
                  <a:pt x="6420940" y="106576"/>
                </a:cubicBezTo>
                <a:cubicBezTo>
                  <a:pt x="6429424" y="118979"/>
                  <a:pt x="6443738" y="121459"/>
                  <a:pt x="6525364" y="124668"/>
                </a:cubicBezTo>
                <a:cubicBezTo>
                  <a:pt x="6577391" y="126713"/>
                  <a:pt x="6624320" y="131872"/>
                  <a:pt x="6629653" y="136134"/>
                </a:cubicBezTo>
                <a:cubicBezTo>
                  <a:pt x="6635466" y="140779"/>
                  <a:pt x="6723954" y="145168"/>
                  <a:pt x="6850633" y="147095"/>
                </a:cubicBezTo>
                <a:cubicBezTo>
                  <a:pt x="6974556" y="148980"/>
                  <a:pt x="7068620" y="153587"/>
                  <a:pt x="7078128" y="158238"/>
                </a:cubicBezTo>
                <a:cubicBezTo>
                  <a:pt x="7090191" y="164138"/>
                  <a:pt x="7098965" y="163338"/>
                  <a:pt x="7112418" y="155112"/>
                </a:cubicBezTo>
                <a:cubicBezTo>
                  <a:pt x="7136152" y="140598"/>
                  <a:pt x="7210842" y="138535"/>
                  <a:pt x="7229104" y="151889"/>
                </a:cubicBezTo>
                <a:cubicBezTo>
                  <a:pt x="7239129" y="159219"/>
                  <a:pt x="7252087" y="160418"/>
                  <a:pt x="7274449" y="156084"/>
                </a:cubicBezTo>
                <a:cubicBezTo>
                  <a:pt x="7291668" y="152746"/>
                  <a:pt x="7381195" y="149879"/>
                  <a:pt x="7473397" y="149712"/>
                </a:cubicBezTo>
                <a:cubicBezTo>
                  <a:pt x="7622620" y="149442"/>
                  <a:pt x="7643549" y="150938"/>
                  <a:pt x="7663898" y="163324"/>
                </a:cubicBezTo>
                <a:cubicBezTo>
                  <a:pt x="7683736" y="175399"/>
                  <a:pt x="7700862" y="176921"/>
                  <a:pt x="7793438" y="174841"/>
                </a:cubicBezTo>
                <a:cubicBezTo>
                  <a:pt x="7852112" y="173523"/>
                  <a:pt x="7913834" y="172253"/>
                  <a:pt x="7930597" y="172020"/>
                </a:cubicBezTo>
                <a:cubicBezTo>
                  <a:pt x="8006616" y="170963"/>
                  <a:pt x="8195390" y="188289"/>
                  <a:pt x="8210973" y="197753"/>
                </a:cubicBezTo>
                <a:cubicBezTo>
                  <a:pt x="8220216" y="203367"/>
                  <a:pt x="8246637" y="208523"/>
                  <a:pt x="8269687" y="209212"/>
                </a:cubicBezTo>
                <a:cubicBezTo>
                  <a:pt x="8292738" y="209900"/>
                  <a:pt x="8312740" y="213859"/>
                  <a:pt x="8314138" y="218008"/>
                </a:cubicBezTo>
                <a:cubicBezTo>
                  <a:pt x="8318443" y="230797"/>
                  <a:pt x="8399029" y="227316"/>
                  <a:pt x="8404092" y="214122"/>
                </a:cubicBezTo>
                <a:cubicBezTo>
                  <a:pt x="8409998" y="198732"/>
                  <a:pt x="8420552" y="199707"/>
                  <a:pt x="8456468" y="218956"/>
                </a:cubicBezTo>
                <a:cubicBezTo>
                  <a:pt x="8483272" y="233322"/>
                  <a:pt x="8502824" y="235659"/>
                  <a:pt x="8623996" y="238980"/>
                </a:cubicBezTo>
                <a:cubicBezTo>
                  <a:pt x="8699445" y="241048"/>
                  <a:pt x="8767178" y="245851"/>
                  <a:pt x="8774512" y="249654"/>
                </a:cubicBezTo>
                <a:cubicBezTo>
                  <a:pt x="8783077" y="254095"/>
                  <a:pt x="8787847" y="253746"/>
                  <a:pt x="8787847" y="248680"/>
                </a:cubicBezTo>
                <a:cubicBezTo>
                  <a:pt x="8787847" y="238171"/>
                  <a:pt x="8858724" y="238516"/>
                  <a:pt x="8869283" y="249076"/>
                </a:cubicBezTo>
                <a:cubicBezTo>
                  <a:pt x="8874025" y="253817"/>
                  <a:pt x="8879400" y="254395"/>
                  <a:pt x="8881852" y="250427"/>
                </a:cubicBezTo>
                <a:cubicBezTo>
                  <a:pt x="8887799" y="240805"/>
                  <a:pt x="9085317" y="246786"/>
                  <a:pt x="9097575" y="256960"/>
                </a:cubicBezTo>
                <a:cubicBezTo>
                  <a:pt x="9104823" y="262975"/>
                  <a:pt x="9110716" y="261912"/>
                  <a:pt x="9119649" y="252979"/>
                </a:cubicBezTo>
                <a:cubicBezTo>
                  <a:pt x="9134763" y="237865"/>
                  <a:pt x="9138387" y="237843"/>
                  <a:pt x="9159650" y="252737"/>
                </a:cubicBezTo>
                <a:cubicBezTo>
                  <a:pt x="9172486" y="261727"/>
                  <a:pt x="9192098" y="264158"/>
                  <a:pt x="9238916" y="262562"/>
                </a:cubicBezTo>
                <a:cubicBezTo>
                  <a:pt x="9281646" y="261105"/>
                  <a:pt x="9302067" y="263261"/>
                  <a:pt x="9304128" y="269445"/>
                </a:cubicBezTo>
                <a:cubicBezTo>
                  <a:pt x="9306284" y="275915"/>
                  <a:pt x="9327127" y="277287"/>
                  <a:pt x="9378174" y="274319"/>
                </a:cubicBezTo>
                <a:cubicBezTo>
                  <a:pt x="9449654" y="270162"/>
                  <a:pt x="9471318" y="276649"/>
                  <a:pt x="9451647" y="296320"/>
                </a:cubicBezTo>
                <a:cubicBezTo>
                  <a:pt x="9437043" y="310925"/>
                  <a:pt x="9442249" y="316992"/>
                  <a:pt x="9469388" y="316992"/>
                </a:cubicBezTo>
                <a:cubicBezTo>
                  <a:pt x="9483808" y="316992"/>
                  <a:pt x="9498010" y="320879"/>
                  <a:pt x="9500947" y="325630"/>
                </a:cubicBezTo>
                <a:cubicBezTo>
                  <a:pt x="9504545" y="331452"/>
                  <a:pt x="9524567" y="332886"/>
                  <a:pt x="9562356" y="330028"/>
                </a:cubicBezTo>
                <a:cubicBezTo>
                  <a:pt x="9593195" y="327695"/>
                  <a:pt x="9618434" y="328095"/>
                  <a:pt x="9618443" y="330915"/>
                </a:cubicBezTo>
                <a:cubicBezTo>
                  <a:pt x="9618443" y="338218"/>
                  <a:pt x="9818420" y="337296"/>
                  <a:pt x="9829781" y="329941"/>
                </a:cubicBezTo>
                <a:cubicBezTo>
                  <a:pt x="9834963" y="326585"/>
                  <a:pt x="9852108" y="327423"/>
                  <a:pt x="9867881" y="331803"/>
                </a:cubicBezTo>
                <a:cubicBezTo>
                  <a:pt x="9909279" y="343300"/>
                  <a:pt x="9939047" y="341689"/>
                  <a:pt x="9955193" y="327078"/>
                </a:cubicBezTo>
                <a:cubicBezTo>
                  <a:pt x="9966013" y="317285"/>
                  <a:pt x="9971399" y="316396"/>
                  <a:pt x="9978271" y="323268"/>
                </a:cubicBezTo>
                <a:cubicBezTo>
                  <a:pt x="9983201" y="328198"/>
                  <a:pt x="9995122" y="332232"/>
                  <a:pt x="10004762" y="332232"/>
                </a:cubicBezTo>
                <a:cubicBezTo>
                  <a:pt x="10014662" y="332232"/>
                  <a:pt x="10022287" y="336850"/>
                  <a:pt x="10022287" y="342847"/>
                </a:cubicBezTo>
                <a:cubicBezTo>
                  <a:pt x="10022287" y="356575"/>
                  <a:pt x="10039031" y="362712"/>
                  <a:pt x="10076490" y="362712"/>
                </a:cubicBezTo>
                <a:cubicBezTo>
                  <a:pt x="10095048" y="362712"/>
                  <a:pt x="10108133" y="366743"/>
                  <a:pt x="10110620" y="373227"/>
                </a:cubicBezTo>
                <a:cubicBezTo>
                  <a:pt x="10113701" y="381254"/>
                  <a:pt x="10126270" y="382810"/>
                  <a:pt x="10163721" y="379804"/>
                </a:cubicBezTo>
                <a:cubicBezTo>
                  <a:pt x="10202856" y="376663"/>
                  <a:pt x="10212787" y="378054"/>
                  <a:pt x="10212787" y="386675"/>
                </a:cubicBezTo>
                <a:cubicBezTo>
                  <a:pt x="10212787" y="392939"/>
                  <a:pt x="10227505" y="401831"/>
                  <a:pt x="10247789" y="407819"/>
                </a:cubicBezTo>
                <a:cubicBezTo>
                  <a:pt x="10280180" y="417383"/>
                  <a:pt x="10282550" y="419779"/>
                  <a:pt x="10279588" y="439963"/>
                </a:cubicBezTo>
                <a:cubicBezTo>
                  <a:pt x="10277099" y="456915"/>
                  <a:pt x="10279375" y="461772"/>
                  <a:pt x="10289801" y="461772"/>
                </a:cubicBezTo>
                <a:cubicBezTo>
                  <a:pt x="10298770" y="461772"/>
                  <a:pt x="10304014" y="454828"/>
                  <a:pt x="10305626" y="440817"/>
                </a:cubicBezTo>
                <a:cubicBezTo>
                  <a:pt x="10307793" y="421980"/>
                  <a:pt x="10311387" y="419621"/>
                  <a:pt x="10341165" y="417483"/>
                </a:cubicBezTo>
                <a:cubicBezTo>
                  <a:pt x="10361706" y="416007"/>
                  <a:pt x="10372516" y="417978"/>
                  <a:pt x="10369616" y="422671"/>
                </a:cubicBezTo>
                <a:cubicBezTo>
                  <a:pt x="10362130" y="434784"/>
                  <a:pt x="10379990" y="441141"/>
                  <a:pt x="10392450" y="430799"/>
                </a:cubicBezTo>
                <a:cubicBezTo>
                  <a:pt x="10401474" y="423311"/>
                  <a:pt x="10407451" y="423325"/>
                  <a:pt x="10421543" y="430866"/>
                </a:cubicBezTo>
                <a:cubicBezTo>
                  <a:pt x="10433519" y="437276"/>
                  <a:pt x="10443951" y="438002"/>
                  <a:pt x="10453668" y="433103"/>
                </a:cubicBezTo>
                <a:cubicBezTo>
                  <a:pt x="10461582" y="429113"/>
                  <a:pt x="10478873" y="420215"/>
                  <a:pt x="10492093" y="413330"/>
                </a:cubicBezTo>
                <a:cubicBezTo>
                  <a:pt x="10520293" y="398643"/>
                  <a:pt x="10653898" y="395390"/>
                  <a:pt x="10667565" y="409057"/>
                </a:cubicBezTo>
                <a:cubicBezTo>
                  <a:pt x="10673479" y="414972"/>
                  <a:pt x="10680373" y="414453"/>
                  <a:pt x="10691948" y="407225"/>
                </a:cubicBezTo>
                <a:cubicBezTo>
                  <a:pt x="10704896" y="399139"/>
                  <a:pt x="10711081" y="399016"/>
                  <a:pt x="10723224" y="406599"/>
                </a:cubicBezTo>
                <a:cubicBezTo>
                  <a:pt x="10731549" y="411798"/>
                  <a:pt x="10743551" y="416052"/>
                  <a:pt x="10749894" y="416052"/>
                </a:cubicBezTo>
                <a:cubicBezTo>
                  <a:pt x="10756238" y="416052"/>
                  <a:pt x="10761427" y="420767"/>
                  <a:pt x="10761427" y="426529"/>
                </a:cubicBezTo>
                <a:cubicBezTo>
                  <a:pt x="10761427" y="438729"/>
                  <a:pt x="10794035" y="446532"/>
                  <a:pt x="10845019" y="446532"/>
                </a:cubicBezTo>
                <a:cubicBezTo>
                  <a:pt x="10871873" y="446532"/>
                  <a:pt x="10884653" y="450584"/>
                  <a:pt x="10895459" y="462525"/>
                </a:cubicBezTo>
                <a:cubicBezTo>
                  <a:pt x="10907786" y="476147"/>
                  <a:pt x="10914460" y="477599"/>
                  <a:pt x="10940455" y="472319"/>
                </a:cubicBezTo>
                <a:cubicBezTo>
                  <a:pt x="10978878" y="464514"/>
                  <a:pt x="11117046" y="466315"/>
                  <a:pt x="11174492" y="475369"/>
                </a:cubicBezTo>
                <a:cubicBezTo>
                  <a:pt x="11198414" y="479139"/>
                  <a:pt x="11220703" y="479984"/>
                  <a:pt x="11224022" y="477245"/>
                </a:cubicBezTo>
                <a:cubicBezTo>
                  <a:pt x="11227342" y="474507"/>
                  <a:pt x="11274634" y="474274"/>
                  <a:pt x="11329117" y="476728"/>
                </a:cubicBezTo>
                <a:cubicBezTo>
                  <a:pt x="11383600" y="479183"/>
                  <a:pt x="11477898" y="478219"/>
                  <a:pt x="11538667" y="474587"/>
                </a:cubicBezTo>
                <a:cubicBezTo>
                  <a:pt x="11599436" y="470955"/>
                  <a:pt x="11702306" y="469777"/>
                  <a:pt x="11767267" y="471969"/>
                </a:cubicBezTo>
                <a:cubicBezTo>
                  <a:pt x="11881854" y="475837"/>
                  <a:pt x="11912047" y="471820"/>
                  <a:pt x="11912047" y="452708"/>
                </a:cubicBezTo>
                <a:cubicBezTo>
                  <a:pt x="11912047" y="426361"/>
                  <a:pt x="11999018" y="410779"/>
                  <a:pt x="12008477" y="435431"/>
                </a:cubicBezTo>
                <a:cubicBezTo>
                  <a:pt x="12012484" y="445868"/>
                  <a:pt x="12014571" y="445759"/>
                  <a:pt x="12027062" y="434455"/>
                </a:cubicBezTo>
                <a:cubicBezTo>
                  <a:pt x="12039915" y="422824"/>
                  <a:pt x="12043299" y="422741"/>
                  <a:pt x="12066125" y="433500"/>
                </a:cubicBezTo>
                <a:cubicBezTo>
                  <a:pt x="12079909" y="439998"/>
                  <a:pt x="12100515" y="443454"/>
                  <a:pt x="12112072" y="441208"/>
                </a:cubicBezTo>
                <a:cubicBezTo>
                  <a:pt x="12140385" y="435705"/>
                  <a:pt x="12139216" y="451520"/>
                  <a:pt x="12109144" y="480822"/>
                </a:cubicBezTo>
                <a:cubicBezTo>
                  <a:pt x="12082392" y="506890"/>
                  <a:pt x="12072067" y="529267"/>
                  <a:pt x="12072067" y="561183"/>
                </a:cubicBezTo>
                <a:cubicBezTo>
                  <a:pt x="12072067" y="578505"/>
                  <a:pt x="12076249" y="584451"/>
                  <a:pt x="12091044" y="588164"/>
                </a:cubicBezTo>
                <a:cubicBezTo>
                  <a:pt x="12112228" y="593481"/>
                  <a:pt x="12160240" y="589268"/>
                  <a:pt x="12180652" y="580300"/>
                </a:cubicBezTo>
                <a:cubicBezTo>
                  <a:pt x="12192449" y="575117"/>
                  <a:pt x="12193987" y="579292"/>
                  <a:pt x="12193987" y="616489"/>
                </a:cubicBezTo>
                <a:cubicBezTo>
                  <a:pt x="12193987" y="654088"/>
                  <a:pt x="12191506" y="660625"/>
                  <a:pt x="12170543" y="678265"/>
                </a:cubicBezTo>
                <a:cubicBezTo>
                  <a:pt x="12157497" y="689241"/>
                  <a:pt x="12137604" y="697992"/>
                  <a:pt x="12125694" y="697992"/>
                </a:cubicBezTo>
                <a:cubicBezTo>
                  <a:pt x="12096312" y="697992"/>
                  <a:pt x="12067441" y="714382"/>
                  <a:pt x="12070384" y="729392"/>
                </a:cubicBezTo>
                <a:cubicBezTo>
                  <a:pt x="12071715" y="736184"/>
                  <a:pt x="12066639" y="743954"/>
                  <a:pt x="12059101" y="746658"/>
                </a:cubicBezTo>
                <a:cubicBezTo>
                  <a:pt x="12036898" y="754625"/>
                  <a:pt x="12008144" y="772763"/>
                  <a:pt x="11999807" y="784060"/>
                </a:cubicBezTo>
                <a:cubicBezTo>
                  <a:pt x="11995545" y="789836"/>
                  <a:pt x="11984246" y="798724"/>
                  <a:pt x="11974699" y="803810"/>
                </a:cubicBezTo>
                <a:cubicBezTo>
                  <a:pt x="11965152" y="808895"/>
                  <a:pt x="11959353" y="816314"/>
                  <a:pt x="11961813" y="820294"/>
                </a:cubicBezTo>
                <a:cubicBezTo>
                  <a:pt x="11964274" y="824275"/>
                  <a:pt x="11955902" y="827532"/>
                  <a:pt x="11943209" y="827532"/>
                </a:cubicBezTo>
                <a:cubicBezTo>
                  <a:pt x="11930516" y="827532"/>
                  <a:pt x="11908882" y="833800"/>
                  <a:pt x="11895134" y="841460"/>
                </a:cubicBezTo>
                <a:cubicBezTo>
                  <a:pt x="11869410" y="855794"/>
                  <a:pt x="11849029" y="857712"/>
                  <a:pt x="11691067" y="860658"/>
                </a:cubicBezTo>
                <a:cubicBezTo>
                  <a:pt x="11629497" y="861807"/>
                  <a:pt x="11598339" y="865600"/>
                  <a:pt x="11586292" y="873415"/>
                </a:cubicBezTo>
                <a:cubicBezTo>
                  <a:pt x="11563059" y="888488"/>
                  <a:pt x="11564707" y="902209"/>
                  <a:pt x="11590102" y="905131"/>
                </a:cubicBezTo>
                <a:cubicBezTo>
                  <a:pt x="11605174" y="906865"/>
                  <a:pt x="11611057" y="911821"/>
                  <a:pt x="11611057" y="922782"/>
                </a:cubicBezTo>
                <a:cubicBezTo>
                  <a:pt x="11611057" y="935608"/>
                  <a:pt x="11605192" y="938395"/>
                  <a:pt x="11574031" y="940378"/>
                </a:cubicBezTo>
                <a:cubicBezTo>
                  <a:pt x="11544936" y="942230"/>
                  <a:pt x="11536175" y="945903"/>
                  <a:pt x="11533137" y="957523"/>
                </a:cubicBezTo>
                <a:cubicBezTo>
                  <a:pt x="11529862" y="970048"/>
                  <a:pt x="11522406" y="972312"/>
                  <a:pt x="11484439" y="972312"/>
                </a:cubicBezTo>
                <a:cubicBezTo>
                  <a:pt x="11436491" y="972312"/>
                  <a:pt x="11429770" y="965372"/>
                  <a:pt x="11450795" y="937573"/>
                </a:cubicBezTo>
                <a:cubicBezTo>
                  <a:pt x="11466293" y="917083"/>
                  <a:pt x="11465165" y="893295"/>
                  <a:pt x="11447957" y="877723"/>
                </a:cubicBezTo>
                <a:cubicBezTo>
                  <a:pt x="11435675" y="866608"/>
                  <a:pt x="11431023" y="866105"/>
                  <a:pt x="11417668" y="874446"/>
                </a:cubicBezTo>
                <a:cubicBezTo>
                  <a:pt x="11405216" y="882222"/>
                  <a:pt x="11399919" y="882332"/>
                  <a:pt x="11392554" y="874966"/>
                </a:cubicBezTo>
                <a:cubicBezTo>
                  <a:pt x="11379544" y="861956"/>
                  <a:pt x="11336736" y="863290"/>
                  <a:pt x="11325307" y="877062"/>
                </a:cubicBezTo>
                <a:cubicBezTo>
                  <a:pt x="11318693" y="885031"/>
                  <a:pt x="11301135" y="888492"/>
                  <a:pt x="11267313" y="888492"/>
                </a:cubicBezTo>
                <a:cubicBezTo>
                  <a:pt x="11221552" y="888492"/>
                  <a:pt x="11218910" y="889462"/>
                  <a:pt x="11220622" y="905637"/>
                </a:cubicBezTo>
                <a:cubicBezTo>
                  <a:pt x="11222189" y="920438"/>
                  <a:pt x="11218393" y="923114"/>
                  <a:pt x="11192858" y="925207"/>
                </a:cubicBezTo>
                <a:cubicBezTo>
                  <a:pt x="11176590" y="926540"/>
                  <a:pt x="11159616" y="923969"/>
                  <a:pt x="11155139" y="919492"/>
                </a:cubicBezTo>
                <a:cubicBezTo>
                  <a:pt x="11150662" y="915015"/>
                  <a:pt x="11140762" y="911352"/>
                  <a:pt x="11133137" y="911352"/>
                </a:cubicBezTo>
                <a:cubicBezTo>
                  <a:pt x="11122159" y="911352"/>
                  <a:pt x="11120270" y="915311"/>
                  <a:pt x="11124059" y="930402"/>
                </a:cubicBezTo>
                <a:cubicBezTo>
                  <a:pt x="11128767" y="949165"/>
                  <a:pt x="11128138" y="949452"/>
                  <a:pt x="11082293" y="949452"/>
                </a:cubicBezTo>
                <a:cubicBezTo>
                  <a:pt x="11041030" y="949452"/>
                  <a:pt x="11035747" y="951159"/>
                  <a:pt x="11035747" y="964496"/>
                </a:cubicBezTo>
                <a:cubicBezTo>
                  <a:pt x="11035747" y="981316"/>
                  <a:pt x="11001021" y="1002693"/>
                  <a:pt x="10973261" y="1002961"/>
                </a:cubicBezTo>
                <a:cubicBezTo>
                  <a:pt x="10963622" y="1003054"/>
                  <a:pt x="10947165" y="1009836"/>
                  <a:pt x="10936687" y="1018032"/>
                </a:cubicBezTo>
                <a:cubicBezTo>
                  <a:pt x="10916144" y="1034100"/>
                  <a:pt x="10887148" y="1037967"/>
                  <a:pt x="10879537" y="1025652"/>
                </a:cubicBezTo>
                <a:cubicBezTo>
                  <a:pt x="10876947" y="1021461"/>
                  <a:pt x="10866876" y="1018032"/>
                  <a:pt x="10857158" y="1018032"/>
                </a:cubicBezTo>
                <a:cubicBezTo>
                  <a:pt x="10847439" y="1018032"/>
                  <a:pt x="10826366" y="1012549"/>
                  <a:pt x="10810328" y="1005848"/>
                </a:cubicBezTo>
                <a:cubicBezTo>
                  <a:pt x="10787800" y="996435"/>
                  <a:pt x="10768089" y="994823"/>
                  <a:pt x="10723672" y="998761"/>
                </a:cubicBezTo>
                <a:cubicBezTo>
                  <a:pt x="10646695" y="1005585"/>
                  <a:pt x="10601480" y="1005602"/>
                  <a:pt x="10530922" y="998837"/>
                </a:cubicBezTo>
                <a:cubicBezTo>
                  <a:pt x="10496508" y="995535"/>
                  <a:pt x="10471867" y="996055"/>
                  <a:pt x="10471867" y="1000082"/>
                </a:cubicBezTo>
                <a:cubicBezTo>
                  <a:pt x="10471867" y="1009548"/>
                  <a:pt x="10263979" y="1006261"/>
                  <a:pt x="10245753" y="996506"/>
                </a:cubicBezTo>
                <a:cubicBezTo>
                  <a:pt x="10237745" y="992220"/>
                  <a:pt x="10204402" y="988573"/>
                  <a:pt x="10171657" y="988402"/>
                </a:cubicBezTo>
                <a:cubicBezTo>
                  <a:pt x="10138234" y="988228"/>
                  <a:pt x="10107463" y="984223"/>
                  <a:pt x="10101495" y="979270"/>
                </a:cubicBezTo>
                <a:cubicBezTo>
                  <a:pt x="10093440" y="972585"/>
                  <a:pt x="10088265" y="972609"/>
                  <a:pt x="10080115" y="979373"/>
                </a:cubicBezTo>
                <a:cubicBezTo>
                  <a:pt x="10073059" y="985229"/>
                  <a:pt x="10067725" y="985644"/>
                  <a:pt x="10064595" y="980579"/>
                </a:cubicBezTo>
                <a:cubicBezTo>
                  <a:pt x="10061972" y="976335"/>
                  <a:pt x="10035092" y="972413"/>
                  <a:pt x="10004862" y="971865"/>
                </a:cubicBezTo>
                <a:cubicBezTo>
                  <a:pt x="9893004" y="969834"/>
                  <a:pt x="9874815" y="968048"/>
                  <a:pt x="9871730" y="958793"/>
                </a:cubicBezTo>
                <a:cubicBezTo>
                  <a:pt x="9867997" y="947595"/>
                  <a:pt x="9834645" y="946286"/>
                  <a:pt x="9827977" y="957076"/>
                </a:cubicBezTo>
                <a:cubicBezTo>
                  <a:pt x="9822196" y="966429"/>
                  <a:pt x="9755587" y="967311"/>
                  <a:pt x="9755587" y="958034"/>
                </a:cubicBezTo>
                <a:cubicBezTo>
                  <a:pt x="9755587" y="954369"/>
                  <a:pt x="9720440" y="950978"/>
                  <a:pt x="9677482" y="950496"/>
                </a:cubicBezTo>
                <a:cubicBezTo>
                  <a:pt x="9634525" y="950014"/>
                  <a:pt x="9580920" y="946595"/>
                  <a:pt x="9558360" y="942896"/>
                </a:cubicBezTo>
                <a:cubicBezTo>
                  <a:pt x="9535800" y="939198"/>
                  <a:pt x="9510922" y="937851"/>
                  <a:pt x="9503075" y="939903"/>
                </a:cubicBezTo>
                <a:cubicBezTo>
                  <a:pt x="9495227" y="941955"/>
                  <a:pt x="9484538" y="940516"/>
                  <a:pt x="9479322" y="936704"/>
                </a:cubicBezTo>
                <a:cubicBezTo>
                  <a:pt x="9469663" y="929647"/>
                  <a:pt x="9423478" y="930536"/>
                  <a:pt x="9373582" y="938742"/>
                </a:cubicBezTo>
                <a:cubicBezTo>
                  <a:pt x="9356916" y="941482"/>
                  <a:pt x="9343855" y="939972"/>
                  <a:pt x="9340747" y="934944"/>
                </a:cubicBezTo>
                <a:cubicBezTo>
                  <a:pt x="9332937" y="922305"/>
                  <a:pt x="9324049" y="924727"/>
                  <a:pt x="9301477" y="945646"/>
                </a:cubicBezTo>
                <a:cubicBezTo>
                  <a:pt x="9279638" y="965886"/>
                  <a:pt x="9239540" y="971381"/>
                  <a:pt x="9224372" y="956212"/>
                </a:cubicBezTo>
                <a:cubicBezTo>
                  <a:pt x="9216319" y="948160"/>
                  <a:pt x="9200140" y="949033"/>
                  <a:pt x="9129742" y="961322"/>
                </a:cubicBezTo>
                <a:cubicBezTo>
                  <a:pt x="9112809" y="964278"/>
                  <a:pt x="9100064" y="962913"/>
                  <a:pt x="9096907" y="957804"/>
                </a:cubicBezTo>
                <a:cubicBezTo>
                  <a:pt x="9090147" y="946865"/>
                  <a:pt x="9052374" y="947057"/>
                  <a:pt x="9041343" y="958088"/>
                </a:cubicBezTo>
                <a:cubicBezTo>
                  <a:pt x="9036193" y="963239"/>
                  <a:pt x="9027127" y="964252"/>
                  <a:pt x="9018865" y="960600"/>
                </a:cubicBezTo>
                <a:cubicBezTo>
                  <a:pt x="9011248" y="957234"/>
                  <a:pt x="8989586" y="953543"/>
                  <a:pt x="8970727" y="952397"/>
                </a:cubicBezTo>
                <a:cubicBezTo>
                  <a:pt x="8900882" y="948153"/>
                  <a:pt x="8728972" y="942523"/>
                  <a:pt x="8675627" y="942733"/>
                </a:cubicBezTo>
                <a:cubicBezTo>
                  <a:pt x="8645339" y="942852"/>
                  <a:pt x="8608703" y="938662"/>
                  <a:pt x="8594214" y="933423"/>
                </a:cubicBezTo>
                <a:cubicBezTo>
                  <a:pt x="8573090" y="925785"/>
                  <a:pt x="8565579" y="925799"/>
                  <a:pt x="8556304" y="933499"/>
                </a:cubicBezTo>
                <a:cubicBezTo>
                  <a:pt x="8548540" y="939943"/>
                  <a:pt x="8521446" y="942656"/>
                  <a:pt x="8473888" y="941753"/>
                </a:cubicBezTo>
                <a:cubicBezTo>
                  <a:pt x="8383452" y="940035"/>
                  <a:pt x="8376367" y="940506"/>
                  <a:pt x="8376367" y="948235"/>
                </a:cubicBezTo>
                <a:cubicBezTo>
                  <a:pt x="8376367" y="957343"/>
                  <a:pt x="8411848" y="972318"/>
                  <a:pt x="8433426" y="972318"/>
                </a:cubicBezTo>
                <a:cubicBezTo>
                  <a:pt x="8443459" y="972318"/>
                  <a:pt x="8453491" y="975268"/>
                  <a:pt x="8455718" y="978873"/>
                </a:cubicBezTo>
                <a:cubicBezTo>
                  <a:pt x="8457948" y="982479"/>
                  <a:pt x="8489721" y="987859"/>
                  <a:pt x="8526326" y="990829"/>
                </a:cubicBezTo>
                <a:cubicBezTo>
                  <a:pt x="8562933" y="993799"/>
                  <a:pt x="8596123" y="998231"/>
                  <a:pt x="8600082" y="1000678"/>
                </a:cubicBezTo>
                <a:cubicBezTo>
                  <a:pt x="8607922" y="1005524"/>
                  <a:pt x="8612355" y="1005893"/>
                  <a:pt x="8743761" y="1012634"/>
                </a:cubicBezTo>
                <a:cubicBezTo>
                  <a:pt x="8792857" y="1015152"/>
                  <a:pt x="8839237" y="1020537"/>
                  <a:pt x="8846829" y="1024600"/>
                </a:cubicBezTo>
                <a:cubicBezTo>
                  <a:pt x="8854423" y="1028663"/>
                  <a:pt x="8913687" y="1034278"/>
                  <a:pt x="8978528" y="1037077"/>
                </a:cubicBezTo>
                <a:cubicBezTo>
                  <a:pt x="9043370" y="1039876"/>
                  <a:pt x="9099860" y="1044990"/>
                  <a:pt x="9104059" y="1048443"/>
                </a:cubicBezTo>
                <a:cubicBezTo>
                  <a:pt x="9108261" y="1051895"/>
                  <a:pt x="9147701" y="1056996"/>
                  <a:pt x="9191707" y="1059778"/>
                </a:cubicBezTo>
                <a:cubicBezTo>
                  <a:pt x="9235713" y="1062559"/>
                  <a:pt x="9280290" y="1067809"/>
                  <a:pt x="9290767" y="1071442"/>
                </a:cubicBezTo>
                <a:cubicBezTo>
                  <a:pt x="9311293" y="1078561"/>
                  <a:pt x="9527298" y="1091687"/>
                  <a:pt x="9736537" y="1098529"/>
                </a:cubicBezTo>
                <a:cubicBezTo>
                  <a:pt x="9807784" y="1100859"/>
                  <a:pt x="9871221" y="1104837"/>
                  <a:pt x="9877507" y="1107369"/>
                </a:cubicBezTo>
                <a:cubicBezTo>
                  <a:pt x="9893206" y="1113691"/>
                  <a:pt x="9914304" y="1115993"/>
                  <a:pt x="10007047" y="1121503"/>
                </a:cubicBezTo>
                <a:cubicBezTo>
                  <a:pt x="10051053" y="1124117"/>
                  <a:pt x="10090315" y="1129339"/>
                  <a:pt x="10094297" y="1133107"/>
                </a:cubicBezTo>
                <a:cubicBezTo>
                  <a:pt x="10098278" y="1136875"/>
                  <a:pt x="10142855" y="1139979"/>
                  <a:pt x="10193357" y="1140005"/>
                </a:cubicBezTo>
                <a:cubicBezTo>
                  <a:pt x="10255213" y="1140036"/>
                  <a:pt x="10291564" y="1143385"/>
                  <a:pt x="10304748" y="1150265"/>
                </a:cubicBezTo>
                <a:cubicBezTo>
                  <a:pt x="10316888" y="1156600"/>
                  <a:pt x="10367515" y="1162456"/>
                  <a:pt x="10438098" y="1165689"/>
                </a:cubicBezTo>
                <a:cubicBezTo>
                  <a:pt x="10607621" y="1173454"/>
                  <a:pt x="10749060" y="1185953"/>
                  <a:pt x="10757237" y="1193891"/>
                </a:cubicBezTo>
                <a:cubicBezTo>
                  <a:pt x="10761218" y="1197756"/>
                  <a:pt x="10807947" y="1200918"/>
                  <a:pt x="10861079" y="1200918"/>
                </a:cubicBezTo>
                <a:cubicBezTo>
                  <a:pt x="10937652" y="1200918"/>
                  <a:pt x="10959648" y="1203288"/>
                  <a:pt x="10967167" y="1212348"/>
                </a:cubicBezTo>
                <a:cubicBezTo>
                  <a:pt x="10977804" y="1225165"/>
                  <a:pt x="11024667" y="1227922"/>
                  <a:pt x="11031937" y="1216158"/>
                </a:cubicBezTo>
                <a:cubicBezTo>
                  <a:pt x="11039662" y="1203660"/>
                  <a:pt x="11081467" y="1206876"/>
                  <a:pt x="11081467" y="1219968"/>
                </a:cubicBezTo>
                <a:cubicBezTo>
                  <a:pt x="11081467" y="1228499"/>
                  <a:pt x="11090650" y="1231444"/>
                  <a:pt x="11117662" y="1231580"/>
                </a:cubicBezTo>
                <a:cubicBezTo>
                  <a:pt x="11137570" y="1231680"/>
                  <a:pt x="11166451" y="1234688"/>
                  <a:pt x="11181843" y="1238265"/>
                </a:cubicBezTo>
                <a:cubicBezTo>
                  <a:pt x="11197236" y="1241841"/>
                  <a:pt x="11212666" y="1242198"/>
                  <a:pt x="11216133" y="1239056"/>
                </a:cubicBezTo>
                <a:cubicBezTo>
                  <a:pt x="11226036" y="1230084"/>
                  <a:pt x="11308664" y="1222964"/>
                  <a:pt x="11313429" y="1230672"/>
                </a:cubicBezTo>
                <a:cubicBezTo>
                  <a:pt x="11315780" y="1234477"/>
                  <a:pt x="11335233" y="1240001"/>
                  <a:pt x="11356658" y="1242948"/>
                </a:cubicBezTo>
                <a:lnTo>
                  <a:pt x="11395611" y="1248305"/>
                </a:lnTo>
                <a:lnTo>
                  <a:pt x="11391194" y="1275519"/>
                </a:lnTo>
                <a:cubicBezTo>
                  <a:pt x="11383566" y="1322531"/>
                  <a:pt x="11375873" y="1325501"/>
                  <a:pt x="11286169" y="1316060"/>
                </a:cubicBezTo>
                <a:cubicBezTo>
                  <a:pt x="11242734" y="1311489"/>
                  <a:pt x="11187856" y="1308065"/>
                  <a:pt x="11164215" y="1308452"/>
                </a:cubicBezTo>
                <a:cubicBezTo>
                  <a:pt x="11140576" y="1308838"/>
                  <a:pt x="11113978" y="1306851"/>
                  <a:pt x="11105106" y="1304036"/>
                </a:cubicBezTo>
                <a:cubicBezTo>
                  <a:pt x="11095792" y="1301079"/>
                  <a:pt x="11078862" y="1303967"/>
                  <a:pt x="11065031" y="1310863"/>
                </a:cubicBezTo>
                <a:cubicBezTo>
                  <a:pt x="11051860" y="1317433"/>
                  <a:pt x="11037312" y="1320126"/>
                  <a:pt x="11032701" y="1316847"/>
                </a:cubicBezTo>
                <a:cubicBezTo>
                  <a:pt x="11021961" y="1309208"/>
                  <a:pt x="10935903" y="1309949"/>
                  <a:pt x="10923352" y="1317789"/>
                </a:cubicBezTo>
                <a:cubicBezTo>
                  <a:pt x="10910355" y="1325907"/>
                  <a:pt x="10911451" y="1360012"/>
                  <a:pt x="10925581" y="1387107"/>
                </a:cubicBezTo>
                <a:cubicBezTo>
                  <a:pt x="10943603" y="1421667"/>
                  <a:pt x="10935166" y="1432188"/>
                  <a:pt x="10893224" y="1427460"/>
                </a:cubicBezTo>
                <a:cubicBezTo>
                  <a:pt x="10862189" y="1423962"/>
                  <a:pt x="10855816" y="1425782"/>
                  <a:pt x="10843275" y="1441724"/>
                </a:cubicBezTo>
                <a:cubicBezTo>
                  <a:pt x="10835370" y="1451775"/>
                  <a:pt x="10823842" y="1459998"/>
                  <a:pt x="10817659" y="1459998"/>
                </a:cubicBezTo>
                <a:cubicBezTo>
                  <a:pt x="10811475" y="1459998"/>
                  <a:pt x="10798225" y="1469428"/>
                  <a:pt x="10788213" y="1480953"/>
                </a:cubicBezTo>
                <a:cubicBezTo>
                  <a:pt x="10772300" y="1499272"/>
                  <a:pt x="10768044" y="1500710"/>
                  <a:pt x="10754392" y="1492383"/>
                </a:cubicBezTo>
                <a:cubicBezTo>
                  <a:pt x="10745802" y="1487145"/>
                  <a:pt x="10733952" y="1482858"/>
                  <a:pt x="10728056" y="1482858"/>
                </a:cubicBezTo>
                <a:cubicBezTo>
                  <a:pt x="10722161" y="1482858"/>
                  <a:pt x="10715349" y="1477677"/>
                  <a:pt x="10712919" y="1471344"/>
                </a:cubicBezTo>
                <a:cubicBezTo>
                  <a:pt x="10709549" y="1462562"/>
                  <a:pt x="10698637" y="1460421"/>
                  <a:pt x="10666946" y="1462324"/>
                </a:cubicBezTo>
                <a:cubicBezTo>
                  <a:pt x="10644091" y="1463697"/>
                  <a:pt x="10620852" y="1468584"/>
                  <a:pt x="10615304" y="1473184"/>
                </a:cubicBezTo>
                <a:cubicBezTo>
                  <a:pt x="10603626" y="1482867"/>
                  <a:pt x="10534148" y="1483540"/>
                  <a:pt x="10528268" y="1474027"/>
                </a:cubicBezTo>
                <a:cubicBezTo>
                  <a:pt x="10526091" y="1470502"/>
                  <a:pt x="10514590" y="1467618"/>
                  <a:pt x="10502713" y="1467618"/>
                </a:cubicBezTo>
                <a:cubicBezTo>
                  <a:pt x="10489749" y="1467618"/>
                  <a:pt x="10479206" y="1462636"/>
                  <a:pt x="10476334" y="1455151"/>
                </a:cubicBezTo>
                <a:cubicBezTo>
                  <a:pt x="10472001" y="1443859"/>
                  <a:pt x="10470307" y="1443800"/>
                  <a:pt x="10458374" y="1454518"/>
                </a:cubicBezTo>
                <a:cubicBezTo>
                  <a:pt x="10448005" y="1463829"/>
                  <a:pt x="10428901" y="1465987"/>
                  <a:pt x="10368735" y="1464640"/>
                </a:cubicBezTo>
                <a:cubicBezTo>
                  <a:pt x="10326680" y="1463698"/>
                  <a:pt x="10287419" y="1459929"/>
                  <a:pt x="10281489" y="1456264"/>
                </a:cubicBezTo>
                <a:cubicBezTo>
                  <a:pt x="10275559" y="1452599"/>
                  <a:pt x="10262885" y="1449258"/>
                  <a:pt x="10253326" y="1448839"/>
                </a:cubicBezTo>
                <a:cubicBezTo>
                  <a:pt x="10243767" y="1448421"/>
                  <a:pt x="10231222" y="1441620"/>
                  <a:pt x="10225451" y="1433727"/>
                </a:cubicBezTo>
                <a:cubicBezTo>
                  <a:pt x="10215525" y="1420153"/>
                  <a:pt x="10214550" y="1420102"/>
                  <a:pt x="10207455" y="1432779"/>
                </a:cubicBezTo>
                <a:cubicBezTo>
                  <a:pt x="10202215" y="1442145"/>
                  <a:pt x="10188687" y="1446855"/>
                  <a:pt x="10162556" y="1448413"/>
                </a:cubicBezTo>
                <a:cubicBezTo>
                  <a:pt x="10141987" y="1449640"/>
                  <a:pt x="10115728" y="1453148"/>
                  <a:pt x="10104202" y="1456209"/>
                </a:cubicBezTo>
                <a:cubicBezTo>
                  <a:pt x="10086488" y="1460915"/>
                  <a:pt x="10083247" y="1459426"/>
                  <a:pt x="10083247" y="1446580"/>
                </a:cubicBezTo>
                <a:cubicBezTo>
                  <a:pt x="10083247" y="1438223"/>
                  <a:pt x="10078432" y="1427388"/>
                  <a:pt x="10072546" y="1422504"/>
                </a:cubicBezTo>
                <a:cubicBezTo>
                  <a:pt x="10059063" y="1411314"/>
                  <a:pt x="10022287" y="1419839"/>
                  <a:pt x="10022287" y="1434155"/>
                </a:cubicBezTo>
                <a:cubicBezTo>
                  <a:pt x="10022287" y="1448415"/>
                  <a:pt x="9988582" y="1447806"/>
                  <a:pt x="9976567" y="1433329"/>
                </a:cubicBezTo>
                <a:cubicBezTo>
                  <a:pt x="9970561" y="1426092"/>
                  <a:pt x="9953746" y="1421899"/>
                  <a:pt x="9930729" y="1421899"/>
                </a:cubicBezTo>
                <a:cubicBezTo>
                  <a:pt x="9903826" y="1421899"/>
                  <a:pt x="9893111" y="1418597"/>
                  <a:pt x="9889503" y="1409194"/>
                </a:cubicBezTo>
                <a:cubicBezTo>
                  <a:pt x="9885787" y="1399512"/>
                  <a:pt x="9882512" y="1398606"/>
                  <a:pt x="9875733" y="1405384"/>
                </a:cubicBezTo>
                <a:cubicBezTo>
                  <a:pt x="9870841" y="1410276"/>
                  <a:pt x="9853809" y="1414279"/>
                  <a:pt x="9837883" y="1414279"/>
                </a:cubicBezTo>
                <a:cubicBezTo>
                  <a:pt x="9818228" y="1414279"/>
                  <a:pt x="9808927" y="1417684"/>
                  <a:pt x="9808927" y="1424883"/>
                </a:cubicBezTo>
                <a:cubicBezTo>
                  <a:pt x="9808927" y="1439171"/>
                  <a:pt x="9774165" y="1447081"/>
                  <a:pt x="9755431" y="1437055"/>
                </a:cubicBezTo>
                <a:cubicBezTo>
                  <a:pt x="9747135" y="1432615"/>
                  <a:pt x="9740347" y="1422447"/>
                  <a:pt x="9740347" y="1414460"/>
                </a:cubicBezTo>
                <a:cubicBezTo>
                  <a:pt x="9740347" y="1392780"/>
                  <a:pt x="9726865" y="1388514"/>
                  <a:pt x="9704552" y="1403135"/>
                </a:cubicBezTo>
                <a:cubicBezTo>
                  <a:pt x="9692691" y="1410906"/>
                  <a:pt x="9670944" y="1415889"/>
                  <a:pt x="9650664" y="1415482"/>
                </a:cubicBezTo>
                <a:cubicBezTo>
                  <a:pt x="9631964" y="1415106"/>
                  <a:pt x="9607586" y="1419494"/>
                  <a:pt x="9596490" y="1425232"/>
                </a:cubicBezTo>
                <a:cubicBezTo>
                  <a:pt x="9585395" y="1430969"/>
                  <a:pt x="9560556" y="1438027"/>
                  <a:pt x="9541295" y="1440915"/>
                </a:cubicBezTo>
                <a:cubicBezTo>
                  <a:pt x="9509892" y="1445624"/>
                  <a:pt x="9505841" y="1444519"/>
                  <a:pt x="9502103" y="1430223"/>
                </a:cubicBezTo>
                <a:cubicBezTo>
                  <a:pt x="9498871" y="1417862"/>
                  <a:pt x="9491919" y="1414279"/>
                  <a:pt x="9471174" y="1414279"/>
                </a:cubicBezTo>
                <a:cubicBezTo>
                  <a:pt x="9456456" y="1414279"/>
                  <a:pt x="9438990" y="1412197"/>
                  <a:pt x="9432360" y="1409653"/>
                </a:cubicBezTo>
                <a:cubicBezTo>
                  <a:pt x="9422792" y="1405982"/>
                  <a:pt x="9420307" y="1410497"/>
                  <a:pt x="9420307" y="1431561"/>
                </a:cubicBezTo>
                <a:cubicBezTo>
                  <a:pt x="9420307" y="1454946"/>
                  <a:pt x="9417596" y="1458636"/>
                  <a:pt x="9397447" y="1462666"/>
                </a:cubicBezTo>
                <a:cubicBezTo>
                  <a:pt x="9374680" y="1467219"/>
                  <a:pt x="9365105" y="1482859"/>
                  <a:pt x="9385085" y="1482859"/>
                </a:cubicBezTo>
                <a:cubicBezTo>
                  <a:pt x="9390858" y="1482859"/>
                  <a:pt x="9399850" y="1488002"/>
                  <a:pt x="9405067" y="1494289"/>
                </a:cubicBezTo>
                <a:cubicBezTo>
                  <a:pt x="9410352" y="1500657"/>
                  <a:pt x="9426963" y="1505719"/>
                  <a:pt x="9442576" y="1505719"/>
                </a:cubicBezTo>
                <a:cubicBezTo>
                  <a:pt x="9457989" y="1505719"/>
                  <a:pt x="9474426" y="1509545"/>
                  <a:pt x="9479101" y="1514220"/>
                </a:cubicBezTo>
                <a:cubicBezTo>
                  <a:pt x="9485357" y="1520476"/>
                  <a:pt x="9492247" y="1519470"/>
                  <a:pt x="9505180" y="1510410"/>
                </a:cubicBezTo>
                <a:cubicBezTo>
                  <a:pt x="9528197" y="1494289"/>
                  <a:pt x="9557052" y="1494746"/>
                  <a:pt x="9569720" y="1511434"/>
                </a:cubicBezTo>
                <a:cubicBezTo>
                  <a:pt x="9584764" y="1531251"/>
                  <a:pt x="9582472" y="1543381"/>
                  <a:pt x="9562229" y="1551077"/>
                </a:cubicBezTo>
                <a:cubicBezTo>
                  <a:pt x="9549614" y="1555873"/>
                  <a:pt x="9542582" y="1566205"/>
                  <a:pt x="9539024" y="1585178"/>
                </a:cubicBezTo>
                <a:cubicBezTo>
                  <a:pt x="9533666" y="1613737"/>
                  <a:pt x="9519992" y="1620084"/>
                  <a:pt x="9504372" y="1601264"/>
                </a:cubicBezTo>
                <a:cubicBezTo>
                  <a:pt x="9488645" y="1582314"/>
                  <a:pt x="9466159" y="1579437"/>
                  <a:pt x="9449760" y="1594278"/>
                </a:cubicBezTo>
                <a:cubicBezTo>
                  <a:pt x="9438275" y="1604672"/>
                  <a:pt x="9424131" y="1607574"/>
                  <a:pt x="9391588" y="1606212"/>
                </a:cubicBezTo>
                <a:cubicBezTo>
                  <a:pt x="9367940" y="1605222"/>
                  <a:pt x="9346725" y="1601528"/>
                  <a:pt x="9344444" y="1598003"/>
                </a:cubicBezTo>
                <a:cubicBezTo>
                  <a:pt x="9335160" y="1583652"/>
                  <a:pt x="9304923" y="1580877"/>
                  <a:pt x="9286852" y="1592717"/>
                </a:cubicBezTo>
                <a:cubicBezTo>
                  <a:pt x="9264472" y="1607381"/>
                  <a:pt x="9260287" y="1607705"/>
                  <a:pt x="9260287" y="1594773"/>
                </a:cubicBezTo>
                <a:cubicBezTo>
                  <a:pt x="9260287" y="1579264"/>
                  <a:pt x="9196482" y="1578938"/>
                  <a:pt x="9164147" y="1594282"/>
                </a:cubicBezTo>
                <a:cubicBezTo>
                  <a:pt x="9142331" y="1604635"/>
                  <a:pt x="9133650" y="1605499"/>
                  <a:pt x="9122353" y="1598444"/>
                </a:cubicBezTo>
                <a:cubicBezTo>
                  <a:pt x="9102425" y="1585999"/>
                  <a:pt x="9100267" y="1586990"/>
                  <a:pt x="9100267" y="1608589"/>
                </a:cubicBezTo>
                <a:cubicBezTo>
                  <a:pt x="9100267" y="1628576"/>
                  <a:pt x="9101097" y="1628952"/>
                  <a:pt x="9149797" y="1631006"/>
                </a:cubicBezTo>
                <a:cubicBezTo>
                  <a:pt x="9187142" y="1632581"/>
                  <a:pt x="9222187" y="1642279"/>
                  <a:pt x="9222187" y="1651038"/>
                </a:cubicBezTo>
                <a:cubicBezTo>
                  <a:pt x="9222187" y="1654617"/>
                  <a:pt x="9244393" y="1655472"/>
                  <a:pt x="9271535" y="1652937"/>
                </a:cubicBezTo>
                <a:cubicBezTo>
                  <a:pt x="9300744" y="1650210"/>
                  <a:pt x="9324843" y="1651482"/>
                  <a:pt x="9330590" y="1656055"/>
                </a:cubicBezTo>
                <a:cubicBezTo>
                  <a:pt x="9335929" y="1660305"/>
                  <a:pt x="9347155" y="1662075"/>
                  <a:pt x="9355537" y="1659990"/>
                </a:cubicBezTo>
                <a:cubicBezTo>
                  <a:pt x="9369817" y="1656438"/>
                  <a:pt x="9403117" y="1655678"/>
                  <a:pt x="9433642" y="1658208"/>
                </a:cubicBezTo>
                <a:cubicBezTo>
                  <a:pt x="9440976" y="1658816"/>
                  <a:pt x="9454762" y="1663090"/>
                  <a:pt x="9464276" y="1667706"/>
                </a:cubicBezTo>
                <a:cubicBezTo>
                  <a:pt x="9477112" y="1673933"/>
                  <a:pt x="9483895" y="1673779"/>
                  <a:pt x="9490565" y="1667109"/>
                </a:cubicBezTo>
                <a:cubicBezTo>
                  <a:pt x="9500999" y="1656676"/>
                  <a:pt x="9533775" y="1655409"/>
                  <a:pt x="9548692" y="1664864"/>
                </a:cubicBezTo>
                <a:cubicBezTo>
                  <a:pt x="9554344" y="1668445"/>
                  <a:pt x="9557715" y="1677822"/>
                  <a:pt x="9556185" y="1685702"/>
                </a:cubicBezTo>
                <a:cubicBezTo>
                  <a:pt x="9553508" y="1699489"/>
                  <a:pt x="9539488" y="1700029"/>
                  <a:pt x="9183960" y="1700029"/>
                </a:cubicBezTo>
                <a:cubicBezTo>
                  <a:pt x="8980766" y="1700029"/>
                  <a:pt x="8792229" y="1699090"/>
                  <a:pt x="8764987" y="1697942"/>
                </a:cubicBezTo>
                <a:close/>
                <a:moveTo>
                  <a:pt x="9351727" y="306012"/>
                </a:moveTo>
                <a:cubicBezTo>
                  <a:pt x="9351727" y="304164"/>
                  <a:pt x="9348298" y="300532"/>
                  <a:pt x="9344107" y="297942"/>
                </a:cubicBezTo>
                <a:cubicBezTo>
                  <a:pt x="9339917" y="295352"/>
                  <a:pt x="9336487" y="296864"/>
                  <a:pt x="9336487" y="301302"/>
                </a:cubicBezTo>
                <a:cubicBezTo>
                  <a:pt x="9336487" y="305741"/>
                  <a:pt x="9339917" y="309372"/>
                  <a:pt x="9344107" y="309372"/>
                </a:cubicBezTo>
                <a:cubicBezTo>
                  <a:pt x="9348298" y="309372"/>
                  <a:pt x="9351727" y="307860"/>
                  <a:pt x="9351727" y="306012"/>
                </a:cubicBezTo>
                <a:close/>
                <a:moveTo>
                  <a:pt x="9121064" y="289528"/>
                </a:moveTo>
                <a:cubicBezTo>
                  <a:pt x="9118532" y="286996"/>
                  <a:pt x="9111959" y="286725"/>
                  <a:pt x="9106458" y="288927"/>
                </a:cubicBezTo>
                <a:cubicBezTo>
                  <a:pt x="9100381" y="291359"/>
                  <a:pt x="9102185" y="293165"/>
                  <a:pt x="9111063" y="293530"/>
                </a:cubicBezTo>
                <a:cubicBezTo>
                  <a:pt x="9119095" y="293861"/>
                  <a:pt x="9123596" y="292060"/>
                  <a:pt x="9121064" y="289528"/>
                </a:cubicBezTo>
                <a:close/>
                <a:moveTo>
                  <a:pt x="9569957" y="1692417"/>
                </a:moveTo>
                <a:cubicBezTo>
                  <a:pt x="9562806" y="1673780"/>
                  <a:pt x="9594926" y="1658608"/>
                  <a:pt x="9635719" y="1661356"/>
                </a:cubicBezTo>
                <a:cubicBezTo>
                  <a:pt x="9655706" y="1662702"/>
                  <a:pt x="9673911" y="1660809"/>
                  <a:pt x="9676173" y="1657148"/>
                </a:cubicBezTo>
                <a:cubicBezTo>
                  <a:pt x="9678435" y="1653487"/>
                  <a:pt x="9686943" y="1650492"/>
                  <a:pt x="9695077" y="1650492"/>
                </a:cubicBezTo>
                <a:cubicBezTo>
                  <a:pt x="9714658" y="1650492"/>
                  <a:pt x="9714349" y="1673748"/>
                  <a:pt x="9694543" y="1690709"/>
                </a:cubicBezTo>
                <a:cubicBezTo>
                  <a:pt x="9673926" y="1708362"/>
                  <a:pt x="9576591" y="1709696"/>
                  <a:pt x="9569960" y="1692417"/>
                </a:cubicBezTo>
                <a:close/>
                <a:moveTo>
                  <a:pt x="5385311" y="1657778"/>
                </a:moveTo>
                <a:cubicBezTo>
                  <a:pt x="5379230" y="1647940"/>
                  <a:pt x="5396151" y="1626240"/>
                  <a:pt x="5405430" y="1631976"/>
                </a:cubicBezTo>
                <a:cubicBezTo>
                  <a:pt x="5409147" y="1634272"/>
                  <a:pt x="5412187" y="1642807"/>
                  <a:pt x="5412187" y="1650942"/>
                </a:cubicBezTo>
                <a:cubicBezTo>
                  <a:pt x="5412187" y="1666559"/>
                  <a:pt x="5393652" y="1671274"/>
                  <a:pt x="5385311" y="1657778"/>
                </a:cubicBezTo>
                <a:close/>
                <a:moveTo>
                  <a:pt x="9819443" y="1608947"/>
                </a:moveTo>
                <a:cubicBezTo>
                  <a:pt x="9817107" y="1602861"/>
                  <a:pt x="9817160" y="1594706"/>
                  <a:pt x="9819557" y="1590823"/>
                </a:cubicBezTo>
                <a:cubicBezTo>
                  <a:pt x="9828689" y="1576049"/>
                  <a:pt x="9874462" y="1560803"/>
                  <a:pt x="9898460" y="1564543"/>
                </a:cubicBezTo>
                <a:cubicBezTo>
                  <a:pt x="9918404" y="1567650"/>
                  <a:pt x="9923225" y="1571942"/>
                  <a:pt x="9923225" y="1586587"/>
                </a:cubicBezTo>
                <a:cubicBezTo>
                  <a:pt x="9923225" y="1603300"/>
                  <a:pt x="9920178" y="1604772"/>
                  <a:pt x="9885574" y="1604772"/>
                </a:cubicBezTo>
                <a:cubicBezTo>
                  <a:pt x="9864867" y="1604772"/>
                  <a:pt x="9845805" y="1608201"/>
                  <a:pt x="9843215" y="1612392"/>
                </a:cubicBezTo>
                <a:cubicBezTo>
                  <a:pt x="9836371" y="1623467"/>
                  <a:pt x="9824344" y="1621724"/>
                  <a:pt x="9819441" y="1608947"/>
                </a:cubicBezTo>
                <a:close/>
                <a:moveTo>
                  <a:pt x="9938467" y="1597152"/>
                </a:moveTo>
                <a:cubicBezTo>
                  <a:pt x="9938467" y="1585976"/>
                  <a:pt x="9943548" y="1581912"/>
                  <a:pt x="9957517" y="1581912"/>
                </a:cubicBezTo>
                <a:cubicBezTo>
                  <a:pt x="9971487" y="1581912"/>
                  <a:pt x="9976567" y="1585976"/>
                  <a:pt x="9976567" y="1597152"/>
                </a:cubicBezTo>
                <a:cubicBezTo>
                  <a:pt x="9976567" y="1608328"/>
                  <a:pt x="9971487" y="1612392"/>
                  <a:pt x="9957517" y="1612392"/>
                </a:cubicBezTo>
                <a:cubicBezTo>
                  <a:pt x="9943548" y="1612392"/>
                  <a:pt x="9938467" y="1608328"/>
                  <a:pt x="9938467" y="1597152"/>
                </a:cubicBezTo>
                <a:close/>
                <a:moveTo>
                  <a:pt x="9600648" y="1599692"/>
                </a:moveTo>
                <a:cubicBezTo>
                  <a:pt x="9597853" y="1596898"/>
                  <a:pt x="9595567" y="1579645"/>
                  <a:pt x="9595567" y="1561353"/>
                </a:cubicBezTo>
                <a:cubicBezTo>
                  <a:pt x="9595567" y="1521856"/>
                  <a:pt x="9606525" y="1514833"/>
                  <a:pt x="9642659" y="1531166"/>
                </a:cubicBezTo>
                <a:cubicBezTo>
                  <a:pt x="9689821" y="1552482"/>
                  <a:pt x="9700493" y="1553187"/>
                  <a:pt x="9717566" y="1536113"/>
                </a:cubicBezTo>
                <a:cubicBezTo>
                  <a:pt x="9738119" y="1515560"/>
                  <a:pt x="9766155" y="1518690"/>
                  <a:pt x="9769452" y="1541907"/>
                </a:cubicBezTo>
                <a:cubicBezTo>
                  <a:pt x="9771015" y="1552910"/>
                  <a:pt x="9767937" y="1559052"/>
                  <a:pt x="9760860" y="1559052"/>
                </a:cubicBezTo>
                <a:cubicBezTo>
                  <a:pt x="9754795" y="1559052"/>
                  <a:pt x="9745788" y="1563927"/>
                  <a:pt x="9740842" y="1569886"/>
                </a:cubicBezTo>
                <a:cubicBezTo>
                  <a:pt x="9731514" y="1581125"/>
                  <a:pt x="9683347" y="1592027"/>
                  <a:pt x="9647135" y="1591095"/>
                </a:cubicBezTo>
                <a:cubicBezTo>
                  <a:pt x="9635682" y="1590800"/>
                  <a:pt x="9624336" y="1593757"/>
                  <a:pt x="9621920" y="1597666"/>
                </a:cubicBezTo>
                <a:cubicBezTo>
                  <a:pt x="9616769" y="1606000"/>
                  <a:pt x="9607808" y="1606853"/>
                  <a:pt x="9600648" y="1599692"/>
                </a:cubicBezTo>
                <a:close/>
                <a:moveTo>
                  <a:pt x="10860487" y="1482852"/>
                </a:moveTo>
                <a:cubicBezTo>
                  <a:pt x="10860487" y="1471676"/>
                  <a:pt x="10865568" y="1467612"/>
                  <a:pt x="10879537" y="1467612"/>
                </a:cubicBezTo>
                <a:cubicBezTo>
                  <a:pt x="10893507" y="1467612"/>
                  <a:pt x="10898587" y="1471676"/>
                  <a:pt x="10898587" y="1482852"/>
                </a:cubicBezTo>
                <a:cubicBezTo>
                  <a:pt x="10898587" y="1494028"/>
                  <a:pt x="10893507" y="1498092"/>
                  <a:pt x="10879537" y="1498092"/>
                </a:cubicBezTo>
                <a:cubicBezTo>
                  <a:pt x="10865568" y="1498092"/>
                  <a:pt x="10860487" y="1494028"/>
                  <a:pt x="10860487" y="1482852"/>
                </a:cubicBezTo>
                <a:close/>
                <a:moveTo>
                  <a:pt x="11506282" y="1271521"/>
                </a:moveTo>
                <a:cubicBezTo>
                  <a:pt x="11460252" y="1269440"/>
                  <a:pt x="11447227" y="1266348"/>
                  <a:pt x="11447227" y="1257502"/>
                </a:cubicBezTo>
                <a:cubicBezTo>
                  <a:pt x="11447227" y="1241972"/>
                  <a:pt x="11453158" y="1240849"/>
                  <a:pt x="11559622" y="1236210"/>
                </a:cubicBezTo>
                <a:cubicBezTo>
                  <a:pt x="11648974" y="1232318"/>
                  <a:pt x="11652967" y="1232790"/>
                  <a:pt x="11652967" y="1247247"/>
                </a:cubicBezTo>
                <a:cubicBezTo>
                  <a:pt x="11652967" y="1255554"/>
                  <a:pt x="11648681" y="1263701"/>
                  <a:pt x="11643442" y="1265352"/>
                </a:cubicBezTo>
                <a:cubicBezTo>
                  <a:pt x="11624236" y="1271406"/>
                  <a:pt x="11563834" y="1274122"/>
                  <a:pt x="11506282" y="1271521"/>
                </a:cubicBezTo>
                <a:close/>
                <a:moveTo>
                  <a:pt x="11664634" y="1239395"/>
                </a:moveTo>
                <a:cubicBezTo>
                  <a:pt x="11658808" y="1229968"/>
                  <a:pt x="11676981" y="1221325"/>
                  <a:pt x="11694834" y="1225033"/>
                </a:cubicBezTo>
                <a:cubicBezTo>
                  <a:pt x="11701587" y="1226435"/>
                  <a:pt x="11707038" y="1231011"/>
                  <a:pt x="11706947" y="1235202"/>
                </a:cubicBezTo>
                <a:cubicBezTo>
                  <a:pt x="11706718" y="1245779"/>
                  <a:pt x="11670780" y="1249340"/>
                  <a:pt x="11664634" y="1239395"/>
                </a:cubicBezTo>
                <a:close/>
                <a:moveTo>
                  <a:pt x="11655597" y="930073"/>
                </a:moveTo>
                <a:cubicBezTo>
                  <a:pt x="11649871" y="915152"/>
                  <a:pt x="11650846" y="914447"/>
                  <a:pt x="11686000" y="908086"/>
                </a:cubicBezTo>
                <a:cubicBezTo>
                  <a:pt x="11711588" y="903456"/>
                  <a:pt x="11714893" y="904516"/>
                  <a:pt x="11712566" y="916600"/>
                </a:cubicBezTo>
                <a:cubicBezTo>
                  <a:pt x="11711105" y="924191"/>
                  <a:pt x="11705955" y="930402"/>
                  <a:pt x="11701122" y="930402"/>
                </a:cubicBezTo>
                <a:cubicBezTo>
                  <a:pt x="11696291" y="930402"/>
                  <a:pt x="11689766" y="932974"/>
                  <a:pt x="11686623" y="936117"/>
                </a:cubicBezTo>
                <a:cubicBezTo>
                  <a:pt x="11677007" y="945732"/>
                  <a:pt x="11660361" y="942489"/>
                  <a:pt x="11655597" y="930073"/>
                </a:cubicBezTo>
                <a:close/>
                <a:moveTo>
                  <a:pt x="11734248" y="921512"/>
                </a:moveTo>
                <a:cubicBezTo>
                  <a:pt x="11731453" y="918718"/>
                  <a:pt x="11729167" y="910146"/>
                  <a:pt x="11729167" y="902462"/>
                </a:cubicBezTo>
                <a:cubicBezTo>
                  <a:pt x="11729167" y="892082"/>
                  <a:pt x="11734927" y="888492"/>
                  <a:pt x="11751578" y="888492"/>
                </a:cubicBezTo>
                <a:cubicBezTo>
                  <a:pt x="11776682" y="888492"/>
                  <a:pt x="11784803" y="896505"/>
                  <a:pt x="11777907" y="914474"/>
                </a:cubicBezTo>
                <a:cubicBezTo>
                  <a:pt x="11773288" y="926511"/>
                  <a:pt x="11743972" y="931237"/>
                  <a:pt x="11734248" y="921512"/>
                </a:cubicBezTo>
                <a:close/>
                <a:moveTo>
                  <a:pt x="11666302" y="445922"/>
                </a:moveTo>
                <a:cubicBezTo>
                  <a:pt x="11642982" y="432339"/>
                  <a:pt x="11650253" y="416052"/>
                  <a:pt x="11679637" y="416052"/>
                </a:cubicBezTo>
                <a:cubicBezTo>
                  <a:pt x="11700725" y="416052"/>
                  <a:pt x="11706307" y="419071"/>
                  <a:pt x="11706307" y="430477"/>
                </a:cubicBezTo>
                <a:cubicBezTo>
                  <a:pt x="11706307" y="438410"/>
                  <a:pt x="11700883" y="446983"/>
                  <a:pt x="11694254" y="449527"/>
                </a:cubicBezTo>
                <a:cubicBezTo>
                  <a:pt x="11679845" y="455056"/>
                  <a:pt x="11682593" y="455410"/>
                  <a:pt x="11666302" y="445922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Graphic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8A77BA-54C7-41DE-B9F2-15E4E96F0C3C}"/>
              </a:ext>
            </a:extLst>
          </p:cNvPr>
          <p:cNvSpPr/>
          <p:nvPr/>
        </p:nvSpPr>
        <p:spPr>
          <a:xfrm>
            <a:off x="2539305" y="3093361"/>
            <a:ext cx="2639524" cy="1573906"/>
          </a:xfrm>
          <a:custGeom>
            <a:avLst/>
            <a:gdLst>
              <a:gd name="connsiteX0" fmla="*/ 2739315 w 9915525"/>
              <a:gd name="connsiteY0" fmla="*/ 6807055 h 6819900"/>
              <a:gd name="connsiteX1" fmla="*/ 2753603 w 9915525"/>
              <a:gd name="connsiteY1" fmla="*/ 6797530 h 6819900"/>
              <a:gd name="connsiteX2" fmla="*/ 2767890 w 9915525"/>
              <a:gd name="connsiteY2" fmla="*/ 6807055 h 6819900"/>
              <a:gd name="connsiteX3" fmla="*/ 2753603 w 9915525"/>
              <a:gd name="connsiteY3" fmla="*/ 6816580 h 6819900"/>
              <a:gd name="connsiteX4" fmla="*/ 2739315 w 9915525"/>
              <a:gd name="connsiteY4" fmla="*/ 6807055 h 6819900"/>
              <a:gd name="connsiteX5" fmla="*/ 2574310 w 9915525"/>
              <a:gd name="connsiteY5" fmla="*/ 6666561 h 6819900"/>
              <a:gd name="connsiteX6" fmla="*/ 2563466 w 9915525"/>
              <a:gd name="connsiteY6" fmla="*/ 6628461 h 6819900"/>
              <a:gd name="connsiteX7" fmla="*/ 2550224 w 9915525"/>
              <a:gd name="connsiteY7" fmla="*/ 6597505 h 6819900"/>
              <a:gd name="connsiteX8" fmla="*/ 2525816 w 9915525"/>
              <a:gd name="connsiteY8" fmla="*/ 6564441 h 6819900"/>
              <a:gd name="connsiteX9" fmla="*/ 2499838 w 9915525"/>
              <a:gd name="connsiteY9" fmla="*/ 6536429 h 6819900"/>
              <a:gd name="connsiteX10" fmla="*/ 2491665 w 9915525"/>
              <a:gd name="connsiteY10" fmla="*/ 6531970 h 6819900"/>
              <a:gd name="connsiteX11" fmla="*/ 2451184 w 9915525"/>
              <a:gd name="connsiteY11" fmla="*/ 6524264 h 6819900"/>
              <a:gd name="connsiteX12" fmla="*/ 2410703 w 9915525"/>
              <a:gd name="connsiteY12" fmla="*/ 6511780 h 6819900"/>
              <a:gd name="connsiteX13" fmla="*/ 2435926 w 9915525"/>
              <a:gd name="connsiteY13" fmla="*/ 6494572 h 6819900"/>
              <a:gd name="connsiteX14" fmla="*/ 2457344 w 9915525"/>
              <a:gd name="connsiteY14" fmla="*/ 6444289 h 6819900"/>
              <a:gd name="connsiteX15" fmla="*/ 2444040 w 9915525"/>
              <a:gd name="connsiteY15" fmla="*/ 6420126 h 6819900"/>
              <a:gd name="connsiteX16" fmla="*/ 2434515 w 9915525"/>
              <a:gd name="connsiteY16" fmla="*/ 6407005 h 6819900"/>
              <a:gd name="connsiteX17" fmla="*/ 2424990 w 9915525"/>
              <a:gd name="connsiteY17" fmla="*/ 6393737 h 6819900"/>
              <a:gd name="connsiteX18" fmla="*/ 2410208 w 9915525"/>
              <a:gd name="connsiteY18" fmla="*/ 6374796 h 6819900"/>
              <a:gd name="connsiteX19" fmla="*/ 2402172 w 9915525"/>
              <a:gd name="connsiteY19" fmla="*/ 6380040 h 6819900"/>
              <a:gd name="connsiteX20" fmla="*/ 2387438 w 9915525"/>
              <a:gd name="connsiteY20" fmla="*/ 6385338 h 6819900"/>
              <a:gd name="connsiteX21" fmla="*/ 2372350 w 9915525"/>
              <a:gd name="connsiteY21" fmla="*/ 6400507 h 6819900"/>
              <a:gd name="connsiteX22" fmla="*/ 2371681 w 9915525"/>
              <a:gd name="connsiteY22" fmla="*/ 6471299 h 6819900"/>
              <a:gd name="connsiteX23" fmla="*/ 2358323 w 9915525"/>
              <a:gd name="connsiteY23" fmla="*/ 6502255 h 6819900"/>
              <a:gd name="connsiteX24" fmla="*/ 2244015 w 9915525"/>
              <a:gd name="connsiteY24" fmla="*/ 6412076 h 6819900"/>
              <a:gd name="connsiteX25" fmla="*/ 2227346 w 9915525"/>
              <a:gd name="connsiteY25" fmla="*/ 6390029 h 6819900"/>
              <a:gd name="connsiteX26" fmla="*/ 2209340 w 9915525"/>
              <a:gd name="connsiteY26" fmla="*/ 6373668 h 6819900"/>
              <a:gd name="connsiteX27" fmla="*/ 2201440 w 9915525"/>
              <a:gd name="connsiteY27" fmla="*/ 6333186 h 6819900"/>
              <a:gd name="connsiteX28" fmla="*/ 2204139 w 9915525"/>
              <a:gd name="connsiteY28" fmla="*/ 6302230 h 6819900"/>
              <a:gd name="connsiteX29" fmla="*/ 2203594 w 9915525"/>
              <a:gd name="connsiteY29" fmla="*/ 6246527 h 6819900"/>
              <a:gd name="connsiteX30" fmla="*/ 2157116 w 9915525"/>
              <a:gd name="connsiteY30" fmla="*/ 6224165 h 6819900"/>
              <a:gd name="connsiteX31" fmla="*/ 2133154 w 9915525"/>
              <a:gd name="connsiteY31" fmla="*/ 6188006 h 6819900"/>
              <a:gd name="connsiteX32" fmla="*/ 2123176 w 9915525"/>
              <a:gd name="connsiteY32" fmla="*/ 6142151 h 6819900"/>
              <a:gd name="connsiteX33" fmla="*/ 2105625 w 9915525"/>
              <a:gd name="connsiteY33" fmla="*/ 6109254 h 6819900"/>
              <a:gd name="connsiteX34" fmla="*/ 2092908 w 9915525"/>
              <a:gd name="connsiteY34" fmla="*/ 6083155 h 6819900"/>
              <a:gd name="connsiteX35" fmla="*/ 2073802 w 9915525"/>
              <a:gd name="connsiteY35" fmla="*/ 6053924 h 6819900"/>
              <a:gd name="connsiteX36" fmla="*/ 2038139 w 9915525"/>
              <a:gd name="connsiteY36" fmla="*/ 6001970 h 6819900"/>
              <a:gd name="connsiteX37" fmla="*/ 2015561 w 9915525"/>
              <a:gd name="connsiteY37" fmla="*/ 5966907 h 6819900"/>
              <a:gd name="connsiteX38" fmla="*/ 2024940 w 9915525"/>
              <a:gd name="connsiteY38" fmla="*/ 5968855 h 6819900"/>
              <a:gd name="connsiteX39" fmla="*/ 2034319 w 9915525"/>
              <a:gd name="connsiteY39" fmla="*/ 5972403 h 6819900"/>
              <a:gd name="connsiteX40" fmla="*/ 2020178 w 9915525"/>
              <a:gd name="connsiteY40" fmla="*/ 5949805 h 6819900"/>
              <a:gd name="connsiteX41" fmla="*/ 2005890 w 9915525"/>
              <a:gd name="connsiteY41" fmla="*/ 5921540 h 6819900"/>
              <a:gd name="connsiteX42" fmla="*/ 1986840 w 9915525"/>
              <a:gd name="connsiteY42" fmla="*/ 5887893 h 6819900"/>
              <a:gd name="connsiteX43" fmla="*/ 1967790 w 9915525"/>
              <a:gd name="connsiteY43" fmla="*/ 5838094 h 6819900"/>
              <a:gd name="connsiteX44" fmla="*/ 1929690 w 9915525"/>
              <a:gd name="connsiteY44" fmla="*/ 5771333 h 6819900"/>
              <a:gd name="connsiteX45" fmla="*/ 1891590 w 9915525"/>
              <a:gd name="connsiteY45" fmla="*/ 5701612 h 6819900"/>
              <a:gd name="connsiteX46" fmla="*/ 1877303 w 9915525"/>
              <a:gd name="connsiteY46" fmla="*/ 5660611 h 6819900"/>
              <a:gd name="connsiteX47" fmla="*/ 1863015 w 9915525"/>
              <a:gd name="connsiteY47" fmla="*/ 5599796 h 6819900"/>
              <a:gd name="connsiteX48" fmla="*/ 1843965 w 9915525"/>
              <a:gd name="connsiteY48" fmla="*/ 5528153 h 6819900"/>
              <a:gd name="connsiteX49" fmla="*/ 1824915 w 9915525"/>
              <a:gd name="connsiteY49" fmla="*/ 5496899 h 6819900"/>
              <a:gd name="connsiteX50" fmla="*/ 1816766 w 9915525"/>
              <a:gd name="connsiteY50" fmla="*/ 5486992 h 6819900"/>
              <a:gd name="connsiteX51" fmla="*/ 1813080 w 9915525"/>
              <a:gd name="connsiteY51" fmla="*/ 5468680 h 6819900"/>
              <a:gd name="connsiteX52" fmla="*/ 1757647 w 9915525"/>
              <a:gd name="connsiteY52" fmla="*/ 5417514 h 6819900"/>
              <a:gd name="connsiteX53" fmla="*/ 1700162 w 9915525"/>
              <a:gd name="connsiteY53" fmla="*/ 5391678 h 6819900"/>
              <a:gd name="connsiteX54" fmla="*/ 1653465 w 9915525"/>
              <a:gd name="connsiteY54" fmla="*/ 5333419 h 6819900"/>
              <a:gd name="connsiteX55" fmla="*/ 1643940 w 9915525"/>
              <a:gd name="connsiteY55" fmla="*/ 5321155 h 6819900"/>
              <a:gd name="connsiteX56" fmla="*/ 1634415 w 9915525"/>
              <a:gd name="connsiteY56" fmla="*/ 5297343 h 6819900"/>
              <a:gd name="connsiteX57" fmla="*/ 1667621 w 9915525"/>
              <a:gd name="connsiteY57" fmla="*/ 5288608 h 6819900"/>
              <a:gd name="connsiteX58" fmla="*/ 1727827 w 9915525"/>
              <a:gd name="connsiteY58" fmla="*/ 5260810 h 6819900"/>
              <a:gd name="connsiteX59" fmla="*/ 1693946 w 9915525"/>
              <a:gd name="connsiteY59" fmla="*/ 5221554 h 6819900"/>
              <a:gd name="connsiteX60" fmla="*/ 1662990 w 9915525"/>
              <a:gd name="connsiteY60" fmla="*/ 5190598 h 6819900"/>
              <a:gd name="connsiteX61" fmla="*/ 1675668 w 9915525"/>
              <a:gd name="connsiteY61" fmla="*/ 5168755 h 6819900"/>
              <a:gd name="connsiteX62" fmla="*/ 1701345 w 9915525"/>
              <a:gd name="connsiteY62" fmla="*/ 5144466 h 6819900"/>
              <a:gd name="connsiteX63" fmla="*/ 1687369 w 9915525"/>
              <a:gd name="connsiteY63" fmla="*/ 5097000 h 6819900"/>
              <a:gd name="connsiteX64" fmla="*/ 1671949 w 9915525"/>
              <a:gd name="connsiteY64" fmla="*/ 5059900 h 6819900"/>
              <a:gd name="connsiteX65" fmla="*/ 1680390 w 9915525"/>
              <a:gd name="connsiteY65" fmla="*/ 5024023 h 6819900"/>
              <a:gd name="connsiteX66" fmla="*/ 1626311 w 9915525"/>
              <a:gd name="connsiteY66" fmla="*/ 5025880 h 6819900"/>
              <a:gd name="connsiteX67" fmla="*/ 1574884 w 9915525"/>
              <a:gd name="connsiteY67" fmla="*/ 5063834 h 6819900"/>
              <a:gd name="connsiteX68" fmla="*/ 1548690 w 9915525"/>
              <a:gd name="connsiteY68" fmla="*/ 5087112 h 6819900"/>
              <a:gd name="connsiteX69" fmla="*/ 1593424 w 9915525"/>
              <a:gd name="connsiteY69" fmla="*/ 5140180 h 6819900"/>
              <a:gd name="connsiteX70" fmla="*/ 1602268 w 9915525"/>
              <a:gd name="connsiteY70" fmla="*/ 5169946 h 6819900"/>
              <a:gd name="connsiteX71" fmla="*/ 1596315 w 9915525"/>
              <a:gd name="connsiteY71" fmla="*/ 5208046 h 6819900"/>
              <a:gd name="connsiteX72" fmla="*/ 1578022 w 9915525"/>
              <a:gd name="connsiteY72" fmla="*/ 5216380 h 6819900"/>
              <a:gd name="connsiteX73" fmla="*/ 1553453 w 9915525"/>
              <a:gd name="connsiteY73" fmla="*/ 5187805 h 6819900"/>
              <a:gd name="connsiteX74" fmla="*/ 1539441 w 9915525"/>
              <a:gd name="connsiteY74" fmla="*/ 5159230 h 6819900"/>
              <a:gd name="connsiteX75" fmla="*/ 1526138 w 9915525"/>
              <a:gd name="connsiteY75" fmla="*/ 5137051 h 6819900"/>
              <a:gd name="connsiteX76" fmla="*/ 1469385 w 9915525"/>
              <a:gd name="connsiteY76" fmla="*/ 5100058 h 6819900"/>
              <a:gd name="connsiteX77" fmla="*/ 1460951 w 9915525"/>
              <a:gd name="connsiteY77" fmla="*/ 5159230 h 6819900"/>
              <a:gd name="connsiteX78" fmla="*/ 1485634 w 9915525"/>
              <a:gd name="connsiteY78" fmla="*/ 5197330 h 6819900"/>
              <a:gd name="connsiteX79" fmla="*/ 1510182 w 9915525"/>
              <a:gd name="connsiteY79" fmla="*/ 5235430 h 6819900"/>
              <a:gd name="connsiteX80" fmla="*/ 1524382 w 9915525"/>
              <a:gd name="connsiteY80" fmla="*/ 5287151 h 6819900"/>
              <a:gd name="connsiteX81" fmla="*/ 1544530 w 9915525"/>
              <a:gd name="connsiteY81" fmla="*/ 5350230 h 6819900"/>
              <a:gd name="connsiteX82" fmla="*/ 1530502 w 9915525"/>
              <a:gd name="connsiteY82" fmla="*/ 5375144 h 6819900"/>
              <a:gd name="connsiteX83" fmla="*/ 1497463 w 9915525"/>
              <a:gd name="connsiteY83" fmla="*/ 5383478 h 6819900"/>
              <a:gd name="connsiteX84" fmla="*/ 1468668 w 9915525"/>
              <a:gd name="connsiteY84" fmla="*/ 5397355 h 6819900"/>
              <a:gd name="connsiteX85" fmla="*/ 1453746 w 9915525"/>
              <a:gd name="connsiteY85" fmla="*/ 5335117 h 6819900"/>
              <a:gd name="connsiteX86" fmla="*/ 1469739 w 9915525"/>
              <a:gd name="connsiteY86" fmla="*/ 5299149 h 6819900"/>
              <a:gd name="connsiteX87" fmla="*/ 1424865 w 9915525"/>
              <a:gd name="connsiteY87" fmla="*/ 5284120 h 6819900"/>
              <a:gd name="connsiteX88" fmla="*/ 1384384 w 9915525"/>
              <a:gd name="connsiteY88" fmla="*/ 5290372 h 6819900"/>
              <a:gd name="connsiteX89" fmla="*/ 1340756 w 9915525"/>
              <a:gd name="connsiteY89" fmla="*/ 5310034 h 6819900"/>
              <a:gd name="connsiteX90" fmla="*/ 1350820 w 9915525"/>
              <a:gd name="connsiteY90" fmla="*/ 5348134 h 6819900"/>
              <a:gd name="connsiteX91" fmla="*/ 1324059 w 9915525"/>
              <a:gd name="connsiteY91" fmla="*/ 5397620 h 6819900"/>
              <a:gd name="connsiteX92" fmla="*/ 1267703 w 9915525"/>
              <a:gd name="connsiteY92" fmla="*/ 5368742 h 6819900"/>
              <a:gd name="connsiteX93" fmla="*/ 1205790 w 9915525"/>
              <a:gd name="connsiteY93" fmla="*/ 5294931 h 6819900"/>
              <a:gd name="connsiteX94" fmla="*/ 1191503 w 9915525"/>
              <a:gd name="connsiteY94" fmla="*/ 5241511 h 6819900"/>
              <a:gd name="connsiteX95" fmla="*/ 1177215 w 9915525"/>
              <a:gd name="connsiteY95" fmla="*/ 5211916 h 6819900"/>
              <a:gd name="connsiteX96" fmla="*/ 1167690 w 9915525"/>
              <a:gd name="connsiteY96" fmla="*/ 5187805 h 6819900"/>
              <a:gd name="connsiteX97" fmla="*/ 1158165 w 9915525"/>
              <a:gd name="connsiteY97" fmla="*/ 5170921 h 6819900"/>
              <a:gd name="connsiteX98" fmla="*/ 1120065 w 9915525"/>
              <a:gd name="connsiteY98" fmla="*/ 5121130 h 6819900"/>
              <a:gd name="connsiteX99" fmla="*/ 1081965 w 9915525"/>
              <a:gd name="connsiteY99" fmla="*/ 5072506 h 6819900"/>
              <a:gd name="connsiteX100" fmla="*/ 1067875 w 9915525"/>
              <a:gd name="connsiteY100" fmla="*/ 5045094 h 6819900"/>
              <a:gd name="connsiteX101" fmla="*/ 1024815 w 9915525"/>
              <a:gd name="connsiteY101" fmla="*/ 4958304 h 6819900"/>
              <a:gd name="connsiteX102" fmla="*/ 1015135 w 9915525"/>
              <a:gd name="connsiteY102" fmla="*/ 4935297 h 6819900"/>
              <a:gd name="connsiteX103" fmla="*/ 1010148 w 9915525"/>
              <a:gd name="connsiteY103" fmla="*/ 4921720 h 6819900"/>
              <a:gd name="connsiteX104" fmla="*/ 995871 w 9915525"/>
              <a:gd name="connsiteY104" fmla="*/ 4896959 h 6819900"/>
              <a:gd name="connsiteX105" fmla="*/ 970962 w 9915525"/>
              <a:gd name="connsiteY105" fmla="*/ 4842653 h 6819900"/>
              <a:gd name="connsiteX106" fmla="*/ 942532 w 9915525"/>
              <a:gd name="connsiteY106" fmla="*/ 4790776 h 6819900"/>
              <a:gd name="connsiteX107" fmla="*/ 920040 w 9915525"/>
              <a:gd name="connsiteY107" fmla="*/ 4715784 h 6819900"/>
              <a:gd name="connsiteX108" fmla="*/ 910515 w 9915525"/>
              <a:gd name="connsiteY108" fmla="*/ 4649643 h 6819900"/>
              <a:gd name="connsiteX109" fmla="*/ 912019 w 9915525"/>
              <a:gd name="connsiteY109" fmla="*/ 4604691 h 6819900"/>
              <a:gd name="connsiteX110" fmla="*/ 863182 w 9915525"/>
              <a:gd name="connsiteY110" fmla="*/ 4521946 h 6819900"/>
              <a:gd name="connsiteX111" fmla="*/ 815265 w 9915525"/>
              <a:gd name="connsiteY111" fmla="*/ 4439768 h 6819900"/>
              <a:gd name="connsiteX112" fmla="*/ 800978 w 9915525"/>
              <a:gd name="connsiteY112" fmla="*/ 4378180 h 6819900"/>
              <a:gd name="connsiteX113" fmla="*/ 786690 w 9915525"/>
              <a:gd name="connsiteY113" fmla="*/ 4338914 h 6819900"/>
              <a:gd name="connsiteX114" fmla="*/ 776532 w 9915525"/>
              <a:gd name="connsiteY114" fmla="*/ 4311505 h 6819900"/>
              <a:gd name="connsiteX115" fmla="*/ 769389 w 9915525"/>
              <a:gd name="connsiteY115" fmla="*/ 4285311 h 6819900"/>
              <a:gd name="connsiteX116" fmla="*/ 748747 w 9915525"/>
              <a:gd name="connsiteY116" fmla="*/ 4237853 h 6819900"/>
              <a:gd name="connsiteX117" fmla="*/ 726211 w 9915525"/>
              <a:gd name="connsiteY117" fmla="*/ 4175941 h 6819900"/>
              <a:gd name="connsiteX118" fmla="*/ 721292 w 9915525"/>
              <a:gd name="connsiteY118" fmla="*/ 4130530 h 6819900"/>
              <a:gd name="connsiteX119" fmla="*/ 672390 w 9915525"/>
              <a:gd name="connsiteY119" fmla="*/ 4011213 h 6819900"/>
              <a:gd name="connsiteX120" fmla="*/ 662865 w 9915525"/>
              <a:gd name="connsiteY120" fmla="*/ 3987655 h 6819900"/>
              <a:gd name="connsiteX121" fmla="*/ 653340 w 9915525"/>
              <a:gd name="connsiteY121" fmla="*/ 3937064 h 6819900"/>
              <a:gd name="connsiteX122" fmla="*/ 631909 w 9915525"/>
              <a:gd name="connsiteY122" fmla="*/ 3863496 h 6819900"/>
              <a:gd name="connsiteX123" fmla="*/ 608725 w 9915525"/>
              <a:gd name="connsiteY123" fmla="*/ 3825981 h 6819900"/>
              <a:gd name="connsiteX124" fmla="*/ 580306 w 9915525"/>
              <a:gd name="connsiteY124" fmla="*/ 3694185 h 6819900"/>
              <a:gd name="connsiteX125" fmla="*/ 567615 w 9915525"/>
              <a:gd name="connsiteY125" fmla="*/ 3667887 h 6819900"/>
              <a:gd name="connsiteX126" fmla="*/ 558090 w 9915525"/>
              <a:gd name="connsiteY126" fmla="*/ 3654280 h 6819900"/>
              <a:gd name="connsiteX127" fmla="*/ 548565 w 9915525"/>
              <a:gd name="connsiteY127" fmla="*/ 3611417 h 6819900"/>
              <a:gd name="connsiteX128" fmla="*/ 538021 w 9915525"/>
              <a:gd name="connsiteY128" fmla="*/ 3568555 h 6819900"/>
              <a:gd name="connsiteX129" fmla="*/ 532616 w 9915525"/>
              <a:gd name="connsiteY129" fmla="*/ 3555162 h 6819900"/>
              <a:gd name="connsiteX130" fmla="*/ 519348 w 9915525"/>
              <a:gd name="connsiteY130" fmla="*/ 3525111 h 6819900"/>
              <a:gd name="connsiteX131" fmla="*/ 500940 w 9915525"/>
              <a:gd name="connsiteY131" fmla="*/ 3478711 h 6819900"/>
              <a:gd name="connsiteX132" fmla="*/ 487440 w 9915525"/>
              <a:gd name="connsiteY132" fmla="*/ 3429694 h 6819900"/>
              <a:gd name="connsiteX133" fmla="*/ 467463 w 9915525"/>
              <a:gd name="connsiteY133" fmla="*/ 3372806 h 6819900"/>
              <a:gd name="connsiteX134" fmla="*/ 430898 w 9915525"/>
              <a:gd name="connsiteY134" fmla="*/ 3282805 h 6819900"/>
              <a:gd name="connsiteX135" fmla="*/ 426548 w 9915525"/>
              <a:gd name="connsiteY135" fmla="*/ 3249467 h 6819900"/>
              <a:gd name="connsiteX136" fmla="*/ 422827 w 9915525"/>
              <a:gd name="connsiteY136" fmla="*/ 3216130 h 6819900"/>
              <a:gd name="connsiteX137" fmla="*/ 415215 w 9915525"/>
              <a:gd name="connsiteY137" fmla="*/ 3197080 h 6819900"/>
              <a:gd name="connsiteX138" fmla="*/ 406122 w 9915525"/>
              <a:gd name="connsiteY138" fmla="*/ 3178030 h 6819900"/>
              <a:gd name="connsiteX139" fmla="*/ 390774 w 9915525"/>
              <a:gd name="connsiteY139" fmla="*/ 3144692 h 6819900"/>
              <a:gd name="connsiteX140" fmla="*/ 376055 w 9915525"/>
              <a:gd name="connsiteY140" fmla="*/ 3111355 h 6819900"/>
              <a:gd name="connsiteX141" fmla="*/ 367590 w 9915525"/>
              <a:gd name="connsiteY141" fmla="*/ 3092006 h 6819900"/>
              <a:gd name="connsiteX142" fmla="*/ 353303 w 9915525"/>
              <a:gd name="connsiteY142" fmla="*/ 3067175 h 6819900"/>
              <a:gd name="connsiteX143" fmla="*/ 339015 w 9915525"/>
              <a:gd name="connsiteY143" fmla="*/ 3035527 h 6819900"/>
              <a:gd name="connsiteX144" fmla="*/ 272795 w 9915525"/>
              <a:gd name="connsiteY144" fmla="*/ 2958955 h 6819900"/>
              <a:gd name="connsiteX145" fmla="*/ 253290 w 9915525"/>
              <a:gd name="connsiteY145" fmla="*/ 2945461 h 6819900"/>
              <a:gd name="connsiteX146" fmla="*/ 242051 w 9915525"/>
              <a:gd name="connsiteY146" fmla="*/ 2928221 h 6819900"/>
              <a:gd name="connsiteX147" fmla="*/ 236857 w 9915525"/>
              <a:gd name="connsiteY147" fmla="*/ 2908723 h 6819900"/>
              <a:gd name="connsiteX148" fmla="*/ 272731 w 9915525"/>
              <a:gd name="connsiteY148" fmla="*/ 2903369 h 6819900"/>
              <a:gd name="connsiteX149" fmla="*/ 318220 w 9915525"/>
              <a:gd name="connsiteY149" fmla="*/ 2898107 h 6819900"/>
              <a:gd name="connsiteX150" fmla="*/ 322160 w 9915525"/>
              <a:gd name="connsiteY150" fmla="*/ 2863680 h 6819900"/>
              <a:gd name="connsiteX151" fmla="*/ 310440 w 9915525"/>
              <a:gd name="connsiteY151" fmla="*/ 2822877 h 6819900"/>
              <a:gd name="connsiteX152" fmla="*/ 301649 w 9915525"/>
              <a:gd name="connsiteY152" fmla="*/ 2791791 h 6819900"/>
              <a:gd name="connsiteX153" fmla="*/ 283040 w 9915525"/>
              <a:gd name="connsiteY153" fmla="*/ 2692255 h 6819900"/>
              <a:gd name="connsiteX154" fmla="*/ 243022 w 9915525"/>
              <a:gd name="connsiteY154" fmla="*/ 2511280 h 6819900"/>
              <a:gd name="connsiteX155" fmla="*/ 231411 w 9915525"/>
              <a:gd name="connsiteY155" fmla="*/ 2469949 h 6819900"/>
              <a:gd name="connsiteX156" fmla="*/ 213419 w 9915525"/>
              <a:gd name="connsiteY156" fmla="*/ 2418659 h 6819900"/>
              <a:gd name="connsiteX157" fmla="*/ 220881 w 9915525"/>
              <a:gd name="connsiteY157" fmla="*/ 2194101 h 6819900"/>
              <a:gd name="connsiteX158" fmla="*/ 234240 w 9915525"/>
              <a:gd name="connsiteY158" fmla="*/ 2154638 h 6819900"/>
              <a:gd name="connsiteX159" fmla="*/ 248528 w 9915525"/>
              <a:gd name="connsiteY159" fmla="*/ 2117311 h 6819900"/>
              <a:gd name="connsiteX160" fmla="*/ 262815 w 9915525"/>
              <a:gd name="connsiteY160" fmla="*/ 2093645 h 6819900"/>
              <a:gd name="connsiteX161" fmla="*/ 277103 w 9915525"/>
              <a:gd name="connsiteY161" fmla="*/ 2063605 h 6819900"/>
              <a:gd name="connsiteX162" fmla="*/ 291390 w 9915525"/>
              <a:gd name="connsiteY162" fmla="*/ 2025505 h 6819900"/>
              <a:gd name="connsiteX163" fmla="*/ 363180 w 9915525"/>
              <a:gd name="connsiteY163" fmla="*/ 1976025 h 6819900"/>
              <a:gd name="connsiteX164" fmla="*/ 440011 w 9915525"/>
              <a:gd name="connsiteY164" fmla="*/ 1892795 h 6819900"/>
              <a:gd name="connsiteX165" fmla="*/ 453009 w 9915525"/>
              <a:gd name="connsiteY165" fmla="*/ 1828294 h 6819900"/>
              <a:gd name="connsiteX166" fmla="*/ 472365 w 9915525"/>
              <a:gd name="connsiteY166" fmla="*/ 1801211 h 6819900"/>
              <a:gd name="connsiteX167" fmla="*/ 496178 w 9915525"/>
              <a:gd name="connsiteY167" fmla="*/ 1768330 h 6819900"/>
              <a:gd name="connsiteX168" fmla="*/ 519990 w 9915525"/>
              <a:gd name="connsiteY168" fmla="*/ 1729736 h 6819900"/>
              <a:gd name="connsiteX169" fmla="*/ 534278 w 9915525"/>
              <a:gd name="connsiteY169" fmla="*/ 1701655 h 6819900"/>
              <a:gd name="connsiteX170" fmla="*/ 548565 w 9915525"/>
              <a:gd name="connsiteY170" fmla="*/ 1676676 h 6819900"/>
              <a:gd name="connsiteX171" fmla="*/ 557235 w 9915525"/>
              <a:gd name="connsiteY171" fmla="*/ 1663555 h 6819900"/>
              <a:gd name="connsiteX172" fmla="*/ 572649 w 9915525"/>
              <a:gd name="connsiteY172" fmla="*/ 1582593 h 6819900"/>
              <a:gd name="connsiteX173" fmla="*/ 587792 w 9915525"/>
              <a:gd name="connsiteY173" fmla="*/ 1501630 h 6819900"/>
              <a:gd name="connsiteX174" fmla="*/ 596190 w 9915525"/>
              <a:gd name="connsiteY174" fmla="*/ 1489464 h 6819900"/>
              <a:gd name="connsiteX175" fmla="*/ 663845 w 9915525"/>
              <a:gd name="connsiteY175" fmla="*/ 1425430 h 6819900"/>
              <a:gd name="connsiteX176" fmla="*/ 672390 w 9915525"/>
              <a:gd name="connsiteY176" fmla="*/ 1415497 h 6819900"/>
              <a:gd name="connsiteX177" fmla="*/ 715253 w 9915525"/>
              <a:gd name="connsiteY177" fmla="*/ 1359740 h 6819900"/>
              <a:gd name="connsiteX178" fmla="*/ 758115 w 9915525"/>
              <a:gd name="connsiteY178" fmla="*/ 1307289 h 6819900"/>
              <a:gd name="connsiteX179" fmla="*/ 827154 w 9915525"/>
              <a:gd name="connsiteY179" fmla="*/ 1234930 h 6819900"/>
              <a:gd name="connsiteX180" fmla="*/ 891465 w 9915525"/>
              <a:gd name="connsiteY180" fmla="*/ 1177225 h 6819900"/>
              <a:gd name="connsiteX181" fmla="*/ 1024058 w 9915525"/>
              <a:gd name="connsiteY181" fmla="*/ 1053955 h 6819900"/>
              <a:gd name="connsiteX182" fmla="*/ 1043865 w 9915525"/>
              <a:gd name="connsiteY182" fmla="*/ 1045072 h 6819900"/>
              <a:gd name="connsiteX183" fmla="*/ 1064852 w 9915525"/>
              <a:gd name="connsiteY183" fmla="*/ 1029528 h 6819900"/>
              <a:gd name="connsiteX184" fmla="*/ 1098870 w 9915525"/>
              <a:gd name="connsiteY184" fmla="*/ 1009836 h 6819900"/>
              <a:gd name="connsiteX185" fmla="*/ 1144558 w 9915525"/>
              <a:gd name="connsiteY185" fmla="*/ 996805 h 6819900"/>
              <a:gd name="connsiteX186" fmla="*/ 1177215 w 9915525"/>
              <a:gd name="connsiteY186" fmla="*/ 987280 h 6819900"/>
              <a:gd name="connsiteX187" fmla="*/ 1199693 w 9915525"/>
              <a:gd name="connsiteY187" fmla="*/ 977755 h 6819900"/>
              <a:gd name="connsiteX188" fmla="*/ 1240054 w 9915525"/>
              <a:gd name="connsiteY188" fmla="*/ 953943 h 6819900"/>
              <a:gd name="connsiteX189" fmla="*/ 1274046 w 9915525"/>
              <a:gd name="connsiteY189" fmla="*/ 930130 h 6819900"/>
              <a:gd name="connsiteX190" fmla="*/ 1304442 w 9915525"/>
              <a:gd name="connsiteY190" fmla="*/ 915843 h 6819900"/>
              <a:gd name="connsiteX191" fmla="*/ 1325114 w 9915525"/>
              <a:gd name="connsiteY191" fmla="*/ 901555 h 6819900"/>
              <a:gd name="connsiteX192" fmla="*/ 1361513 w 9915525"/>
              <a:gd name="connsiteY192" fmla="*/ 887465 h 6819900"/>
              <a:gd name="connsiteX193" fmla="*/ 1659197 w 9915525"/>
              <a:gd name="connsiteY193" fmla="*/ 845632 h 6819900"/>
              <a:gd name="connsiteX194" fmla="*/ 1808720 w 9915525"/>
              <a:gd name="connsiteY194" fmla="*/ 799161 h 6819900"/>
              <a:gd name="connsiteX195" fmla="*/ 1828369 w 9915525"/>
              <a:gd name="connsiteY195" fmla="*/ 787255 h 6819900"/>
              <a:gd name="connsiteX196" fmla="*/ 1867778 w 9915525"/>
              <a:gd name="connsiteY196" fmla="*/ 758680 h 6819900"/>
              <a:gd name="connsiteX197" fmla="*/ 1911860 w 9915525"/>
              <a:gd name="connsiteY197" fmla="*/ 730105 h 6819900"/>
              <a:gd name="connsiteX198" fmla="*/ 1934453 w 9915525"/>
              <a:gd name="connsiteY198" fmla="*/ 720580 h 6819900"/>
              <a:gd name="connsiteX199" fmla="*/ 1958033 w 9915525"/>
              <a:gd name="connsiteY199" fmla="*/ 711055 h 6819900"/>
              <a:gd name="connsiteX200" fmla="*/ 1994932 w 9915525"/>
              <a:gd name="connsiteY200" fmla="*/ 684861 h 6819900"/>
              <a:gd name="connsiteX201" fmla="*/ 2026206 w 9915525"/>
              <a:gd name="connsiteY201" fmla="*/ 670574 h 6819900"/>
              <a:gd name="connsiteX202" fmla="*/ 2054254 w 9915525"/>
              <a:gd name="connsiteY202" fmla="*/ 682480 h 6819900"/>
              <a:gd name="connsiteX203" fmla="*/ 2081859 w 9915525"/>
              <a:gd name="connsiteY203" fmla="*/ 696489 h 6819900"/>
              <a:gd name="connsiteX204" fmla="*/ 2182143 w 9915525"/>
              <a:gd name="connsiteY204" fmla="*/ 708395 h 6819900"/>
              <a:gd name="connsiteX205" fmla="*/ 2266370 w 9915525"/>
              <a:gd name="connsiteY205" fmla="*/ 713436 h 6819900"/>
              <a:gd name="connsiteX206" fmla="*/ 2277353 w 9915525"/>
              <a:gd name="connsiteY206" fmla="*/ 720580 h 6819900"/>
              <a:gd name="connsiteX207" fmla="*/ 2286878 w 9915525"/>
              <a:gd name="connsiteY207" fmla="*/ 711055 h 6819900"/>
              <a:gd name="connsiteX208" fmla="*/ 2318434 w 9915525"/>
              <a:gd name="connsiteY208" fmla="*/ 725343 h 6819900"/>
              <a:gd name="connsiteX209" fmla="*/ 2374605 w 9915525"/>
              <a:gd name="connsiteY209" fmla="*/ 730105 h 6819900"/>
              <a:gd name="connsiteX210" fmla="*/ 2423563 w 9915525"/>
              <a:gd name="connsiteY210" fmla="*/ 739630 h 6819900"/>
              <a:gd name="connsiteX211" fmla="*/ 2443545 w 9915525"/>
              <a:gd name="connsiteY211" fmla="*/ 768205 h 6819900"/>
              <a:gd name="connsiteX212" fmla="*/ 2453565 w 9915525"/>
              <a:gd name="connsiteY212" fmla="*/ 782925 h 6819900"/>
              <a:gd name="connsiteX213" fmla="*/ 2477378 w 9915525"/>
              <a:gd name="connsiteY213" fmla="*/ 821458 h 6819900"/>
              <a:gd name="connsiteX214" fmla="*/ 2501190 w 9915525"/>
              <a:gd name="connsiteY214" fmla="*/ 859125 h 6819900"/>
              <a:gd name="connsiteX215" fmla="*/ 2510715 w 9915525"/>
              <a:gd name="connsiteY215" fmla="*/ 872980 h 6819900"/>
              <a:gd name="connsiteX216" fmla="*/ 2520240 w 9915525"/>
              <a:gd name="connsiteY216" fmla="*/ 886366 h 6819900"/>
              <a:gd name="connsiteX217" fmla="*/ 2594072 w 9915525"/>
              <a:gd name="connsiteY217" fmla="*/ 989028 h 6819900"/>
              <a:gd name="connsiteX218" fmla="*/ 2739315 w 9915525"/>
              <a:gd name="connsiteY218" fmla="*/ 1134819 h 6819900"/>
              <a:gd name="connsiteX219" fmla="*/ 2817616 w 9915525"/>
              <a:gd name="connsiteY219" fmla="*/ 1202259 h 6819900"/>
              <a:gd name="connsiteX220" fmla="*/ 2852589 w 9915525"/>
              <a:gd name="connsiteY220" fmla="*/ 1188488 h 6819900"/>
              <a:gd name="connsiteX221" fmla="*/ 2907177 w 9915525"/>
              <a:gd name="connsiteY221" fmla="*/ 1162961 h 6819900"/>
              <a:gd name="connsiteX222" fmla="*/ 2963406 w 9915525"/>
              <a:gd name="connsiteY222" fmla="*/ 1181646 h 6819900"/>
              <a:gd name="connsiteX223" fmla="*/ 2993988 w 9915525"/>
              <a:gd name="connsiteY223" fmla="*/ 1206355 h 6819900"/>
              <a:gd name="connsiteX224" fmla="*/ 3006015 w 9915525"/>
              <a:gd name="connsiteY224" fmla="*/ 1223929 h 6819900"/>
              <a:gd name="connsiteX225" fmla="*/ 3052009 w 9915525"/>
              <a:gd name="connsiteY225" fmla="*/ 1273030 h 6819900"/>
              <a:gd name="connsiteX226" fmla="*/ 3064356 w 9915525"/>
              <a:gd name="connsiteY226" fmla="*/ 1292080 h 6819900"/>
              <a:gd name="connsiteX227" fmla="*/ 3086575 w 9915525"/>
              <a:gd name="connsiteY227" fmla="*/ 1343429 h 6819900"/>
              <a:gd name="connsiteX228" fmla="*/ 3131356 w 9915525"/>
              <a:gd name="connsiteY228" fmla="*/ 1397691 h 6819900"/>
              <a:gd name="connsiteX229" fmla="*/ 3177328 w 9915525"/>
              <a:gd name="connsiteY229" fmla="*/ 1406380 h 6819900"/>
              <a:gd name="connsiteX230" fmla="*/ 3195787 w 9915525"/>
              <a:gd name="connsiteY230" fmla="*/ 1369586 h 6819900"/>
              <a:gd name="connsiteX231" fmla="*/ 3182980 w 9915525"/>
              <a:gd name="connsiteY231" fmla="*/ 1321440 h 6819900"/>
              <a:gd name="connsiteX232" fmla="*/ 3158415 w 9915525"/>
              <a:gd name="connsiteY232" fmla="*/ 1279653 h 6819900"/>
              <a:gd name="connsiteX233" fmla="*/ 3149523 w 9915525"/>
              <a:gd name="connsiteY233" fmla="*/ 1263505 h 6819900"/>
              <a:gd name="connsiteX234" fmla="*/ 3137616 w 9915525"/>
              <a:gd name="connsiteY234" fmla="*/ 1237311 h 6819900"/>
              <a:gd name="connsiteX235" fmla="*/ 3112615 w 9915525"/>
              <a:gd name="connsiteY235" fmla="*/ 1208001 h 6819900"/>
              <a:gd name="connsiteX236" fmla="*/ 3124918 w 9915525"/>
              <a:gd name="connsiteY236" fmla="*/ 1158814 h 6819900"/>
              <a:gd name="connsiteX237" fmla="*/ 3162015 w 9915525"/>
              <a:gd name="connsiteY237" fmla="*/ 1112800 h 6819900"/>
              <a:gd name="connsiteX238" fmla="*/ 3191226 w 9915525"/>
              <a:gd name="connsiteY238" fmla="*/ 1082530 h 6819900"/>
              <a:gd name="connsiteX239" fmla="*/ 3220804 w 9915525"/>
              <a:gd name="connsiteY239" fmla="*/ 1073746 h 6819900"/>
              <a:gd name="connsiteX240" fmla="*/ 3263313 w 9915525"/>
              <a:gd name="connsiteY240" fmla="*/ 1058822 h 6819900"/>
              <a:gd name="connsiteX241" fmla="*/ 3319742 w 9915525"/>
              <a:gd name="connsiteY241" fmla="*/ 1077131 h 6819900"/>
              <a:gd name="connsiteX242" fmla="*/ 3367965 w 9915525"/>
              <a:gd name="connsiteY242" fmla="*/ 1092055 h 6819900"/>
              <a:gd name="connsiteX243" fmla="*/ 3379350 w 9915525"/>
              <a:gd name="connsiteY243" fmla="*/ 1082530 h 6819900"/>
              <a:gd name="connsiteX244" fmla="*/ 3417169 w 9915525"/>
              <a:gd name="connsiteY244" fmla="*/ 1057205 h 6819900"/>
              <a:gd name="connsiteX245" fmla="*/ 3449898 w 9915525"/>
              <a:gd name="connsiteY245" fmla="*/ 1048287 h 6819900"/>
              <a:gd name="connsiteX246" fmla="*/ 3446662 w 9915525"/>
              <a:gd name="connsiteY246" fmla="*/ 1085617 h 6819900"/>
              <a:gd name="connsiteX247" fmla="*/ 3478207 w 9915525"/>
              <a:gd name="connsiteY247" fmla="*/ 1126440 h 6819900"/>
              <a:gd name="connsiteX248" fmla="*/ 3493504 w 9915525"/>
              <a:gd name="connsiteY248" fmla="*/ 1084689 h 6819900"/>
              <a:gd name="connsiteX249" fmla="*/ 3501099 w 9915525"/>
              <a:gd name="connsiteY249" fmla="*/ 1025596 h 6819900"/>
              <a:gd name="connsiteX250" fmla="*/ 3514737 w 9915525"/>
              <a:gd name="connsiteY250" fmla="*/ 993222 h 6819900"/>
              <a:gd name="connsiteX251" fmla="*/ 3551198 w 9915525"/>
              <a:gd name="connsiteY251" fmla="*/ 987353 h 6819900"/>
              <a:gd name="connsiteX252" fmla="*/ 3617955 w 9915525"/>
              <a:gd name="connsiteY252" fmla="*/ 1001238 h 6819900"/>
              <a:gd name="connsiteX253" fmla="*/ 3668496 w 9915525"/>
              <a:gd name="connsiteY253" fmla="*/ 1008944 h 6819900"/>
              <a:gd name="connsiteX254" fmla="*/ 3735941 w 9915525"/>
              <a:gd name="connsiteY254" fmla="*/ 1029222 h 6819900"/>
              <a:gd name="connsiteX255" fmla="*/ 3835229 w 9915525"/>
              <a:gd name="connsiteY255" fmla="*/ 1059057 h 6819900"/>
              <a:gd name="connsiteX256" fmla="*/ 3886888 w 9915525"/>
              <a:gd name="connsiteY256" fmla="*/ 1082530 h 6819900"/>
              <a:gd name="connsiteX257" fmla="*/ 3901365 w 9915525"/>
              <a:gd name="connsiteY257" fmla="*/ 1091121 h 6819900"/>
              <a:gd name="connsiteX258" fmla="*/ 3936861 w 9915525"/>
              <a:gd name="connsiteY258" fmla="*/ 1118133 h 6819900"/>
              <a:gd name="connsiteX259" fmla="*/ 3978491 w 9915525"/>
              <a:gd name="connsiteY259" fmla="*/ 1166548 h 6819900"/>
              <a:gd name="connsiteX260" fmla="*/ 4047518 w 9915525"/>
              <a:gd name="connsiteY260" fmla="*/ 1223651 h 6819900"/>
              <a:gd name="connsiteX261" fmla="*/ 4090974 w 9915525"/>
              <a:gd name="connsiteY261" fmla="*/ 1238839 h 6819900"/>
              <a:gd name="connsiteX262" fmla="*/ 4123933 w 9915525"/>
              <a:gd name="connsiteY262" fmla="*/ 1263505 h 6819900"/>
              <a:gd name="connsiteX263" fmla="*/ 4198015 w 9915525"/>
              <a:gd name="connsiteY263" fmla="*/ 1330906 h 6819900"/>
              <a:gd name="connsiteX264" fmla="*/ 4299818 w 9915525"/>
              <a:gd name="connsiteY264" fmla="*/ 1403665 h 6819900"/>
              <a:gd name="connsiteX265" fmla="*/ 4346538 w 9915525"/>
              <a:gd name="connsiteY265" fmla="*/ 1418292 h 6819900"/>
              <a:gd name="connsiteX266" fmla="*/ 4373400 w 9915525"/>
              <a:gd name="connsiteY266" fmla="*/ 1421776 h 6819900"/>
              <a:gd name="connsiteX267" fmla="*/ 4364001 w 9915525"/>
              <a:gd name="connsiteY267" fmla="*/ 1369731 h 6819900"/>
              <a:gd name="connsiteX268" fmla="*/ 4320465 w 9915525"/>
              <a:gd name="connsiteY268" fmla="*/ 1330860 h 6819900"/>
              <a:gd name="connsiteX269" fmla="*/ 4364933 w 9915525"/>
              <a:gd name="connsiteY269" fmla="*/ 1332058 h 6819900"/>
              <a:gd name="connsiteX270" fmla="*/ 4425141 w 9915525"/>
              <a:gd name="connsiteY270" fmla="*/ 1315988 h 6819900"/>
              <a:gd name="connsiteX271" fmla="*/ 4453815 w 9915525"/>
              <a:gd name="connsiteY271" fmla="*/ 1266486 h 6819900"/>
              <a:gd name="connsiteX272" fmla="*/ 4468103 w 9915525"/>
              <a:gd name="connsiteY272" fmla="*/ 1244455 h 6819900"/>
              <a:gd name="connsiteX273" fmla="*/ 4482390 w 9915525"/>
              <a:gd name="connsiteY273" fmla="*/ 1254043 h 6819900"/>
              <a:gd name="connsiteX274" fmla="*/ 4505626 w 9915525"/>
              <a:gd name="connsiteY274" fmla="*/ 1283834 h 6819900"/>
              <a:gd name="connsiteX275" fmla="*/ 4514858 w 9915525"/>
              <a:gd name="connsiteY275" fmla="*/ 1325409 h 6819900"/>
              <a:gd name="connsiteX276" fmla="*/ 4534485 w 9915525"/>
              <a:gd name="connsiteY276" fmla="*/ 1362740 h 6819900"/>
              <a:gd name="connsiteX277" fmla="*/ 4568115 w 9915525"/>
              <a:gd name="connsiteY277" fmla="*/ 1387777 h 6819900"/>
              <a:gd name="connsiteX278" fmla="*/ 4582403 w 9915525"/>
              <a:gd name="connsiteY278" fmla="*/ 1396855 h 6819900"/>
              <a:gd name="connsiteX279" fmla="*/ 4589401 w 9915525"/>
              <a:gd name="connsiteY279" fmla="*/ 1431076 h 6819900"/>
              <a:gd name="connsiteX280" fmla="*/ 4550894 w 9915525"/>
              <a:gd name="connsiteY280" fmla="*/ 1447617 h 6819900"/>
              <a:gd name="connsiteX281" fmla="*/ 4502159 w 9915525"/>
              <a:gd name="connsiteY281" fmla="*/ 1492941 h 6819900"/>
              <a:gd name="connsiteX282" fmla="*/ 4510819 w 9915525"/>
              <a:gd name="connsiteY282" fmla="*/ 1554282 h 6819900"/>
              <a:gd name="connsiteX283" fmla="*/ 4568224 w 9915525"/>
              <a:gd name="connsiteY283" fmla="*/ 1634980 h 6819900"/>
              <a:gd name="connsiteX284" fmla="*/ 4587165 w 9915525"/>
              <a:gd name="connsiteY284" fmla="*/ 1662389 h 6819900"/>
              <a:gd name="connsiteX285" fmla="*/ 4632887 w 9915525"/>
              <a:gd name="connsiteY285" fmla="*/ 1698078 h 6819900"/>
              <a:gd name="connsiteX286" fmla="*/ 4646639 w 9915525"/>
              <a:gd name="connsiteY286" fmla="*/ 1618353 h 6819900"/>
              <a:gd name="connsiteX287" fmla="*/ 4634733 w 9915525"/>
              <a:gd name="connsiteY287" fmla="*/ 1545388 h 6819900"/>
              <a:gd name="connsiteX288" fmla="*/ 4639553 w 9915525"/>
              <a:gd name="connsiteY288" fmla="*/ 1482580 h 6819900"/>
              <a:gd name="connsiteX289" fmla="*/ 4644023 w 9915525"/>
              <a:gd name="connsiteY289" fmla="*/ 1430012 h 6819900"/>
              <a:gd name="connsiteX290" fmla="*/ 4640165 w 9915525"/>
              <a:gd name="connsiteY290" fmla="*/ 1392178 h 6819900"/>
              <a:gd name="connsiteX291" fmla="*/ 4639498 w 9915525"/>
              <a:gd name="connsiteY291" fmla="*/ 1339534 h 6819900"/>
              <a:gd name="connsiteX292" fmla="*/ 4605626 w 9915525"/>
              <a:gd name="connsiteY292" fmla="*/ 1324107 h 6819900"/>
              <a:gd name="connsiteX293" fmla="*/ 4577485 w 9915525"/>
              <a:gd name="connsiteY293" fmla="*/ 1306463 h 6819900"/>
              <a:gd name="connsiteX294" fmla="*/ 4577640 w 9915525"/>
              <a:gd name="connsiteY294" fmla="*/ 1244455 h 6819900"/>
              <a:gd name="connsiteX295" fmla="*/ 4568115 w 9915525"/>
              <a:gd name="connsiteY295" fmla="*/ 1215880 h 6819900"/>
              <a:gd name="connsiteX296" fmla="*/ 4578397 w 9915525"/>
              <a:gd name="connsiteY296" fmla="*/ 1187305 h 6819900"/>
              <a:gd name="connsiteX297" fmla="*/ 4582798 w 9915525"/>
              <a:gd name="connsiteY297" fmla="*/ 1160533 h 6819900"/>
              <a:gd name="connsiteX298" fmla="*/ 4598711 w 9915525"/>
              <a:gd name="connsiteY298" fmla="*/ 1122829 h 6819900"/>
              <a:gd name="connsiteX299" fmla="*/ 4644315 w 9915525"/>
              <a:gd name="connsiteY299" fmla="*/ 1109120 h 6819900"/>
              <a:gd name="connsiteX300" fmla="*/ 4671142 w 9915525"/>
              <a:gd name="connsiteY300" fmla="*/ 1080149 h 6819900"/>
              <a:gd name="connsiteX301" fmla="*/ 4697961 w 9915525"/>
              <a:gd name="connsiteY301" fmla="*/ 1053955 h 6819900"/>
              <a:gd name="connsiteX302" fmla="*/ 4738323 w 9915525"/>
              <a:gd name="connsiteY302" fmla="*/ 1045095 h 6819900"/>
              <a:gd name="connsiteX303" fmla="*/ 4768607 w 9915525"/>
              <a:gd name="connsiteY303" fmla="*/ 1044718 h 6819900"/>
              <a:gd name="connsiteX304" fmla="*/ 4763331 w 9915525"/>
              <a:gd name="connsiteY304" fmla="*/ 1067563 h 6819900"/>
              <a:gd name="connsiteX305" fmla="*/ 4758705 w 9915525"/>
              <a:gd name="connsiteY305" fmla="*/ 1082227 h 6819900"/>
              <a:gd name="connsiteX306" fmla="*/ 4784472 w 9915525"/>
              <a:gd name="connsiteY306" fmla="*/ 1064292 h 6819900"/>
              <a:gd name="connsiteX307" fmla="*/ 4753853 w 9915525"/>
              <a:gd name="connsiteY307" fmla="*/ 1023968 h 6819900"/>
              <a:gd name="connsiteX308" fmla="*/ 4725400 w 9915525"/>
              <a:gd name="connsiteY308" fmla="*/ 999131 h 6819900"/>
              <a:gd name="connsiteX309" fmla="*/ 4708731 w 9915525"/>
              <a:gd name="connsiteY309" fmla="*/ 977755 h 6819900"/>
              <a:gd name="connsiteX310" fmla="*/ 4701465 w 9915525"/>
              <a:gd name="connsiteY310" fmla="*/ 963468 h 6819900"/>
              <a:gd name="connsiteX311" fmla="*/ 4764383 w 9915525"/>
              <a:gd name="connsiteY311" fmla="*/ 974978 h 6819900"/>
              <a:gd name="connsiteX312" fmla="*/ 4804410 w 9915525"/>
              <a:gd name="connsiteY312" fmla="*/ 990674 h 6819900"/>
              <a:gd name="connsiteX313" fmla="*/ 4806650 w 9915525"/>
              <a:gd name="connsiteY313" fmla="*/ 921077 h 6819900"/>
              <a:gd name="connsiteX314" fmla="*/ 4800458 w 9915525"/>
              <a:gd name="connsiteY314" fmla="*/ 882505 h 6819900"/>
              <a:gd name="connsiteX315" fmla="*/ 4819508 w 9915525"/>
              <a:gd name="connsiteY315" fmla="*/ 867439 h 6819900"/>
              <a:gd name="connsiteX316" fmla="*/ 4815765 w 9915525"/>
              <a:gd name="connsiteY316" fmla="*/ 815830 h 6819900"/>
              <a:gd name="connsiteX317" fmla="*/ 4824780 w 9915525"/>
              <a:gd name="connsiteY317" fmla="*/ 778098 h 6819900"/>
              <a:gd name="connsiteX318" fmla="*/ 4839292 w 9915525"/>
              <a:gd name="connsiteY318" fmla="*/ 758218 h 6819900"/>
              <a:gd name="connsiteX319" fmla="*/ 4897950 w 9915525"/>
              <a:gd name="connsiteY319" fmla="*/ 716375 h 6819900"/>
              <a:gd name="connsiteX320" fmla="*/ 4933814 w 9915525"/>
              <a:gd name="connsiteY320" fmla="*/ 734220 h 6819900"/>
              <a:gd name="connsiteX321" fmla="*/ 5001653 w 9915525"/>
              <a:gd name="connsiteY321" fmla="*/ 755322 h 6819900"/>
              <a:gd name="connsiteX322" fmla="*/ 5068783 w 9915525"/>
              <a:gd name="connsiteY322" fmla="*/ 767225 h 6819900"/>
              <a:gd name="connsiteX323" fmla="*/ 5090812 w 9915525"/>
              <a:gd name="connsiteY323" fmla="*/ 815830 h 6819900"/>
              <a:gd name="connsiteX324" fmla="*/ 5125889 w 9915525"/>
              <a:gd name="connsiteY324" fmla="*/ 801845 h 6819900"/>
              <a:gd name="connsiteX325" fmla="*/ 5165809 w 9915525"/>
              <a:gd name="connsiteY325" fmla="*/ 787558 h 6819900"/>
              <a:gd name="connsiteX326" fmla="*/ 5187240 w 9915525"/>
              <a:gd name="connsiteY326" fmla="*/ 777730 h 6819900"/>
              <a:gd name="connsiteX327" fmla="*/ 5201528 w 9915525"/>
              <a:gd name="connsiteY327" fmla="*/ 768205 h 6819900"/>
              <a:gd name="connsiteX328" fmla="*/ 5215815 w 9915525"/>
              <a:gd name="connsiteY328" fmla="*/ 758680 h 6819900"/>
              <a:gd name="connsiteX329" fmla="*/ 5230103 w 9915525"/>
              <a:gd name="connsiteY329" fmla="*/ 749155 h 6819900"/>
              <a:gd name="connsiteX330" fmla="*/ 5244390 w 9915525"/>
              <a:gd name="connsiteY330" fmla="*/ 767643 h 6819900"/>
              <a:gd name="connsiteX331" fmla="*/ 5282575 w 9915525"/>
              <a:gd name="connsiteY331" fmla="*/ 791990 h 6819900"/>
              <a:gd name="connsiteX332" fmla="*/ 5301540 w 9915525"/>
              <a:gd name="connsiteY332" fmla="*/ 762801 h 6819900"/>
              <a:gd name="connsiteX333" fmla="*/ 5332274 w 9915525"/>
              <a:gd name="connsiteY333" fmla="*/ 750869 h 6819900"/>
              <a:gd name="connsiteX334" fmla="*/ 5374815 w 9915525"/>
              <a:gd name="connsiteY334" fmla="*/ 732702 h 6819900"/>
              <a:gd name="connsiteX335" fmla="*/ 5398411 w 9915525"/>
              <a:gd name="connsiteY335" fmla="*/ 693102 h 6819900"/>
              <a:gd name="connsiteX336" fmla="*/ 5401553 w 9915525"/>
              <a:gd name="connsiteY336" fmla="*/ 628775 h 6819900"/>
              <a:gd name="connsiteX337" fmla="*/ 5387265 w 9915525"/>
              <a:gd name="connsiteY337" fmla="*/ 590674 h 6819900"/>
              <a:gd name="connsiteX338" fmla="*/ 5372978 w 9915525"/>
              <a:gd name="connsiteY338" fmla="*/ 552574 h 6819900"/>
              <a:gd name="connsiteX339" fmla="*/ 5358764 w 9915525"/>
              <a:gd name="connsiteY339" fmla="*/ 521917 h 6819900"/>
              <a:gd name="connsiteX340" fmla="*/ 5436789 w 9915525"/>
              <a:gd name="connsiteY340" fmla="*/ 472930 h 6819900"/>
              <a:gd name="connsiteX341" fmla="*/ 5463465 w 9915525"/>
              <a:gd name="connsiteY341" fmla="*/ 463405 h 6819900"/>
              <a:gd name="connsiteX342" fmla="*/ 5498956 w 9915525"/>
              <a:gd name="connsiteY342" fmla="*/ 472293 h 6819900"/>
              <a:gd name="connsiteX343" fmla="*/ 5494104 w 9915525"/>
              <a:gd name="connsiteY343" fmla="*/ 494145 h 6819900"/>
              <a:gd name="connsiteX344" fmla="*/ 5528437 w 9915525"/>
              <a:gd name="connsiteY344" fmla="*/ 499021 h 6819900"/>
              <a:gd name="connsiteX345" fmla="*/ 5588900 w 9915525"/>
              <a:gd name="connsiteY345" fmla="*/ 472405 h 6819900"/>
              <a:gd name="connsiteX346" fmla="*/ 5662658 w 9915525"/>
              <a:gd name="connsiteY346" fmla="*/ 461024 h 6819900"/>
              <a:gd name="connsiteX347" fmla="*/ 5692005 w 9915525"/>
              <a:gd name="connsiteY347" fmla="*/ 498562 h 6819900"/>
              <a:gd name="connsiteX348" fmla="*/ 5734490 w 9915525"/>
              <a:gd name="connsiteY348" fmla="*/ 524576 h 6819900"/>
              <a:gd name="connsiteX349" fmla="*/ 5758740 w 9915525"/>
              <a:gd name="connsiteY349" fmla="*/ 476995 h 6819900"/>
              <a:gd name="connsiteX350" fmla="*/ 5777790 w 9915525"/>
              <a:gd name="connsiteY350" fmla="*/ 425305 h 6819900"/>
              <a:gd name="connsiteX351" fmla="*/ 5796840 w 9915525"/>
              <a:gd name="connsiteY351" fmla="*/ 390613 h 6819900"/>
              <a:gd name="connsiteX352" fmla="*/ 5812335 w 9915525"/>
              <a:gd name="connsiteY352" fmla="*/ 372063 h 6819900"/>
              <a:gd name="connsiteX353" fmla="*/ 5840910 w 9915525"/>
              <a:gd name="connsiteY353" fmla="*/ 367153 h 6819900"/>
              <a:gd name="connsiteX354" fmla="*/ 5844465 w 9915525"/>
              <a:gd name="connsiteY354" fmla="*/ 311005 h 6819900"/>
              <a:gd name="connsiteX355" fmla="*/ 5850086 w 9915525"/>
              <a:gd name="connsiteY355" fmla="*/ 262431 h 6819900"/>
              <a:gd name="connsiteX356" fmla="*/ 5824773 w 9915525"/>
              <a:gd name="connsiteY356" fmla="*/ 206230 h 6819900"/>
              <a:gd name="connsiteX357" fmla="*/ 5825415 w 9915525"/>
              <a:gd name="connsiteY357" fmla="*/ 168130 h 6819900"/>
              <a:gd name="connsiteX358" fmla="*/ 5853990 w 9915525"/>
              <a:gd name="connsiteY358" fmla="*/ 139432 h 6819900"/>
              <a:gd name="connsiteX359" fmla="*/ 5877803 w 9915525"/>
              <a:gd name="connsiteY359" fmla="*/ 116594 h 6819900"/>
              <a:gd name="connsiteX360" fmla="*/ 5901615 w 9915525"/>
              <a:gd name="connsiteY360" fmla="*/ 102594 h 6819900"/>
              <a:gd name="connsiteX361" fmla="*/ 5959641 w 9915525"/>
              <a:gd name="connsiteY361" fmla="*/ 116797 h 6819900"/>
              <a:gd name="connsiteX362" fmla="*/ 5992250 w 9915525"/>
              <a:gd name="connsiteY362" fmla="*/ 130030 h 6819900"/>
              <a:gd name="connsiteX363" fmla="*/ 6019360 w 9915525"/>
              <a:gd name="connsiteY363" fmla="*/ 144317 h 6819900"/>
              <a:gd name="connsiteX364" fmla="*/ 6048954 w 9915525"/>
              <a:gd name="connsiteY364" fmla="*/ 158605 h 6819900"/>
              <a:gd name="connsiteX365" fmla="*/ 6073065 w 9915525"/>
              <a:gd name="connsiteY365" fmla="*/ 177954 h 6819900"/>
              <a:gd name="connsiteX366" fmla="*/ 6119487 w 9915525"/>
              <a:gd name="connsiteY366" fmla="*/ 199638 h 6819900"/>
              <a:gd name="connsiteX367" fmla="*/ 6131750 w 9915525"/>
              <a:gd name="connsiteY367" fmla="*/ 155259 h 6819900"/>
              <a:gd name="connsiteX368" fmla="*/ 6139652 w 9915525"/>
              <a:gd name="connsiteY368" fmla="*/ 120505 h 6819900"/>
              <a:gd name="connsiteX369" fmla="*/ 6145163 w 9915525"/>
              <a:gd name="connsiteY369" fmla="*/ 103536 h 6819900"/>
              <a:gd name="connsiteX370" fmla="*/ 6166765 w 9915525"/>
              <a:gd name="connsiteY370" fmla="*/ 76381 h 6819900"/>
              <a:gd name="connsiteX371" fmla="*/ 6254040 w 9915525"/>
              <a:gd name="connsiteY371" fmla="*/ 88249 h 6819900"/>
              <a:gd name="connsiteX372" fmla="*/ 6263565 w 9915525"/>
              <a:gd name="connsiteY372" fmla="*/ 101455 h 6819900"/>
              <a:gd name="connsiteX373" fmla="*/ 6273090 w 9915525"/>
              <a:gd name="connsiteY373" fmla="*/ 115444 h 6819900"/>
              <a:gd name="connsiteX374" fmla="*/ 6287135 w 9915525"/>
              <a:gd name="connsiteY374" fmla="*/ 124043 h 6819900"/>
              <a:gd name="connsiteX375" fmla="*/ 6358288 w 9915525"/>
              <a:gd name="connsiteY375" fmla="*/ 178507 h 6819900"/>
              <a:gd name="connsiteX376" fmla="*/ 6334554 w 9915525"/>
              <a:gd name="connsiteY376" fmla="*/ 204701 h 6819900"/>
              <a:gd name="connsiteX377" fmla="*/ 6301665 w 9915525"/>
              <a:gd name="connsiteY377" fmla="*/ 202925 h 6819900"/>
              <a:gd name="connsiteX378" fmla="*/ 6255797 w 9915525"/>
              <a:gd name="connsiteY378" fmla="*/ 152757 h 6819900"/>
              <a:gd name="connsiteX379" fmla="*/ 6241058 w 9915525"/>
              <a:gd name="connsiteY379" fmla="*/ 195454 h 6819900"/>
              <a:gd name="connsiteX380" fmla="*/ 6220757 w 9915525"/>
              <a:gd name="connsiteY380" fmla="*/ 238229 h 6819900"/>
              <a:gd name="connsiteX381" fmla="*/ 6246467 w 9915525"/>
              <a:gd name="connsiteY381" fmla="*/ 354624 h 6819900"/>
              <a:gd name="connsiteX382" fmla="*/ 6275838 w 9915525"/>
              <a:gd name="connsiteY382" fmla="*/ 415890 h 6819900"/>
              <a:gd name="connsiteX383" fmla="*/ 6316184 w 9915525"/>
              <a:gd name="connsiteY383" fmla="*/ 473968 h 6819900"/>
              <a:gd name="connsiteX384" fmla="*/ 6390560 w 9915525"/>
              <a:gd name="connsiteY384" fmla="*/ 467413 h 6819900"/>
              <a:gd name="connsiteX385" fmla="*/ 6363522 w 9915525"/>
              <a:gd name="connsiteY385" fmla="*/ 415780 h 6819900"/>
              <a:gd name="connsiteX386" fmla="*/ 6336244 w 9915525"/>
              <a:gd name="connsiteY386" fmla="*/ 394349 h 6819900"/>
              <a:gd name="connsiteX387" fmla="*/ 6353718 w 9915525"/>
              <a:gd name="connsiteY387" fmla="*/ 358630 h 6819900"/>
              <a:gd name="connsiteX388" fmla="*/ 6389931 w 9915525"/>
              <a:gd name="connsiteY388" fmla="*/ 294336 h 6819900"/>
              <a:gd name="connsiteX389" fmla="*/ 6399578 w 9915525"/>
              <a:gd name="connsiteY389" fmla="*/ 263380 h 6819900"/>
              <a:gd name="connsiteX390" fmla="*/ 6413980 w 9915525"/>
              <a:gd name="connsiteY390" fmla="*/ 299655 h 6819900"/>
              <a:gd name="connsiteX391" fmla="*/ 6438918 w 9915525"/>
              <a:gd name="connsiteY391" fmla="*/ 316235 h 6819900"/>
              <a:gd name="connsiteX392" fmla="*/ 6492546 w 9915525"/>
              <a:gd name="connsiteY392" fmla="*/ 305898 h 6819900"/>
              <a:gd name="connsiteX393" fmla="*/ 6471644 w 9915525"/>
              <a:gd name="connsiteY393" fmla="*/ 207027 h 6819900"/>
              <a:gd name="connsiteX394" fmla="*/ 6459383 w 9915525"/>
              <a:gd name="connsiteY394" fmla="*/ 139555 h 6819900"/>
              <a:gd name="connsiteX395" fmla="*/ 6510898 w 9915525"/>
              <a:gd name="connsiteY395" fmla="*/ 84786 h 6819900"/>
              <a:gd name="connsiteX396" fmla="*/ 6542990 w 9915525"/>
              <a:gd name="connsiteY396" fmla="*/ 72880 h 6819900"/>
              <a:gd name="connsiteX397" fmla="*/ 6609619 w 9915525"/>
              <a:gd name="connsiteY397" fmla="*/ 111706 h 6819900"/>
              <a:gd name="connsiteX398" fmla="*/ 6658807 w 9915525"/>
              <a:gd name="connsiteY398" fmla="*/ 136199 h 6819900"/>
              <a:gd name="connsiteX399" fmla="*/ 6661710 w 9915525"/>
              <a:gd name="connsiteY399" fmla="*/ 84310 h 6819900"/>
              <a:gd name="connsiteX400" fmla="*/ 6662303 w 9915525"/>
              <a:gd name="connsiteY400" fmla="*/ 60974 h 6819900"/>
              <a:gd name="connsiteX401" fmla="*/ 6682879 w 9915525"/>
              <a:gd name="connsiteY401" fmla="*/ 64212 h 6819900"/>
              <a:gd name="connsiteX402" fmla="*/ 6748854 w 9915525"/>
              <a:gd name="connsiteY402" fmla="*/ 123683 h 6819900"/>
              <a:gd name="connsiteX403" fmla="*/ 6775134 w 9915525"/>
              <a:gd name="connsiteY403" fmla="*/ 175466 h 6819900"/>
              <a:gd name="connsiteX404" fmla="*/ 6768390 w 9915525"/>
              <a:gd name="connsiteY404" fmla="*/ 225280 h 6819900"/>
              <a:gd name="connsiteX405" fmla="*/ 6777915 w 9915525"/>
              <a:gd name="connsiteY405" fmla="*/ 248530 h 6819900"/>
              <a:gd name="connsiteX406" fmla="*/ 6787440 w 9915525"/>
              <a:gd name="connsiteY406" fmla="*/ 277667 h 6819900"/>
              <a:gd name="connsiteX407" fmla="*/ 6796965 w 9915525"/>
              <a:gd name="connsiteY407" fmla="*/ 316802 h 6819900"/>
              <a:gd name="connsiteX408" fmla="*/ 6828883 w 9915525"/>
              <a:gd name="connsiteY408" fmla="*/ 382915 h 6819900"/>
              <a:gd name="connsiteX409" fmla="*/ 6872870 w 9915525"/>
              <a:gd name="connsiteY409" fmla="*/ 415780 h 6819900"/>
              <a:gd name="connsiteX410" fmla="*/ 6917483 w 9915525"/>
              <a:gd name="connsiteY410" fmla="*/ 444355 h 6819900"/>
              <a:gd name="connsiteX411" fmla="*/ 7003117 w 9915525"/>
              <a:gd name="connsiteY411" fmla="*/ 458521 h 6819900"/>
              <a:gd name="connsiteX412" fmla="*/ 6996555 w 9915525"/>
              <a:gd name="connsiteY412" fmla="*/ 429542 h 6819900"/>
              <a:gd name="connsiteX413" fmla="*/ 7017945 w 9915525"/>
              <a:gd name="connsiteY413" fmla="*/ 404350 h 6819900"/>
              <a:gd name="connsiteX414" fmla="*/ 7097479 w 9915525"/>
              <a:gd name="connsiteY414" fmla="*/ 406934 h 6819900"/>
              <a:gd name="connsiteX415" fmla="*/ 7139865 w 9915525"/>
              <a:gd name="connsiteY415" fmla="*/ 395028 h 6819900"/>
              <a:gd name="connsiteX416" fmla="*/ 7176216 w 9915525"/>
              <a:gd name="connsiteY416" fmla="*/ 365774 h 6819900"/>
              <a:gd name="connsiteX417" fmla="*/ 7197947 w 9915525"/>
              <a:gd name="connsiteY417" fmla="*/ 339580 h 6819900"/>
              <a:gd name="connsiteX418" fmla="*/ 7218157 w 9915525"/>
              <a:gd name="connsiteY418" fmla="*/ 291766 h 6819900"/>
              <a:gd name="connsiteX419" fmla="*/ 7236895 w 9915525"/>
              <a:gd name="connsiteY419" fmla="*/ 269215 h 6819900"/>
              <a:gd name="connsiteX420" fmla="*/ 7358940 w 9915525"/>
              <a:gd name="connsiteY420" fmla="*/ 315203 h 6819900"/>
              <a:gd name="connsiteX421" fmla="*/ 7382753 w 9915525"/>
              <a:gd name="connsiteY421" fmla="*/ 358630 h 6819900"/>
              <a:gd name="connsiteX422" fmla="*/ 7406565 w 9915525"/>
              <a:gd name="connsiteY422" fmla="*/ 396803 h 6819900"/>
              <a:gd name="connsiteX423" fmla="*/ 7432515 w 9915525"/>
              <a:gd name="connsiteY423" fmla="*/ 410241 h 6819900"/>
              <a:gd name="connsiteX424" fmla="*/ 7490702 w 9915525"/>
              <a:gd name="connsiteY424" fmla="*/ 417039 h 6819900"/>
              <a:gd name="connsiteX425" fmla="*/ 7516334 w 9915525"/>
              <a:gd name="connsiteY425" fmla="*/ 425305 h 6819900"/>
              <a:gd name="connsiteX426" fmla="*/ 7544678 w 9915525"/>
              <a:gd name="connsiteY426" fmla="*/ 434830 h 6819900"/>
              <a:gd name="connsiteX427" fmla="*/ 7573843 w 9915525"/>
              <a:gd name="connsiteY427" fmla="*/ 444355 h 6819900"/>
              <a:gd name="connsiteX428" fmla="*/ 7613628 w 9915525"/>
              <a:gd name="connsiteY428" fmla="*/ 406255 h 6819900"/>
              <a:gd name="connsiteX429" fmla="*/ 7637208 w 9915525"/>
              <a:gd name="connsiteY429" fmla="*/ 368155 h 6819900"/>
              <a:gd name="connsiteX430" fmla="*/ 7633121 w 9915525"/>
              <a:gd name="connsiteY430" fmla="*/ 343660 h 6819900"/>
              <a:gd name="connsiteX431" fmla="*/ 7632041 w 9915525"/>
              <a:gd name="connsiteY431" fmla="*/ 312704 h 6819900"/>
              <a:gd name="connsiteX432" fmla="*/ 7640584 w 9915525"/>
              <a:gd name="connsiteY432" fmla="*/ 257551 h 6819900"/>
              <a:gd name="connsiteX433" fmla="*/ 7625640 w 9915525"/>
              <a:gd name="connsiteY433" fmla="*/ 230190 h 6819900"/>
              <a:gd name="connsiteX434" fmla="*/ 7611353 w 9915525"/>
              <a:gd name="connsiteY434" fmla="*/ 196705 h 6819900"/>
              <a:gd name="connsiteX435" fmla="*/ 7597065 w 9915525"/>
              <a:gd name="connsiteY435" fmla="*/ 162763 h 6819900"/>
              <a:gd name="connsiteX436" fmla="*/ 7587540 w 9915525"/>
              <a:gd name="connsiteY436" fmla="*/ 134792 h 6819900"/>
              <a:gd name="connsiteX437" fmla="*/ 7578015 w 9915525"/>
              <a:gd name="connsiteY437" fmla="*/ 78099 h 6819900"/>
              <a:gd name="connsiteX438" fmla="*/ 7593082 w 9915525"/>
              <a:gd name="connsiteY438" fmla="*/ 21512 h 6819900"/>
              <a:gd name="connsiteX439" fmla="*/ 7635165 w 9915525"/>
              <a:gd name="connsiteY439" fmla="*/ 34780 h 6819900"/>
              <a:gd name="connsiteX440" fmla="*/ 7669960 w 9915525"/>
              <a:gd name="connsiteY440" fmla="*/ 53830 h 6819900"/>
              <a:gd name="connsiteX441" fmla="*/ 7682790 w 9915525"/>
              <a:gd name="connsiteY441" fmla="*/ 63355 h 6819900"/>
              <a:gd name="connsiteX442" fmla="*/ 7697078 w 9915525"/>
              <a:gd name="connsiteY442" fmla="*/ 72880 h 6819900"/>
              <a:gd name="connsiteX443" fmla="*/ 7711365 w 9915525"/>
              <a:gd name="connsiteY443" fmla="*/ 92416 h 6819900"/>
              <a:gd name="connsiteX444" fmla="*/ 7789946 w 9915525"/>
              <a:gd name="connsiteY444" fmla="*/ 177609 h 6819900"/>
              <a:gd name="connsiteX445" fmla="*/ 7797090 w 9915525"/>
              <a:gd name="connsiteY445" fmla="*/ 192975 h 6819900"/>
              <a:gd name="connsiteX446" fmla="*/ 7774311 w 9915525"/>
              <a:gd name="connsiteY446" fmla="*/ 202578 h 6819900"/>
              <a:gd name="connsiteX447" fmla="*/ 7747527 w 9915525"/>
              <a:gd name="connsiteY447" fmla="*/ 231158 h 6819900"/>
              <a:gd name="connsiteX448" fmla="*/ 7760782 w 9915525"/>
              <a:gd name="connsiteY448" fmla="*/ 276234 h 6819900"/>
              <a:gd name="connsiteX449" fmla="*/ 7767251 w 9915525"/>
              <a:gd name="connsiteY449" fmla="*/ 327510 h 6819900"/>
              <a:gd name="connsiteX450" fmla="*/ 7784135 w 9915525"/>
              <a:gd name="connsiteY450" fmla="*/ 368155 h 6819900"/>
              <a:gd name="connsiteX451" fmla="*/ 7818353 w 9915525"/>
              <a:gd name="connsiteY451" fmla="*/ 351865 h 6819900"/>
              <a:gd name="connsiteX452" fmla="*/ 7844668 w 9915525"/>
              <a:gd name="connsiteY452" fmla="*/ 349029 h 6819900"/>
              <a:gd name="connsiteX453" fmla="*/ 7847629 w 9915525"/>
              <a:gd name="connsiteY453" fmla="*/ 371146 h 6819900"/>
              <a:gd name="connsiteX454" fmla="*/ 7889160 w 9915525"/>
              <a:gd name="connsiteY454" fmla="*/ 396584 h 6819900"/>
              <a:gd name="connsiteX455" fmla="*/ 7990933 w 9915525"/>
              <a:gd name="connsiteY455" fmla="*/ 487217 h 6819900"/>
              <a:gd name="connsiteX456" fmla="*/ 7988299 w 9915525"/>
              <a:gd name="connsiteY456" fmla="*/ 541986 h 6819900"/>
              <a:gd name="connsiteX457" fmla="*/ 7988593 w 9915525"/>
              <a:gd name="connsiteY457" fmla="*/ 577705 h 6819900"/>
              <a:gd name="connsiteX458" fmla="*/ 7997116 w 9915525"/>
              <a:gd name="connsiteY458" fmla="*/ 591992 h 6819900"/>
              <a:gd name="connsiteX459" fmla="*/ 8006641 w 9915525"/>
              <a:gd name="connsiteY459" fmla="*/ 606280 h 6819900"/>
              <a:gd name="connsiteX460" fmla="*/ 8016166 w 9915525"/>
              <a:gd name="connsiteY460" fmla="*/ 641249 h 6819900"/>
              <a:gd name="connsiteX461" fmla="*/ 8029393 w 9915525"/>
              <a:gd name="connsiteY461" fmla="*/ 691255 h 6819900"/>
              <a:gd name="connsiteX462" fmla="*/ 8049200 w 9915525"/>
              <a:gd name="connsiteY462" fmla="*/ 737249 h 6819900"/>
              <a:gd name="connsiteX463" fmla="*/ 8040734 w 9915525"/>
              <a:gd name="connsiteY463" fmla="*/ 768205 h 6819900"/>
              <a:gd name="connsiteX464" fmla="*/ 8028072 w 9915525"/>
              <a:gd name="connsiteY464" fmla="*/ 757794 h 6819900"/>
              <a:gd name="connsiteX465" fmla="*/ 7980447 w 9915525"/>
              <a:gd name="connsiteY465" fmla="*/ 735937 h 6819900"/>
              <a:gd name="connsiteX466" fmla="*/ 7972605 w 9915525"/>
              <a:gd name="connsiteY466" fmla="*/ 807767 h 6819900"/>
              <a:gd name="connsiteX467" fmla="*/ 7987591 w 9915525"/>
              <a:gd name="connsiteY467" fmla="*/ 861035 h 6819900"/>
              <a:gd name="connsiteX468" fmla="*/ 8006641 w 9915525"/>
              <a:gd name="connsiteY468" fmla="*/ 908481 h 6819900"/>
              <a:gd name="connsiteX469" fmla="*/ 8025691 w 9915525"/>
              <a:gd name="connsiteY469" fmla="*/ 949902 h 6819900"/>
              <a:gd name="connsiteX470" fmla="*/ 8035216 w 9915525"/>
              <a:gd name="connsiteY470" fmla="*/ 972993 h 6819900"/>
              <a:gd name="connsiteX471" fmla="*/ 8044741 w 9915525"/>
              <a:gd name="connsiteY471" fmla="*/ 1000653 h 6819900"/>
              <a:gd name="connsiteX472" fmla="*/ 8098801 w 9915525"/>
              <a:gd name="connsiteY472" fmla="*/ 1052353 h 6819900"/>
              <a:gd name="connsiteX473" fmla="*/ 8125580 w 9915525"/>
              <a:gd name="connsiteY473" fmla="*/ 1027706 h 6819900"/>
              <a:gd name="connsiteX474" fmla="*/ 8156537 w 9915525"/>
              <a:gd name="connsiteY474" fmla="*/ 1006330 h 6819900"/>
              <a:gd name="connsiteX475" fmla="*/ 8145380 w 9915525"/>
              <a:gd name="connsiteY475" fmla="*/ 1065697 h 6819900"/>
              <a:gd name="connsiteX476" fmla="*/ 8113104 w 9915525"/>
              <a:gd name="connsiteY476" fmla="*/ 1159975 h 6819900"/>
              <a:gd name="connsiteX477" fmla="*/ 8182292 w 9915525"/>
              <a:gd name="connsiteY477" fmla="*/ 1153665 h 6819900"/>
              <a:gd name="connsiteX478" fmla="*/ 8268139 w 9915525"/>
              <a:gd name="connsiteY478" fmla="*/ 1185923 h 6819900"/>
              <a:gd name="connsiteX479" fmla="*/ 8319249 w 9915525"/>
              <a:gd name="connsiteY479" fmla="*/ 1180138 h 6819900"/>
              <a:gd name="connsiteX480" fmla="*/ 8354968 w 9915525"/>
              <a:gd name="connsiteY480" fmla="*/ 1133764 h 6819900"/>
              <a:gd name="connsiteX481" fmla="*/ 8387510 w 9915525"/>
              <a:gd name="connsiteY481" fmla="*/ 1074256 h 6819900"/>
              <a:gd name="connsiteX482" fmla="*/ 8369468 w 9915525"/>
              <a:gd name="connsiteY482" fmla="*/ 1001025 h 6819900"/>
              <a:gd name="connsiteX483" fmla="*/ 8377848 w 9915525"/>
              <a:gd name="connsiteY483" fmla="*/ 859912 h 6819900"/>
              <a:gd name="connsiteX484" fmla="*/ 8387640 w 9915525"/>
              <a:gd name="connsiteY484" fmla="*/ 834141 h 6819900"/>
              <a:gd name="connsiteX485" fmla="*/ 8400780 w 9915525"/>
              <a:gd name="connsiteY485" fmla="*/ 807258 h 6819900"/>
              <a:gd name="connsiteX486" fmla="*/ 8418107 w 9915525"/>
              <a:gd name="connsiteY486" fmla="*/ 717887 h 6819900"/>
              <a:gd name="connsiteX487" fmla="*/ 8376345 w 9915525"/>
              <a:gd name="connsiteY487" fmla="*/ 654627 h 6819900"/>
              <a:gd name="connsiteX488" fmla="*/ 8334502 w 9915525"/>
              <a:gd name="connsiteY488" fmla="*/ 594279 h 6819900"/>
              <a:gd name="connsiteX489" fmla="*/ 8310077 w 9915525"/>
              <a:gd name="connsiteY489" fmla="*/ 557538 h 6819900"/>
              <a:gd name="connsiteX490" fmla="*/ 8292390 w 9915525"/>
              <a:gd name="connsiteY490" fmla="*/ 527262 h 6819900"/>
              <a:gd name="connsiteX491" fmla="*/ 8280484 w 9915525"/>
              <a:gd name="connsiteY491" fmla="*/ 499436 h 6819900"/>
              <a:gd name="connsiteX492" fmla="*/ 8249326 w 9915525"/>
              <a:gd name="connsiteY492" fmla="*/ 415467 h 6819900"/>
              <a:gd name="connsiteX493" fmla="*/ 8275404 w 9915525"/>
              <a:gd name="connsiteY493" fmla="*/ 385459 h 6819900"/>
              <a:gd name="connsiteX494" fmla="*/ 8309437 w 9915525"/>
              <a:gd name="connsiteY494" fmla="*/ 396730 h 6819900"/>
              <a:gd name="connsiteX495" fmla="*/ 8368273 w 9915525"/>
              <a:gd name="connsiteY495" fmla="*/ 456261 h 6819900"/>
              <a:gd name="connsiteX496" fmla="*/ 8378115 w 9915525"/>
              <a:gd name="connsiteY496" fmla="*/ 472930 h 6819900"/>
              <a:gd name="connsiteX497" fmla="*/ 8387640 w 9915525"/>
              <a:gd name="connsiteY497" fmla="*/ 487564 h 6819900"/>
              <a:gd name="connsiteX498" fmla="*/ 8459524 w 9915525"/>
              <a:gd name="connsiteY498" fmla="*/ 572468 h 6819900"/>
              <a:gd name="connsiteX499" fmla="*/ 8531408 w 9915525"/>
              <a:gd name="connsiteY499" fmla="*/ 642738 h 6819900"/>
              <a:gd name="connsiteX500" fmla="*/ 8528581 w 9915525"/>
              <a:gd name="connsiteY500" fmla="*/ 703090 h 6819900"/>
              <a:gd name="connsiteX501" fmla="*/ 8525752 w 9915525"/>
              <a:gd name="connsiteY501" fmla="*/ 763443 h 6819900"/>
              <a:gd name="connsiteX502" fmla="*/ 8554327 w 9915525"/>
              <a:gd name="connsiteY502" fmla="*/ 766667 h 6819900"/>
              <a:gd name="connsiteX503" fmla="*/ 8606715 w 9915525"/>
              <a:gd name="connsiteY503" fmla="*/ 829488 h 6819900"/>
              <a:gd name="connsiteX504" fmla="*/ 8626732 w 9915525"/>
              <a:gd name="connsiteY504" fmla="*/ 890874 h 6819900"/>
              <a:gd name="connsiteX505" fmla="*/ 8642932 w 9915525"/>
              <a:gd name="connsiteY505" fmla="*/ 945058 h 6819900"/>
              <a:gd name="connsiteX506" fmla="*/ 8646727 w 9915525"/>
              <a:gd name="connsiteY506" fmla="*/ 977755 h 6819900"/>
              <a:gd name="connsiteX507" fmla="*/ 8654340 w 9915525"/>
              <a:gd name="connsiteY507" fmla="*/ 1006330 h 6819900"/>
              <a:gd name="connsiteX508" fmla="*/ 8634983 w 9915525"/>
              <a:gd name="connsiteY508" fmla="*/ 1034905 h 6819900"/>
              <a:gd name="connsiteX509" fmla="*/ 8613928 w 9915525"/>
              <a:gd name="connsiteY509" fmla="*/ 1106343 h 6819900"/>
              <a:gd name="connsiteX510" fmla="*/ 8635222 w 9915525"/>
              <a:gd name="connsiteY510" fmla="*/ 1149205 h 6819900"/>
              <a:gd name="connsiteX511" fmla="*/ 8667103 w 9915525"/>
              <a:gd name="connsiteY511" fmla="*/ 1166496 h 6819900"/>
              <a:gd name="connsiteX512" fmla="*/ 8705862 w 9915525"/>
              <a:gd name="connsiteY512" fmla="*/ 1188960 h 6819900"/>
              <a:gd name="connsiteX513" fmla="*/ 8729779 w 9915525"/>
              <a:gd name="connsiteY513" fmla="*/ 1202063 h 6819900"/>
              <a:gd name="connsiteX514" fmla="*/ 8744318 w 9915525"/>
              <a:gd name="connsiteY514" fmla="*/ 1233228 h 6819900"/>
              <a:gd name="connsiteX515" fmla="*/ 8739168 w 9915525"/>
              <a:gd name="connsiteY515" fmla="*/ 1284960 h 6819900"/>
              <a:gd name="connsiteX516" fmla="*/ 8809761 w 9915525"/>
              <a:gd name="connsiteY516" fmla="*/ 1279466 h 6819900"/>
              <a:gd name="connsiteX517" fmla="*/ 8856746 w 9915525"/>
              <a:gd name="connsiteY517" fmla="*/ 1241665 h 6819900"/>
              <a:gd name="connsiteX518" fmla="*/ 8873415 w 9915525"/>
              <a:gd name="connsiteY518" fmla="*/ 1216741 h 6819900"/>
              <a:gd name="connsiteX519" fmla="*/ 8883357 w 9915525"/>
              <a:gd name="connsiteY519" fmla="*/ 1191810 h 6819900"/>
              <a:gd name="connsiteX520" fmla="*/ 8921040 w 9915525"/>
              <a:gd name="connsiteY520" fmla="*/ 1236096 h 6819900"/>
              <a:gd name="connsiteX521" fmla="*/ 8930565 w 9915525"/>
              <a:gd name="connsiteY521" fmla="*/ 1263505 h 6819900"/>
              <a:gd name="connsiteX522" fmla="*/ 8940090 w 9915525"/>
              <a:gd name="connsiteY522" fmla="*/ 1276626 h 6819900"/>
              <a:gd name="connsiteX523" fmla="*/ 8953765 w 9915525"/>
              <a:gd name="connsiteY523" fmla="*/ 1301097 h 6819900"/>
              <a:gd name="connsiteX524" fmla="*/ 8973572 w 9915525"/>
              <a:gd name="connsiteY524" fmla="*/ 1340363 h 6819900"/>
              <a:gd name="connsiteX525" fmla="*/ 8987453 w 9915525"/>
              <a:gd name="connsiteY525" fmla="*/ 1368280 h 6819900"/>
              <a:gd name="connsiteX526" fmla="*/ 8995377 w 9915525"/>
              <a:gd name="connsiteY526" fmla="*/ 1410891 h 6819900"/>
              <a:gd name="connsiteX527" fmla="*/ 8979908 w 9915525"/>
              <a:gd name="connsiteY527" fmla="*/ 1458768 h 6819900"/>
              <a:gd name="connsiteX528" fmla="*/ 8958477 w 9915525"/>
              <a:gd name="connsiteY528" fmla="*/ 1516531 h 6819900"/>
              <a:gd name="connsiteX529" fmla="*/ 8941217 w 9915525"/>
              <a:gd name="connsiteY529" fmla="*/ 1597494 h 6819900"/>
              <a:gd name="connsiteX530" fmla="*/ 8980536 w 9915525"/>
              <a:gd name="connsiteY530" fmla="*/ 1721572 h 6819900"/>
              <a:gd name="connsiteX531" fmla="*/ 9024769 w 9915525"/>
              <a:gd name="connsiteY531" fmla="*/ 1705584 h 6819900"/>
              <a:gd name="connsiteX532" fmla="*/ 9080188 w 9915525"/>
              <a:gd name="connsiteY532" fmla="*/ 1699274 h 6819900"/>
              <a:gd name="connsiteX533" fmla="*/ 9092803 w 9915525"/>
              <a:gd name="connsiteY533" fmla="*/ 1720705 h 6819900"/>
              <a:gd name="connsiteX534" fmla="*/ 9105709 w 9915525"/>
              <a:gd name="connsiteY534" fmla="*/ 1760517 h 6819900"/>
              <a:gd name="connsiteX535" fmla="*/ 9085724 w 9915525"/>
              <a:gd name="connsiteY535" fmla="*/ 1820072 h 6819900"/>
              <a:gd name="connsiteX536" fmla="*/ 9050058 w 9915525"/>
              <a:gd name="connsiteY536" fmla="*/ 1790031 h 6819900"/>
              <a:gd name="connsiteX537" fmla="*/ 8971363 w 9915525"/>
              <a:gd name="connsiteY537" fmla="*/ 1775258 h 6819900"/>
              <a:gd name="connsiteX538" fmla="*/ 8932264 w 9915525"/>
              <a:gd name="connsiteY538" fmla="*/ 1815955 h 6819900"/>
              <a:gd name="connsiteX539" fmla="*/ 8917923 w 9915525"/>
              <a:gd name="connsiteY539" fmla="*/ 1755275 h 6819900"/>
              <a:gd name="connsiteX540" fmla="*/ 8903125 w 9915525"/>
              <a:gd name="connsiteY540" fmla="*/ 1693724 h 6819900"/>
              <a:gd name="connsiteX541" fmla="*/ 8882940 w 9915525"/>
              <a:gd name="connsiteY541" fmla="*/ 1654705 h 6819900"/>
              <a:gd name="connsiteX542" fmla="*/ 8858092 w 9915525"/>
              <a:gd name="connsiteY542" fmla="*/ 1634586 h 6819900"/>
              <a:gd name="connsiteX543" fmla="*/ 8843756 w 9915525"/>
              <a:gd name="connsiteY543" fmla="*/ 1612473 h 6819900"/>
              <a:gd name="connsiteX544" fmla="*/ 8845158 w 9915525"/>
              <a:gd name="connsiteY544" fmla="*/ 1527948 h 6819900"/>
              <a:gd name="connsiteX545" fmla="*/ 8844458 w 9915525"/>
              <a:gd name="connsiteY545" fmla="*/ 1426759 h 6819900"/>
              <a:gd name="connsiteX546" fmla="*/ 8845835 w 9915525"/>
              <a:gd name="connsiteY546" fmla="*/ 1371123 h 6819900"/>
              <a:gd name="connsiteX547" fmla="*/ 8797645 w 9915525"/>
              <a:gd name="connsiteY547" fmla="*/ 1336679 h 6819900"/>
              <a:gd name="connsiteX548" fmla="*/ 8740210 w 9915525"/>
              <a:gd name="connsiteY548" fmla="*/ 1371118 h 6819900"/>
              <a:gd name="connsiteX549" fmla="*/ 8714875 w 9915525"/>
              <a:gd name="connsiteY549" fmla="*/ 1409911 h 6819900"/>
              <a:gd name="connsiteX550" fmla="*/ 8697417 w 9915525"/>
              <a:gd name="connsiteY550" fmla="*/ 1468985 h 6819900"/>
              <a:gd name="connsiteX551" fmla="*/ 8702933 w 9915525"/>
              <a:gd name="connsiteY551" fmla="*/ 1519192 h 6819900"/>
              <a:gd name="connsiteX552" fmla="*/ 8729917 w 9915525"/>
              <a:gd name="connsiteY552" fmla="*/ 1525579 h 6819900"/>
              <a:gd name="connsiteX553" fmla="*/ 8759114 w 9915525"/>
              <a:gd name="connsiteY553" fmla="*/ 1533044 h 6819900"/>
              <a:gd name="connsiteX554" fmla="*/ 8773402 w 9915525"/>
              <a:gd name="connsiteY554" fmla="*/ 1558780 h 6819900"/>
              <a:gd name="connsiteX555" fmla="*/ 8787689 w 9915525"/>
              <a:gd name="connsiteY555" fmla="*/ 1593284 h 6819900"/>
              <a:gd name="connsiteX556" fmla="*/ 8797214 w 9915525"/>
              <a:gd name="connsiteY556" fmla="*/ 1615930 h 6819900"/>
              <a:gd name="connsiteX557" fmla="*/ 8806885 w 9915525"/>
              <a:gd name="connsiteY557" fmla="*/ 1632599 h 6819900"/>
              <a:gd name="connsiteX558" fmla="*/ 8816264 w 9915525"/>
              <a:gd name="connsiteY558" fmla="*/ 1634980 h 6819900"/>
              <a:gd name="connsiteX559" fmla="*/ 8825498 w 9915525"/>
              <a:gd name="connsiteY559" fmla="*/ 1630218 h 6819900"/>
              <a:gd name="connsiteX560" fmla="*/ 8816932 w 9915525"/>
              <a:gd name="connsiteY560" fmla="*/ 1653277 h 6819900"/>
              <a:gd name="connsiteX561" fmla="*/ 8784075 w 9915525"/>
              <a:gd name="connsiteY561" fmla="*/ 1650896 h 6819900"/>
              <a:gd name="connsiteX562" fmla="*/ 8721014 w 9915525"/>
              <a:gd name="connsiteY562" fmla="*/ 1649268 h 6819900"/>
              <a:gd name="connsiteX563" fmla="*/ 8722211 w 9915525"/>
              <a:gd name="connsiteY563" fmla="*/ 1679285 h 6819900"/>
              <a:gd name="connsiteX564" fmla="*/ 8732224 w 9915525"/>
              <a:gd name="connsiteY564" fmla="*/ 1781679 h 6819900"/>
              <a:gd name="connsiteX565" fmla="*/ 8743845 w 9915525"/>
              <a:gd name="connsiteY565" fmla="*/ 1887393 h 6819900"/>
              <a:gd name="connsiteX566" fmla="*/ 8758811 w 9915525"/>
              <a:gd name="connsiteY566" fmla="*/ 1931994 h 6819900"/>
              <a:gd name="connsiteX567" fmla="*/ 8810634 w 9915525"/>
              <a:gd name="connsiteY567" fmla="*/ 1953643 h 6819900"/>
              <a:gd name="connsiteX568" fmla="*/ 8805602 w 9915525"/>
              <a:gd name="connsiteY568" fmla="*/ 1886690 h 6819900"/>
              <a:gd name="connsiteX569" fmla="*/ 8797215 w 9915525"/>
              <a:gd name="connsiteY569" fmla="*/ 1848730 h 6819900"/>
              <a:gd name="connsiteX570" fmla="*/ 8818736 w 9915525"/>
              <a:gd name="connsiteY570" fmla="*/ 1815955 h 6819900"/>
              <a:gd name="connsiteX571" fmla="*/ 8869421 w 9915525"/>
              <a:gd name="connsiteY571" fmla="*/ 1888143 h 6819900"/>
              <a:gd name="connsiteX572" fmla="*/ 8886238 w 9915525"/>
              <a:gd name="connsiteY572" fmla="*/ 1935261 h 6819900"/>
              <a:gd name="connsiteX573" fmla="*/ 8934672 w 9915525"/>
              <a:gd name="connsiteY573" fmla="*/ 1929195 h 6819900"/>
              <a:gd name="connsiteX574" fmla="*/ 8956214 w 9915525"/>
              <a:gd name="connsiteY574" fmla="*/ 1930566 h 6819900"/>
              <a:gd name="connsiteX575" fmla="*/ 8995931 w 9915525"/>
              <a:gd name="connsiteY575" fmla="*/ 1944938 h 6819900"/>
              <a:gd name="connsiteX576" fmla="*/ 8998229 w 9915525"/>
              <a:gd name="connsiteY576" fmla="*/ 1962400 h 6819900"/>
              <a:gd name="connsiteX577" fmla="*/ 9011444 w 9915525"/>
              <a:gd name="connsiteY577" fmla="*/ 1970702 h 6819900"/>
              <a:gd name="connsiteX578" fmla="*/ 9035340 w 9915525"/>
              <a:gd name="connsiteY578" fmla="*/ 1938670 h 6819900"/>
              <a:gd name="connsiteX579" fmla="*/ 9053728 w 9915525"/>
              <a:gd name="connsiteY579" fmla="*/ 1911205 h 6819900"/>
              <a:gd name="connsiteX580" fmla="*/ 9075159 w 9915525"/>
              <a:gd name="connsiteY580" fmla="*/ 1932539 h 6819900"/>
              <a:gd name="connsiteX581" fmla="*/ 9095648 w 9915525"/>
              <a:gd name="connsiteY581" fmla="*/ 1957199 h 6819900"/>
              <a:gd name="connsiteX582" fmla="*/ 9141845 w 9915525"/>
              <a:gd name="connsiteY582" fmla="*/ 1899624 h 6819900"/>
              <a:gd name="connsiteX583" fmla="*/ 9148559 w 9915525"/>
              <a:gd name="connsiteY583" fmla="*/ 1873105 h 6819900"/>
              <a:gd name="connsiteX584" fmla="*/ 9159165 w 9915525"/>
              <a:gd name="connsiteY584" fmla="*/ 1858818 h 6819900"/>
              <a:gd name="connsiteX585" fmla="*/ 9181787 w 9915525"/>
              <a:gd name="connsiteY585" fmla="*/ 1844530 h 6819900"/>
              <a:gd name="connsiteX586" fmla="*/ 9210362 w 9915525"/>
              <a:gd name="connsiteY586" fmla="*/ 1874296 h 6819900"/>
              <a:gd name="connsiteX587" fmla="*/ 9216315 w 9915525"/>
              <a:gd name="connsiteY587" fmla="*/ 1922775 h 6819900"/>
              <a:gd name="connsiteX588" fmla="*/ 9234891 w 9915525"/>
              <a:gd name="connsiteY588" fmla="*/ 1957303 h 6819900"/>
              <a:gd name="connsiteX589" fmla="*/ 9282143 w 9915525"/>
              <a:gd name="connsiteY589" fmla="*/ 2140593 h 6819900"/>
              <a:gd name="connsiteX590" fmla="*/ 9295327 w 9915525"/>
              <a:gd name="connsiteY590" fmla="*/ 2212850 h 6819900"/>
              <a:gd name="connsiteX591" fmla="*/ 9353827 w 9915525"/>
              <a:gd name="connsiteY591" fmla="*/ 2201101 h 6819900"/>
              <a:gd name="connsiteX592" fmla="*/ 9378864 w 9915525"/>
              <a:gd name="connsiteY592" fmla="*/ 2193934 h 6819900"/>
              <a:gd name="connsiteX593" fmla="*/ 9347732 w 9915525"/>
              <a:gd name="connsiteY593" fmla="*/ 2242546 h 6819900"/>
              <a:gd name="connsiteX594" fmla="*/ 9316327 w 9915525"/>
              <a:gd name="connsiteY594" fmla="*/ 2250814 h 6819900"/>
              <a:gd name="connsiteX595" fmla="*/ 9318123 w 9915525"/>
              <a:gd name="connsiteY595" fmla="*/ 2378470 h 6819900"/>
              <a:gd name="connsiteX596" fmla="*/ 9330029 w 9915525"/>
              <a:gd name="connsiteY596" fmla="*/ 2509498 h 6819900"/>
              <a:gd name="connsiteX597" fmla="*/ 9340180 w 9915525"/>
              <a:gd name="connsiteY597" fmla="*/ 2552555 h 6819900"/>
              <a:gd name="connsiteX598" fmla="*/ 9364246 w 9915525"/>
              <a:gd name="connsiteY598" fmla="*/ 2639602 h 6819900"/>
              <a:gd name="connsiteX599" fmla="*/ 9394208 w 9915525"/>
              <a:gd name="connsiteY599" fmla="*/ 2770571 h 6819900"/>
              <a:gd name="connsiteX600" fmla="*/ 9408673 w 9915525"/>
              <a:gd name="connsiteY600" fmla="*/ 2854180 h 6819900"/>
              <a:gd name="connsiteX601" fmla="*/ 9395313 w 9915525"/>
              <a:gd name="connsiteY601" fmla="*/ 2952055 h 6819900"/>
              <a:gd name="connsiteX602" fmla="*/ 9400054 w 9915525"/>
              <a:gd name="connsiteY602" fmla="*/ 2994917 h 6819900"/>
              <a:gd name="connsiteX603" fmla="*/ 9421393 w 9915525"/>
              <a:gd name="connsiteY603" fmla="*/ 3037536 h 6819900"/>
              <a:gd name="connsiteX604" fmla="*/ 9436422 w 9915525"/>
              <a:gd name="connsiteY604" fmla="*/ 3063730 h 6819900"/>
              <a:gd name="connsiteX605" fmla="*/ 9444915 w 9915525"/>
              <a:gd name="connsiteY605" fmla="*/ 3081614 h 6819900"/>
              <a:gd name="connsiteX606" fmla="*/ 9490159 w 9915525"/>
              <a:gd name="connsiteY606" fmla="*/ 3101859 h 6819900"/>
              <a:gd name="connsiteX607" fmla="*/ 9511590 w 9915525"/>
              <a:gd name="connsiteY607" fmla="*/ 3069048 h 6819900"/>
              <a:gd name="connsiteX608" fmla="*/ 9544075 w 9915525"/>
              <a:gd name="connsiteY608" fmla="*/ 3045885 h 6819900"/>
              <a:gd name="connsiteX609" fmla="*/ 9549823 w 9915525"/>
              <a:gd name="connsiteY609" fmla="*/ 3130405 h 6819900"/>
              <a:gd name="connsiteX610" fmla="*/ 9521782 w 9915525"/>
              <a:gd name="connsiteY610" fmla="*/ 3132941 h 6819900"/>
              <a:gd name="connsiteX611" fmla="*/ 9487056 w 9915525"/>
              <a:gd name="connsiteY611" fmla="*/ 3127237 h 6819900"/>
              <a:gd name="connsiteX612" fmla="*/ 9478156 w 9915525"/>
              <a:gd name="connsiteY612" fmla="*/ 3177089 h 6819900"/>
              <a:gd name="connsiteX613" fmla="*/ 9484608 w 9915525"/>
              <a:gd name="connsiteY613" fmla="*/ 3237561 h 6819900"/>
              <a:gd name="connsiteX614" fmla="*/ 9493132 w 9915525"/>
              <a:gd name="connsiteY614" fmla="*/ 3254230 h 6819900"/>
              <a:gd name="connsiteX615" fmla="*/ 9502065 w 9915525"/>
              <a:gd name="connsiteY615" fmla="*/ 3268517 h 6819900"/>
              <a:gd name="connsiteX616" fmla="*/ 9511590 w 9915525"/>
              <a:gd name="connsiteY616" fmla="*/ 3282805 h 6819900"/>
              <a:gd name="connsiteX617" fmla="*/ 9510355 w 9915525"/>
              <a:gd name="connsiteY617" fmla="*/ 3337380 h 6819900"/>
              <a:gd name="connsiteX618" fmla="*/ 9493686 w 9915525"/>
              <a:gd name="connsiteY618" fmla="*/ 3457550 h 6819900"/>
              <a:gd name="connsiteX619" fmla="*/ 9504795 w 9915525"/>
              <a:gd name="connsiteY619" fmla="*/ 3577581 h 6819900"/>
              <a:gd name="connsiteX620" fmla="*/ 9528928 w 9915525"/>
              <a:gd name="connsiteY620" fmla="*/ 3669717 h 6819900"/>
              <a:gd name="connsiteX621" fmla="*/ 9509677 w 9915525"/>
              <a:gd name="connsiteY621" fmla="*/ 3701905 h 6819900"/>
              <a:gd name="connsiteX622" fmla="*/ 9511384 w 9915525"/>
              <a:gd name="connsiteY622" fmla="*/ 3764564 h 6819900"/>
              <a:gd name="connsiteX623" fmla="*/ 9525734 w 9915525"/>
              <a:gd name="connsiteY623" fmla="*/ 3920727 h 6819900"/>
              <a:gd name="connsiteX624" fmla="*/ 9539486 w 9915525"/>
              <a:gd name="connsiteY624" fmla="*/ 4072961 h 6819900"/>
              <a:gd name="connsiteX625" fmla="*/ 9555015 w 9915525"/>
              <a:gd name="connsiteY625" fmla="*/ 4171115 h 6819900"/>
              <a:gd name="connsiteX626" fmla="*/ 9570045 w 9915525"/>
              <a:gd name="connsiteY626" fmla="*/ 4263880 h 6819900"/>
              <a:gd name="connsiteX627" fmla="*/ 9578265 w 9915525"/>
              <a:gd name="connsiteY627" fmla="*/ 4301507 h 6819900"/>
              <a:gd name="connsiteX628" fmla="*/ 9594011 w 9915525"/>
              <a:gd name="connsiteY628" fmla="*/ 4347946 h 6819900"/>
              <a:gd name="connsiteX629" fmla="*/ 9599250 w 9915525"/>
              <a:gd name="connsiteY629" fmla="*/ 4398158 h 6819900"/>
              <a:gd name="connsiteX630" fmla="*/ 9595501 w 9915525"/>
              <a:gd name="connsiteY630" fmla="*/ 4444587 h 6819900"/>
              <a:gd name="connsiteX631" fmla="*/ 9621003 w 9915525"/>
              <a:gd name="connsiteY631" fmla="*/ 4485336 h 6819900"/>
              <a:gd name="connsiteX632" fmla="*/ 9671610 w 9915525"/>
              <a:gd name="connsiteY632" fmla="*/ 4509625 h 6819900"/>
              <a:gd name="connsiteX633" fmla="*/ 9674761 w 9915525"/>
              <a:gd name="connsiteY633" fmla="*/ 4463905 h 6819900"/>
              <a:gd name="connsiteX634" fmla="*/ 9661121 w 9915525"/>
              <a:gd name="connsiteY634" fmla="*/ 4430864 h 6819900"/>
              <a:gd name="connsiteX635" fmla="*/ 9635940 w 9915525"/>
              <a:gd name="connsiteY635" fmla="*/ 4376550 h 6819900"/>
              <a:gd name="connsiteX636" fmla="*/ 9616122 w 9915525"/>
              <a:gd name="connsiteY636" fmla="*/ 4355277 h 6819900"/>
              <a:gd name="connsiteX637" fmla="*/ 9642436 w 9915525"/>
              <a:gd name="connsiteY637" fmla="*/ 4333734 h 6819900"/>
              <a:gd name="connsiteX638" fmla="*/ 9720540 w 9915525"/>
              <a:gd name="connsiteY638" fmla="*/ 4325071 h 6819900"/>
              <a:gd name="connsiteX639" fmla="*/ 9705390 w 9915525"/>
              <a:gd name="connsiteY639" fmla="*/ 4423865 h 6819900"/>
              <a:gd name="connsiteX640" fmla="*/ 9700036 w 9915525"/>
              <a:gd name="connsiteY640" fmla="*/ 4463905 h 6819900"/>
              <a:gd name="connsiteX641" fmla="*/ 9724758 w 9915525"/>
              <a:gd name="connsiteY641" fmla="*/ 4493107 h 6819900"/>
              <a:gd name="connsiteX642" fmla="*/ 9726811 w 9915525"/>
              <a:gd name="connsiteY642" fmla="*/ 4539101 h 6819900"/>
              <a:gd name="connsiteX643" fmla="*/ 9718635 w 9915525"/>
              <a:gd name="connsiteY643" fmla="*/ 4591576 h 6819900"/>
              <a:gd name="connsiteX644" fmla="*/ 9737013 w 9915525"/>
              <a:gd name="connsiteY644" fmla="*/ 4666005 h 6819900"/>
              <a:gd name="connsiteX645" fmla="*/ 9758219 w 9915525"/>
              <a:gd name="connsiteY645" fmla="*/ 4739499 h 6819900"/>
              <a:gd name="connsiteX646" fmla="*/ 9769963 w 9915525"/>
              <a:gd name="connsiteY646" fmla="*/ 4835726 h 6819900"/>
              <a:gd name="connsiteX647" fmla="*/ 9790291 w 9915525"/>
              <a:gd name="connsiteY647" fmla="*/ 4946519 h 6819900"/>
              <a:gd name="connsiteX648" fmla="*/ 9802274 w 9915525"/>
              <a:gd name="connsiteY648" fmla="*/ 4996526 h 6819900"/>
              <a:gd name="connsiteX649" fmla="*/ 9764328 w 9915525"/>
              <a:gd name="connsiteY649" fmla="*/ 4999686 h 6819900"/>
              <a:gd name="connsiteX650" fmla="*/ 9706211 w 9915525"/>
              <a:gd name="connsiteY650" fmla="*/ 4930630 h 6819900"/>
              <a:gd name="connsiteX651" fmla="*/ 9683040 w 9915525"/>
              <a:gd name="connsiteY651" fmla="*/ 4989240 h 6819900"/>
              <a:gd name="connsiteX652" fmla="*/ 9668430 w 9915525"/>
              <a:gd name="connsiteY652" fmla="*/ 5032327 h 6819900"/>
              <a:gd name="connsiteX653" fmla="*/ 9659521 w 9915525"/>
              <a:gd name="connsiteY653" fmla="*/ 5064905 h 6819900"/>
              <a:gd name="connsiteX654" fmla="*/ 9643176 w 9915525"/>
              <a:gd name="connsiteY654" fmla="*/ 5074775 h 6819900"/>
              <a:gd name="connsiteX655" fmla="*/ 9616365 w 9915525"/>
              <a:gd name="connsiteY655" fmla="*/ 5020718 h 6819900"/>
              <a:gd name="connsiteX656" fmla="*/ 9586532 w 9915525"/>
              <a:gd name="connsiteY656" fmla="*/ 4968106 h 6819900"/>
              <a:gd name="connsiteX657" fmla="*/ 9550261 w 9915525"/>
              <a:gd name="connsiteY657" fmla="*/ 4968377 h 6819900"/>
              <a:gd name="connsiteX658" fmla="*/ 9564912 w 9915525"/>
              <a:gd name="connsiteY658" fmla="*/ 5036181 h 6819900"/>
              <a:gd name="connsiteX659" fmla="*/ 9568740 w 9915525"/>
              <a:gd name="connsiteY659" fmla="*/ 5140180 h 6819900"/>
              <a:gd name="connsiteX660" fmla="*/ 9559215 w 9915525"/>
              <a:gd name="connsiteY660" fmla="*/ 5178280 h 6819900"/>
              <a:gd name="connsiteX661" fmla="*/ 9568740 w 9915525"/>
              <a:gd name="connsiteY661" fmla="*/ 5216380 h 6819900"/>
              <a:gd name="connsiteX662" fmla="*/ 9578265 w 9915525"/>
              <a:gd name="connsiteY662" fmla="*/ 5239653 h 6819900"/>
              <a:gd name="connsiteX663" fmla="*/ 9597943 w 9915525"/>
              <a:gd name="connsiteY663" fmla="*/ 5276708 h 6819900"/>
              <a:gd name="connsiteX664" fmla="*/ 9611374 w 9915525"/>
              <a:gd name="connsiteY664" fmla="*/ 5323782 h 6819900"/>
              <a:gd name="connsiteX665" fmla="*/ 9615802 w 9915525"/>
              <a:gd name="connsiteY665" fmla="*/ 5363669 h 6819900"/>
              <a:gd name="connsiteX666" fmla="*/ 9620359 w 9915525"/>
              <a:gd name="connsiteY666" fmla="*/ 5402860 h 6819900"/>
              <a:gd name="connsiteX667" fmla="*/ 9628701 w 9915525"/>
              <a:gd name="connsiteY667" fmla="*/ 5435455 h 6819900"/>
              <a:gd name="connsiteX668" fmla="*/ 9638174 w 9915525"/>
              <a:gd name="connsiteY668" fmla="*/ 5454505 h 6819900"/>
              <a:gd name="connsiteX669" fmla="*/ 9619717 w 9915525"/>
              <a:gd name="connsiteY669" fmla="*/ 5473555 h 6819900"/>
              <a:gd name="connsiteX670" fmla="*/ 9600759 w 9915525"/>
              <a:gd name="connsiteY670" fmla="*/ 5487843 h 6819900"/>
              <a:gd name="connsiteX671" fmla="*/ 9577246 w 9915525"/>
              <a:gd name="connsiteY671" fmla="*/ 5502130 h 6819900"/>
              <a:gd name="connsiteX672" fmla="*/ 9559215 w 9915525"/>
              <a:gd name="connsiteY672" fmla="*/ 5468494 h 6819900"/>
              <a:gd name="connsiteX673" fmla="*/ 9573502 w 9915525"/>
              <a:gd name="connsiteY673" fmla="*/ 5429375 h 6819900"/>
              <a:gd name="connsiteX674" fmla="*/ 9587790 w 9915525"/>
              <a:gd name="connsiteY674" fmla="*/ 5401433 h 6819900"/>
              <a:gd name="connsiteX675" fmla="*/ 9532456 w 9915525"/>
              <a:gd name="connsiteY675" fmla="*/ 5359255 h 6819900"/>
              <a:gd name="connsiteX676" fmla="*/ 9510393 w 9915525"/>
              <a:gd name="connsiteY676" fmla="*/ 5285532 h 6819900"/>
              <a:gd name="connsiteX677" fmla="*/ 9503462 w 9915525"/>
              <a:gd name="connsiteY677" fmla="*/ 5253131 h 6819900"/>
              <a:gd name="connsiteX678" fmla="*/ 9443008 w 9915525"/>
              <a:gd name="connsiteY678" fmla="*/ 5251443 h 6819900"/>
              <a:gd name="connsiteX679" fmla="*/ 9410762 w 9915525"/>
              <a:gd name="connsiteY679" fmla="*/ 5246681 h 6819900"/>
              <a:gd name="connsiteX680" fmla="*/ 9359782 w 9915525"/>
              <a:gd name="connsiteY680" fmla="*/ 5243849 h 6819900"/>
              <a:gd name="connsiteX681" fmla="*/ 9373695 w 9915525"/>
              <a:gd name="connsiteY681" fmla="*/ 5308143 h 6819900"/>
              <a:gd name="connsiteX682" fmla="*/ 9397250 w 9915525"/>
              <a:gd name="connsiteY682" fmla="*/ 5375362 h 6819900"/>
              <a:gd name="connsiteX683" fmla="*/ 9406970 w 9915525"/>
              <a:gd name="connsiteY683" fmla="*/ 5402214 h 6819900"/>
              <a:gd name="connsiteX684" fmla="*/ 9378773 w 9915525"/>
              <a:gd name="connsiteY684" fmla="*/ 5425930 h 6819900"/>
              <a:gd name="connsiteX685" fmla="*/ 9311565 w 9915525"/>
              <a:gd name="connsiteY685" fmla="*/ 5345954 h 6819900"/>
              <a:gd name="connsiteX686" fmla="*/ 9266684 w 9915525"/>
              <a:gd name="connsiteY686" fmla="*/ 5309249 h 6819900"/>
              <a:gd name="connsiteX687" fmla="*/ 9235365 w 9915525"/>
              <a:gd name="connsiteY687" fmla="*/ 5294344 h 6819900"/>
              <a:gd name="connsiteX688" fmla="*/ 9202027 w 9915525"/>
              <a:gd name="connsiteY688" fmla="*/ 5251636 h 6819900"/>
              <a:gd name="connsiteX689" fmla="*/ 9168690 w 9915525"/>
              <a:gd name="connsiteY689" fmla="*/ 5222188 h 6819900"/>
              <a:gd name="connsiteX690" fmla="*/ 9149589 w 9915525"/>
              <a:gd name="connsiteY690" fmla="*/ 5213633 h 6819900"/>
              <a:gd name="connsiteX691" fmla="*/ 9116252 w 9915525"/>
              <a:gd name="connsiteY691" fmla="*/ 5206813 h 6819900"/>
              <a:gd name="connsiteX692" fmla="*/ 9102015 w 9915525"/>
              <a:gd name="connsiteY692" fmla="*/ 5223151 h 6819900"/>
              <a:gd name="connsiteX693" fmla="*/ 9067516 w 9915525"/>
              <a:gd name="connsiteY693" fmla="*/ 5248081 h 6819900"/>
              <a:gd name="connsiteX694" fmla="*/ 9006347 w 9915525"/>
              <a:gd name="connsiteY694" fmla="*/ 5242890 h 6819900"/>
              <a:gd name="connsiteX695" fmla="*/ 8974453 w 9915525"/>
              <a:gd name="connsiteY695" fmla="*/ 5232199 h 6819900"/>
              <a:gd name="connsiteX696" fmla="*/ 8965277 w 9915525"/>
              <a:gd name="connsiteY696" fmla="*/ 5224765 h 6819900"/>
              <a:gd name="connsiteX697" fmla="*/ 8959140 w 9915525"/>
              <a:gd name="connsiteY697" fmla="*/ 5264005 h 6819900"/>
              <a:gd name="connsiteX698" fmla="*/ 8954827 w 9915525"/>
              <a:gd name="connsiteY698" fmla="*/ 5324107 h 6819900"/>
              <a:gd name="connsiteX699" fmla="*/ 8963258 w 9915525"/>
              <a:gd name="connsiteY699" fmla="*/ 5506643 h 6819900"/>
              <a:gd name="connsiteX700" fmla="*/ 8972132 w 9915525"/>
              <a:gd name="connsiteY700" fmla="*/ 5570901 h 6819900"/>
              <a:gd name="connsiteX701" fmla="*/ 8939451 w 9915525"/>
              <a:gd name="connsiteY701" fmla="*/ 5563712 h 6819900"/>
              <a:gd name="connsiteX702" fmla="*/ 8913798 w 9915525"/>
              <a:gd name="connsiteY702" fmla="*/ 5561366 h 6819900"/>
              <a:gd name="connsiteX703" fmla="*/ 8899609 w 9915525"/>
              <a:gd name="connsiteY703" fmla="*/ 5572245 h 6819900"/>
              <a:gd name="connsiteX704" fmla="*/ 8894734 w 9915525"/>
              <a:gd name="connsiteY704" fmla="*/ 5590199 h 6819900"/>
              <a:gd name="connsiteX705" fmla="*/ 8894938 w 9915525"/>
              <a:gd name="connsiteY705" fmla="*/ 5619568 h 6819900"/>
              <a:gd name="connsiteX706" fmla="*/ 8863890 w 9915525"/>
              <a:gd name="connsiteY706" fmla="*/ 5616766 h 6819900"/>
              <a:gd name="connsiteX707" fmla="*/ 8844573 w 9915525"/>
              <a:gd name="connsiteY707" fmla="*/ 5578188 h 6819900"/>
              <a:gd name="connsiteX708" fmla="*/ 8830848 w 9915525"/>
              <a:gd name="connsiteY708" fmla="*/ 5558802 h 6819900"/>
              <a:gd name="connsiteX709" fmla="*/ 8828677 w 9915525"/>
              <a:gd name="connsiteY709" fmla="*/ 5549755 h 6819900"/>
              <a:gd name="connsiteX710" fmla="*/ 8807451 w 9915525"/>
              <a:gd name="connsiteY710" fmla="*/ 5519337 h 6819900"/>
              <a:gd name="connsiteX711" fmla="*/ 8805126 w 9915525"/>
              <a:gd name="connsiteY711" fmla="*/ 5485206 h 6819900"/>
              <a:gd name="connsiteX712" fmla="*/ 8790306 w 9915525"/>
              <a:gd name="connsiteY712" fmla="*/ 5429703 h 6819900"/>
              <a:gd name="connsiteX713" fmla="*/ 8766792 w 9915525"/>
              <a:gd name="connsiteY713" fmla="*/ 5394081 h 6819900"/>
              <a:gd name="connsiteX714" fmla="*/ 8757122 w 9915525"/>
              <a:gd name="connsiteY714" fmla="*/ 5390082 h 6819900"/>
              <a:gd name="connsiteX715" fmla="*/ 8734534 w 9915525"/>
              <a:gd name="connsiteY715" fmla="*/ 5431456 h 6819900"/>
              <a:gd name="connsiteX716" fmla="*/ 8712050 w 9915525"/>
              <a:gd name="connsiteY716" fmla="*/ 5468793 h 6819900"/>
              <a:gd name="connsiteX717" fmla="*/ 8669592 w 9915525"/>
              <a:gd name="connsiteY717" fmla="*/ 5359880 h 6819900"/>
              <a:gd name="connsiteX718" fmla="*/ 8647988 w 9915525"/>
              <a:gd name="connsiteY718" fmla="*/ 5309874 h 6819900"/>
              <a:gd name="connsiteX719" fmla="*/ 8581571 w 9915525"/>
              <a:gd name="connsiteY719" fmla="*/ 5306902 h 6819900"/>
              <a:gd name="connsiteX720" fmla="*/ 8625814 w 9915525"/>
              <a:gd name="connsiteY720" fmla="*/ 5406880 h 6819900"/>
              <a:gd name="connsiteX721" fmla="*/ 8635290 w 9915525"/>
              <a:gd name="connsiteY721" fmla="*/ 5429229 h 6819900"/>
              <a:gd name="connsiteX722" fmla="*/ 8671796 w 9915525"/>
              <a:gd name="connsiteY722" fmla="*/ 5511655 h 6819900"/>
              <a:gd name="connsiteX723" fmla="*/ 8697041 w 9915525"/>
              <a:gd name="connsiteY723" fmla="*/ 5588809 h 6819900"/>
              <a:gd name="connsiteX724" fmla="*/ 8673390 w 9915525"/>
              <a:gd name="connsiteY724" fmla="*/ 5607684 h 6819900"/>
              <a:gd name="connsiteX725" fmla="*/ 8639033 w 9915525"/>
              <a:gd name="connsiteY725" fmla="*/ 5559280 h 6819900"/>
              <a:gd name="connsiteX726" fmla="*/ 8616240 w 9915525"/>
              <a:gd name="connsiteY726" fmla="*/ 5549936 h 6819900"/>
              <a:gd name="connsiteX727" fmla="*/ 8593690 w 9915525"/>
              <a:gd name="connsiteY727" fmla="*/ 5534933 h 6819900"/>
              <a:gd name="connsiteX728" fmla="*/ 8545877 w 9915525"/>
              <a:gd name="connsiteY728" fmla="*/ 5552687 h 6819900"/>
              <a:gd name="connsiteX729" fmla="*/ 8531790 w 9915525"/>
              <a:gd name="connsiteY729" fmla="*/ 5603409 h 6819900"/>
              <a:gd name="connsiteX730" fmla="*/ 8545788 w 9915525"/>
              <a:gd name="connsiteY730" fmla="*/ 5640243 h 6819900"/>
              <a:gd name="connsiteX731" fmla="*/ 8554960 w 9915525"/>
              <a:gd name="connsiteY731" fmla="*/ 5671199 h 6819900"/>
              <a:gd name="connsiteX732" fmla="*/ 8542232 w 9915525"/>
              <a:gd name="connsiteY732" fmla="*/ 5692630 h 6819900"/>
              <a:gd name="connsiteX733" fmla="*/ 8516639 w 9915525"/>
              <a:gd name="connsiteY733" fmla="*/ 5649193 h 6819900"/>
              <a:gd name="connsiteX734" fmla="*/ 8489364 w 9915525"/>
              <a:gd name="connsiteY734" fmla="*/ 5608712 h 6819900"/>
              <a:gd name="connsiteX735" fmla="*/ 8465482 w 9915525"/>
              <a:gd name="connsiteY735" fmla="*/ 5633681 h 6819900"/>
              <a:gd name="connsiteX736" fmla="*/ 8448881 w 9915525"/>
              <a:gd name="connsiteY736" fmla="*/ 5660868 h 6819900"/>
              <a:gd name="connsiteX737" fmla="*/ 8441128 w 9915525"/>
              <a:gd name="connsiteY737" fmla="*/ 5688861 h 6819900"/>
              <a:gd name="connsiteX738" fmla="*/ 8423043 w 9915525"/>
              <a:gd name="connsiteY738" fmla="*/ 5699774 h 6819900"/>
              <a:gd name="connsiteX739" fmla="*/ 8421183 w 9915525"/>
              <a:gd name="connsiteY739" fmla="*/ 5702155 h 6819900"/>
              <a:gd name="connsiteX740" fmla="*/ 8445659 w 9915525"/>
              <a:gd name="connsiteY740" fmla="*/ 5759305 h 6819900"/>
              <a:gd name="connsiteX741" fmla="*/ 8465508 w 9915525"/>
              <a:gd name="connsiteY741" fmla="*/ 5873605 h 6819900"/>
              <a:gd name="connsiteX742" fmla="*/ 8420562 w 9915525"/>
              <a:gd name="connsiteY742" fmla="*/ 5793193 h 6819900"/>
              <a:gd name="connsiteX743" fmla="*/ 8402487 w 9915525"/>
              <a:gd name="connsiteY743" fmla="*/ 5742492 h 6819900"/>
              <a:gd name="connsiteX744" fmla="*/ 8384756 w 9915525"/>
              <a:gd name="connsiteY744" fmla="*/ 5718608 h 6819900"/>
              <a:gd name="connsiteX745" fmla="*/ 8326325 w 9915525"/>
              <a:gd name="connsiteY745" fmla="*/ 5732611 h 6819900"/>
              <a:gd name="connsiteX746" fmla="*/ 8306999 w 9915525"/>
              <a:gd name="connsiteY746" fmla="*/ 5774129 h 6819900"/>
              <a:gd name="connsiteX747" fmla="*/ 8259615 w 9915525"/>
              <a:gd name="connsiteY747" fmla="*/ 5772442 h 6819900"/>
              <a:gd name="connsiteX748" fmla="*/ 8214489 w 9915525"/>
              <a:gd name="connsiteY748" fmla="*/ 5721178 h 6819900"/>
              <a:gd name="connsiteX749" fmla="*/ 8166619 w 9915525"/>
              <a:gd name="connsiteY749" fmla="*/ 5652733 h 6819900"/>
              <a:gd name="connsiteX750" fmla="*/ 8091947 w 9915525"/>
              <a:gd name="connsiteY750" fmla="*/ 5578330 h 6819900"/>
              <a:gd name="connsiteX751" fmla="*/ 8069332 w 9915525"/>
              <a:gd name="connsiteY751" fmla="*/ 5584112 h 6819900"/>
              <a:gd name="connsiteX752" fmla="*/ 8063790 w 9915525"/>
              <a:gd name="connsiteY752" fmla="*/ 5616430 h 6819900"/>
              <a:gd name="connsiteX753" fmla="*/ 8073315 w 9915525"/>
              <a:gd name="connsiteY753" fmla="*/ 5645005 h 6819900"/>
              <a:gd name="connsiteX754" fmla="*/ 8082840 w 9915525"/>
              <a:gd name="connsiteY754" fmla="*/ 5673580 h 6819900"/>
              <a:gd name="connsiteX755" fmla="*/ 8092365 w 9915525"/>
              <a:gd name="connsiteY755" fmla="*/ 5688430 h 6819900"/>
              <a:gd name="connsiteX756" fmla="*/ 8101919 w 9915525"/>
              <a:gd name="connsiteY756" fmla="*/ 5697375 h 6819900"/>
              <a:gd name="connsiteX757" fmla="*/ 8107389 w 9915525"/>
              <a:gd name="connsiteY757" fmla="*/ 5713482 h 6819900"/>
              <a:gd name="connsiteX758" fmla="*/ 8102598 w 9915525"/>
              <a:gd name="connsiteY758" fmla="*/ 5747399 h 6819900"/>
              <a:gd name="connsiteX759" fmla="*/ 8086015 w 9915525"/>
              <a:gd name="connsiteY759" fmla="*/ 5759305 h 6819900"/>
              <a:gd name="connsiteX760" fmla="*/ 8076524 w 9915525"/>
              <a:gd name="connsiteY760" fmla="*/ 5765688 h 6819900"/>
              <a:gd name="connsiteX761" fmla="*/ 8068470 w 9915525"/>
              <a:gd name="connsiteY761" fmla="*/ 5794105 h 6819900"/>
              <a:gd name="connsiteX762" fmla="*/ 8046724 w 9915525"/>
              <a:gd name="connsiteY762" fmla="*/ 5851316 h 6819900"/>
              <a:gd name="connsiteX763" fmla="*/ 8006934 w 9915525"/>
              <a:gd name="connsiteY763" fmla="*/ 5869617 h 6819900"/>
              <a:gd name="connsiteX764" fmla="*/ 7988935 w 9915525"/>
              <a:gd name="connsiteY764" fmla="*/ 5845030 h 6819900"/>
              <a:gd name="connsiteX765" fmla="*/ 7973654 w 9915525"/>
              <a:gd name="connsiteY765" fmla="*/ 5783118 h 6819900"/>
              <a:gd name="connsiteX766" fmla="*/ 7958257 w 9915525"/>
              <a:gd name="connsiteY766" fmla="*/ 5721205 h 6819900"/>
              <a:gd name="connsiteX767" fmla="*/ 7949490 w 9915525"/>
              <a:gd name="connsiteY767" fmla="*/ 5694290 h 6819900"/>
              <a:gd name="connsiteX768" fmla="*/ 7927445 w 9915525"/>
              <a:gd name="connsiteY768" fmla="*/ 5646665 h 6819900"/>
              <a:gd name="connsiteX769" fmla="*/ 7897103 w 9915525"/>
              <a:gd name="connsiteY769" fmla="*/ 5635480 h 6819900"/>
              <a:gd name="connsiteX770" fmla="*/ 7892902 w 9915525"/>
              <a:gd name="connsiteY770" fmla="*/ 5645005 h 6819900"/>
              <a:gd name="connsiteX771" fmla="*/ 7882815 w 9915525"/>
              <a:gd name="connsiteY771" fmla="*/ 5633439 h 6819900"/>
              <a:gd name="connsiteX772" fmla="*/ 7868690 w 9915525"/>
              <a:gd name="connsiteY772" fmla="*/ 5635998 h 6819900"/>
              <a:gd name="connsiteX773" fmla="*/ 7863869 w 9915525"/>
              <a:gd name="connsiteY773" fmla="*/ 5849918 h 6819900"/>
              <a:gd name="connsiteX774" fmla="*/ 7894249 w 9915525"/>
              <a:gd name="connsiteY774" fmla="*/ 5914928 h 6819900"/>
              <a:gd name="connsiteX775" fmla="*/ 7925721 w 9915525"/>
              <a:gd name="connsiteY775" fmla="*/ 5974668 h 6819900"/>
              <a:gd name="connsiteX776" fmla="*/ 7939965 w 9915525"/>
              <a:gd name="connsiteY776" fmla="*/ 5999471 h 6819900"/>
              <a:gd name="connsiteX777" fmla="*/ 7964544 w 9915525"/>
              <a:gd name="connsiteY777" fmla="*/ 6040219 h 6819900"/>
              <a:gd name="connsiteX778" fmla="*/ 7982759 w 9915525"/>
              <a:gd name="connsiteY778" fmla="*/ 6086854 h 6819900"/>
              <a:gd name="connsiteX779" fmla="*/ 7999542 w 9915525"/>
              <a:gd name="connsiteY779" fmla="*/ 6157190 h 6819900"/>
              <a:gd name="connsiteX780" fmla="*/ 8019584 w 9915525"/>
              <a:gd name="connsiteY780" fmla="*/ 6194655 h 6819900"/>
              <a:gd name="connsiteX781" fmla="*/ 8026682 w 9915525"/>
              <a:gd name="connsiteY781" fmla="*/ 6211526 h 6819900"/>
              <a:gd name="connsiteX782" fmla="*/ 8024049 w 9915525"/>
              <a:gd name="connsiteY782" fmla="*/ 6222012 h 6819900"/>
              <a:gd name="connsiteX783" fmla="*/ 8018511 w 9915525"/>
              <a:gd name="connsiteY783" fmla="*/ 6285561 h 6819900"/>
              <a:gd name="connsiteX784" fmla="*/ 8036820 w 9915525"/>
              <a:gd name="connsiteY784" fmla="*/ 6330805 h 6819900"/>
              <a:gd name="connsiteX785" fmla="*/ 8039046 w 9915525"/>
              <a:gd name="connsiteY785" fmla="*/ 6390474 h 6819900"/>
              <a:gd name="connsiteX786" fmla="*/ 8011613 w 9915525"/>
              <a:gd name="connsiteY786" fmla="*/ 6378090 h 6819900"/>
              <a:gd name="connsiteX787" fmla="*/ 8006795 w 9915525"/>
              <a:gd name="connsiteY787" fmla="*/ 6364239 h 6819900"/>
              <a:gd name="connsiteX788" fmla="*/ 7997115 w 9915525"/>
              <a:gd name="connsiteY788" fmla="*/ 6340934 h 6819900"/>
              <a:gd name="connsiteX789" fmla="*/ 7982828 w 9915525"/>
              <a:gd name="connsiteY789" fmla="*/ 6311755 h 6819900"/>
              <a:gd name="connsiteX790" fmla="*/ 7968540 w 9915525"/>
              <a:gd name="connsiteY790" fmla="*/ 6272489 h 6819900"/>
              <a:gd name="connsiteX791" fmla="*/ 7959015 w 9915525"/>
              <a:gd name="connsiteY791" fmla="*/ 6245080 h 6819900"/>
              <a:gd name="connsiteX792" fmla="*/ 7949490 w 9915525"/>
              <a:gd name="connsiteY792" fmla="*/ 6217671 h 6819900"/>
              <a:gd name="connsiteX793" fmla="*/ 7936168 w 9915525"/>
              <a:gd name="connsiteY793" fmla="*/ 6179207 h 6819900"/>
              <a:gd name="connsiteX794" fmla="*/ 7910813 w 9915525"/>
              <a:gd name="connsiteY794" fmla="*/ 6071368 h 6819900"/>
              <a:gd name="connsiteX795" fmla="*/ 7890706 w 9915525"/>
              <a:gd name="connsiteY795" fmla="*/ 6041173 h 6819900"/>
              <a:gd name="connsiteX796" fmla="*/ 7877079 w 9915525"/>
              <a:gd name="connsiteY796" fmla="*/ 6018055 h 6819900"/>
              <a:gd name="connsiteX797" fmla="*/ 7873935 w 9915525"/>
              <a:gd name="connsiteY797" fmla="*/ 6005388 h 6819900"/>
              <a:gd name="connsiteX798" fmla="*/ 7861728 w 9915525"/>
              <a:gd name="connsiteY798" fmla="*/ 5978380 h 6819900"/>
              <a:gd name="connsiteX799" fmla="*/ 7825103 w 9915525"/>
              <a:gd name="connsiteY799" fmla="*/ 5930755 h 6819900"/>
              <a:gd name="connsiteX800" fmla="*/ 7806615 w 9915525"/>
              <a:gd name="connsiteY800" fmla="*/ 5912267 h 6819900"/>
              <a:gd name="connsiteX801" fmla="*/ 7798320 w 9915525"/>
              <a:gd name="connsiteY801" fmla="*/ 5888653 h 6819900"/>
              <a:gd name="connsiteX802" fmla="*/ 7784544 w 9915525"/>
              <a:gd name="connsiteY802" fmla="*/ 5857135 h 6819900"/>
              <a:gd name="connsiteX803" fmla="*/ 7750435 w 9915525"/>
              <a:gd name="connsiteY803" fmla="*/ 5811923 h 6819900"/>
              <a:gd name="connsiteX804" fmla="*/ 7714568 w 9915525"/>
              <a:gd name="connsiteY804" fmla="*/ 5732454 h 6819900"/>
              <a:gd name="connsiteX805" fmla="*/ 7704221 w 9915525"/>
              <a:gd name="connsiteY805" fmla="*/ 5675488 h 6819900"/>
              <a:gd name="connsiteX806" fmla="*/ 7680052 w 9915525"/>
              <a:gd name="connsiteY806" fmla="*/ 5605757 h 6819900"/>
              <a:gd name="connsiteX807" fmla="*/ 7659503 w 9915525"/>
              <a:gd name="connsiteY807" fmla="*/ 5549955 h 6819900"/>
              <a:gd name="connsiteX808" fmla="*/ 7630526 w 9915525"/>
              <a:gd name="connsiteY808" fmla="*/ 5512217 h 6819900"/>
              <a:gd name="connsiteX809" fmla="*/ 7563749 w 9915525"/>
              <a:gd name="connsiteY809" fmla="*/ 5476992 h 6819900"/>
              <a:gd name="connsiteX810" fmla="*/ 7558965 w 9915525"/>
              <a:gd name="connsiteY810" fmla="*/ 5554518 h 6819900"/>
              <a:gd name="connsiteX811" fmla="*/ 7568490 w 9915525"/>
              <a:gd name="connsiteY811" fmla="*/ 5583182 h 6819900"/>
              <a:gd name="connsiteX812" fmla="*/ 7580597 w 9915525"/>
              <a:gd name="connsiteY812" fmla="*/ 5613576 h 6819900"/>
              <a:gd name="connsiteX813" fmla="*/ 7610911 w 9915525"/>
              <a:gd name="connsiteY813" fmla="*/ 5683819 h 6819900"/>
              <a:gd name="connsiteX814" fmla="*/ 7615553 w 9915525"/>
              <a:gd name="connsiteY814" fmla="*/ 5692630 h 6819900"/>
              <a:gd name="connsiteX815" fmla="*/ 7625640 w 9915525"/>
              <a:gd name="connsiteY815" fmla="*/ 5715276 h 6819900"/>
              <a:gd name="connsiteX816" fmla="*/ 7640655 w 9915525"/>
              <a:gd name="connsiteY816" fmla="*/ 5750384 h 6819900"/>
              <a:gd name="connsiteX817" fmla="*/ 7649827 w 9915525"/>
              <a:gd name="connsiteY817" fmla="*/ 5796794 h 6819900"/>
              <a:gd name="connsiteX818" fmla="*/ 7653716 w 9915525"/>
              <a:gd name="connsiteY818" fmla="*/ 5816455 h 6819900"/>
              <a:gd name="connsiteX819" fmla="*/ 7664868 w 9915525"/>
              <a:gd name="connsiteY819" fmla="*/ 5828361 h 6819900"/>
              <a:gd name="connsiteX820" fmla="*/ 7673265 w 9915525"/>
              <a:gd name="connsiteY820" fmla="*/ 5835505 h 6819900"/>
              <a:gd name="connsiteX821" fmla="*/ 7682790 w 9915525"/>
              <a:gd name="connsiteY821" fmla="*/ 5850191 h 6819900"/>
              <a:gd name="connsiteX822" fmla="*/ 7701366 w 9915525"/>
              <a:gd name="connsiteY822" fmla="*/ 5884815 h 6819900"/>
              <a:gd name="connsiteX823" fmla="*/ 7725676 w 9915525"/>
              <a:gd name="connsiteY823" fmla="*/ 5934423 h 6819900"/>
              <a:gd name="connsiteX824" fmla="*/ 7789301 w 9915525"/>
              <a:gd name="connsiteY824" fmla="*/ 6102571 h 6819900"/>
              <a:gd name="connsiteX825" fmla="*/ 7816140 w 9915525"/>
              <a:gd name="connsiteY825" fmla="*/ 6150418 h 6819900"/>
              <a:gd name="connsiteX826" fmla="*/ 7823284 w 9915525"/>
              <a:gd name="connsiteY826" fmla="*/ 6168955 h 6819900"/>
              <a:gd name="connsiteX827" fmla="*/ 7848635 w 9915525"/>
              <a:gd name="connsiteY827" fmla="*/ 6227394 h 6819900"/>
              <a:gd name="connsiteX828" fmla="*/ 7806615 w 9915525"/>
              <a:gd name="connsiteY828" fmla="*/ 6192358 h 6819900"/>
              <a:gd name="connsiteX829" fmla="*/ 7798150 w 9915525"/>
              <a:gd name="connsiteY829" fmla="*/ 6168880 h 6819900"/>
              <a:gd name="connsiteX830" fmla="*/ 7783611 w 9915525"/>
              <a:gd name="connsiteY830" fmla="*/ 6136500 h 6819900"/>
              <a:gd name="connsiteX831" fmla="*/ 7724485 w 9915525"/>
              <a:gd name="connsiteY831" fmla="*/ 6087359 h 6819900"/>
              <a:gd name="connsiteX832" fmla="*/ 7705073 w 9915525"/>
              <a:gd name="connsiteY832" fmla="*/ 6064611 h 6819900"/>
              <a:gd name="connsiteX833" fmla="*/ 7696840 w 9915525"/>
              <a:gd name="connsiteY833" fmla="*/ 6035530 h 6819900"/>
              <a:gd name="connsiteX834" fmla="*/ 7694260 w 9915525"/>
              <a:gd name="connsiteY834" fmla="*/ 5992202 h 6819900"/>
              <a:gd name="connsiteX835" fmla="*/ 7689498 w 9915525"/>
              <a:gd name="connsiteY835" fmla="*/ 5957943 h 6819900"/>
              <a:gd name="connsiteX836" fmla="*/ 7673265 w 9915525"/>
              <a:gd name="connsiteY836" fmla="*/ 5929271 h 6819900"/>
              <a:gd name="connsiteX837" fmla="*/ 7649453 w 9915525"/>
              <a:gd name="connsiteY837" fmla="*/ 5890953 h 6819900"/>
              <a:gd name="connsiteX838" fmla="*/ 7625640 w 9915525"/>
              <a:gd name="connsiteY838" fmla="*/ 5860102 h 6819900"/>
              <a:gd name="connsiteX839" fmla="*/ 7570121 w 9915525"/>
              <a:gd name="connsiteY839" fmla="*/ 5816455 h 6819900"/>
              <a:gd name="connsiteX840" fmla="*/ 7549440 w 9915525"/>
              <a:gd name="connsiteY840" fmla="*/ 5797967 h 6819900"/>
              <a:gd name="connsiteX841" fmla="*/ 7539915 w 9915525"/>
              <a:gd name="connsiteY841" fmla="*/ 5773593 h 6819900"/>
              <a:gd name="connsiteX842" fmla="*/ 7530390 w 9915525"/>
              <a:gd name="connsiteY842" fmla="*/ 5746361 h 6819900"/>
              <a:gd name="connsiteX843" fmla="*/ 7522016 w 9915525"/>
              <a:gd name="connsiteY843" fmla="*/ 5715966 h 6819900"/>
              <a:gd name="connsiteX844" fmla="*/ 7502227 w 9915525"/>
              <a:gd name="connsiteY844" fmla="*/ 5671199 h 6819900"/>
              <a:gd name="connsiteX845" fmla="*/ 7482027 w 9915525"/>
              <a:gd name="connsiteY845" fmla="*/ 5635480 h 6819900"/>
              <a:gd name="connsiteX846" fmla="*/ 7473240 w 9915525"/>
              <a:gd name="connsiteY846" fmla="*/ 5612834 h 6819900"/>
              <a:gd name="connsiteX847" fmla="*/ 7457169 w 9915525"/>
              <a:gd name="connsiteY847" fmla="*/ 5577115 h 6819900"/>
              <a:gd name="connsiteX848" fmla="*/ 7448147 w 9915525"/>
              <a:gd name="connsiteY848" fmla="*/ 5582803 h 6819900"/>
              <a:gd name="connsiteX849" fmla="*/ 7448951 w 9915525"/>
              <a:gd name="connsiteY849" fmla="*/ 5595317 h 6819900"/>
              <a:gd name="connsiteX850" fmla="*/ 7418786 w 9915525"/>
              <a:gd name="connsiteY850" fmla="*/ 5598166 h 6819900"/>
              <a:gd name="connsiteX851" fmla="*/ 7399728 w 9915525"/>
              <a:gd name="connsiteY851" fmla="*/ 5594589 h 6819900"/>
              <a:gd name="connsiteX852" fmla="*/ 7386739 w 9915525"/>
              <a:gd name="connsiteY852" fmla="*/ 5558693 h 6819900"/>
              <a:gd name="connsiteX853" fmla="*/ 7368531 w 9915525"/>
              <a:gd name="connsiteY853" fmla="*/ 5492605 h 6819900"/>
              <a:gd name="connsiteX854" fmla="*/ 7334431 w 9915525"/>
              <a:gd name="connsiteY854" fmla="*/ 5427419 h 6819900"/>
              <a:gd name="connsiteX855" fmla="*/ 7305551 w 9915525"/>
              <a:gd name="connsiteY855" fmla="*/ 5473600 h 6819900"/>
              <a:gd name="connsiteX856" fmla="*/ 7293200 w 9915525"/>
              <a:gd name="connsiteY856" fmla="*/ 5499749 h 6819900"/>
              <a:gd name="connsiteX857" fmla="*/ 7258954 w 9915525"/>
              <a:gd name="connsiteY857" fmla="*/ 5502045 h 6819900"/>
              <a:gd name="connsiteX858" fmla="*/ 7284194 w 9915525"/>
              <a:gd name="connsiteY858" fmla="*/ 5540230 h 6819900"/>
              <a:gd name="connsiteX859" fmla="*/ 7308555 w 9915525"/>
              <a:gd name="connsiteY859" fmla="*/ 5559280 h 6819900"/>
              <a:gd name="connsiteX860" fmla="*/ 7320760 w 9915525"/>
              <a:gd name="connsiteY860" fmla="*/ 5578330 h 6819900"/>
              <a:gd name="connsiteX861" fmla="*/ 7333699 w 9915525"/>
              <a:gd name="connsiteY861" fmla="*/ 5606905 h 6819900"/>
              <a:gd name="connsiteX862" fmla="*/ 7353939 w 9915525"/>
              <a:gd name="connsiteY862" fmla="*/ 5635480 h 6819900"/>
              <a:gd name="connsiteX863" fmla="*/ 7359982 w 9915525"/>
              <a:gd name="connsiteY863" fmla="*/ 5677516 h 6819900"/>
              <a:gd name="connsiteX864" fmla="*/ 7254165 w 9915525"/>
              <a:gd name="connsiteY864" fmla="*/ 5682019 h 6819900"/>
              <a:gd name="connsiteX865" fmla="*/ 7228509 w 9915525"/>
              <a:gd name="connsiteY865" fmla="*/ 5641037 h 6819900"/>
              <a:gd name="connsiteX866" fmla="*/ 7219532 w 9915525"/>
              <a:gd name="connsiteY866" fmla="*/ 5610847 h 6819900"/>
              <a:gd name="connsiteX867" fmla="*/ 7231385 w 9915525"/>
              <a:gd name="connsiteY867" fmla="*/ 5591873 h 6819900"/>
              <a:gd name="connsiteX868" fmla="*/ 7240362 w 9915525"/>
              <a:gd name="connsiteY868" fmla="*/ 5584597 h 6819900"/>
              <a:gd name="connsiteX869" fmla="*/ 7254165 w 9915525"/>
              <a:gd name="connsiteY869" fmla="*/ 5574349 h 6819900"/>
              <a:gd name="connsiteX870" fmla="*/ 7225590 w 9915525"/>
              <a:gd name="connsiteY870" fmla="*/ 5553089 h 6819900"/>
              <a:gd name="connsiteX871" fmla="*/ 7197015 w 9915525"/>
              <a:gd name="connsiteY871" fmla="*/ 5535576 h 6819900"/>
              <a:gd name="connsiteX872" fmla="*/ 7171290 w 9915525"/>
              <a:gd name="connsiteY872" fmla="*/ 5498052 h 6819900"/>
              <a:gd name="connsiteX873" fmla="*/ 7150233 w 9915525"/>
              <a:gd name="connsiteY873" fmla="*/ 5444980 h 6819900"/>
              <a:gd name="connsiteX874" fmla="*/ 7158598 w 9915525"/>
              <a:gd name="connsiteY874" fmla="*/ 5433074 h 6819900"/>
              <a:gd name="connsiteX875" fmla="*/ 7139310 w 9915525"/>
              <a:gd name="connsiteY875" fmla="*/ 5443948 h 6819900"/>
              <a:gd name="connsiteX876" fmla="*/ 7109190 w 9915525"/>
              <a:gd name="connsiteY876" fmla="*/ 5433955 h 6819900"/>
              <a:gd name="connsiteX877" fmla="*/ 7092359 w 9915525"/>
              <a:gd name="connsiteY877" fmla="*/ 5391265 h 6819900"/>
              <a:gd name="connsiteX878" fmla="*/ 7091478 w 9915525"/>
              <a:gd name="connsiteY878" fmla="*/ 5384705 h 6819900"/>
              <a:gd name="connsiteX879" fmla="*/ 7117213 w 9915525"/>
              <a:gd name="connsiteY879" fmla="*/ 5390829 h 6819900"/>
              <a:gd name="connsiteX880" fmla="*/ 7131296 w 9915525"/>
              <a:gd name="connsiteY880" fmla="*/ 5403480 h 6819900"/>
              <a:gd name="connsiteX881" fmla="*/ 7141049 w 9915525"/>
              <a:gd name="connsiteY881" fmla="*/ 5383636 h 6819900"/>
              <a:gd name="connsiteX882" fmla="*/ 7135611 w 9915525"/>
              <a:gd name="connsiteY882" fmla="*/ 5331870 h 6819900"/>
              <a:gd name="connsiteX883" fmla="*/ 7097608 w 9915525"/>
              <a:gd name="connsiteY883" fmla="*/ 5330356 h 6819900"/>
              <a:gd name="connsiteX884" fmla="*/ 7059348 w 9915525"/>
              <a:gd name="connsiteY884" fmla="*/ 5331050 h 6819900"/>
              <a:gd name="connsiteX885" fmla="*/ 7010577 w 9915525"/>
              <a:gd name="connsiteY885" fmla="*/ 5387328 h 6819900"/>
              <a:gd name="connsiteX886" fmla="*/ 6986235 w 9915525"/>
              <a:gd name="connsiteY886" fmla="*/ 5444980 h 6819900"/>
              <a:gd name="connsiteX887" fmla="*/ 6968415 w 9915525"/>
              <a:gd name="connsiteY887" fmla="*/ 5426985 h 6819900"/>
              <a:gd name="connsiteX888" fmla="*/ 6949962 w 9915525"/>
              <a:gd name="connsiteY888" fmla="*/ 5386504 h 6819900"/>
              <a:gd name="connsiteX889" fmla="*/ 6914243 w 9915525"/>
              <a:gd name="connsiteY889" fmla="*/ 5374515 h 6819900"/>
              <a:gd name="connsiteX890" fmla="*/ 6900934 w 9915525"/>
              <a:gd name="connsiteY890" fmla="*/ 5438459 h 6819900"/>
              <a:gd name="connsiteX891" fmla="*/ 6896978 w 9915525"/>
              <a:gd name="connsiteY891" fmla="*/ 5473555 h 6819900"/>
              <a:gd name="connsiteX892" fmla="*/ 6882690 w 9915525"/>
              <a:gd name="connsiteY892" fmla="*/ 5464036 h 6819900"/>
              <a:gd name="connsiteX893" fmla="*/ 6804369 w 9915525"/>
              <a:gd name="connsiteY893" fmla="*/ 5468793 h 6819900"/>
              <a:gd name="connsiteX894" fmla="*/ 6816242 w 9915525"/>
              <a:gd name="connsiteY894" fmla="*/ 5587855 h 6819900"/>
              <a:gd name="connsiteX895" fmla="*/ 6853628 w 9915525"/>
              <a:gd name="connsiteY895" fmla="*/ 5754543 h 6819900"/>
              <a:gd name="connsiteX896" fmla="*/ 6853402 w 9915525"/>
              <a:gd name="connsiteY896" fmla="*/ 5847411 h 6819900"/>
              <a:gd name="connsiteX897" fmla="*/ 6830511 w 9915525"/>
              <a:gd name="connsiteY897" fmla="*/ 5921230 h 6819900"/>
              <a:gd name="connsiteX898" fmla="*/ 6806490 w 9915525"/>
              <a:gd name="connsiteY898" fmla="*/ 5887893 h 6819900"/>
              <a:gd name="connsiteX899" fmla="*/ 6798025 w 9915525"/>
              <a:gd name="connsiteY899" fmla="*/ 5854555 h 6819900"/>
              <a:gd name="connsiteX900" fmla="*/ 6783306 w 9915525"/>
              <a:gd name="connsiteY900" fmla="*/ 5821218 h 6819900"/>
              <a:gd name="connsiteX901" fmla="*/ 6769171 w 9915525"/>
              <a:gd name="connsiteY901" fmla="*/ 5787880 h 6819900"/>
              <a:gd name="connsiteX902" fmla="*/ 6756523 w 9915525"/>
              <a:gd name="connsiteY902" fmla="*/ 5738277 h 6819900"/>
              <a:gd name="connsiteX903" fmla="*/ 6741023 w 9915525"/>
              <a:gd name="connsiteY903" fmla="*/ 5685095 h 6819900"/>
              <a:gd name="connsiteX904" fmla="*/ 6730290 w 9915525"/>
              <a:gd name="connsiteY904" fmla="*/ 5630486 h 6819900"/>
              <a:gd name="connsiteX905" fmla="*/ 6720610 w 9915525"/>
              <a:gd name="connsiteY905" fmla="*/ 5573472 h 6819900"/>
              <a:gd name="connsiteX906" fmla="*/ 6716409 w 9915525"/>
              <a:gd name="connsiteY906" fmla="*/ 5558622 h 6819900"/>
              <a:gd name="connsiteX907" fmla="*/ 6711802 w 9915525"/>
              <a:gd name="connsiteY907" fmla="*/ 5549755 h 6819900"/>
              <a:gd name="connsiteX908" fmla="*/ 6701715 w 9915525"/>
              <a:gd name="connsiteY908" fmla="*/ 5502924 h 6819900"/>
              <a:gd name="connsiteX909" fmla="*/ 6690198 w 9915525"/>
              <a:gd name="connsiteY909" fmla="*/ 5452254 h 6819900"/>
              <a:gd name="connsiteX910" fmla="*/ 6677136 w 9915525"/>
              <a:gd name="connsiteY910" fmla="*/ 5425266 h 6819900"/>
              <a:gd name="connsiteX911" fmla="*/ 6668583 w 9915525"/>
              <a:gd name="connsiteY911" fmla="*/ 5385449 h 6819900"/>
              <a:gd name="connsiteX912" fmla="*/ 6666943 w 9915525"/>
              <a:gd name="connsiteY912" fmla="*/ 5354798 h 6819900"/>
              <a:gd name="connsiteX913" fmla="*/ 6663946 w 9915525"/>
              <a:gd name="connsiteY913" fmla="*/ 5335647 h 6819900"/>
              <a:gd name="connsiteX914" fmla="*/ 6648938 w 9915525"/>
              <a:gd name="connsiteY914" fmla="*/ 5268411 h 6819900"/>
              <a:gd name="connsiteX915" fmla="*/ 6580234 w 9915525"/>
              <a:gd name="connsiteY915" fmla="*/ 5178280 h 6819900"/>
              <a:gd name="connsiteX916" fmla="*/ 6563432 w 9915525"/>
              <a:gd name="connsiteY916" fmla="*/ 5238315 h 6819900"/>
              <a:gd name="connsiteX917" fmla="*/ 6558968 w 9915525"/>
              <a:gd name="connsiteY917" fmla="*/ 5273530 h 6819900"/>
              <a:gd name="connsiteX918" fmla="*/ 6539790 w 9915525"/>
              <a:gd name="connsiteY918" fmla="*/ 5290675 h 6819900"/>
              <a:gd name="connsiteX919" fmla="*/ 6529082 w 9915525"/>
              <a:gd name="connsiteY919" fmla="*/ 5318529 h 6819900"/>
              <a:gd name="connsiteX920" fmla="*/ 6529082 w 9915525"/>
              <a:gd name="connsiteY920" fmla="*/ 5359955 h 6819900"/>
              <a:gd name="connsiteX921" fmla="*/ 6501690 w 9915525"/>
              <a:gd name="connsiteY921" fmla="*/ 5411643 h 6819900"/>
              <a:gd name="connsiteX922" fmla="*/ 6481798 w 9915525"/>
              <a:gd name="connsiteY922" fmla="*/ 5378305 h 6819900"/>
              <a:gd name="connsiteX923" fmla="*/ 6468351 w 9915525"/>
              <a:gd name="connsiteY923" fmla="*/ 5321138 h 6819900"/>
              <a:gd name="connsiteX924" fmla="*/ 6453128 w 9915525"/>
              <a:gd name="connsiteY924" fmla="*/ 5258664 h 6819900"/>
              <a:gd name="connsiteX925" fmla="*/ 6444540 w 9915525"/>
              <a:gd name="connsiteY925" fmla="*/ 5193463 h 6819900"/>
              <a:gd name="connsiteX926" fmla="*/ 6425633 w 9915525"/>
              <a:gd name="connsiteY926" fmla="*/ 5111770 h 6819900"/>
              <a:gd name="connsiteX927" fmla="*/ 6412155 w 9915525"/>
              <a:gd name="connsiteY927" fmla="*/ 5068337 h 6819900"/>
              <a:gd name="connsiteX928" fmla="*/ 6385969 w 9915525"/>
              <a:gd name="connsiteY928" fmla="*/ 5017450 h 6819900"/>
              <a:gd name="connsiteX929" fmla="*/ 6378970 w 9915525"/>
              <a:gd name="connsiteY929" fmla="*/ 5016355 h 6819900"/>
              <a:gd name="connsiteX930" fmla="*/ 6373217 w 9915525"/>
              <a:gd name="connsiteY930" fmla="*/ 4984438 h 6819900"/>
              <a:gd name="connsiteX931" fmla="*/ 6378105 w 9915525"/>
              <a:gd name="connsiteY931" fmla="*/ 4959057 h 6819900"/>
              <a:gd name="connsiteX932" fmla="*/ 6340187 w 9915525"/>
              <a:gd name="connsiteY932" fmla="*/ 4902055 h 6819900"/>
              <a:gd name="connsiteX933" fmla="*/ 6329030 w 9915525"/>
              <a:gd name="connsiteY933" fmla="*/ 4960141 h 6819900"/>
              <a:gd name="connsiteX934" fmla="*/ 6299163 w 9915525"/>
              <a:gd name="connsiteY934" fmla="*/ 4983660 h 6819900"/>
              <a:gd name="connsiteX935" fmla="*/ 6257138 w 9915525"/>
              <a:gd name="connsiteY935" fmla="*/ 5053142 h 6819900"/>
              <a:gd name="connsiteX936" fmla="*/ 6251587 w 9915525"/>
              <a:gd name="connsiteY936" fmla="*/ 5093912 h 6819900"/>
              <a:gd name="connsiteX937" fmla="*/ 6205887 w 9915525"/>
              <a:gd name="connsiteY937" fmla="*/ 5139194 h 6819900"/>
              <a:gd name="connsiteX938" fmla="*/ 6196890 w 9915525"/>
              <a:gd name="connsiteY938" fmla="*/ 5187805 h 6819900"/>
              <a:gd name="connsiteX939" fmla="*/ 6177840 w 9915525"/>
              <a:gd name="connsiteY939" fmla="*/ 5174684 h 6819900"/>
              <a:gd name="connsiteX940" fmla="*/ 6162825 w 9915525"/>
              <a:gd name="connsiteY940" fmla="*/ 5149101 h 6819900"/>
              <a:gd name="connsiteX941" fmla="*/ 6153911 w 9915525"/>
              <a:gd name="connsiteY941" fmla="*/ 5104116 h 6819900"/>
              <a:gd name="connsiteX942" fmla="*/ 6143637 w 9915525"/>
              <a:gd name="connsiteY942" fmla="*/ 5053499 h 6819900"/>
              <a:gd name="connsiteX943" fmla="*/ 6134959 w 9915525"/>
              <a:gd name="connsiteY943" fmla="*/ 5035405 h 6819900"/>
              <a:gd name="connsiteX944" fmla="*/ 6123671 w 9915525"/>
              <a:gd name="connsiteY944" fmla="*/ 5018736 h 6819900"/>
              <a:gd name="connsiteX945" fmla="*/ 6098219 w 9915525"/>
              <a:gd name="connsiteY945" fmla="*/ 4975874 h 6819900"/>
              <a:gd name="connsiteX946" fmla="*/ 6075265 w 9915525"/>
              <a:gd name="connsiteY946" fmla="*/ 4949970 h 6819900"/>
              <a:gd name="connsiteX947" fmla="*/ 6075446 w 9915525"/>
              <a:gd name="connsiteY947" fmla="*/ 4959968 h 6819900"/>
              <a:gd name="connsiteX948" fmla="*/ 6084971 w 9915525"/>
              <a:gd name="connsiteY948" fmla="*/ 5006684 h 6819900"/>
              <a:gd name="connsiteX949" fmla="*/ 6053062 w 9915525"/>
              <a:gd name="connsiteY949" fmla="*/ 4980917 h 6819900"/>
              <a:gd name="connsiteX950" fmla="*/ 6026055 w 9915525"/>
              <a:gd name="connsiteY950" fmla="*/ 4980917 h 6819900"/>
              <a:gd name="connsiteX951" fmla="*/ 6005355 w 9915525"/>
              <a:gd name="connsiteY951" fmla="*/ 5053485 h 6819900"/>
              <a:gd name="connsiteX952" fmla="*/ 6020851 w 9915525"/>
              <a:gd name="connsiteY952" fmla="*/ 5127427 h 6819900"/>
              <a:gd name="connsiteX953" fmla="*/ 6032026 w 9915525"/>
              <a:gd name="connsiteY953" fmla="*/ 5199054 h 6819900"/>
              <a:gd name="connsiteX954" fmla="*/ 5997159 w 9915525"/>
              <a:gd name="connsiteY954" fmla="*/ 5240967 h 6819900"/>
              <a:gd name="connsiteX955" fmla="*/ 5973289 w 9915525"/>
              <a:gd name="connsiteY955" fmla="*/ 5216380 h 6819900"/>
              <a:gd name="connsiteX956" fmla="*/ 5958765 w 9915525"/>
              <a:gd name="connsiteY956" fmla="*/ 5203112 h 6819900"/>
              <a:gd name="connsiteX957" fmla="*/ 5915123 w 9915525"/>
              <a:gd name="connsiteY957" fmla="*/ 5178280 h 6819900"/>
              <a:gd name="connsiteX958" fmla="*/ 5901615 w 9915525"/>
              <a:gd name="connsiteY958" fmla="*/ 5209359 h 6819900"/>
              <a:gd name="connsiteX959" fmla="*/ 5880184 w 9915525"/>
              <a:gd name="connsiteY959" fmla="*/ 5249840 h 6819900"/>
              <a:gd name="connsiteX960" fmla="*/ 5861792 w 9915525"/>
              <a:gd name="connsiteY960" fmla="*/ 5287818 h 6819900"/>
              <a:gd name="connsiteX961" fmla="*/ 5866555 w 9915525"/>
              <a:gd name="connsiteY961" fmla="*/ 5359255 h 6819900"/>
              <a:gd name="connsiteX962" fmla="*/ 5876496 w 9915525"/>
              <a:gd name="connsiteY962" fmla="*/ 5414854 h 6819900"/>
              <a:gd name="connsiteX963" fmla="*/ 5849228 w 9915525"/>
              <a:gd name="connsiteY963" fmla="*/ 5446534 h 6819900"/>
              <a:gd name="connsiteX964" fmla="*/ 5834134 w 9915525"/>
              <a:gd name="connsiteY964" fmla="*/ 5505134 h 6819900"/>
              <a:gd name="connsiteX965" fmla="*/ 5845592 w 9915525"/>
              <a:gd name="connsiteY965" fmla="*/ 5554041 h 6819900"/>
              <a:gd name="connsiteX966" fmla="*/ 5852781 w 9915525"/>
              <a:gd name="connsiteY966" fmla="*/ 5564043 h 6819900"/>
              <a:gd name="connsiteX967" fmla="*/ 5886335 w 9915525"/>
              <a:gd name="connsiteY967" fmla="*/ 5532324 h 6819900"/>
              <a:gd name="connsiteX968" fmla="*/ 5908379 w 9915525"/>
              <a:gd name="connsiteY968" fmla="*/ 5556415 h 6819900"/>
              <a:gd name="connsiteX969" fmla="*/ 5930993 w 9915525"/>
              <a:gd name="connsiteY969" fmla="*/ 5605989 h 6819900"/>
              <a:gd name="connsiteX970" fmla="*/ 5957408 w 9915525"/>
              <a:gd name="connsiteY970" fmla="*/ 5639049 h 6819900"/>
              <a:gd name="connsiteX971" fmla="*/ 5963290 w 9915525"/>
              <a:gd name="connsiteY971" fmla="*/ 5667077 h 6819900"/>
              <a:gd name="connsiteX972" fmla="*/ 5961213 w 9915525"/>
              <a:gd name="connsiteY972" fmla="*/ 5693992 h 6819900"/>
              <a:gd name="connsiteX973" fmla="*/ 5941146 w 9915525"/>
              <a:gd name="connsiteY973" fmla="*/ 5673589 h 6819900"/>
              <a:gd name="connsiteX974" fmla="*/ 5908256 w 9915525"/>
              <a:gd name="connsiteY974" fmla="*/ 5616926 h 6819900"/>
              <a:gd name="connsiteX975" fmla="*/ 5885829 w 9915525"/>
              <a:gd name="connsiteY975" fmla="*/ 5590272 h 6819900"/>
              <a:gd name="connsiteX976" fmla="*/ 5876897 w 9915525"/>
              <a:gd name="connsiteY976" fmla="*/ 5615258 h 6819900"/>
              <a:gd name="connsiteX977" fmla="*/ 5896186 w 9915525"/>
              <a:gd name="connsiteY977" fmla="*/ 5752304 h 6819900"/>
              <a:gd name="connsiteX978" fmla="*/ 5898820 w 9915525"/>
              <a:gd name="connsiteY978" fmla="*/ 5788013 h 6819900"/>
              <a:gd name="connsiteX979" fmla="*/ 5902509 w 9915525"/>
              <a:gd name="connsiteY979" fmla="*/ 5812245 h 6819900"/>
              <a:gd name="connsiteX980" fmla="*/ 5896853 w 9915525"/>
              <a:gd name="connsiteY980" fmla="*/ 5864080 h 6819900"/>
              <a:gd name="connsiteX981" fmla="*/ 5882565 w 9915525"/>
              <a:gd name="connsiteY981" fmla="*/ 5851698 h 6819900"/>
              <a:gd name="connsiteX982" fmla="*/ 5872008 w 9915525"/>
              <a:gd name="connsiteY982" fmla="*/ 5828758 h 6819900"/>
              <a:gd name="connsiteX983" fmla="*/ 5857535 w 9915525"/>
              <a:gd name="connsiteY983" fmla="*/ 5768074 h 6819900"/>
              <a:gd name="connsiteX984" fmla="*/ 5845593 w 9915525"/>
              <a:gd name="connsiteY984" fmla="*/ 5707670 h 6819900"/>
              <a:gd name="connsiteX985" fmla="*/ 5830749 w 9915525"/>
              <a:gd name="connsiteY985" fmla="*/ 5668818 h 6819900"/>
              <a:gd name="connsiteX986" fmla="*/ 5811665 w 9915525"/>
              <a:gd name="connsiteY986" fmla="*/ 5625955 h 6819900"/>
              <a:gd name="connsiteX987" fmla="*/ 5793073 w 9915525"/>
              <a:gd name="connsiteY987" fmla="*/ 5585066 h 6819900"/>
              <a:gd name="connsiteX988" fmla="*/ 5744434 w 9915525"/>
              <a:gd name="connsiteY988" fmla="*/ 5565229 h 6819900"/>
              <a:gd name="connsiteX989" fmla="*/ 5744891 w 9915525"/>
              <a:gd name="connsiteY989" fmla="*/ 5593668 h 6819900"/>
              <a:gd name="connsiteX990" fmla="*/ 5758739 w 9915525"/>
              <a:gd name="connsiteY990" fmla="*/ 5630553 h 6819900"/>
              <a:gd name="connsiteX991" fmla="*/ 5744452 w 9915525"/>
              <a:gd name="connsiteY991" fmla="*/ 5645005 h 6819900"/>
              <a:gd name="connsiteX992" fmla="*/ 5730164 w 9915525"/>
              <a:gd name="connsiteY992" fmla="*/ 5620325 h 6819900"/>
              <a:gd name="connsiteX993" fmla="*/ 5716886 w 9915525"/>
              <a:gd name="connsiteY993" fmla="*/ 5612599 h 6819900"/>
              <a:gd name="connsiteX994" fmla="*/ 5696901 w 9915525"/>
              <a:gd name="connsiteY994" fmla="*/ 5559912 h 6819900"/>
              <a:gd name="connsiteX995" fmla="*/ 5681605 w 9915525"/>
              <a:gd name="connsiteY995" fmla="*/ 5502130 h 6819900"/>
              <a:gd name="connsiteX996" fmla="*/ 5672803 w 9915525"/>
              <a:gd name="connsiteY996" fmla="*/ 5475936 h 6819900"/>
              <a:gd name="connsiteX997" fmla="*/ 5621630 w 9915525"/>
              <a:gd name="connsiteY997" fmla="*/ 5409940 h 6819900"/>
              <a:gd name="connsiteX998" fmla="*/ 5609947 w 9915525"/>
              <a:gd name="connsiteY998" fmla="*/ 5462754 h 6819900"/>
              <a:gd name="connsiteX999" fmla="*/ 5612579 w 9915525"/>
              <a:gd name="connsiteY999" fmla="*/ 5521180 h 6819900"/>
              <a:gd name="connsiteX1000" fmla="*/ 5568240 w 9915525"/>
              <a:gd name="connsiteY1000" fmla="*/ 5470117 h 6819900"/>
              <a:gd name="connsiteX1001" fmla="*/ 5546809 w 9915525"/>
              <a:gd name="connsiteY1001" fmla="*/ 5445832 h 6819900"/>
              <a:gd name="connsiteX1002" fmla="*/ 5519283 w 9915525"/>
              <a:gd name="connsiteY1002" fmla="*/ 5484486 h 6819900"/>
              <a:gd name="connsiteX1003" fmla="*/ 5509877 w 9915525"/>
              <a:gd name="connsiteY1003" fmla="*/ 5586402 h 6819900"/>
              <a:gd name="connsiteX1004" fmla="*/ 5495646 w 9915525"/>
              <a:gd name="connsiteY1004" fmla="*/ 5650379 h 6819900"/>
              <a:gd name="connsiteX1005" fmla="*/ 5501678 w 9915525"/>
              <a:gd name="connsiteY1005" fmla="*/ 5701702 h 6819900"/>
              <a:gd name="connsiteX1006" fmla="*/ 5473766 w 9915525"/>
              <a:gd name="connsiteY1006" fmla="*/ 5696119 h 6819900"/>
              <a:gd name="connsiteX1007" fmla="*/ 5423943 w 9915525"/>
              <a:gd name="connsiteY1007" fmla="*/ 5755760 h 6819900"/>
              <a:gd name="connsiteX1008" fmla="*/ 5413203 w 9915525"/>
              <a:gd name="connsiteY1008" fmla="*/ 5797405 h 6819900"/>
              <a:gd name="connsiteX1009" fmla="*/ 5371843 w 9915525"/>
              <a:gd name="connsiteY1009" fmla="*/ 5741729 h 6819900"/>
              <a:gd name="connsiteX1010" fmla="*/ 5358431 w 9915525"/>
              <a:gd name="connsiteY1010" fmla="*/ 5711680 h 6819900"/>
              <a:gd name="connsiteX1011" fmla="*/ 5340808 w 9915525"/>
              <a:gd name="connsiteY1011" fmla="*/ 5682362 h 6819900"/>
              <a:gd name="connsiteX1012" fmla="*/ 5295475 w 9915525"/>
              <a:gd name="connsiteY1012" fmla="*/ 5676258 h 6819900"/>
              <a:gd name="connsiteX1013" fmla="*/ 5298445 w 9915525"/>
              <a:gd name="connsiteY1013" fmla="*/ 5678529 h 6819900"/>
              <a:gd name="connsiteX1014" fmla="*/ 5330115 w 9915525"/>
              <a:gd name="connsiteY1014" fmla="*/ 5673580 h 6819900"/>
              <a:gd name="connsiteX1015" fmla="*/ 5322971 w 9915525"/>
              <a:gd name="connsiteY1015" fmla="*/ 5683166 h 6819900"/>
              <a:gd name="connsiteX1016" fmla="*/ 5299159 w 9915525"/>
              <a:gd name="connsiteY1016" fmla="*/ 5712512 h 6819900"/>
              <a:gd name="connsiteX1017" fmla="*/ 5300767 w 9915525"/>
              <a:gd name="connsiteY1017" fmla="*/ 5834835 h 6819900"/>
              <a:gd name="connsiteX1018" fmla="*/ 5331407 w 9915525"/>
              <a:gd name="connsiteY1018" fmla="*/ 5912152 h 6819900"/>
              <a:gd name="connsiteX1019" fmla="*/ 5352235 w 9915525"/>
              <a:gd name="connsiteY1019" fmla="*/ 5979563 h 6819900"/>
              <a:gd name="connsiteX1020" fmla="*/ 5345697 w 9915525"/>
              <a:gd name="connsiteY1020" fmla="*/ 6008406 h 6819900"/>
              <a:gd name="connsiteX1021" fmla="*/ 5342407 w 9915525"/>
              <a:gd name="connsiteY1021" fmla="*/ 6165297 h 6819900"/>
              <a:gd name="connsiteX1022" fmla="*/ 5339223 w 9915525"/>
              <a:gd name="connsiteY1022" fmla="*/ 6240576 h 6819900"/>
              <a:gd name="connsiteX1023" fmla="*/ 5301540 w 9915525"/>
              <a:gd name="connsiteY1023" fmla="*/ 6202473 h 6819900"/>
              <a:gd name="connsiteX1024" fmla="*/ 5267271 w 9915525"/>
              <a:gd name="connsiteY1024" fmla="*/ 6121255 h 6819900"/>
              <a:gd name="connsiteX1025" fmla="*/ 5252724 w 9915525"/>
              <a:gd name="connsiteY1025" fmla="*/ 6111730 h 6819900"/>
              <a:gd name="connsiteX1026" fmla="*/ 5249153 w 9915525"/>
              <a:gd name="connsiteY1026" fmla="*/ 6092680 h 6819900"/>
              <a:gd name="connsiteX1027" fmla="*/ 5245581 w 9915525"/>
              <a:gd name="connsiteY1027" fmla="*/ 6012398 h 6819900"/>
              <a:gd name="connsiteX1028" fmla="*/ 5228083 w 9915525"/>
              <a:gd name="connsiteY1028" fmla="*/ 5925334 h 6819900"/>
              <a:gd name="connsiteX1029" fmla="*/ 5210349 w 9915525"/>
              <a:gd name="connsiteY1029" fmla="*/ 5898460 h 6819900"/>
              <a:gd name="connsiteX1030" fmla="*/ 5202014 w 9915525"/>
              <a:gd name="connsiteY1030" fmla="*/ 5806930 h 6819900"/>
              <a:gd name="connsiteX1031" fmla="*/ 5143553 w 9915525"/>
              <a:gd name="connsiteY1031" fmla="*/ 5691117 h 6819900"/>
              <a:gd name="connsiteX1032" fmla="*/ 5122131 w 9915525"/>
              <a:gd name="connsiteY1032" fmla="*/ 5668708 h 6819900"/>
              <a:gd name="connsiteX1033" fmla="*/ 5084614 w 9915525"/>
              <a:gd name="connsiteY1033" fmla="*/ 5639561 h 6819900"/>
              <a:gd name="connsiteX1034" fmla="*/ 5065655 w 9915525"/>
              <a:gd name="connsiteY1034" fmla="*/ 5709563 h 6819900"/>
              <a:gd name="connsiteX1035" fmla="*/ 5072673 w 9915525"/>
              <a:gd name="connsiteY1035" fmla="*/ 5783118 h 6819900"/>
              <a:gd name="connsiteX1036" fmla="*/ 5084502 w 9915525"/>
              <a:gd name="connsiteY1036" fmla="*/ 5886634 h 6819900"/>
              <a:gd name="connsiteX1037" fmla="*/ 5039998 w 9915525"/>
              <a:gd name="connsiteY1037" fmla="*/ 5840268 h 6819900"/>
              <a:gd name="connsiteX1038" fmla="*/ 5034388 w 9915525"/>
              <a:gd name="connsiteY1038" fmla="*/ 5755556 h 6819900"/>
              <a:gd name="connsiteX1039" fmla="*/ 4994487 w 9915525"/>
              <a:gd name="connsiteY1039" fmla="*/ 5683251 h 6819900"/>
              <a:gd name="connsiteX1040" fmla="*/ 4955412 w 9915525"/>
              <a:gd name="connsiteY1040" fmla="*/ 5761789 h 6819900"/>
              <a:gd name="connsiteX1041" fmla="*/ 4950587 w 9915525"/>
              <a:gd name="connsiteY1041" fmla="*/ 5764977 h 6819900"/>
              <a:gd name="connsiteX1042" fmla="*/ 4939590 w 9915525"/>
              <a:gd name="connsiteY1042" fmla="*/ 5773030 h 6819900"/>
              <a:gd name="connsiteX1043" fmla="*/ 4929308 w 9915525"/>
              <a:gd name="connsiteY1043" fmla="*/ 5787880 h 6819900"/>
              <a:gd name="connsiteX1044" fmla="*/ 4925303 w 9915525"/>
              <a:gd name="connsiteY1044" fmla="*/ 5759305 h 6819900"/>
              <a:gd name="connsiteX1045" fmla="*/ 4920617 w 9915525"/>
              <a:gd name="connsiteY1045" fmla="*/ 5730730 h 6819900"/>
              <a:gd name="connsiteX1046" fmla="*/ 4894141 w 9915525"/>
              <a:gd name="connsiteY1046" fmla="*/ 5715217 h 6819900"/>
              <a:gd name="connsiteX1047" fmla="*/ 4900452 w 9915525"/>
              <a:gd name="connsiteY1047" fmla="*/ 5682031 h 6819900"/>
              <a:gd name="connsiteX1048" fmla="*/ 4916661 w 9915525"/>
              <a:gd name="connsiteY1048" fmla="*/ 5624218 h 6819900"/>
              <a:gd name="connsiteX1049" fmla="*/ 4901506 w 9915525"/>
              <a:gd name="connsiteY1049" fmla="*/ 5574536 h 6819900"/>
              <a:gd name="connsiteX1050" fmla="*/ 4891965 w 9915525"/>
              <a:gd name="connsiteY1050" fmla="*/ 5549646 h 6819900"/>
              <a:gd name="connsiteX1051" fmla="*/ 4872915 w 9915525"/>
              <a:gd name="connsiteY1051" fmla="*/ 5513850 h 6819900"/>
              <a:gd name="connsiteX1052" fmla="*/ 4853865 w 9915525"/>
              <a:gd name="connsiteY1052" fmla="*/ 5473953 h 6819900"/>
              <a:gd name="connsiteX1053" fmla="*/ 4846721 w 9915525"/>
              <a:gd name="connsiteY1053" fmla="*/ 5453668 h 6819900"/>
              <a:gd name="connsiteX1054" fmla="*/ 4806240 w 9915525"/>
              <a:gd name="connsiteY1054" fmla="*/ 5451287 h 6819900"/>
              <a:gd name="connsiteX1055" fmla="*/ 4775604 w 9915525"/>
              <a:gd name="connsiteY1055" fmla="*/ 5484718 h 6819900"/>
              <a:gd name="connsiteX1056" fmla="*/ 4758246 w 9915525"/>
              <a:gd name="connsiteY1056" fmla="*/ 5526060 h 6819900"/>
              <a:gd name="connsiteX1057" fmla="*/ 4743747 w 9915525"/>
              <a:gd name="connsiteY1057" fmla="*/ 5546914 h 6819900"/>
              <a:gd name="connsiteX1058" fmla="*/ 4733063 w 9915525"/>
              <a:gd name="connsiteY1058" fmla="*/ 5555168 h 6819900"/>
              <a:gd name="connsiteX1059" fmla="*/ 4735284 w 9915525"/>
              <a:gd name="connsiteY1059" fmla="*/ 5569337 h 6819900"/>
              <a:gd name="connsiteX1060" fmla="*/ 4789519 w 9915525"/>
              <a:gd name="connsiteY1060" fmla="*/ 5584941 h 6819900"/>
              <a:gd name="connsiteX1061" fmla="*/ 4825290 w 9915525"/>
              <a:gd name="connsiteY1061" fmla="*/ 5610669 h 6819900"/>
              <a:gd name="connsiteX1062" fmla="*/ 4836156 w 9915525"/>
              <a:gd name="connsiteY1062" fmla="*/ 5652061 h 6819900"/>
              <a:gd name="connsiteX1063" fmla="*/ 4840023 w 9915525"/>
              <a:gd name="connsiteY1063" fmla="*/ 5778209 h 6819900"/>
              <a:gd name="connsiteX1064" fmla="*/ 4801908 w 9915525"/>
              <a:gd name="connsiteY1064" fmla="*/ 5716443 h 6819900"/>
              <a:gd name="connsiteX1065" fmla="*/ 4748759 w 9915525"/>
              <a:gd name="connsiteY1065" fmla="*/ 5657571 h 6819900"/>
              <a:gd name="connsiteX1066" fmla="*/ 4665224 w 9915525"/>
              <a:gd name="connsiteY1066" fmla="*/ 5588164 h 6819900"/>
              <a:gd name="connsiteX1067" fmla="*/ 4592968 w 9915525"/>
              <a:gd name="connsiteY1067" fmla="*/ 5533067 h 6819900"/>
              <a:gd name="connsiteX1068" fmla="*/ 4598439 w 9915525"/>
              <a:gd name="connsiteY1068" fmla="*/ 5578330 h 6819900"/>
              <a:gd name="connsiteX1069" fmla="*/ 4604726 w 9915525"/>
              <a:gd name="connsiteY1069" fmla="*/ 5612554 h 6819900"/>
              <a:gd name="connsiteX1070" fmla="*/ 4618284 w 9915525"/>
              <a:gd name="connsiteY1070" fmla="*/ 5658848 h 6819900"/>
              <a:gd name="connsiteX1071" fmla="*/ 4634790 w 9915525"/>
              <a:gd name="connsiteY1071" fmla="*/ 5691299 h 6819900"/>
              <a:gd name="connsiteX1072" fmla="*/ 4606396 w 9915525"/>
              <a:gd name="connsiteY1072" fmla="*/ 5711680 h 6819900"/>
              <a:gd name="connsiteX1073" fmla="*/ 4572158 w 9915525"/>
              <a:gd name="connsiteY1073" fmla="*/ 5734968 h 6819900"/>
              <a:gd name="connsiteX1074" fmla="*/ 4550545 w 9915525"/>
              <a:gd name="connsiteY1074" fmla="*/ 5762438 h 6819900"/>
              <a:gd name="connsiteX1075" fmla="*/ 4555567 w 9915525"/>
              <a:gd name="connsiteY1075" fmla="*/ 5767726 h 6819900"/>
              <a:gd name="connsiteX1076" fmla="*/ 4582132 w 9915525"/>
              <a:gd name="connsiteY1076" fmla="*/ 5787028 h 6819900"/>
              <a:gd name="connsiteX1077" fmla="*/ 4611869 w 9915525"/>
              <a:gd name="connsiteY1077" fmla="*/ 5820926 h 6819900"/>
              <a:gd name="connsiteX1078" fmla="*/ 4632929 w 9915525"/>
              <a:gd name="connsiteY1078" fmla="*/ 5876547 h 6819900"/>
              <a:gd name="connsiteX1079" fmla="*/ 4598540 w 9915525"/>
              <a:gd name="connsiteY1079" fmla="*/ 5892655 h 6819900"/>
              <a:gd name="connsiteX1080" fmla="*/ 4539016 w 9915525"/>
              <a:gd name="connsiteY1080" fmla="*/ 5799514 h 6819900"/>
              <a:gd name="connsiteX1081" fmla="*/ 4482390 w 9915525"/>
              <a:gd name="connsiteY1081" fmla="*/ 5812687 h 6819900"/>
              <a:gd name="connsiteX1082" fmla="*/ 4449153 w 9915525"/>
              <a:gd name="connsiteY1082" fmla="*/ 5820608 h 6819900"/>
              <a:gd name="connsiteX1083" fmla="*/ 4410034 w 9915525"/>
              <a:gd name="connsiteY1083" fmla="*/ 5829701 h 6819900"/>
              <a:gd name="connsiteX1084" fmla="*/ 4377615 w 9915525"/>
              <a:gd name="connsiteY1084" fmla="*/ 5826542 h 6819900"/>
              <a:gd name="connsiteX1085" fmla="*/ 4367935 w 9915525"/>
              <a:gd name="connsiteY1085" fmla="*/ 5802072 h 6819900"/>
              <a:gd name="connsiteX1086" fmla="*/ 4364205 w 9915525"/>
              <a:gd name="connsiteY1086" fmla="*/ 5786461 h 6819900"/>
              <a:gd name="connsiteX1087" fmla="*/ 4350073 w 9915525"/>
              <a:gd name="connsiteY1087" fmla="*/ 5762767 h 6819900"/>
              <a:gd name="connsiteX1088" fmla="*/ 4329990 w 9915525"/>
              <a:gd name="connsiteY1088" fmla="*/ 5717069 h 6819900"/>
              <a:gd name="connsiteX1089" fmla="*/ 4287128 w 9915525"/>
              <a:gd name="connsiteY1089" fmla="*/ 5673580 h 6819900"/>
              <a:gd name="connsiteX1090" fmla="*/ 4272840 w 9915525"/>
              <a:gd name="connsiteY1090" fmla="*/ 5698559 h 6819900"/>
              <a:gd name="connsiteX1091" fmla="*/ 4258553 w 9915525"/>
              <a:gd name="connsiteY1091" fmla="*/ 5711680 h 6819900"/>
              <a:gd name="connsiteX1092" fmla="*/ 4244265 w 9915525"/>
              <a:gd name="connsiteY1092" fmla="*/ 5702155 h 6819900"/>
              <a:gd name="connsiteX1093" fmla="*/ 4215690 w 9915525"/>
              <a:gd name="connsiteY1093" fmla="*/ 5692630 h 6819900"/>
              <a:gd name="connsiteX1094" fmla="*/ 4187115 w 9915525"/>
              <a:gd name="connsiteY1094" fmla="*/ 5669611 h 6819900"/>
              <a:gd name="connsiteX1095" fmla="*/ 4196837 w 9915525"/>
              <a:gd name="connsiteY1095" fmla="*/ 5643352 h 6819900"/>
              <a:gd name="connsiteX1096" fmla="*/ 4165001 w 9915525"/>
              <a:gd name="connsiteY1096" fmla="*/ 5582220 h 6819900"/>
              <a:gd name="connsiteX1097" fmla="*/ 4110915 w 9915525"/>
              <a:gd name="connsiteY1097" fmla="*/ 5628058 h 6819900"/>
              <a:gd name="connsiteX1098" fmla="*/ 4120775 w 9915525"/>
              <a:gd name="connsiteY1098" fmla="*/ 5664681 h 6819900"/>
              <a:gd name="connsiteX1099" fmla="*/ 4093373 w 9915525"/>
              <a:gd name="connsiteY1099" fmla="*/ 5671279 h 6819900"/>
              <a:gd name="connsiteX1100" fmla="*/ 4072564 w 9915525"/>
              <a:gd name="connsiteY1100" fmla="*/ 5673660 h 6819900"/>
              <a:gd name="connsiteX1101" fmla="*/ 4071782 w 9915525"/>
              <a:gd name="connsiteY1101" fmla="*/ 5721205 h 6819900"/>
              <a:gd name="connsiteX1102" fmla="*/ 4086251 w 9915525"/>
              <a:gd name="connsiteY1102" fmla="*/ 5745018 h 6819900"/>
              <a:gd name="connsiteX1103" fmla="*/ 4101571 w 9915525"/>
              <a:gd name="connsiteY1103" fmla="*/ 5768830 h 6819900"/>
              <a:gd name="connsiteX1104" fmla="*/ 4110915 w 9915525"/>
              <a:gd name="connsiteY1104" fmla="*/ 5792080 h 6819900"/>
              <a:gd name="connsiteX1105" fmla="*/ 4120942 w 9915525"/>
              <a:gd name="connsiteY1105" fmla="*/ 5821529 h 6819900"/>
              <a:gd name="connsiteX1106" fmla="*/ 4127445 w 9915525"/>
              <a:gd name="connsiteY1106" fmla="*/ 5838301 h 6819900"/>
              <a:gd name="connsiteX1107" fmla="*/ 4174944 w 9915525"/>
              <a:gd name="connsiteY1107" fmla="*/ 5883130 h 6819900"/>
              <a:gd name="connsiteX1108" fmla="*/ 4196640 w 9915525"/>
              <a:gd name="connsiteY1108" fmla="*/ 5897418 h 6819900"/>
              <a:gd name="connsiteX1109" fmla="*/ 4206165 w 9915525"/>
              <a:gd name="connsiteY1109" fmla="*/ 5911705 h 6819900"/>
              <a:gd name="connsiteX1110" fmla="*/ 4215690 w 9915525"/>
              <a:gd name="connsiteY1110" fmla="*/ 5930420 h 6819900"/>
              <a:gd name="connsiteX1111" fmla="*/ 4234740 w 9915525"/>
              <a:gd name="connsiteY1111" fmla="*/ 5959330 h 6819900"/>
              <a:gd name="connsiteX1112" fmla="*/ 4223307 w 9915525"/>
              <a:gd name="connsiteY1112" fmla="*/ 5984190 h 6819900"/>
              <a:gd name="connsiteX1113" fmla="*/ 4187588 w 9915525"/>
              <a:gd name="connsiteY1113" fmla="*/ 5970873 h 6819900"/>
              <a:gd name="connsiteX1114" fmla="*/ 4155733 w 9915525"/>
              <a:gd name="connsiteY1114" fmla="*/ 5946706 h 6819900"/>
              <a:gd name="connsiteX1115" fmla="*/ 4119978 w 9915525"/>
              <a:gd name="connsiteY1115" fmla="*/ 5905727 h 6819900"/>
              <a:gd name="connsiteX1116" fmla="*/ 4073495 w 9915525"/>
              <a:gd name="connsiteY1116" fmla="*/ 5854555 h 6819900"/>
              <a:gd name="connsiteX1117" fmla="*/ 4063290 w 9915525"/>
              <a:gd name="connsiteY1117" fmla="*/ 5836186 h 6819900"/>
              <a:gd name="connsiteX1118" fmla="*/ 4050851 w 9915525"/>
              <a:gd name="connsiteY1118" fmla="*/ 5805230 h 6819900"/>
              <a:gd name="connsiteX1119" fmla="*/ 4032100 w 9915525"/>
              <a:gd name="connsiteY1119" fmla="*/ 5775974 h 6819900"/>
              <a:gd name="connsiteX1120" fmla="*/ 3980525 w 9915525"/>
              <a:gd name="connsiteY1120" fmla="*/ 5774855 h 6819900"/>
              <a:gd name="connsiteX1121" fmla="*/ 3986247 w 9915525"/>
              <a:gd name="connsiteY1121" fmla="*/ 5809120 h 6819900"/>
              <a:gd name="connsiteX1122" fmla="*/ 3991995 w 9915525"/>
              <a:gd name="connsiteY1122" fmla="*/ 5833776 h 6819900"/>
              <a:gd name="connsiteX1123" fmla="*/ 3978112 w 9915525"/>
              <a:gd name="connsiteY1123" fmla="*/ 5826866 h 6819900"/>
              <a:gd name="connsiteX1124" fmla="*/ 3948990 w 9915525"/>
              <a:gd name="connsiteY1124" fmla="*/ 5846484 h 6819900"/>
              <a:gd name="connsiteX1125" fmla="*/ 3968040 w 9915525"/>
              <a:gd name="connsiteY1125" fmla="*/ 5870845 h 6819900"/>
              <a:gd name="connsiteX1126" fmla="*/ 3987090 w 9915525"/>
              <a:gd name="connsiteY1126" fmla="*/ 5898983 h 6819900"/>
              <a:gd name="connsiteX1127" fmla="*/ 4050393 w 9915525"/>
              <a:gd name="connsiteY1127" fmla="*/ 5968855 h 6819900"/>
              <a:gd name="connsiteX1128" fmla="*/ 4063290 w 9915525"/>
              <a:gd name="connsiteY1128" fmla="*/ 5987905 h 6819900"/>
              <a:gd name="connsiteX1129" fmla="*/ 4040644 w 9915525"/>
              <a:gd name="connsiteY1129" fmla="*/ 6006955 h 6819900"/>
              <a:gd name="connsiteX1130" fmla="*/ 4006140 w 9915525"/>
              <a:gd name="connsiteY1130" fmla="*/ 6021243 h 6819900"/>
              <a:gd name="connsiteX1131" fmla="*/ 3985924 w 9915525"/>
              <a:gd name="connsiteY1131" fmla="*/ 6035530 h 6819900"/>
              <a:gd name="connsiteX1132" fmla="*/ 3977565 w 9915525"/>
              <a:gd name="connsiteY1132" fmla="*/ 6021243 h 6819900"/>
              <a:gd name="connsiteX1133" fmla="*/ 3968040 w 9915525"/>
              <a:gd name="connsiteY1133" fmla="*/ 6006955 h 6819900"/>
              <a:gd name="connsiteX1134" fmla="*/ 3958515 w 9915525"/>
              <a:gd name="connsiteY1134" fmla="*/ 5991411 h 6819900"/>
              <a:gd name="connsiteX1135" fmla="*/ 3899474 w 9915525"/>
              <a:gd name="connsiteY1135" fmla="*/ 5891538 h 6819900"/>
              <a:gd name="connsiteX1136" fmla="*/ 3882315 w 9915525"/>
              <a:gd name="connsiteY1136" fmla="*/ 5855902 h 6819900"/>
              <a:gd name="connsiteX1137" fmla="*/ 3801405 w 9915525"/>
              <a:gd name="connsiteY1137" fmla="*/ 5733111 h 6819900"/>
              <a:gd name="connsiteX1138" fmla="*/ 3765898 w 9915525"/>
              <a:gd name="connsiteY1138" fmla="*/ 5711680 h 6819900"/>
              <a:gd name="connsiteX1139" fmla="*/ 3748965 w 9915525"/>
              <a:gd name="connsiteY1139" fmla="*/ 5696708 h 6819900"/>
              <a:gd name="connsiteX1140" fmla="*/ 3688500 w 9915525"/>
              <a:gd name="connsiteY1140" fmla="*/ 5590187 h 6819900"/>
              <a:gd name="connsiteX1141" fmla="*/ 3666982 w 9915525"/>
              <a:gd name="connsiteY1141" fmla="*/ 5564043 h 6819900"/>
              <a:gd name="connsiteX1142" fmla="*/ 3639923 w 9915525"/>
              <a:gd name="connsiteY1142" fmla="*/ 5541746 h 6819900"/>
              <a:gd name="connsiteX1143" fmla="*/ 3587040 w 9915525"/>
              <a:gd name="connsiteY1143" fmla="*/ 5493296 h 6819900"/>
              <a:gd name="connsiteX1144" fmla="*/ 3563227 w 9915525"/>
              <a:gd name="connsiteY1144" fmla="*/ 5465732 h 6819900"/>
              <a:gd name="connsiteX1145" fmla="*/ 3539415 w 9915525"/>
              <a:gd name="connsiteY1145" fmla="*/ 5422876 h 6819900"/>
              <a:gd name="connsiteX1146" fmla="*/ 3509413 w 9915525"/>
              <a:gd name="connsiteY1146" fmla="*/ 5383783 h 6819900"/>
              <a:gd name="connsiteX1147" fmla="*/ 3453690 w 9915525"/>
              <a:gd name="connsiteY1147" fmla="*/ 5408709 h 6819900"/>
              <a:gd name="connsiteX1148" fmla="*/ 3398491 w 9915525"/>
              <a:gd name="connsiteY1148" fmla="*/ 5394974 h 6819900"/>
              <a:gd name="connsiteX1149" fmla="*/ 3379351 w 9915525"/>
              <a:gd name="connsiteY1149" fmla="*/ 5367564 h 6819900"/>
              <a:gd name="connsiteX1150" fmla="*/ 3329865 w 9915525"/>
              <a:gd name="connsiteY1150" fmla="*/ 5370643 h 6819900"/>
              <a:gd name="connsiteX1151" fmla="*/ 3322063 w 9915525"/>
              <a:gd name="connsiteY1151" fmla="*/ 5374608 h 6819900"/>
              <a:gd name="connsiteX1152" fmla="*/ 3335664 w 9915525"/>
              <a:gd name="connsiteY1152" fmla="*/ 5436315 h 6819900"/>
              <a:gd name="connsiteX1153" fmla="*/ 3348915 w 9915525"/>
              <a:gd name="connsiteY1153" fmla="*/ 5465755 h 6819900"/>
              <a:gd name="connsiteX1154" fmla="*/ 3379081 w 9915525"/>
              <a:gd name="connsiteY1154" fmla="*/ 5521735 h 6819900"/>
              <a:gd name="connsiteX1155" fmla="*/ 3410959 w 9915525"/>
              <a:gd name="connsiteY1155" fmla="*/ 5575946 h 6819900"/>
              <a:gd name="connsiteX1156" fmla="*/ 3445190 w 9915525"/>
              <a:gd name="connsiteY1156" fmla="*/ 5666307 h 6819900"/>
              <a:gd name="connsiteX1157" fmla="*/ 3453690 w 9915525"/>
              <a:gd name="connsiteY1157" fmla="*/ 5702166 h 6819900"/>
              <a:gd name="connsiteX1158" fmla="*/ 3483218 w 9915525"/>
              <a:gd name="connsiteY1158" fmla="*/ 5739442 h 6819900"/>
              <a:gd name="connsiteX1159" fmla="*/ 3512746 w 9915525"/>
              <a:gd name="connsiteY1159" fmla="*/ 5757399 h 6819900"/>
              <a:gd name="connsiteX1160" fmla="*/ 3491751 w 9915525"/>
              <a:gd name="connsiteY1160" fmla="*/ 5778395 h 6819900"/>
              <a:gd name="connsiteX1161" fmla="*/ 3476473 w 9915525"/>
              <a:gd name="connsiteY1161" fmla="*/ 5827977 h 6819900"/>
              <a:gd name="connsiteX1162" fmla="*/ 3469040 w 9915525"/>
              <a:gd name="connsiteY1162" fmla="*/ 5851518 h 6819900"/>
              <a:gd name="connsiteX1163" fmla="*/ 3466403 w 9915525"/>
              <a:gd name="connsiteY1163" fmla="*/ 5874326 h 6819900"/>
              <a:gd name="connsiteX1164" fmla="*/ 3496820 w 9915525"/>
              <a:gd name="connsiteY1164" fmla="*/ 5902180 h 6819900"/>
              <a:gd name="connsiteX1165" fmla="*/ 3553629 w 9915525"/>
              <a:gd name="connsiteY1165" fmla="*/ 5950125 h 6819900"/>
              <a:gd name="connsiteX1166" fmla="*/ 3563788 w 9915525"/>
              <a:gd name="connsiteY1166" fmla="*/ 6009336 h 6819900"/>
              <a:gd name="connsiteX1167" fmla="*/ 3561831 w 9915525"/>
              <a:gd name="connsiteY1167" fmla="*/ 6045055 h 6819900"/>
              <a:gd name="connsiteX1168" fmla="*/ 3510840 w 9915525"/>
              <a:gd name="connsiteY1168" fmla="*/ 5992128 h 6819900"/>
              <a:gd name="connsiteX1169" fmla="*/ 3500753 w 9915525"/>
              <a:gd name="connsiteY1169" fmla="*/ 5968855 h 6819900"/>
              <a:gd name="connsiteX1170" fmla="*/ 3497480 w 9915525"/>
              <a:gd name="connsiteY1170" fmla="*/ 5957830 h 6819900"/>
              <a:gd name="connsiteX1171" fmla="*/ 3484191 w 9915525"/>
              <a:gd name="connsiteY1171" fmla="*/ 5952061 h 6819900"/>
              <a:gd name="connsiteX1172" fmla="*/ 3447864 w 9915525"/>
              <a:gd name="connsiteY1172" fmla="*/ 5932131 h 6819900"/>
              <a:gd name="connsiteX1173" fmla="*/ 3418853 w 9915525"/>
              <a:gd name="connsiteY1173" fmla="*/ 5899326 h 6819900"/>
              <a:gd name="connsiteX1174" fmla="*/ 3405764 w 9915525"/>
              <a:gd name="connsiteY1174" fmla="*/ 5865988 h 6819900"/>
              <a:gd name="connsiteX1175" fmla="*/ 3340389 w 9915525"/>
              <a:gd name="connsiteY1175" fmla="*/ 5794384 h 6819900"/>
              <a:gd name="connsiteX1176" fmla="*/ 3345891 w 9915525"/>
              <a:gd name="connsiteY1176" fmla="*/ 5755463 h 6819900"/>
              <a:gd name="connsiteX1177" fmla="*/ 3354969 w 9915525"/>
              <a:gd name="connsiteY1177" fmla="*/ 5698770 h 6819900"/>
              <a:gd name="connsiteX1178" fmla="*/ 3309784 w 9915525"/>
              <a:gd name="connsiteY1178" fmla="*/ 5664055 h 6819900"/>
              <a:gd name="connsiteX1179" fmla="*/ 3287225 w 9915525"/>
              <a:gd name="connsiteY1179" fmla="*/ 5623028 h 6819900"/>
              <a:gd name="connsiteX1180" fmla="*/ 3244590 w 9915525"/>
              <a:gd name="connsiteY1180" fmla="*/ 5563900 h 6819900"/>
              <a:gd name="connsiteX1181" fmla="*/ 3160003 w 9915525"/>
              <a:gd name="connsiteY1181" fmla="*/ 5519143 h 6819900"/>
              <a:gd name="connsiteX1182" fmla="*/ 3143334 w 9915525"/>
              <a:gd name="connsiteY1182" fmla="*/ 5511655 h 6819900"/>
              <a:gd name="connsiteX1183" fmla="*/ 3153652 w 9915525"/>
              <a:gd name="connsiteY1183" fmla="*/ 5483080 h 6819900"/>
              <a:gd name="connsiteX1184" fmla="*/ 3177465 w 9915525"/>
              <a:gd name="connsiteY1184" fmla="*/ 5458941 h 6819900"/>
              <a:gd name="connsiteX1185" fmla="*/ 3189371 w 9915525"/>
              <a:gd name="connsiteY1185" fmla="*/ 5449833 h 6819900"/>
              <a:gd name="connsiteX1186" fmla="*/ 3171676 w 9915525"/>
              <a:gd name="connsiteY1186" fmla="*/ 5428964 h 6819900"/>
              <a:gd name="connsiteX1187" fmla="*/ 3136721 w 9915525"/>
              <a:gd name="connsiteY1187" fmla="*/ 5360574 h 6819900"/>
              <a:gd name="connsiteX1188" fmla="*/ 3049897 w 9915525"/>
              <a:gd name="connsiteY1188" fmla="*/ 5279072 h 6819900"/>
              <a:gd name="connsiteX1189" fmla="*/ 3063552 w 9915525"/>
              <a:gd name="connsiteY1189" fmla="*/ 5340592 h 6819900"/>
              <a:gd name="connsiteX1190" fmla="*/ 3085427 w 9915525"/>
              <a:gd name="connsiteY1190" fmla="*/ 5422647 h 6819900"/>
              <a:gd name="connsiteX1191" fmla="*/ 3104090 w 9915525"/>
              <a:gd name="connsiteY1191" fmla="*/ 5497129 h 6819900"/>
              <a:gd name="connsiteX1192" fmla="*/ 3111614 w 9915525"/>
              <a:gd name="connsiteY1192" fmla="*/ 5530705 h 6819900"/>
              <a:gd name="connsiteX1193" fmla="*/ 3109874 w 9915525"/>
              <a:gd name="connsiteY1193" fmla="*/ 5556899 h 6819900"/>
              <a:gd name="connsiteX1194" fmla="*/ 3137625 w 9915525"/>
              <a:gd name="connsiteY1194" fmla="*/ 5586137 h 6819900"/>
              <a:gd name="connsiteX1195" fmla="*/ 3158415 w 9915525"/>
              <a:gd name="connsiteY1195" fmla="*/ 5621293 h 6819900"/>
              <a:gd name="connsiteX1196" fmla="*/ 3169063 w 9915525"/>
              <a:gd name="connsiteY1196" fmla="*/ 5659987 h 6819900"/>
              <a:gd name="connsiteX1197" fmla="*/ 3174003 w 9915525"/>
              <a:gd name="connsiteY1197" fmla="*/ 5708204 h 6819900"/>
              <a:gd name="connsiteX1198" fmla="*/ 3187168 w 9915525"/>
              <a:gd name="connsiteY1198" fmla="*/ 5761627 h 6819900"/>
              <a:gd name="connsiteX1199" fmla="*/ 3206040 w 9915525"/>
              <a:gd name="connsiteY1199" fmla="*/ 5784243 h 6819900"/>
              <a:gd name="connsiteX1200" fmla="*/ 3220990 w 9915525"/>
              <a:gd name="connsiteY1200" fmla="*/ 5807480 h 6819900"/>
              <a:gd name="connsiteX1201" fmla="*/ 3231955 w 9915525"/>
              <a:gd name="connsiteY1201" fmla="*/ 5835121 h 6819900"/>
              <a:gd name="connsiteX1202" fmla="*/ 3262788 w 9915525"/>
              <a:gd name="connsiteY1202" fmla="*/ 5873605 h 6819900"/>
              <a:gd name="connsiteX1203" fmla="*/ 3272715 w 9915525"/>
              <a:gd name="connsiteY1203" fmla="*/ 5906723 h 6819900"/>
              <a:gd name="connsiteX1204" fmla="*/ 3295337 w 9915525"/>
              <a:gd name="connsiteY1204" fmla="*/ 5954664 h 6819900"/>
              <a:gd name="connsiteX1205" fmla="*/ 3309624 w 9915525"/>
              <a:gd name="connsiteY1205" fmla="*/ 6021979 h 6819900"/>
              <a:gd name="connsiteX1206" fmla="*/ 3301290 w 9915525"/>
              <a:gd name="connsiteY1206" fmla="*/ 6017042 h 6819900"/>
              <a:gd name="connsiteX1207" fmla="*/ 3288035 w 9915525"/>
              <a:gd name="connsiteY1207" fmla="*/ 6006955 h 6819900"/>
              <a:gd name="connsiteX1208" fmla="*/ 3269298 w 9915525"/>
              <a:gd name="connsiteY1208" fmla="*/ 5985114 h 6819900"/>
              <a:gd name="connsiteX1209" fmla="*/ 3226965 w 9915525"/>
              <a:gd name="connsiteY1209" fmla="*/ 5947014 h 6819900"/>
              <a:gd name="connsiteX1210" fmla="*/ 3162754 w 9915525"/>
              <a:gd name="connsiteY1210" fmla="*/ 5951140 h 6819900"/>
              <a:gd name="connsiteX1211" fmla="*/ 3191217 w 9915525"/>
              <a:gd name="connsiteY1211" fmla="*/ 6003527 h 6819900"/>
              <a:gd name="connsiteX1212" fmla="*/ 3233979 w 9915525"/>
              <a:gd name="connsiteY1212" fmla="*/ 6035530 h 6819900"/>
              <a:gd name="connsiteX1213" fmla="*/ 3266785 w 9915525"/>
              <a:gd name="connsiteY1213" fmla="*/ 6087918 h 6819900"/>
              <a:gd name="connsiteX1214" fmla="*/ 3259784 w 9915525"/>
              <a:gd name="connsiteY1214" fmla="*/ 6099659 h 6819900"/>
              <a:gd name="connsiteX1215" fmla="*/ 3215565 w 9915525"/>
              <a:gd name="connsiteY1215" fmla="*/ 6146087 h 6819900"/>
              <a:gd name="connsiteX1216" fmla="*/ 3148298 w 9915525"/>
              <a:gd name="connsiteY1216" fmla="*/ 6198522 h 6819900"/>
              <a:gd name="connsiteX1217" fmla="*/ 3097325 w 9915525"/>
              <a:gd name="connsiteY1217" fmla="*/ 6221340 h 6819900"/>
              <a:gd name="connsiteX1218" fmla="*/ 3070755 w 9915525"/>
              <a:gd name="connsiteY1218" fmla="*/ 6245964 h 6819900"/>
              <a:gd name="connsiteX1219" fmla="*/ 3095535 w 9915525"/>
              <a:gd name="connsiteY1219" fmla="*/ 6267257 h 6819900"/>
              <a:gd name="connsiteX1220" fmla="*/ 3120315 w 9915525"/>
              <a:gd name="connsiteY1220" fmla="*/ 6297861 h 6819900"/>
              <a:gd name="connsiteX1221" fmla="*/ 3139365 w 9915525"/>
              <a:gd name="connsiteY1221" fmla="*/ 6319070 h 6819900"/>
              <a:gd name="connsiteX1222" fmla="*/ 3146509 w 9915525"/>
              <a:gd name="connsiteY1222" fmla="*/ 6359234 h 6819900"/>
              <a:gd name="connsiteX1223" fmla="*/ 3106669 w 9915525"/>
              <a:gd name="connsiteY1223" fmla="*/ 6323661 h 6819900"/>
              <a:gd name="connsiteX1224" fmla="*/ 3081573 w 9915525"/>
              <a:gd name="connsiteY1224" fmla="*/ 6302230 h 6819900"/>
              <a:gd name="connsiteX1225" fmla="*/ 3063165 w 9915525"/>
              <a:gd name="connsiteY1225" fmla="*/ 6285297 h 6819900"/>
              <a:gd name="connsiteX1226" fmla="*/ 3013159 w 9915525"/>
              <a:gd name="connsiteY1226" fmla="*/ 6233344 h 6819900"/>
              <a:gd name="connsiteX1227" fmla="*/ 3006015 w 9915525"/>
              <a:gd name="connsiteY1227" fmla="*/ 6221268 h 6819900"/>
              <a:gd name="connsiteX1228" fmla="*/ 2988574 w 9915525"/>
              <a:gd name="connsiteY1228" fmla="*/ 6206980 h 6819900"/>
              <a:gd name="connsiteX1229" fmla="*/ 2956491 w 9915525"/>
              <a:gd name="connsiteY1229" fmla="*/ 6132133 h 6819900"/>
              <a:gd name="connsiteX1230" fmla="*/ 2953386 w 9915525"/>
              <a:gd name="connsiteY1230" fmla="*/ 6092480 h 6819900"/>
              <a:gd name="connsiteX1231" fmla="*/ 2902989 w 9915525"/>
              <a:gd name="connsiteY1231" fmla="*/ 6114193 h 6819900"/>
              <a:gd name="connsiteX1232" fmla="*/ 2872018 w 9915525"/>
              <a:gd name="connsiteY1232" fmla="*/ 6142011 h 6819900"/>
              <a:gd name="connsiteX1233" fmla="*/ 2887989 w 9915525"/>
              <a:gd name="connsiteY1233" fmla="*/ 6207840 h 6819900"/>
              <a:gd name="connsiteX1234" fmla="*/ 2901240 w 9915525"/>
              <a:gd name="connsiteY1234" fmla="*/ 6235555 h 6819900"/>
              <a:gd name="connsiteX1235" fmla="*/ 2915527 w 9915525"/>
              <a:gd name="connsiteY1235" fmla="*/ 6264130 h 6819900"/>
              <a:gd name="connsiteX1236" fmla="*/ 2929815 w 9915525"/>
              <a:gd name="connsiteY1236" fmla="*/ 6298634 h 6819900"/>
              <a:gd name="connsiteX1237" fmla="*/ 2939340 w 9915525"/>
              <a:gd name="connsiteY1237" fmla="*/ 6321280 h 6819900"/>
              <a:gd name="connsiteX1238" fmla="*/ 2948865 w 9915525"/>
              <a:gd name="connsiteY1238" fmla="*/ 6335568 h 6819900"/>
              <a:gd name="connsiteX1239" fmla="*/ 2957079 w 9915525"/>
              <a:gd name="connsiteY1239" fmla="*/ 6349855 h 6819900"/>
              <a:gd name="connsiteX1240" fmla="*/ 2968502 w 9915525"/>
              <a:gd name="connsiteY1240" fmla="*/ 6467378 h 6819900"/>
              <a:gd name="connsiteX1241" fmla="*/ 2952277 w 9915525"/>
              <a:gd name="connsiteY1241" fmla="*/ 6458604 h 6819900"/>
              <a:gd name="connsiteX1242" fmla="*/ 2932914 w 9915525"/>
              <a:gd name="connsiteY1242" fmla="*/ 6432726 h 6819900"/>
              <a:gd name="connsiteX1243" fmla="*/ 2920290 w 9915525"/>
              <a:gd name="connsiteY1243" fmla="*/ 6407094 h 6819900"/>
              <a:gd name="connsiteX1244" fmla="*/ 2910765 w 9915525"/>
              <a:gd name="connsiteY1244" fmla="*/ 6383193 h 6819900"/>
              <a:gd name="connsiteX1245" fmla="*/ 2901240 w 9915525"/>
              <a:gd name="connsiteY1245" fmla="*/ 6360147 h 6819900"/>
              <a:gd name="connsiteX1246" fmla="*/ 2876880 w 9915525"/>
              <a:gd name="connsiteY1246" fmla="*/ 6307093 h 6819900"/>
              <a:gd name="connsiteX1247" fmla="*/ 2857531 w 9915525"/>
              <a:gd name="connsiteY1247" fmla="*/ 6258138 h 6819900"/>
              <a:gd name="connsiteX1248" fmla="*/ 2854005 w 9915525"/>
              <a:gd name="connsiteY1248" fmla="*/ 6245080 h 6819900"/>
              <a:gd name="connsiteX1249" fmla="*/ 2828659 w 9915525"/>
              <a:gd name="connsiteY1249" fmla="*/ 6206980 h 6819900"/>
              <a:gd name="connsiteX1250" fmla="*/ 2804157 w 9915525"/>
              <a:gd name="connsiteY1250" fmla="*/ 6168880 h 6819900"/>
              <a:gd name="connsiteX1251" fmla="*/ 2796465 w 9915525"/>
              <a:gd name="connsiteY1251" fmla="*/ 6155759 h 6819900"/>
              <a:gd name="connsiteX1252" fmla="*/ 2782177 w 9915525"/>
              <a:gd name="connsiteY1252" fmla="*/ 6130780 h 6819900"/>
              <a:gd name="connsiteX1253" fmla="*/ 2767725 w 9915525"/>
              <a:gd name="connsiteY1253" fmla="*/ 6093895 h 6819900"/>
              <a:gd name="connsiteX1254" fmla="*/ 2708359 w 9915525"/>
              <a:gd name="connsiteY1254" fmla="*/ 6023236 h 6819900"/>
              <a:gd name="connsiteX1255" fmla="*/ 2691690 w 9915525"/>
              <a:gd name="connsiteY1255" fmla="*/ 5998410 h 6819900"/>
              <a:gd name="connsiteX1256" fmla="*/ 2624335 w 9915525"/>
              <a:gd name="connsiteY1256" fmla="*/ 5949805 h 6819900"/>
              <a:gd name="connsiteX1257" fmla="*/ 2601357 w 9915525"/>
              <a:gd name="connsiteY1257" fmla="*/ 5911534 h 6819900"/>
              <a:gd name="connsiteX1258" fmla="*/ 2608127 w 9915525"/>
              <a:gd name="connsiteY1258" fmla="*/ 5858397 h 6819900"/>
              <a:gd name="connsiteX1259" fmla="*/ 2574635 w 9915525"/>
              <a:gd name="connsiteY1259" fmla="*/ 5818204 h 6819900"/>
              <a:gd name="connsiteX1260" fmla="*/ 2548815 w 9915525"/>
              <a:gd name="connsiteY1260" fmla="*/ 5848480 h 6819900"/>
              <a:gd name="connsiteX1261" fmla="*/ 2563102 w 9915525"/>
              <a:gd name="connsiteY1261" fmla="*/ 5896057 h 6819900"/>
              <a:gd name="connsiteX1262" fmla="*/ 2557703 w 9915525"/>
              <a:gd name="connsiteY1262" fmla="*/ 5940917 h 6819900"/>
              <a:gd name="connsiteX1263" fmla="*/ 2549344 w 9915525"/>
              <a:gd name="connsiteY1263" fmla="*/ 5974255 h 6819900"/>
              <a:gd name="connsiteX1264" fmla="*/ 2578083 w 9915525"/>
              <a:gd name="connsiteY1264" fmla="*/ 5987905 h 6819900"/>
              <a:gd name="connsiteX1265" fmla="*/ 2603110 w 9915525"/>
              <a:gd name="connsiteY1265" fmla="*/ 5999827 h 6819900"/>
              <a:gd name="connsiteX1266" fmla="*/ 2635408 w 9915525"/>
              <a:gd name="connsiteY1266" fmla="*/ 6024439 h 6819900"/>
              <a:gd name="connsiteX1267" fmla="*/ 2661399 w 9915525"/>
              <a:gd name="connsiteY1267" fmla="*/ 6071981 h 6819900"/>
              <a:gd name="connsiteX1268" fmla="*/ 2672607 w 9915525"/>
              <a:gd name="connsiteY1268" fmla="*/ 6110132 h 6819900"/>
              <a:gd name="connsiteX1269" fmla="*/ 2696622 w 9915525"/>
              <a:gd name="connsiteY1269" fmla="*/ 6127548 h 6819900"/>
              <a:gd name="connsiteX1270" fmla="*/ 2714709 w 9915525"/>
              <a:gd name="connsiteY1270" fmla="*/ 6214112 h 6819900"/>
              <a:gd name="connsiteX1271" fmla="*/ 2697523 w 9915525"/>
              <a:gd name="connsiteY1271" fmla="*/ 6230780 h 6819900"/>
              <a:gd name="connsiteX1272" fmla="*/ 2671647 w 9915525"/>
              <a:gd name="connsiteY1272" fmla="*/ 6272965 h 6819900"/>
              <a:gd name="connsiteX1273" fmla="*/ 2652196 w 9915525"/>
              <a:gd name="connsiteY1273" fmla="*/ 6306550 h 6819900"/>
              <a:gd name="connsiteX1274" fmla="*/ 2637752 w 9915525"/>
              <a:gd name="connsiteY1274" fmla="*/ 6315913 h 6819900"/>
              <a:gd name="connsiteX1275" fmla="*/ 2634431 w 9915525"/>
              <a:gd name="connsiteY1275" fmla="*/ 6325975 h 6819900"/>
              <a:gd name="connsiteX1276" fmla="*/ 2625015 w 9915525"/>
              <a:gd name="connsiteY1276" fmla="*/ 6335947 h 6819900"/>
              <a:gd name="connsiteX1277" fmla="*/ 2697877 w 9915525"/>
              <a:gd name="connsiteY1277" fmla="*/ 6407005 h 6819900"/>
              <a:gd name="connsiteX1278" fmla="*/ 2710029 w 9915525"/>
              <a:gd name="connsiteY1278" fmla="*/ 6418911 h 6819900"/>
              <a:gd name="connsiteX1279" fmla="*/ 2734552 w 9915525"/>
              <a:gd name="connsiteY1279" fmla="*/ 6454630 h 6819900"/>
              <a:gd name="connsiteX1280" fmla="*/ 2758365 w 9915525"/>
              <a:gd name="connsiteY1280" fmla="*/ 6469304 h 6819900"/>
              <a:gd name="connsiteX1281" fmla="*/ 2717884 w 9915525"/>
              <a:gd name="connsiteY1281" fmla="*/ 6481838 h 6819900"/>
              <a:gd name="connsiteX1282" fmla="*/ 2644065 w 9915525"/>
              <a:gd name="connsiteY1282" fmla="*/ 6446896 h 6819900"/>
              <a:gd name="connsiteX1283" fmla="*/ 2629690 w 9915525"/>
              <a:gd name="connsiteY1283" fmla="*/ 6419844 h 6819900"/>
              <a:gd name="connsiteX1284" fmla="*/ 2619891 w 9915525"/>
              <a:gd name="connsiteY1284" fmla="*/ 6398064 h 6819900"/>
              <a:gd name="connsiteX1285" fmla="*/ 2582730 w 9915525"/>
              <a:gd name="connsiteY1285" fmla="*/ 6345198 h 6819900"/>
              <a:gd name="connsiteX1286" fmla="*/ 2514043 w 9915525"/>
              <a:gd name="connsiteY1286" fmla="*/ 6306501 h 6819900"/>
              <a:gd name="connsiteX1287" fmla="*/ 2480000 w 9915525"/>
              <a:gd name="connsiteY1287" fmla="*/ 6324417 h 6819900"/>
              <a:gd name="connsiteX1288" fmla="*/ 2491086 w 9915525"/>
              <a:gd name="connsiteY1288" fmla="*/ 6399813 h 6819900"/>
              <a:gd name="connsiteX1289" fmla="*/ 2513039 w 9915525"/>
              <a:gd name="connsiteY1289" fmla="*/ 6438754 h 6819900"/>
              <a:gd name="connsiteX1290" fmla="*/ 2532668 w 9915525"/>
              <a:gd name="connsiteY1290" fmla="*/ 6483615 h 6819900"/>
              <a:gd name="connsiteX1291" fmla="*/ 2548815 w 9915525"/>
              <a:gd name="connsiteY1291" fmla="*/ 6515805 h 6819900"/>
              <a:gd name="connsiteX1292" fmla="*/ 2577390 w 9915525"/>
              <a:gd name="connsiteY1292" fmla="*/ 6553181 h 6819900"/>
              <a:gd name="connsiteX1293" fmla="*/ 2605965 w 9915525"/>
              <a:gd name="connsiteY1293" fmla="*/ 6584463 h 6819900"/>
              <a:gd name="connsiteX1294" fmla="*/ 2630818 w 9915525"/>
              <a:gd name="connsiteY1294" fmla="*/ 6617641 h 6819900"/>
              <a:gd name="connsiteX1295" fmla="*/ 2628814 w 9915525"/>
              <a:gd name="connsiteY1295" fmla="*/ 6660366 h 6819900"/>
              <a:gd name="connsiteX1296" fmla="*/ 2615490 w 9915525"/>
              <a:gd name="connsiteY1296" fmla="*/ 6664479 h 6819900"/>
              <a:gd name="connsiteX1297" fmla="*/ 2574310 w 9915525"/>
              <a:gd name="connsiteY1297" fmla="*/ 6666561 h 6819900"/>
              <a:gd name="connsiteX1298" fmla="*/ 2579528 w 9915525"/>
              <a:gd name="connsiteY1298" fmla="*/ 6201204 h 6819900"/>
              <a:gd name="connsiteX1299" fmla="*/ 2587992 w 9915525"/>
              <a:gd name="connsiteY1299" fmla="*/ 6168013 h 6819900"/>
              <a:gd name="connsiteX1300" fmla="*/ 2585644 w 9915525"/>
              <a:gd name="connsiteY1300" fmla="*/ 6159501 h 6819900"/>
              <a:gd name="connsiteX1301" fmla="*/ 2571185 w 9915525"/>
              <a:gd name="connsiteY1301" fmla="*/ 6216015 h 6819900"/>
              <a:gd name="connsiteX1302" fmla="*/ 2579528 w 9915525"/>
              <a:gd name="connsiteY1302" fmla="*/ 6201204 h 6819900"/>
              <a:gd name="connsiteX1303" fmla="*/ 2441659 w 9915525"/>
              <a:gd name="connsiteY1303" fmla="*/ 6190889 h 6819900"/>
              <a:gd name="connsiteX1304" fmla="*/ 2436896 w 9915525"/>
              <a:gd name="connsiteY1304" fmla="*/ 6137705 h 6819900"/>
              <a:gd name="connsiteX1305" fmla="*/ 2434624 w 9915525"/>
              <a:gd name="connsiteY1305" fmla="*/ 6134735 h 6819900"/>
              <a:gd name="connsiteX1306" fmla="*/ 2419123 w 9915525"/>
              <a:gd name="connsiteY1306" fmla="*/ 6183724 h 6819900"/>
              <a:gd name="connsiteX1307" fmla="*/ 2441360 w 9915525"/>
              <a:gd name="connsiteY1307" fmla="*/ 6196351 h 6819900"/>
              <a:gd name="connsiteX1308" fmla="*/ 2441659 w 9915525"/>
              <a:gd name="connsiteY1308" fmla="*/ 6190889 h 6819900"/>
              <a:gd name="connsiteX1309" fmla="*/ 3133711 w 9915525"/>
              <a:gd name="connsiteY1309" fmla="*/ 6157912 h 6819900"/>
              <a:gd name="connsiteX1310" fmla="*/ 3183791 w 9915525"/>
              <a:gd name="connsiteY1310" fmla="*/ 6153953 h 6819900"/>
              <a:gd name="connsiteX1311" fmla="*/ 3178730 w 9915525"/>
              <a:gd name="connsiteY1311" fmla="*/ 6128235 h 6819900"/>
              <a:gd name="connsiteX1312" fmla="*/ 3167940 w 9915525"/>
              <a:gd name="connsiteY1312" fmla="*/ 6100207 h 6819900"/>
              <a:gd name="connsiteX1313" fmla="*/ 3148890 w 9915525"/>
              <a:gd name="connsiteY1313" fmla="*/ 6066658 h 6819900"/>
              <a:gd name="connsiteX1314" fmla="*/ 3129840 w 9915525"/>
              <a:gd name="connsiteY1314" fmla="*/ 6038083 h 6819900"/>
              <a:gd name="connsiteX1315" fmla="*/ 3111278 w 9915525"/>
              <a:gd name="connsiteY1315" fmla="*/ 6009925 h 6819900"/>
              <a:gd name="connsiteX1316" fmla="*/ 3096927 w 9915525"/>
              <a:gd name="connsiteY1316" fmla="*/ 5987218 h 6819900"/>
              <a:gd name="connsiteX1317" fmla="*/ 3051397 w 9915525"/>
              <a:gd name="connsiteY1317" fmla="*/ 5897761 h 6819900"/>
              <a:gd name="connsiteX1318" fmla="*/ 3014014 w 9915525"/>
              <a:gd name="connsiteY1318" fmla="*/ 5901887 h 6819900"/>
              <a:gd name="connsiteX1319" fmla="*/ 2977440 w 9915525"/>
              <a:gd name="connsiteY1319" fmla="*/ 5911102 h 6819900"/>
              <a:gd name="connsiteX1320" fmla="*/ 2946484 w 9915525"/>
              <a:gd name="connsiteY1320" fmla="*/ 5903958 h 6819900"/>
              <a:gd name="connsiteX1321" fmla="*/ 2915528 w 9915525"/>
              <a:gd name="connsiteY1321" fmla="*/ 5930326 h 6819900"/>
              <a:gd name="connsiteX1322" fmla="*/ 2939340 w 9915525"/>
              <a:gd name="connsiteY1322" fmla="*/ 5959284 h 6819900"/>
              <a:gd name="connsiteX1323" fmla="*/ 2971947 w 9915525"/>
              <a:gd name="connsiteY1323" fmla="*/ 6000076 h 6819900"/>
              <a:gd name="connsiteX1324" fmla="*/ 3035436 w 9915525"/>
              <a:gd name="connsiteY1324" fmla="*/ 6024884 h 6819900"/>
              <a:gd name="connsiteX1325" fmla="*/ 3058173 w 9915525"/>
              <a:gd name="connsiteY1325" fmla="*/ 6042230 h 6819900"/>
              <a:gd name="connsiteX1326" fmla="*/ 3078958 w 9915525"/>
              <a:gd name="connsiteY1326" fmla="*/ 6157397 h 6819900"/>
              <a:gd name="connsiteX1327" fmla="*/ 3115121 w 9915525"/>
              <a:gd name="connsiteY1327" fmla="*/ 6163097 h 6819900"/>
              <a:gd name="connsiteX1328" fmla="*/ 3133711 w 9915525"/>
              <a:gd name="connsiteY1328" fmla="*/ 6157912 h 6819900"/>
              <a:gd name="connsiteX1329" fmla="*/ 2985179 w 9915525"/>
              <a:gd name="connsiteY1329" fmla="*/ 5933774 h 6819900"/>
              <a:gd name="connsiteX1330" fmla="*/ 3003435 w 9915525"/>
              <a:gd name="connsiteY1330" fmla="*/ 5934525 h 6819900"/>
              <a:gd name="connsiteX1331" fmla="*/ 2990934 w 9915525"/>
              <a:gd name="connsiteY1331" fmla="*/ 5939528 h 6819900"/>
              <a:gd name="connsiteX1332" fmla="*/ 2985179 w 9915525"/>
              <a:gd name="connsiteY1332" fmla="*/ 5933773 h 6819900"/>
              <a:gd name="connsiteX1333" fmla="*/ 2862877 w 9915525"/>
              <a:gd name="connsiteY1333" fmla="*/ 5787388 h 6819900"/>
              <a:gd name="connsiteX1334" fmla="*/ 2876104 w 9915525"/>
              <a:gd name="connsiteY1334" fmla="*/ 5770908 h 6819900"/>
              <a:gd name="connsiteX1335" fmla="*/ 2895627 w 9915525"/>
              <a:gd name="connsiteY1335" fmla="*/ 5767454 h 6819900"/>
              <a:gd name="connsiteX1336" fmla="*/ 2847488 w 9915525"/>
              <a:gd name="connsiteY1336" fmla="*/ 5773714 h 6819900"/>
              <a:gd name="connsiteX1337" fmla="*/ 2853907 w 9915525"/>
              <a:gd name="connsiteY1337" fmla="*/ 5802519 h 6819900"/>
              <a:gd name="connsiteX1338" fmla="*/ 2862877 w 9915525"/>
              <a:gd name="connsiteY1338" fmla="*/ 5787388 h 6819900"/>
              <a:gd name="connsiteX1339" fmla="*/ 3907688 w 9915525"/>
              <a:gd name="connsiteY1339" fmla="*/ 5721108 h 6819900"/>
              <a:gd name="connsiteX1340" fmla="*/ 3904721 w 9915525"/>
              <a:gd name="connsiteY1340" fmla="*/ 5718238 h 6819900"/>
              <a:gd name="connsiteX1341" fmla="*/ 3884111 w 9915525"/>
              <a:gd name="connsiteY1341" fmla="*/ 5743885 h 6819900"/>
              <a:gd name="connsiteX1342" fmla="*/ 3887078 w 9915525"/>
              <a:gd name="connsiteY1342" fmla="*/ 5746755 h 6819900"/>
              <a:gd name="connsiteX1343" fmla="*/ 3907688 w 9915525"/>
              <a:gd name="connsiteY1343" fmla="*/ 5721108 h 6819900"/>
              <a:gd name="connsiteX1344" fmla="*/ 4491915 w 9915525"/>
              <a:gd name="connsiteY1344" fmla="*/ 5742546 h 6819900"/>
              <a:gd name="connsiteX1345" fmla="*/ 4472865 w 9915525"/>
              <a:gd name="connsiteY1345" fmla="*/ 5723415 h 6819900"/>
              <a:gd name="connsiteX1346" fmla="*/ 4453815 w 9915525"/>
              <a:gd name="connsiteY1346" fmla="*/ 5726449 h 6819900"/>
              <a:gd name="connsiteX1347" fmla="*/ 4463340 w 9915525"/>
              <a:gd name="connsiteY1347" fmla="*/ 5735493 h 6819900"/>
              <a:gd name="connsiteX1348" fmla="*/ 4472865 w 9915525"/>
              <a:gd name="connsiteY1348" fmla="*/ 5739693 h 6819900"/>
              <a:gd name="connsiteX1349" fmla="*/ 4482390 w 9915525"/>
              <a:gd name="connsiteY1349" fmla="*/ 5749780 h 6819900"/>
              <a:gd name="connsiteX1350" fmla="*/ 4491915 w 9915525"/>
              <a:gd name="connsiteY1350" fmla="*/ 5742546 h 6819900"/>
              <a:gd name="connsiteX1351" fmla="*/ 4414361 w 9915525"/>
              <a:gd name="connsiteY1351" fmla="*/ 5716327 h 6819900"/>
              <a:gd name="connsiteX1352" fmla="*/ 4402455 w 9915525"/>
              <a:gd name="connsiteY1352" fmla="*/ 5714055 h 6819900"/>
              <a:gd name="connsiteX1353" fmla="*/ 4399047 w 9915525"/>
              <a:gd name="connsiteY1353" fmla="*/ 5737879 h 6819900"/>
              <a:gd name="connsiteX1354" fmla="*/ 4414361 w 9915525"/>
              <a:gd name="connsiteY1354" fmla="*/ 5716327 h 6819900"/>
              <a:gd name="connsiteX1355" fmla="*/ 4394869 w 9915525"/>
              <a:gd name="connsiteY1355" fmla="*/ 5689000 h 6819900"/>
              <a:gd name="connsiteX1356" fmla="*/ 4392012 w 9915525"/>
              <a:gd name="connsiteY1356" fmla="*/ 5686143 h 6819900"/>
              <a:gd name="connsiteX1357" fmla="*/ 4372045 w 9915525"/>
              <a:gd name="connsiteY1357" fmla="*/ 5702264 h 6819900"/>
              <a:gd name="connsiteX1358" fmla="*/ 4374902 w 9915525"/>
              <a:gd name="connsiteY1358" fmla="*/ 5705122 h 6819900"/>
              <a:gd name="connsiteX1359" fmla="*/ 4394869 w 9915525"/>
              <a:gd name="connsiteY1359" fmla="*/ 5689000 h 6819900"/>
              <a:gd name="connsiteX1360" fmla="*/ 3901365 w 9915525"/>
              <a:gd name="connsiteY1360" fmla="*/ 5670388 h 6819900"/>
              <a:gd name="connsiteX1361" fmla="*/ 3861360 w 9915525"/>
              <a:gd name="connsiteY1361" fmla="*/ 5635480 h 6819900"/>
              <a:gd name="connsiteX1362" fmla="*/ 3854140 w 9915525"/>
              <a:gd name="connsiteY1362" fmla="*/ 5683853 h 6819900"/>
              <a:gd name="connsiteX1363" fmla="*/ 3882715 w 9915525"/>
              <a:gd name="connsiteY1363" fmla="*/ 5692416 h 6819900"/>
              <a:gd name="connsiteX1364" fmla="*/ 3901365 w 9915525"/>
              <a:gd name="connsiteY1364" fmla="*/ 5670388 h 6819900"/>
              <a:gd name="connsiteX1365" fmla="*/ 4563341 w 9915525"/>
              <a:gd name="connsiteY1365" fmla="*/ 5690902 h 6819900"/>
              <a:gd name="connsiteX1366" fmla="*/ 4558590 w 9915525"/>
              <a:gd name="connsiteY1366" fmla="*/ 5636949 h 6819900"/>
              <a:gd name="connsiteX1367" fmla="*/ 4522393 w 9915525"/>
              <a:gd name="connsiteY1367" fmla="*/ 5623480 h 6819900"/>
              <a:gd name="connsiteX1368" fmla="*/ 4495221 w 9915525"/>
              <a:gd name="connsiteY1368" fmla="*/ 5628093 h 6819900"/>
              <a:gd name="connsiteX1369" fmla="*/ 4511607 w 9915525"/>
              <a:gd name="connsiteY1369" fmla="*/ 5683105 h 6819900"/>
              <a:gd name="connsiteX1370" fmla="*/ 4530015 w 9915525"/>
              <a:gd name="connsiteY1370" fmla="*/ 5692630 h 6819900"/>
              <a:gd name="connsiteX1371" fmla="*/ 4563341 w 9915525"/>
              <a:gd name="connsiteY1371" fmla="*/ 5690902 h 6819900"/>
              <a:gd name="connsiteX1372" fmla="*/ 8290395 w 9915525"/>
              <a:gd name="connsiteY1372" fmla="*/ 5639509 h 6819900"/>
              <a:gd name="connsiteX1373" fmla="*/ 8261324 w 9915525"/>
              <a:gd name="connsiteY1373" fmla="*/ 5526960 h 6819900"/>
              <a:gd name="connsiteX1374" fmla="*/ 8223623 w 9915525"/>
              <a:gd name="connsiteY1374" fmla="*/ 5538088 h 6819900"/>
              <a:gd name="connsiteX1375" fmla="*/ 8214289 w 9915525"/>
              <a:gd name="connsiteY1375" fmla="*/ 5578825 h 6819900"/>
              <a:gd name="connsiteX1376" fmla="*/ 8220714 w 9915525"/>
              <a:gd name="connsiteY1376" fmla="*/ 5607293 h 6819900"/>
              <a:gd name="connsiteX1377" fmla="*/ 8225153 w 9915525"/>
              <a:gd name="connsiteY1377" fmla="*/ 5616430 h 6819900"/>
              <a:gd name="connsiteX1378" fmla="*/ 8235240 w 9915525"/>
              <a:gd name="connsiteY1378" fmla="*/ 5627538 h 6819900"/>
              <a:gd name="connsiteX1379" fmla="*/ 8278103 w 9915525"/>
              <a:gd name="connsiteY1379" fmla="*/ 5669859 h 6819900"/>
              <a:gd name="connsiteX1380" fmla="*/ 8290395 w 9915525"/>
              <a:gd name="connsiteY1380" fmla="*/ 5639509 h 6819900"/>
              <a:gd name="connsiteX1381" fmla="*/ 4962275 w 9915525"/>
              <a:gd name="connsiteY1381" fmla="*/ 5639748 h 6819900"/>
              <a:gd name="connsiteX1382" fmla="*/ 4958531 w 9915525"/>
              <a:gd name="connsiteY1382" fmla="*/ 5630786 h 6819900"/>
              <a:gd name="connsiteX1383" fmla="*/ 4949115 w 9915525"/>
              <a:gd name="connsiteY1383" fmla="*/ 5645568 h 6819900"/>
              <a:gd name="connsiteX1384" fmla="*/ 4962275 w 9915525"/>
              <a:gd name="connsiteY1384" fmla="*/ 5639748 h 6819900"/>
              <a:gd name="connsiteX1385" fmla="*/ 4047294 w 9915525"/>
              <a:gd name="connsiteY1385" fmla="*/ 5586487 h 6819900"/>
              <a:gd name="connsiteX1386" fmla="*/ 4041171 w 9915525"/>
              <a:gd name="connsiteY1386" fmla="*/ 5554851 h 6819900"/>
              <a:gd name="connsiteX1387" fmla="*/ 4025190 w 9915525"/>
              <a:gd name="connsiteY1387" fmla="*/ 5525262 h 6819900"/>
              <a:gd name="connsiteX1388" fmla="*/ 4014646 w 9915525"/>
              <a:gd name="connsiteY1388" fmla="*/ 5511655 h 6819900"/>
              <a:gd name="connsiteX1389" fmla="*/ 4009723 w 9915525"/>
              <a:gd name="connsiteY1389" fmla="*/ 5497007 h 6819900"/>
              <a:gd name="connsiteX1390" fmla="*/ 4002340 w 9915525"/>
              <a:gd name="connsiteY1390" fmla="*/ 5477369 h 6819900"/>
              <a:gd name="connsiteX1391" fmla="*/ 3983595 w 9915525"/>
              <a:gd name="connsiteY1391" fmla="*/ 5436474 h 6819900"/>
              <a:gd name="connsiteX1392" fmla="*/ 3923505 w 9915525"/>
              <a:gd name="connsiteY1392" fmla="*/ 5370419 h 6819900"/>
              <a:gd name="connsiteX1393" fmla="*/ 3937451 w 9915525"/>
              <a:gd name="connsiteY1393" fmla="*/ 5559328 h 6819900"/>
              <a:gd name="connsiteX1394" fmla="*/ 3982328 w 9915525"/>
              <a:gd name="connsiteY1394" fmla="*/ 5582936 h 6819900"/>
              <a:gd name="connsiteX1395" fmla="*/ 4047294 w 9915525"/>
              <a:gd name="connsiteY1395" fmla="*/ 5586487 h 6819900"/>
              <a:gd name="connsiteX1396" fmla="*/ 4964600 w 9915525"/>
              <a:gd name="connsiteY1396" fmla="*/ 5573254 h 6819900"/>
              <a:gd name="connsiteX1397" fmla="*/ 4942271 w 9915525"/>
              <a:gd name="connsiteY1397" fmla="*/ 5559584 h 6819900"/>
              <a:gd name="connsiteX1398" fmla="*/ 4941971 w 9915525"/>
              <a:gd name="connsiteY1398" fmla="*/ 5572540 h 6819900"/>
              <a:gd name="connsiteX1399" fmla="*/ 4959392 w 9915525"/>
              <a:gd name="connsiteY1399" fmla="*/ 5598431 h 6819900"/>
              <a:gd name="connsiteX1400" fmla="*/ 4965053 w 9915525"/>
              <a:gd name="connsiteY1400" fmla="*/ 5599447 h 6819900"/>
              <a:gd name="connsiteX1401" fmla="*/ 4964600 w 9915525"/>
              <a:gd name="connsiteY1401" fmla="*/ 5573254 h 6819900"/>
              <a:gd name="connsiteX1402" fmla="*/ 4520490 w 9915525"/>
              <a:gd name="connsiteY1402" fmla="*/ 5496805 h 6819900"/>
              <a:gd name="connsiteX1403" fmla="*/ 4531251 w 9915525"/>
              <a:gd name="connsiteY1403" fmla="*/ 5488607 h 6819900"/>
              <a:gd name="connsiteX1404" fmla="*/ 4537714 w 9915525"/>
              <a:gd name="connsiteY1404" fmla="*/ 5486787 h 6819900"/>
              <a:gd name="connsiteX1405" fmla="*/ 4515807 w 9915525"/>
              <a:gd name="connsiteY1405" fmla="*/ 5437386 h 6819900"/>
              <a:gd name="connsiteX1406" fmla="*/ 4478387 w 9915525"/>
              <a:gd name="connsiteY1406" fmla="*/ 5399286 h 6819900"/>
              <a:gd name="connsiteX1407" fmla="*/ 4473844 w 9915525"/>
              <a:gd name="connsiteY1407" fmla="*/ 5488885 h 6819900"/>
              <a:gd name="connsiteX1408" fmla="*/ 4520490 w 9915525"/>
              <a:gd name="connsiteY1408" fmla="*/ 5496805 h 6819900"/>
              <a:gd name="connsiteX1409" fmla="*/ 3822029 w 9915525"/>
              <a:gd name="connsiteY1409" fmla="*/ 5487577 h 6819900"/>
              <a:gd name="connsiteX1410" fmla="*/ 3790661 w 9915525"/>
              <a:gd name="connsiteY1410" fmla="*/ 5444980 h 6819900"/>
              <a:gd name="connsiteX1411" fmla="*/ 3768015 w 9915525"/>
              <a:gd name="connsiteY1411" fmla="*/ 5467205 h 6819900"/>
              <a:gd name="connsiteX1412" fmla="*/ 3822029 w 9915525"/>
              <a:gd name="connsiteY1412" fmla="*/ 5487577 h 6819900"/>
              <a:gd name="connsiteX1413" fmla="*/ 4715753 w 9915525"/>
              <a:gd name="connsiteY1413" fmla="*/ 5436493 h 6819900"/>
              <a:gd name="connsiteX1414" fmla="*/ 4698813 w 9915525"/>
              <a:gd name="connsiteY1414" fmla="*/ 5384106 h 6819900"/>
              <a:gd name="connsiteX1415" fmla="*/ 4663511 w 9915525"/>
              <a:gd name="connsiteY1415" fmla="*/ 5436249 h 6819900"/>
              <a:gd name="connsiteX1416" fmla="*/ 4696311 w 9915525"/>
              <a:gd name="connsiteY1416" fmla="*/ 5481101 h 6819900"/>
              <a:gd name="connsiteX1417" fmla="*/ 4715753 w 9915525"/>
              <a:gd name="connsiteY1417" fmla="*/ 5436493 h 6819900"/>
              <a:gd name="connsiteX1418" fmla="*/ 4611823 w 9915525"/>
              <a:gd name="connsiteY1418" fmla="*/ 5449764 h 6819900"/>
              <a:gd name="connsiteX1419" fmla="*/ 4587165 w 9915525"/>
              <a:gd name="connsiteY1419" fmla="*/ 5397355 h 6819900"/>
              <a:gd name="connsiteX1420" fmla="*/ 4562507 w 9915525"/>
              <a:gd name="connsiteY1420" fmla="*/ 5449764 h 6819900"/>
              <a:gd name="connsiteX1421" fmla="*/ 4587165 w 9915525"/>
              <a:gd name="connsiteY1421" fmla="*/ 5473555 h 6819900"/>
              <a:gd name="connsiteX1422" fmla="*/ 4611823 w 9915525"/>
              <a:gd name="connsiteY1422" fmla="*/ 5449764 h 6819900"/>
              <a:gd name="connsiteX1423" fmla="*/ 7515084 w 9915525"/>
              <a:gd name="connsiteY1423" fmla="*/ 5439439 h 6819900"/>
              <a:gd name="connsiteX1424" fmla="*/ 7512571 w 9915525"/>
              <a:gd name="connsiteY1424" fmla="*/ 5378305 h 6819900"/>
              <a:gd name="connsiteX1425" fmla="*/ 7497810 w 9915525"/>
              <a:gd name="connsiteY1425" fmla="*/ 5321155 h 6819900"/>
              <a:gd name="connsiteX1426" fmla="*/ 7483284 w 9915525"/>
              <a:gd name="connsiteY1426" fmla="*/ 5264005 h 6819900"/>
              <a:gd name="connsiteX1427" fmla="*/ 7468478 w 9915525"/>
              <a:gd name="connsiteY1427" fmla="*/ 5187805 h 6819900"/>
              <a:gd name="connsiteX1428" fmla="*/ 7453199 w 9915525"/>
              <a:gd name="connsiteY1428" fmla="*/ 5111605 h 6819900"/>
              <a:gd name="connsiteX1429" fmla="*/ 7444665 w 9915525"/>
              <a:gd name="connsiteY1429" fmla="*/ 5084196 h 6819900"/>
              <a:gd name="connsiteX1430" fmla="*/ 7430848 w 9915525"/>
              <a:gd name="connsiteY1430" fmla="*/ 5045321 h 6819900"/>
              <a:gd name="connsiteX1431" fmla="*/ 7414180 w 9915525"/>
              <a:gd name="connsiteY1431" fmla="*/ 4985605 h 6819900"/>
              <a:gd name="connsiteX1432" fmla="*/ 7394388 w 9915525"/>
              <a:gd name="connsiteY1432" fmla="*/ 4926849 h 6819900"/>
              <a:gd name="connsiteX1433" fmla="*/ 7368340 w 9915525"/>
              <a:gd name="connsiteY1433" fmla="*/ 4930630 h 6819900"/>
              <a:gd name="connsiteX1434" fmla="*/ 7369211 w 9915525"/>
              <a:gd name="connsiteY1434" fmla="*/ 5056291 h 6819900"/>
              <a:gd name="connsiteX1435" fmla="*/ 7381117 w 9915525"/>
              <a:gd name="connsiteY1435" fmla="*/ 5092803 h 6819900"/>
              <a:gd name="connsiteX1436" fmla="*/ 7355322 w 9915525"/>
              <a:gd name="connsiteY1436" fmla="*/ 5129026 h 6819900"/>
              <a:gd name="connsiteX1437" fmla="*/ 7333528 w 9915525"/>
              <a:gd name="connsiteY1437" fmla="*/ 5179757 h 6819900"/>
              <a:gd name="connsiteX1438" fmla="*/ 7363340 w 9915525"/>
              <a:gd name="connsiteY1438" fmla="*/ 5246371 h 6819900"/>
              <a:gd name="connsiteX1439" fmla="*/ 7387516 w 9915525"/>
              <a:gd name="connsiteY1439" fmla="*/ 5283184 h 6819900"/>
              <a:gd name="connsiteX1440" fmla="*/ 7397041 w 9915525"/>
              <a:gd name="connsiteY1440" fmla="*/ 5306868 h 6819900"/>
              <a:gd name="connsiteX1441" fmla="*/ 7406566 w 9915525"/>
              <a:gd name="connsiteY1441" fmla="*/ 5330600 h 6819900"/>
              <a:gd name="connsiteX1442" fmla="*/ 7425616 w 9915525"/>
              <a:gd name="connsiteY1442" fmla="*/ 5354493 h 6819900"/>
              <a:gd name="connsiteX1443" fmla="*/ 7444666 w 9915525"/>
              <a:gd name="connsiteY1443" fmla="*/ 5378947 h 6819900"/>
              <a:gd name="connsiteX1444" fmla="*/ 7454191 w 9915525"/>
              <a:gd name="connsiteY1444" fmla="*/ 5397355 h 6819900"/>
              <a:gd name="connsiteX1445" fmla="*/ 7463716 w 9915525"/>
              <a:gd name="connsiteY1445" fmla="*/ 5419580 h 6819900"/>
              <a:gd name="connsiteX1446" fmla="*/ 7470066 w 9915525"/>
              <a:gd name="connsiteY1446" fmla="*/ 5448155 h 6819900"/>
              <a:gd name="connsiteX1447" fmla="*/ 7515084 w 9915525"/>
              <a:gd name="connsiteY1447" fmla="*/ 5439439 h 6819900"/>
              <a:gd name="connsiteX1448" fmla="*/ 4825290 w 9915525"/>
              <a:gd name="connsiteY1448" fmla="*/ 5435455 h 6819900"/>
              <a:gd name="connsiteX1449" fmla="*/ 4811003 w 9915525"/>
              <a:gd name="connsiteY1449" fmla="*/ 5425930 h 6819900"/>
              <a:gd name="connsiteX1450" fmla="*/ 4796715 w 9915525"/>
              <a:gd name="connsiteY1450" fmla="*/ 5435455 h 6819900"/>
              <a:gd name="connsiteX1451" fmla="*/ 4811003 w 9915525"/>
              <a:gd name="connsiteY1451" fmla="*/ 5444980 h 6819900"/>
              <a:gd name="connsiteX1452" fmla="*/ 4825290 w 9915525"/>
              <a:gd name="connsiteY1452" fmla="*/ 5435455 h 6819900"/>
              <a:gd name="connsiteX1453" fmla="*/ 5533833 w 9915525"/>
              <a:gd name="connsiteY1453" fmla="*/ 5375924 h 6819900"/>
              <a:gd name="connsiteX1454" fmla="*/ 5501565 w 9915525"/>
              <a:gd name="connsiteY1454" fmla="*/ 5325918 h 6819900"/>
              <a:gd name="connsiteX1455" fmla="*/ 5478780 w 9915525"/>
              <a:gd name="connsiteY1455" fmla="*/ 5376924 h 6819900"/>
              <a:gd name="connsiteX1456" fmla="*/ 5533833 w 9915525"/>
              <a:gd name="connsiteY1456" fmla="*/ 5375924 h 6819900"/>
              <a:gd name="connsiteX1457" fmla="*/ 3298272 w 9915525"/>
              <a:gd name="connsiteY1457" fmla="*/ 5347944 h 6819900"/>
              <a:gd name="connsiteX1458" fmla="*/ 3292517 w 9915525"/>
              <a:gd name="connsiteY1458" fmla="*/ 5353699 h 6819900"/>
              <a:gd name="connsiteX1459" fmla="*/ 3297520 w 9915525"/>
              <a:gd name="connsiteY1459" fmla="*/ 5366201 h 6819900"/>
              <a:gd name="connsiteX1460" fmla="*/ 3298271 w 9915525"/>
              <a:gd name="connsiteY1460" fmla="*/ 5347944 h 6819900"/>
              <a:gd name="connsiteX1461" fmla="*/ 3910890 w 9915525"/>
              <a:gd name="connsiteY1461" fmla="*/ 5335443 h 6819900"/>
              <a:gd name="connsiteX1462" fmla="*/ 3910890 w 9915525"/>
              <a:gd name="connsiteY1462" fmla="*/ 5306868 h 6819900"/>
              <a:gd name="connsiteX1463" fmla="*/ 3887078 w 9915525"/>
              <a:gd name="connsiteY1463" fmla="*/ 5292580 h 6819900"/>
              <a:gd name="connsiteX1464" fmla="*/ 3863265 w 9915525"/>
              <a:gd name="connsiteY1464" fmla="*/ 5306868 h 6819900"/>
              <a:gd name="connsiteX1465" fmla="*/ 3863265 w 9915525"/>
              <a:gd name="connsiteY1465" fmla="*/ 5335443 h 6819900"/>
              <a:gd name="connsiteX1466" fmla="*/ 3887078 w 9915525"/>
              <a:gd name="connsiteY1466" fmla="*/ 5349730 h 6819900"/>
              <a:gd name="connsiteX1467" fmla="*/ 3910890 w 9915525"/>
              <a:gd name="connsiteY1467" fmla="*/ 5335443 h 6819900"/>
              <a:gd name="connsiteX1468" fmla="*/ 3892592 w 9915525"/>
              <a:gd name="connsiteY1468" fmla="*/ 5325124 h 6819900"/>
              <a:gd name="connsiteX1469" fmla="*/ 3898347 w 9915525"/>
              <a:gd name="connsiteY1469" fmla="*/ 5319369 h 6819900"/>
              <a:gd name="connsiteX1470" fmla="*/ 3897595 w 9915525"/>
              <a:gd name="connsiteY1470" fmla="*/ 5337626 h 6819900"/>
              <a:gd name="connsiteX1471" fmla="*/ 3892592 w 9915525"/>
              <a:gd name="connsiteY1471" fmla="*/ 5325124 h 6819900"/>
              <a:gd name="connsiteX1472" fmla="*/ 9575685 w 9915525"/>
              <a:gd name="connsiteY1472" fmla="*/ 5343975 h 6819900"/>
              <a:gd name="connsiteX1473" fmla="*/ 9557429 w 9915525"/>
              <a:gd name="connsiteY1473" fmla="*/ 5343224 h 6819900"/>
              <a:gd name="connsiteX1474" fmla="*/ 9563184 w 9915525"/>
              <a:gd name="connsiteY1474" fmla="*/ 5348978 h 6819900"/>
              <a:gd name="connsiteX1475" fmla="*/ 9575685 w 9915525"/>
              <a:gd name="connsiteY1475" fmla="*/ 5343976 h 6819900"/>
              <a:gd name="connsiteX1476" fmla="*/ 6995085 w 9915525"/>
              <a:gd name="connsiteY1476" fmla="*/ 5290675 h 6819900"/>
              <a:gd name="connsiteX1477" fmla="*/ 6996990 w 9915525"/>
              <a:gd name="connsiteY1477" fmla="*/ 5244955 h 6819900"/>
              <a:gd name="connsiteX1478" fmla="*/ 7006515 w 9915525"/>
              <a:gd name="connsiteY1478" fmla="*/ 5213620 h 6819900"/>
              <a:gd name="connsiteX1479" fmla="*/ 7016185 w 9915525"/>
              <a:gd name="connsiteY1479" fmla="*/ 5168755 h 6819900"/>
              <a:gd name="connsiteX1480" fmla="*/ 6986480 w 9915525"/>
              <a:gd name="connsiteY1480" fmla="*/ 5167252 h 6819900"/>
              <a:gd name="connsiteX1481" fmla="*/ 6958853 w 9915525"/>
              <a:gd name="connsiteY1481" fmla="*/ 5168696 h 6819900"/>
              <a:gd name="connsiteX1482" fmla="*/ 6917437 w 9915525"/>
              <a:gd name="connsiteY1482" fmla="*/ 5188067 h 6819900"/>
              <a:gd name="connsiteX1483" fmla="*/ 6943679 w 9915525"/>
              <a:gd name="connsiteY1483" fmla="*/ 5285436 h 6819900"/>
              <a:gd name="connsiteX1484" fmla="*/ 6995085 w 9915525"/>
              <a:gd name="connsiteY1484" fmla="*/ 5290675 h 6819900"/>
              <a:gd name="connsiteX1485" fmla="*/ 9377735 w 9915525"/>
              <a:gd name="connsiteY1485" fmla="*/ 5193176 h 6819900"/>
              <a:gd name="connsiteX1486" fmla="*/ 9358855 w 9915525"/>
              <a:gd name="connsiteY1486" fmla="*/ 5140180 h 6819900"/>
              <a:gd name="connsiteX1487" fmla="*/ 9349665 w 9915525"/>
              <a:gd name="connsiteY1487" fmla="*/ 5112384 h 6819900"/>
              <a:gd name="connsiteX1488" fmla="*/ 9321090 w 9915525"/>
              <a:gd name="connsiteY1488" fmla="*/ 5054455 h 6819900"/>
              <a:gd name="connsiteX1489" fmla="*/ 9298296 w 9915525"/>
              <a:gd name="connsiteY1489" fmla="*/ 5069522 h 6819900"/>
              <a:gd name="connsiteX1490" fmla="*/ 9301673 w 9915525"/>
              <a:gd name="connsiteY1490" fmla="*/ 5130655 h 6819900"/>
              <a:gd name="connsiteX1491" fmla="*/ 9321090 w 9915525"/>
              <a:gd name="connsiteY1491" fmla="*/ 5168755 h 6819900"/>
              <a:gd name="connsiteX1492" fmla="*/ 9377735 w 9915525"/>
              <a:gd name="connsiteY1492" fmla="*/ 5193176 h 6819900"/>
              <a:gd name="connsiteX1493" fmla="*/ 9135528 w 9915525"/>
              <a:gd name="connsiteY1493" fmla="*/ 5168202 h 6819900"/>
              <a:gd name="connsiteX1494" fmla="*/ 9121204 w 9915525"/>
              <a:gd name="connsiteY1494" fmla="*/ 5054455 h 6819900"/>
              <a:gd name="connsiteX1495" fmla="*/ 9107629 w 9915525"/>
              <a:gd name="connsiteY1495" fmla="*/ 5030643 h 6819900"/>
              <a:gd name="connsiteX1496" fmla="*/ 9087510 w 9915525"/>
              <a:gd name="connsiteY1496" fmla="*/ 5006830 h 6819900"/>
              <a:gd name="connsiteX1497" fmla="*/ 9075785 w 9915525"/>
              <a:gd name="connsiteY1497" fmla="*/ 4975880 h 6819900"/>
              <a:gd name="connsiteX1498" fmla="*/ 9056729 w 9915525"/>
              <a:gd name="connsiteY1498" fmla="*/ 4941874 h 6819900"/>
              <a:gd name="connsiteX1499" fmla="*/ 9042563 w 9915525"/>
              <a:gd name="connsiteY1499" fmla="*/ 4987831 h 6819900"/>
              <a:gd name="connsiteX1500" fmla="*/ 9057184 w 9915525"/>
              <a:gd name="connsiteY1500" fmla="*/ 5043498 h 6819900"/>
              <a:gd name="connsiteX1501" fmla="*/ 9062661 w 9915525"/>
              <a:gd name="connsiteY1501" fmla="*/ 5083030 h 6819900"/>
              <a:gd name="connsiteX1502" fmla="*/ 9073440 w 9915525"/>
              <a:gd name="connsiteY1502" fmla="*/ 5113372 h 6819900"/>
              <a:gd name="connsiteX1503" fmla="*/ 9094150 w 9915525"/>
              <a:gd name="connsiteY1503" fmla="*/ 5165760 h 6819900"/>
              <a:gd name="connsiteX1504" fmla="*/ 9135528 w 9915525"/>
              <a:gd name="connsiteY1504" fmla="*/ 5168202 h 6819900"/>
              <a:gd name="connsiteX1505" fmla="*/ 1221575 w 9915525"/>
              <a:gd name="connsiteY1505" fmla="*/ 5162019 h 6819900"/>
              <a:gd name="connsiteX1506" fmla="*/ 1208777 w 9915525"/>
              <a:gd name="connsiteY1506" fmla="*/ 5139312 h 6819900"/>
              <a:gd name="connsiteX1507" fmla="*/ 1204898 w 9915525"/>
              <a:gd name="connsiteY1507" fmla="*/ 5121130 h 6819900"/>
              <a:gd name="connsiteX1508" fmla="*/ 1202615 w 9915525"/>
              <a:gd name="connsiteY1508" fmla="*/ 5162405 h 6819900"/>
              <a:gd name="connsiteX1509" fmla="*/ 1224046 w 9915525"/>
              <a:gd name="connsiteY1509" fmla="*/ 5167651 h 6819900"/>
              <a:gd name="connsiteX1510" fmla="*/ 1221575 w 9915525"/>
              <a:gd name="connsiteY1510" fmla="*/ 5162019 h 6819900"/>
              <a:gd name="connsiteX1511" fmla="*/ 5784120 w 9915525"/>
              <a:gd name="connsiteY1511" fmla="*/ 5128274 h 6819900"/>
              <a:gd name="connsiteX1512" fmla="*/ 5791826 w 9915525"/>
              <a:gd name="connsiteY1512" fmla="*/ 5102080 h 6819900"/>
              <a:gd name="connsiteX1513" fmla="*/ 5812818 w 9915525"/>
              <a:gd name="connsiteY1513" fmla="*/ 5084840 h 6819900"/>
              <a:gd name="connsiteX1514" fmla="*/ 5844465 w 9915525"/>
              <a:gd name="connsiteY1514" fmla="*/ 5040168 h 6819900"/>
              <a:gd name="connsiteX1515" fmla="*/ 5803945 w 9915525"/>
              <a:gd name="connsiteY1515" fmla="*/ 5037786 h 6819900"/>
              <a:gd name="connsiteX1516" fmla="*/ 5784559 w 9915525"/>
              <a:gd name="connsiteY1516" fmla="*/ 5037000 h 6819900"/>
              <a:gd name="connsiteX1517" fmla="*/ 5749673 w 9915525"/>
              <a:gd name="connsiteY1517" fmla="*/ 5030498 h 6819900"/>
              <a:gd name="connsiteX1518" fmla="*/ 5730165 w 9915525"/>
              <a:gd name="connsiteY1518" fmla="*/ 5082085 h 6819900"/>
              <a:gd name="connsiteX1519" fmla="*/ 5736515 w 9915525"/>
              <a:gd name="connsiteY1519" fmla="*/ 5133830 h 6819900"/>
              <a:gd name="connsiteX1520" fmla="*/ 5784120 w 9915525"/>
              <a:gd name="connsiteY1520" fmla="*/ 5128274 h 6819900"/>
              <a:gd name="connsiteX1521" fmla="*/ 1327710 w 9915525"/>
              <a:gd name="connsiteY1521" fmla="*/ 5090650 h 6819900"/>
              <a:gd name="connsiteX1522" fmla="*/ 1316800 w 9915525"/>
              <a:gd name="connsiteY1522" fmla="*/ 5045490 h 6819900"/>
              <a:gd name="connsiteX1523" fmla="*/ 1293597 w 9915525"/>
              <a:gd name="connsiteY1523" fmla="*/ 5006648 h 6819900"/>
              <a:gd name="connsiteX1524" fmla="*/ 1258021 w 9915525"/>
              <a:gd name="connsiteY1524" fmla="*/ 4972681 h 6819900"/>
              <a:gd name="connsiteX1525" fmla="*/ 1236146 w 9915525"/>
              <a:gd name="connsiteY1525" fmla="*/ 5004781 h 6819900"/>
              <a:gd name="connsiteX1526" fmla="*/ 1260559 w 9915525"/>
              <a:gd name="connsiteY1526" fmla="*/ 5033687 h 6819900"/>
              <a:gd name="connsiteX1527" fmla="*/ 1281990 w 9915525"/>
              <a:gd name="connsiteY1527" fmla="*/ 5054339 h 6819900"/>
              <a:gd name="connsiteX1528" fmla="*/ 1327710 w 9915525"/>
              <a:gd name="connsiteY1528" fmla="*/ 5090650 h 6819900"/>
              <a:gd name="connsiteX1529" fmla="*/ 1441638 w 9915525"/>
              <a:gd name="connsiteY1529" fmla="*/ 5077000 h 6819900"/>
              <a:gd name="connsiteX1530" fmla="*/ 1468864 w 9915525"/>
              <a:gd name="connsiteY1530" fmla="*/ 5048554 h 6819900"/>
              <a:gd name="connsiteX1531" fmla="*/ 1511867 w 9915525"/>
              <a:gd name="connsiteY1531" fmla="*/ 5041323 h 6819900"/>
              <a:gd name="connsiteX1532" fmla="*/ 1542451 w 9915525"/>
              <a:gd name="connsiteY1532" fmla="*/ 4995674 h 6819900"/>
              <a:gd name="connsiteX1533" fmla="*/ 1494985 w 9915525"/>
              <a:gd name="connsiteY1533" fmla="*/ 4992543 h 6819900"/>
              <a:gd name="connsiteX1534" fmla="*/ 1419461 w 9915525"/>
              <a:gd name="connsiteY1534" fmla="*/ 4944353 h 6819900"/>
              <a:gd name="connsiteX1535" fmla="*/ 1398917 w 9915525"/>
              <a:gd name="connsiteY1535" fmla="*/ 4900359 h 6819900"/>
              <a:gd name="connsiteX1536" fmla="*/ 1394299 w 9915525"/>
              <a:gd name="connsiteY1536" fmla="*/ 4867851 h 6819900"/>
              <a:gd name="connsiteX1537" fmla="*/ 1410085 w 9915525"/>
              <a:gd name="connsiteY1537" fmla="*/ 4871929 h 6819900"/>
              <a:gd name="connsiteX1538" fmla="*/ 1430269 w 9915525"/>
              <a:gd name="connsiteY1538" fmla="*/ 4892530 h 6819900"/>
              <a:gd name="connsiteX1539" fmla="*/ 1443915 w 9915525"/>
              <a:gd name="connsiteY1539" fmla="*/ 4905342 h 6819900"/>
              <a:gd name="connsiteX1540" fmla="*/ 1463498 w 9915525"/>
              <a:gd name="connsiteY1540" fmla="*/ 4935875 h 6819900"/>
              <a:gd name="connsiteX1541" fmla="*/ 1502874 w 9915525"/>
              <a:gd name="connsiteY1541" fmla="*/ 4941236 h 6819900"/>
              <a:gd name="connsiteX1542" fmla="*/ 1529677 w 9915525"/>
              <a:gd name="connsiteY1542" fmla="*/ 4940214 h 6819900"/>
              <a:gd name="connsiteX1543" fmla="*/ 1572503 w 9915525"/>
              <a:gd name="connsiteY1543" fmla="*/ 4920975 h 6819900"/>
              <a:gd name="connsiteX1544" fmla="*/ 1536784 w 9915525"/>
              <a:gd name="connsiteY1544" fmla="*/ 4894336 h 6819900"/>
              <a:gd name="connsiteX1545" fmla="*/ 1501065 w 9915525"/>
              <a:gd name="connsiteY1545" fmla="*/ 4849771 h 6819900"/>
              <a:gd name="connsiteX1546" fmla="*/ 1468984 w 9915525"/>
              <a:gd name="connsiteY1546" fmla="*/ 4774146 h 6819900"/>
              <a:gd name="connsiteX1547" fmla="*/ 1422817 w 9915525"/>
              <a:gd name="connsiteY1547" fmla="*/ 4740130 h 6819900"/>
              <a:gd name="connsiteX1548" fmla="*/ 1366080 w 9915525"/>
              <a:gd name="connsiteY1548" fmla="*/ 4673063 h 6819900"/>
              <a:gd name="connsiteX1549" fmla="*/ 1318996 w 9915525"/>
              <a:gd name="connsiteY1549" fmla="*/ 4646324 h 6819900"/>
              <a:gd name="connsiteX1550" fmla="*/ 1320593 w 9915525"/>
              <a:gd name="connsiteY1550" fmla="*/ 4716628 h 6819900"/>
              <a:gd name="connsiteX1551" fmla="*/ 1326716 w 9915525"/>
              <a:gd name="connsiteY1551" fmla="*/ 4733859 h 6819900"/>
              <a:gd name="connsiteX1552" fmla="*/ 1361931 w 9915525"/>
              <a:gd name="connsiteY1552" fmla="*/ 4787755 h 6819900"/>
              <a:gd name="connsiteX1553" fmla="*/ 1401053 w 9915525"/>
              <a:gd name="connsiteY1553" fmla="*/ 4830618 h 6819900"/>
              <a:gd name="connsiteX1554" fmla="*/ 1372542 w 9915525"/>
              <a:gd name="connsiteY1554" fmla="*/ 4833855 h 6819900"/>
              <a:gd name="connsiteX1555" fmla="*/ 1317773 w 9915525"/>
              <a:gd name="connsiteY1555" fmla="*/ 4805640 h 6819900"/>
              <a:gd name="connsiteX1556" fmla="*/ 1290911 w 9915525"/>
              <a:gd name="connsiteY1556" fmla="*/ 4783352 h 6819900"/>
              <a:gd name="connsiteX1557" fmla="*/ 1281467 w 9915525"/>
              <a:gd name="connsiteY1557" fmla="*/ 4770474 h 6819900"/>
              <a:gd name="connsiteX1558" fmla="*/ 1264397 w 9915525"/>
              <a:gd name="connsiteY1558" fmla="*/ 4753517 h 6819900"/>
              <a:gd name="connsiteX1559" fmla="*/ 1260664 w 9915525"/>
              <a:gd name="connsiteY1559" fmla="*/ 4735080 h 6819900"/>
              <a:gd name="connsiteX1560" fmla="*/ 1273576 w 9915525"/>
              <a:gd name="connsiteY1560" fmla="*/ 4711555 h 6819900"/>
              <a:gd name="connsiteX1561" fmla="*/ 1258479 w 9915525"/>
              <a:gd name="connsiteY1561" fmla="*/ 4675325 h 6819900"/>
              <a:gd name="connsiteX1562" fmla="*/ 1220379 w 9915525"/>
              <a:gd name="connsiteY1562" fmla="*/ 4685441 h 6819900"/>
              <a:gd name="connsiteX1563" fmla="*/ 1218488 w 9915525"/>
              <a:gd name="connsiteY1563" fmla="*/ 4725135 h 6819900"/>
              <a:gd name="connsiteX1564" fmla="*/ 1226919 w 9915525"/>
              <a:gd name="connsiteY1564" fmla="*/ 4749333 h 6819900"/>
              <a:gd name="connsiteX1565" fmla="*/ 1235280 w 9915525"/>
              <a:gd name="connsiteY1565" fmla="*/ 4793621 h 6819900"/>
              <a:gd name="connsiteX1566" fmla="*/ 1257806 w 9915525"/>
              <a:gd name="connsiteY1566" fmla="*/ 4825256 h 6819900"/>
              <a:gd name="connsiteX1567" fmla="*/ 1314378 w 9915525"/>
              <a:gd name="connsiteY1567" fmla="*/ 4890934 h 6819900"/>
              <a:gd name="connsiteX1568" fmla="*/ 1316325 w 9915525"/>
              <a:gd name="connsiteY1568" fmla="*/ 4899674 h 6819900"/>
              <a:gd name="connsiteX1569" fmla="*/ 1320800 w 9915525"/>
              <a:gd name="connsiteY1569" fmla="*/ 4921105 h 6819900"/>
              <a:gd name="connsiteX1570" fmla="*/ 1335510 w 9915525"/>
              <a:gd name="connsiteY1570" fmla="*/ 4947299 h 6819900"/>
              <a:gd name="connsiteX1571" fmla="*/ 1351145 w 9915525"/>
              <a:gd name="connsiteY1571" fmla="*/ 4985399 h 6819900"/>
              <a:gd name="connsiteX1572" fmla="*/ 1353137 w 9915525"/>
              <a:gd name="connsiteY1572" fmla="*/ 4997305 h 6819900"/>
              <a:gd name="connsiteX1573" fmla="*/ 1366258 w 9915525"/>
              <a:gd name="connsiteY1573" fmla="*/ 5015091 h 6819900"/>
              <a:gd name="connsiteX1574" fmla="*/ 1386765 w 9915525"/>
              <a:gd name="connsiteY1574" fmla="*/ 5051604 h 6819900"/>
              <a:gd name="connsiteX1575" fmla="*/ 1441638 w 9915525"/>
              <a:gd name="connsiteY1575" fmla="*/ 5077000 h 6819900"/>
              <a:gd name="connsiteX1576" fmla="*/ 7319133 w 9915525"/>
              <a:gd name="connsiteY1576" fmla="*/ 4956499 h 6819900"/>
              <a:gd name="connsiteX1577" fmla="*/ 7280357 w 9915525"/>
              <a:gd name="connsiteY1577" fmla="*/ 4900080 h 6819900"/>
              <a:gd name="connsiteX1578" fmla="*/ 7296423 w 9915525"/>
              <a:gd name="connsiteY1578" fmla="*/ 4968730 h 6819900"/>
              <a:gd name="connsiteX1579" fmla="*/ 7319133 w 9915525"/>
              <a:gd name="connsiteY1579" fmla="*/ 4956499 h 6819900"/>
              <a:gd name="connsiteX1580" fmla="*/ 9582860 w 9915525"/>
              <a:gd name="connsiteY1580" fmla="*/ 4921629 h 6819900"/>
              <a:gd name="connsiteX1581" fmla="*/ 9581431 w 9915525"/>
              <a:gd name="connsiteY1581" fmla="*/ 4768062 h 6819900"/>
              <a:gd name="connsiteX1582" fmla="*/ 9548407 w 9915525"/>
              <a:gd name="connsiteY1582" fmla="*/ 4760755 h 6819900"/>
              <a:gd name="connsiteX1583" fmla="*/ 9529318 w 9915525"/>
              <a:gd name="connsiteY1583" fmla="*/ 4840143 h 6819900"/>
              <a:gd name="connsiteX1584" fmla="*/ 9541223 w 9915525"/>
              <a:gd name="connsiteY1584" fmla="*/ 4919517 h 6819900"/>
              <a:gd name="connsiteX1585" fmla="*/ 9549690 w 9915525"/>
              <a:gd name="connsiteY1585" fmla="*/ 4935887 h 6819900"/>
              <a:gd name="connsiteX1586" fmla="*/ 9582860 w 9915525"/>
              <a:gd name="connsiteY1586" fmla="*/ 4921629 h 6819900"/>
              <a:gd name="connsiteX1587" fmla="*/ 9536082 w 9915525"/>
              <a:gd name="connsiteY1587" fmla="*/ 4583648 h 6819900"/>
              <a:gd name="connsiteX1588" fmla="*/ 9540165 w 9915525"/>
              <a:gd name="connsiteY1588" fmla="*/ 4535343 h 6819900"/>
              <a:gd name="connsiteX1589" fmla="*/ 9530640 w 9915525"/>
              <a:gd name="connsiteY1589" fmla="*/ 4487155 h 6819900"/>
              <a:gd name="connsiteX1590" fmla="*/ 9540165 w 9915525"/>
              <a:gd name="connsiteY1590" fmla="*/ 4444855 h 6819900"/>
              <a:gd name="connsiteX1591" fmla="*/ 9538022 w 9915525"/>
              <a:gd name="connsiteY1591" fmla="*/ 4398897 h 6819900"/>
              <a:gd name="connsiteX1592" fmla="*/ 9536209 w 9915525"/>
              <a:gd name="connsiteY1592" fmla="*/ 4370799 h 6819900"/>
              <a:gd name="connsiteX1593" fmla="*/ 9540463 w 9915525"/>
              <a:gd name="connsiteY1593" fmla="*/ 4282930 h 6819900"/>
              <a:gd name="connsiteX1594" fmla="*/ 9530640 w 9915525"/>
              <a:gd name="connsiteY1594" fmla="*/ 4272725 h 6819900"/>
              <a:gd name="connsiteX1595" fmla="*/ 9475978 w 9915525"/>
              <a:gd name="connsiteY1595" fmla="*/ 4232351 h 6819900"/>
              <a:gd name="connsiteX1596" fmla="*/ 9451657 w 9915525"/>
              <a:gd name="connsiteY1596" fmla="*/ 4250343 h 6819900"/>
              <a:gd name="connsiteX1597" fmla="*/ 9402641 w 9915525"/>
              <a:gd name="connsiteY1597" fmla="*/ 4265915 h 6819900"/>
              <a:gd name="connsiteX1598" fmla="*/ 9345034 w 9915525"/>
              <a:gd name="connsiteY1598" fmla="*/ 4282515 h 6819900"/>
              <a:gd name="connsiteX1599" fmla="*/ 9353569 w 9915525"/>
              <a:gd name="connsiteY1599" fmla="*/ 4320082 h 6819900"/>
              <a:gd name="connsiteX1600" fmla="*/ 9359190 w 9915525"/>
              <a:gd name="connsiteY1600" fmla="*/ 4359130 h 6819900"/>
              <a:gd name="connsiteX1601" fmla="*/ 9369777 w 9915525"/>
              <a:gd name="connsiteY1601" fmla="*/ 4392805 h 6819900"/>
              <a:gd name="connsiteX1602" fmla="*/ 9409196 w 9915525"/>
              <a:gd name="connsiteY1602" fmla="*/ 4361957 h 6819900"/>
              <a:gd name="connsiteX1603" fmla="*/ 9421723 w 9915525"/>
              <a:gd name="connsiteY1603" fmla="*/ 4320794 h 6819900"/>
              <a:gd name="connsiteX1604" fmla="*/ 9469634 w 9915525"/>
              <a:gd name="connsiteY1604" fmla="*/ 4345542 h 6819900"/>
              <a:gd name="connsiteX1605" fmla="*/ 9463323 w 9915525"/>
              <a:gd name="connsiteY1605" fmla="*/ 4416280 h 6819900"/>
              <a:gd name="connsiteX1606" fmla="*/ 9463115 w 9915525"/>
              <a:gd name="connsiteY1606" fmla="*/ 4446443 h 6819900"/>
              <a:gd name="connsiteX1607" fmla="*/ 9474414 w 9915525"/>
              <a:gd name="connsiteY1607" fmla="*/ 4487718 h 6819900"/>
              <a:gd name="connsiteX1608" fmla="*/ 9485688 w 9915525"/>
              <a:gd name="connsiteY1608" fmla="*/ 4537404 h 6819900"/>
              <a:gd name="connsiteX1609" fmla="*/ 9490223 w 9915525"/>
              <a:gd name="connsiteY1609" fmla="*/ 4561216 h 6819900"/>
              <a:gd name="connsiteX1610" fmla="*/ 9501229 w 9915525"/>
              <a:gd name="connsiteY1610" fmla="*/ 4585046 h 6819900"/>
              <a:gd name="connsiteX1611" fmla="*/ 9536082 w 9915525"/>
              <a:gd name="connsiteY1611" fmla="*/ 4583648 h 6819900"/>
              <a:gd name="connsiteX1612" fmla="*/ 9249652 w 9915525"/>
              <a:gd name="connsiteY1612" fmla="*/ 2559819 h 6819900"/>
              <a:gd name="connsiteX1613" fmla="*/ 9281471 w 9915525"/>
              <a:gd name="connsiteY1613" fmla="*/ 2526328 h 6819900"/>
              <a:gd name="connsiteX1614" fmla="*/ 9232726 w 9915525"/>
              <a:gd name="connsiteY1614" fmla="*/ 2466458 h 6819900"/>
              <a:gd name="connsiteX1615" fmla="*/ 9214054 w 9915525"/>
              <a:gd name="connsiteY1615" fmla="*/ 2435095 h 6819900"/>
              <a:gd name="connsiteX1616" fmla="*/ 9164982 w 9915525"/>
              <a:gd name="connsiteY1616" fmla="*/ 2387601 h 6819900"/>
              <a:gd name="connsiteX1617" fmla="*/ 9152443 w 9915525"/>
              <a:gd name="connsiteY1617" fmla="*/ 2432699 h 6819900"/>
              <a:gd name="connsiteX1618" fmla="*/ 9203155 w 9915525"/>
              <a:gd name="connsiteY1618" fmla="*/ 2571145 h 6819900"/>
              <a:gd name="connsiteX1619" fmla="*/ 9249652 w 9915525"/>
              <a:gd name="connsiteY1619" fmla="*/ 2559819 h 6819900"/>
              <a:gd name="connsiteX1620" fmla="*/ 8701965 w 9915525"/>
              <a:gd name="connsiteY1620" fmla="*/ 1506955 h 6819900"/>
              <a:gd name="connsiteX1621" fmla="*/ 8692440 w 9915525"/>
              <a:gd name="connsiteY1621" fmla="*/ 1496868 h 6819900"/>
              <a:gd name="connsiteX1622" fmla="*/ 8682915 w 9915525"/>
              <a:gd name="connsiteY1622" fmla="*/ 1501068 h 6819900"/>
              <a:gd name="connsiteX1623" fmla="*/ 8692440 w 9915525"/>
              <a:gd name="connsiteY1623" fmla="*/ 1511155 h 6819900"/>
              <a:gd name="connsiteX1624" fmla="*/ 8701965 w 9915525"/>
              <a:gd name="connsiteY1624" fmla="*/ 1506955 h 6819900"/>
              <a:gd name="connsiteX1625" fmla="*/ 8191598 w 9915525"/>
              <a:gd name="connsiteY1625" fmla="*/ 1476798 h 6819900"/>
              <a:gd name="connsiteX1626" fmla="*/ 8197416 w 9915525"/>
              <a:gd name="connsiteY1626" fmla="*/ 1392263 h 6819900"/>
              <a:gd name="connsiteX1627" fmla="*/ 8181902 w 9915525"/>
              <a:gd name="connsiteY1627" fmla="*/ 1339314 h 6819900"/>
              <a:gd name="connsiteX1628" fmla="*/ 8167338 w 9915525"/>
              <a:gd name="connsiteY1628" fmla="*/ 1292080 h 6819900"/>
              <a:gd name="connsiteX1629" fmla="*/ 8159040 w 9915525"/>
              <a:gd name="connsiteY1629" fmla="*/ 1249855 h 6819900"/>
              <a:gd name="connsiteX1630" fmla="*/ 8131311 w 9915525"/>
              <a:gd name="connsiteY1630" fmla="*/ 1208418 h 6819900"/>
              <a:gd name="connsiteX1631" fmla="*/ 8109117 w 9915525"/>
              <a:gd name="connsiteY1631" fmla="*/ 1223631 h 6819900"/>
              <a:gd name="connsiteX1632" fmla="*/ 8103509 w 9915525"/>
              <a:gd name="connsiteY1632" fmla="*/ 1231168 h 6819900"/>
              <a:gd name="connsiteX1633" fmla="*/ 8106653 w 9915525"/>
              <a:gd name="connsiteY1633" fmla="*/ 1257382 h 6819900"/>
              <a:gd name="connsiteX1634" fmla="*/ 8112670 w 9915525"/>
              <a:gd name="connsiteY1634" fmla="*/ 1292080 h 6819900"/>
              <a:gd name="connsiteX1635" fmla="*/ 8107585 w 9915525"/>
              <a:gd name="connsiteY1635" fmla="*/ 1394743 h 6819900"/>
              <a:gd name="connsiteX1636" fmla="*/ 8116368 w 9915525"/>
              <a:gd name="connsiteY1636" fmla="*/ 1425123 h 6819900"/>
              <a:gd name="connsiteX1637" fmla="*/ 8170070 w 9915525"/>
              <a:gd name="connsiteY1637" fmla="*/ 1482580 h 6819900"/>
              <a:gd name="connsiteX1638" fmla="*/ 8191598 w 9915525"/>
              <a:gd name="connsiteY1638" fmla="*/ 1476798 h 6819900"/>
              <a:gd name="connsiteX1639" fmla="*/ 3340242 w 9915525"/>
              <a:gd name="connsiteY1639" fmla="*/ 1310259 h 6819900"/>
              <a:gd name="connsiteX1640" fmla="*/ 3344153 w 9915525"/>
              <a:gd name="connsiteY1640" fmla="*/ 1240713 h 6819900"/>
              <a:gd name="connsiteX1641" fmla="*/ 3319262 w 9915525"/>
              <a:gd name="connsiteY1641" fmla="*/ 1222189 h 6819900"/>
              <a:gd name="connsiteX1642" fmla="*/ 3281162 w 9915525"/>
              <a:gd name="connsiteY1642" fmla="*/ 1212664 h 6819900"/>
              <a:gd name="connsiteX1643" fmla="*/ 3251132 w 9915525"/>
              <a:gd name="connsiteY1643" fmla="*/ 1244455 h 6819900"/>
              <a:gd name="connsiteX1644" fmla="*/ 3254033 w 9915525"/>
              <a:gd name="connsiteY1644" fmla="*/ 1295420 h 6819900"/>
              <a:gd name="connsiteX1645" fmla="*/ 3340242 w 9915525"/>
              <a:gd name="connsiteY1645" fmla="*/ 1310259 h 6819900"/>
              <a:gd name="connsiteX1646" fmla="*/ 8737047 w 9915525"/>
              <a:gd name="connsiteY1646" fmla="*/ 1318869 h 6819900"/>
              <a:gd name="connsiteX1647" fmla="*/ 8731292 w 9915525"/>
              <a:gd name="connsiteY1647" fmla="*/ 1324624 h 6819900"/>
              <a:gd name="connsiteX1648" fmla="*/ 8736295 w 9915525"/>
              <a:gd name="connsiteY1648" fmla="*/ 1337125 h 6819900"/>
              <a:gd name="connsiteX1649" fmla="*/ 8737046 w 9915525"/>
              <a:gd name="connsiteY1649" fmla="*/ 1318869 h 6819900"/>
              <a:gd name="connsiteX1650" fmla="*/ 4813860 w 9915525"/>
              <a:gd name="connsiteY1650" fmla="*/ 1147300 h 6819900"/>
              <a:gd name="connsiteX1651" fmla="*/ 4815765 w 9915525"/>
              <a:gd name="connsiteY1651" fmla="*/ 1120630 h 6819900"/>
              <a:gd name="connsiteX1652" fmla="*/ 4806240 w 9915525"/>
              <a:gd name="connsiteY1652" fmla="*/ 1134219 h 6819900"/>
              <a:gd name="connsiteX1653" fmla="*/ 4789572 w 9915525"/>
              <a:gd name="connsiteY1653" fmla="*/ 1152164 h 6819900"/>
              <a:gd name="connsiteX1654" fmla="*/ 4787666 w 9915525"/>
              <a:gd name="connsiteY1654" fmla="*/ 1157625 h 6819900"/>
              <a:gd name="connsiteX1655" fmla="*/ 4813860 w 9915525"/>
              <a:gd name="connsiteY1655" fmla="*/ 1147300 h 6819900"/>
              <a:gd name="connsiteX1656" fmla="*/ 5461570 w 9915525"/>
              <a:gd name="connsiteY1656" fmla="*/ 1048381 h 6819900"/>
              <a:gd name="connsiteX1657" fmla="*/ 5450329 w 9915525"/>
              <a:gd name="connsiteY1657" fmla="*/ 1007285 h 6819900"/>
              <a:gd name="connsiteX1658" fmla="*/ 5424337 w 9915525"/>
              <a:gd name="connsiteY1658" fmla="*/ 1017621 h 6819900"/>
              <a:gd name="connsiteX1659" fmla="*/ 5411433 w 9915525"/>
              <a:gd name="connsiteY1659" fmla="*/ 1061534 h 6819900"/>
              <a:gd name="connsiteX1660" fmla="*/ 5434557 w 9915525"/>
              <a:gd name="connsiteY1660" fmla="*/ 1080584 h 6819900"/>
              <a:gd name="connsiteX1661" fmla="*/ 5461570 w 9915525"/>
              <a:gd name="connsiteY1661" fmla="*/ 1048381 h 6819900"/>
              <a:gd name="connsiteX1662" fmla="*/ 5364133 w 9915525"/>
              <a:gd name="connsiteY1662" fmla="*/ 1059398 h 6819900"/>
              <a:gd name="connsiteX1663" fmla="*/ 5363453 w 9915525"/>
              <a:gd name="connsiteY1663" fmla="*/ 996805 h 6819900"/>
              <a:gd name="connsiteX1664" fmla="*/ 5364299 w 9915525"/>
              <a:gd name="connsiteY1664" fmla="*/ 971999 h 6819900"/>
              <a:gd name="connsiteX1665" fmla="*/ 5403683 w 9915525"/>
              <a:gd name="connsiteY1665" fmla="*/ 958731 h 6819900"/>
              <a:gd name="connsiteX1666" fmla="*/ 5417125 w 9915525"/>
              <a:gd name="connsiteY1666" fmla="*/ 939655 h 6819900"/>
              <a:gd name="connsiteX1667" fmla="*/ 5406315 w 9915525"/>
              <a:gd name="connsiteY1667" fmla="*/ 892030 h 6819900"/>
              <a:gd name="connsiteX1668" fmla="*/ 5420603 w 9915525"/>
              <a:gd name="connsiteY1668" fmla="*/ 844405 h 6819900"/>
              <a:gd name="connsiteX1669" fmla="*/ 5434890 w 9915525"/>
              <a:gd name="connsiteY1669" fmla="*/ 856693 h 6819900"/>
              <a:gd name="connsiteX1670" fmla="*/ 5471288 w 9915525"/>
              <a:gd name="connsiteY1670" fmla="*/ 909199 h 6819900"/>
              <a:gd name="connsiteX1671" fmla="*/ 5507686 w 9915525"/>
              <a:gd name="connsiteY1671" fmla="*/ 949418 h 6819900"/>
              <a:gd name="connsiteX1672" fmla="*/ 5537963 w 9915525"/>
              <a:gd name="connsiteY1672" fmla="*/ 934314 h 6819900"/>
              <a:gd name="connsiteX1673" fmla="*/ 5558066 w 9915525"/>
              <a:gd name="connsiteY1673" fmla="*/ 867816 h 6819900"/>
              <a:gd name="connsiteX1674" fmla="*/ 5553411 w 9915525"/>
              <a:gd name="connsiteY1674" fmla="*/ 847144 h 6819900"/>
              <a:gd name="connsiteX1675" fmla="*/ 5545021 w 9915525"/>
              <a:gd name="connsiteY1675" fmla="*/ 838097 h 6819900"/>
              <a:gd name="connsiteX1676" fmla="*/ 5535019 w 9915525"/>
              <a:gd name="connsiteY1676" fmla="*/ 832014 h 6819900"/>
              <a:gd name="connsiteX1677" fmla="*/ 5504774 w 9915525"/>
              <a:gd name="connsiteY1677" fmla="*/ 798813 h 6819900"/>
              <a:gd name="connsiteX1678" fmla="*/ 5438100 w 9915525"/>
              <a:gd name="connsiteY1678" fmla="*/ 787767 h 6819900"/>
              <a:gd name="connsiteX1679" fmla="*/ 5393658 w 9915525"/>
              <a:gd name="connsiteY1679" fmla="*/ 788608 h 6819900"/>
              <a:gd name="connsiteX1680" fmla="*/ 5292822 w 9915525"/>
              <a:gd name="connsiteY1680" fmla="*/ 822738 h 6819900"/>
              <a:gd name="connsiteX1681" fmla="*/ 5282378 w 9915525"/>
              <a:gd name="connsiteY1681" fmla="*/ 952878 h 6819900"/>
              <a:gd name="connsiteX1682" fmla="*/ 5292015 w 9915525"/>
              <a:gd name="connsiteY1682" fmla="*/ 983334 h 6819900"/>
              <a:gd name="connsiteX1683" fmla="*/ 5323584 w 9915525"/>
              <a:gd name="connsiteY1683" fmla="*/ 1061099 h 6819900"/>
              <a:gd name="connsiteX1684" fmla="*/ 5364133 w 9915525"/>
              <a:gd name="connsiteY1684" fmla="*/ 1059398 h 6819900"/>
              <a:gd name="connsiteX1685" fmla="*/ 7440207 w 9915525"/>
              <a:gd name="connsiteY1685" fmla="*/ 900596 h 6819900"/>
              <a:gd name="connsiteX1686" fmla="*/ 7412083 w 9915525"/>
              <a:gd name="connsiteY1686" fmla="*/ 857823 h 6819900"/>
              <a:gd name="connsiteX1687" fmla="*/ 7392704 w 9915525"/>
              <a:gd name="connsiteY1687" fmla="*/ 902897 h 6819900"/>
              <a:gd name="connsiteX1688" fmla="*/ 7440207 w 9915525"/>
              <a:gd name="connsiteY1688" fmla="*/ 900596 h 6819900"/>
              <a:gd name="connsiteX1689" fmla="*/ 7421698 w 9915525"/>
              <a:gd name="connsiteY1689" fmla="*/ 811089 h 6819900"/>
              <a:gd name="connsiteX1690" fmla="*/ 7401866 w 9915525"/>
              <a:gd name="connsiteY1690" fmla="*/ 758680 h 6819900"/>
              <a:gd name="connsiteX1691" fmla="*/ 7380431 w 9915525"/>
              <a:gd name="connsiteY1691" fmla="*/ 820695 h 6819900"/>
              <a:gd name="connsiteX1692" fmla="*/ 7421698 w 9915525"/>
              <a:gd name="connsiteY1692" fmla="*/ 811089 h 6819900"/>
              <a:gd name="connsiteX1693" fmla="*/ 7576137 w 9915525"/>
              <a:gd name="connsiteY1693" fmla="*/ 730105 h 6819900"/>
              <a:gd name="connsiteX1694" fmla="*/ 7588043 w 9915525"/>
              <a:gd name="connsiteY1694" fmla="*/ 659144 h 6819900"/>
              <a:gd name="connsiteX1695" fmla="*/ 7597065 w 9915525"/>
              <a:gd name="connsiteY1695" fmla="*/ 628187 h 6819900"/>
              <a:gd name="connsiteX1696" fmla="*/ 7611018 w 9915525"/>
              <a:gd name="connsiteY1696" fmla="*/ 606280 h 6819900"/>
              <a:gd name="connsiteX1697" fmla="*/ 7641229 w 9915525"/>
              <a:gd name="connsiteY1697" fmla="*/ 556077 h 6819900"/>
              <a:gd name="connsiteX1698" fmla="*/ 7591008 w 9915525"/>
              <a:gd name="connsiteY1698" fmla="*/ 501505 h 6819900"/>
              <a:gd name="connsiteX1699" fmla="*/ 7572401 w 9915525"/>
              <a:gd name="connsiteY1699" fmla="*/ 525317 h 6819900"/>
              <a:gd name="connsiteX1700" fmla="*/ 7524193 w 9915525"/>
              <a:gd name="connsiteY1700" fmla="*/ 549130 h 6819900"/>
              <a:gd name="connsiteX1701" fmla="*/ 7469546 w 9915525"/>
              <a:gd name="connsiteY1701" fmla="*/ 560727 h 6819900"/>
              <a:gd name="connsiteX1702" fmla="*/ 7489697 w 9915525"/>
              <a:gd name="connsiteY1702" fmla="*/ 653905 h 6819900"/>
              <a:gd name="connsiteX1703" fmla="*/ 7501192 w 9915525"/>
              <a:gd name="connsiteY1703" fmla="*/ 703911 h 6819900"/>
              <a:gd name="connsiteX1704" fmla="*/ 7508077 w 9915525"/>
              <a:gd name="connsiteY1704" fmla="*/ 739630 h 6819900"/>
              <a:gd name="connsiteX1705" fmla="*/ 7520865 w 9915525"/>
              <a:gd name="connsiteY1705" fmla="*/ 761855 h 6819900"/>
              <a:gd name="connsiteX1706" fmla="*/ 7553811 w 9915525"/>
              <a:gd name="connsiteY1706" fmla="*/ 794801 h 6819900"/>
              <a:gd name="connsiteX1707" fmla="*/ 7576137 w 9915525"/>
              <a:gd name="connsiteY1707" fmla="*/ 730105 h 6819900"/>
              <a:gd name="connsiteX1708" fmla="*/ 5410304 w 9915525"/>
              <a:gd name="connsiteY1708" fmla="*/ 755335 h 6819900"/>
              <a:gd name="connsiteX1709" fmla="*/ 5395887 w 9915525"/>
              <a:gd name="connsiteY1709" fmla="*/ 744951 h 6819900"/>
              <a:gd name="connsiteX1710" fmla="*/ 5399267 w 9915525"/>
              <a:gd name="connsiteY1710" fmla="*/ 762985 h 6819900"/>
              <a:gd name="connsiteX1711" fmla="*/ 5410304 w 9915525"/>
              <a:gd name="connsiteY1711" fmla="*/ 755335 h 6819900"/>
              <a:gd name="connsiteX1712" fmla="*/ 5642059 w 9915525"/>
              <a:gd name="connsiteY1712" fmla="*/ 761639 h 6819900"/>
              <a:gd name="connsiteX1713" fmla="*/ 5625390 w 9915525"/>
              <a:gd name="connsiteY1713" fmla="*/ 742107 h 6819900"/>
              <a:gd name="connsiteX1714" fmla="*/ 5619451 w 9915525"/>
              <a:gd name="connsiteY1714" fmla="*/ 732869 h 6819900"/>
              <a:gd name="connsiteX1715" fmla="*/ 5641760 w 9915525"/>
              <a:gd name="connsiteY1715" fmla="*/ 767100 h 6819900"/>
              <a:gd name="connsiteX1716" fmla="*/ 5642059 w 9915525"/>
              <a:gd name="connsiteY1716" fmla="*/ 761639 h 6819900"/>
              <a:gd name="connsiteX1717" fmla="*/ 5660060 w 9915525"/>
              <a:gd name="connsiteY1717" fmla="*/ 722593 h 6819900"/>
              <a:gd name="connsiteX1718" fmla="*/ 5639111 w 9915525"/>
              <a:gd name="connsiteY1718" fmla="*/ 713209 h 6819900"/>
              <a:gd name="connsiteX1719" fmla="*/ 5650790 w 9915525"/>
              <a:gd name="connsiteY1719" fmla="*/ 736852 h 6819900"/>
              <a:gd name="connsiteX1720" fmla="*/ 5671740 w 9915525"/>
              <a:gd name="connsiteY1720" fmla="*/ 746235 h 6819900"/>
              <a:gd name="connsiteX1721" fmla="*/ 5660060 w 9915525"/>
              <a:gd name="connsiteY1721" fmla="*/ 722593 h 6819900"/>
              <a:gd name="connsiteX1722" fmla="*/ 7466479 w 9915525"/>
              <a:gd name="connsiteY1722" fmla="*/ 720567 h 6819900"/>
              <a:gd name="connsiteX1723" fmla="*/ 7462827 w 9915525"/>
              <a:gd name="connsiteY1723" fmla="*/ 706841 h 6819900"/>
              <a:gd name="connsiteX1724" fmla="*/ 7454190 w 9915525"/>
              <a:gd name="connsiteY1724" fmla="*/ 725905 h 6819900"/>
              <a:gd name="connsiteX1725" fmla="*/ 7466479 w 9915525"/>
              <a:gd name="connsiteY1725" fmla="*/ 720567 h 6819900"/>
              <a:gd name="connsiteX1726" fmla="*/ 6996990 w 9915525"/>
              <a:gd name="connsiteY1726" fmla="*/ 645013 h 6819900"/>
              <a:gd name="connsiteX1727" fmla="*/ 7023184 w 9915525"/>
              <a:gd name="connsiteY1727" fmla="*/ 633106 h 6819900"/>
              <a:gd name="connsiteX1728" fmla="*/ 7052392 w 9915525"/>
              <a:gd name="connsiteY1728" fmla="*/ 603899 h 6819900"/>
              <a:gd name="connsiteX1729" fmla="*/ 7092240 w 9915525"/>
              <a:gd name="connsiteY1729" fmla="*/ 598231 h 6819900"/>
              <a:gd name="connsiteX1730" fmla="*/ 7111290 w 9915525"/>
              <a:gd name="connsiteY1730" fmla="*/ 601517 h 6819900"/>
              <a:gd name="connsiteX1731" fmla="*/ 7086668 w 9915525"/>
              <a:gd name="connsiteY1731" fmla="*/ 491980 h 6819900"/>
              <a:gd name="connsiteX1732" fmla="*/ 7018110 w 9915525"/>
              <a:gd name="connsiteY1732" fmla="*/ 527699 h 6819900"/>
              <a:gd name="connsiteX1733" fmla="*/ 6993664 w 9915525"/>
              <a:gd name="connsiteY1733" fmla="*/ 539605 h 6819900"/>
              <a:gd name="connsiteX1734" fmla="*/ 6944689 w 9915525"/>
              <a:gd name="connsiteY1734" fmla="*/ 596484 h 6819900"/>
              <a:gd name="connsiteX1735" fmla="*/ 6955630 w 9915525"/>
              <a:gd name="connsiteY1735" fmla="*/ 635036 h 6819900"/>
              <a:gd name="connsiteX1736" fmla="*/ 6996990 w 9915525"/>
              <a:gd name="connsiteY1736" fmla="*/ 645013 h 6819900"/>
              <a:gd name="connsiteX1737" fmla="*/ 7370846 w 9915525"/>
              <a:gd name="connsiteY1737" fmla="*/ 571397 h 6819900"/>
              <a:gd name="connsiteX1738" fmla="*/ 7358940 w 9915525"/>
              <a:gd name="connsiteY1738" fmla="*/ 547774 h 6819900"/>
              <a:gd name="connsiteX1739" fmla="*/ 7366539 w 9915525"/>
              <a:gd name="connsiteY1739" fmla="*/ 533652 h 6819900"/>
              <a:gd name="connsiteX1740" fmla="*/ 7387970 w 9915525"/>
              <a:gd name="connsiteY1740" fmla="*/ 529597 h 6819900"/>
              <a:gd name="connsiteX1741" fmla="*/ 7380072 w 9915525"/>
              <a:gd name="connsiteY1741" fmla="*/ 520701 h 6819900"/>
              <a:gd name="connsiteX1742" fmla="*/ 7352860 w 9915525"/>
              <a:gd name="connsiteY1742" fmla="*/ 563417 h 6819900"/>
              <a:gd name="connsiteX1743" fmla="*/ 7370547 w 9915525"/>
              <a:gd name="connsiteY1743" fmla="*/ 576953 h 6819900"/>
              <a:gd name="connsiteX1744" fmla="*/ 7370847 w 9915525"/>
              <a:gd name="connsiteY1744" fmla="*/ 571397 h 6819900"/>
              <a:gd name="connsiteX1745" fmla="*/ 5849228 w 9915525"/>
              <a:gd name="connsiteY1745" fmla="*/ 483493 h 6819900"/>
              <a:gd name="connsiteX1746" fmla="*/ 5832288 w 9915525"/>
              <a:gd name="connsiteY1746" fmla="*/ 431106 h 6819900"/>
              <a:gd name="connsiteX1747" fmla="*/ 5796986 w 9915525"/>
              <a:gd name="connsiteY1747" fmla="*/ 483249 h 6819900"/>
              <a:gd name="connsiteX1748" fmla="*/ 5829786 w 9915525"/>
              <a:gd name="connsiteY1748" fmla="*/ 528101 h 6819900"/>
              <a:gd name="connsiteX1749" fmla="*/ 5849228 w 9915525"/>
              <a:gd name="connsiteY1749" fmla="*/ 483493 h 6819900"/>
              <a:gd name="connsiteX1750" fmla="*/ 6073065 w 9915525"/>
              <a:gd name="connsiteY1750" fmla="*/ 373144 h 6819900"/>
              <a:gd name="connsiteX1751" fmla="*/ 6082590 w 9915525"/>
              <a:gd name="connsiteY1751" fmla="*/ 325292 h 6819900"/>
              <a:gd name="connsiteX1752" fmla="*/ 6077828 w 9915525"/>
              <a:gd name="connsiteY1752" fmla="*/ 266824 h 6819900"/>
              <a:gd name="connsiteX1753" fmla="*/ 6063540 w 9915525"/>
              <a:gd name="connsiteY1753" fmla="*/ 247675 h 6819900"/>
              <a:gd name="connsiteX1754" fmla="*/ 6005860 w 9915525"/>
              <a:gd name="connsiteY1754" fmla="*/ 201296 h 6819900"/>
              <a:gd name="connsiteX1755" fmla="*/ 6001628 w 9915525"/>
              <a:gd name="connsiteY1755" fmla="*/ 190724 h 6819900"/>
              <a:gd name="connsiteX1756" fmla="*/ 6002230 w 9915525"/>
              <a:gd name="connsiteY1756" fmla="*/ 179195 h 6819900"/>
              <a:gd name="connsiteX1757" fmla="*/ 5975334 w 9915525"/>
              <a:gd name="connsiteY1757" fmla="*/ 252897 h 6819900"/>
              <a:gd name="connsiteX1758" fmla="*/ 6011931 w 9915525"/>
              <a:gd name="connsiteY1758" fmla="*/ 363392 h 6819900"/>
              <a:gd name="connsiteX1759" fmla="*/ 6055016 w 9915525"/>
              <a:gd name="connsiteY1759" fmla="*/ 424770 h 6819900"/>
              <a:gd name="connsiteX1760" fmla="*/ 6073065 w 9915525"/>
              <a:gd name="connsiteY1760" fmla="*/ 373144 h 6819900"/>
              <a:gd name="connsiteX1761" fmla="*/ 2386890 w 9915525"/>
              <a:gd name="connsiteY1761" fmla="*/ 6630843 h 6819900"/>
              <a:gd name="connsiteX1762" fmla="*/ 2396415 w 9915525"/>
              <a:gd name="connsiteY1762" fmla="*/ 6616555 h 6819900"/>
              <a:gd name="connsiteX1763" fmla="*/ 2405940 w 9915525"/>
              <a:gd name="connsiteY1763" fmla="*/ 6630843 h 6819900"/>
              <a:gd name="connsiteX1764" fmla="*/ 2396415 w 9915525"/>
              <a:gd name="connsiteY1764" fmla="*/ 6645130 h 6819900"/>
              <a:gd name="connsiteX1765" fmla="*/ 2386890 w 9915525"/>
              <a:gd name="connsiteY1765" fmla="*/ 6630843 h 6819900"/>
              <a:gd name="connsiteX1766" fmla="*/ 8301915 w 9915525"/>
              <a:gd name="connsiteY1766" fmla="*/ 6616555 h 6819900"/>
              <a:gd name="connsiteX1767" fmla="*/ 8311440 w 9915525"/>
              <a:gd name="connsiteY1767" fmla="*/ 6607030 h 6819900"/>
              <a:gd name="connsiteX1768" fmla="*/ 8320965 w 9915525"/>
              <a:gd name="connsiteY1768" fmla="*/ 6616555 h 6819900"/>
              <a:gd name="connsiteX1769" fmla="*/ 8311440 w 9915525"/>
              <a:gd name="connsiteY1769" fmla="*/ 6626080 h 6819900"/>
              <a:gd name="connsiteX1770" fmla="*/ 8301915 w 9915525"/>
              <a:gd name="connsiteY1770" fmla="*/ 6616555 h 6819900"/>
              <a:gd name="connsiteX1771" fmla="*/ 2110665 w 9915525"/>
              <a:gd name="connsiteY1771" fmla="*/ 6573693 h 6819900"/>
              <a:gd name="connsiteX1772" fmla="*/ 2124953 w 9915525"/>
              <a:gd name="connsiteY1772" fmla="*/ 6559405 h 6819900"/>
              <a:gd name="connsiteX1773" fmla="*/ 2139240 w 9915525"/>
              <a:gd name="connsiteY1773" fmla="*/ 6573693 h 6819900"/>
              <a:gd name="connsiteX1774" fmla="*/ 2124953 w 9915525"/>
              <a:gd name="connsiteY1774" fmla="*/ 6587980 h 6819900"/>
              <a:gd name="connsiteX1775" fmla="*/ 2110665 w 9915525"/>
              <a:gd name="connsiteY1775" fmla="*/ 6573693 h 6819900"/>
              <a:gd name="connsiteX1776" fmla="*/ 8060645 w 9915525"/>
              <a:gd name="connsiteY1776" fmla="*/ 6528449 h 6819900"/>
              <a:gd name="connsiteX1777" fmla="*/ 8048762 w 9915525"/>
              <a:gd name="connsiteY1777" fmla="*/ 6476061 h 6819900"/>
              <a:gd name="connsiteX1778" fmla="*/ 8056806 w 9915525"/>
              <a:gd name="connsiteY1778" fmla="*/ 6454630 h 6819900"/>
              <a:gd name="connsiteX1779" fmla="*/ 8076837 w 9915525"/>
              <a:gd name="connsiteY1779" fmla="*/ 6476061 h 6819900"/>
              <a:gd name="connsiteX1780" fmla="*/ 8074561 w 9915525"/>
              <a:gd name="connsiteY1780" fmla="*/ 6559405 h 6819900"/>
              <a:gd name="connsiteX1781" fmla="*/ 8060645 w 9915525"/>
              <a:gd name="connsiteY1781" fmla="*/ 6528449 h 6819900"/>
              <a:gd name="connsiteX1782" fmla="*/ 8270825 w 9915525"/>
              <a:gd name="connsiteY1782" fmla="*/ 6436416 h 6819900"/>
              <a:gd name="connsiteX1783" fmla="*/ 8279152 w 9915525"/>
              <a:gd name="connsiteY1783" fmla="*/ 6408735 h 6819900"/>
              <a:gd name="connsiteX1784" fmla="*/ 8290738 w 9915525"/>
              <a:gd name="connsiteY1784" fmla="*/ 6446268 h 6819900"/>
              <a:gd name="connsiteX1785" fmla="*/ 8270825 w 9915525"/>
              <a:gd name="connsiteY1785" fmla="*/ 6436416 h 6819900"/>
              <a:gd name="connsiteX1786" fmla="*/ 2024940 w 9915525"/>
              <a:gd name="connsiteY1786" fmla="*/ 6378430 h 6819900"/>
              <a:gd name="connsiteX1787" fmla="*/ 2039228 w 9915525"/>
              <a:gd name="connsiteY1787" fmla="*/ 6359380 h 6819900"/>
              <a:gd name="connsiteX1788" fmla="*/ 2053515 w 9915525"/>
              <a:gd name="connsiteY1788" fmla="*/ 6378430 h 6819900"/>
              <a:gd name="connsiteX1789" fmla="*/ 2039228 w 9915525"/>
              <a:gd name="connsiteY1789" fmla="*/ 6397480 h 6819900"/>
              <a:gd name="connsiteX1790" fmla="*/ 2024940 w 9915525"/>
              <a:gd name="connsiteY1790" fmla="*/ 6378430 h 6819900"/>
              <a:gd name="connsiteX1791" fmla="*/ 4589547 w 9915525"/>
              <a:gd name="connsiteY1791" fmla="*/ 6378133 h 6819900"/>
              <a:gd name="connsiteX1792" fmla="*/ 4566486 w 9915525"/>
              <a:gd name="connsiteY1792" fmla="*/ 6352543 h 6819900"/>
              <a:gd name="connsiteX1793" fmla="*/ 4563784 w 9915525"/>
              <a:gd name="connsiteY1793" fmla="*/ 6320353 h 6819900"/>
              <a:gd name="connsiteX1794" fmla="*/ 4500054 w 9915525"/>
              <a:gd name="connsiteY1794" fmla="*/ 6252555 h 6819900"/>
              <a:gd name="connsiteX1795" fmla="*/ 4502625 w 9915525"/>
              <a:gd name="connsiteY1795" fmla="*/ 6205310 h 6819900"/>
              <a:gd name="connsiteX1796" fmla="*/ 4502336 w 9915525"/>
              <a:gd name="connsiteY1796" fmla="*/ 6105482 h 6819900"/>
              <a:gd name="connsiteX1797" fmla="*/ 4482761 w 9915525"/>
              <a:gd name="connsiteY1797" fmla="*/ 6035217 h 6819900"/>
              <a:gd name="connsiteX1798" fmla="*/ 4468774 w 9915525"/>
              <a:gd name="connsiteY1798" fmla="*/ 5990961 h 6819900"/>
              <a:gd name="connsiteX1799" fmla="*/ 4443751 w 9915525"/>
              <a:gd name="connsiteY1799" fmla="*/ 5944554 h 6819900"/>
              <a:gd name="connsiteX1800" fmla="*/ 4425240 w 9915525"/>
              <a:gd name="connsiteY1800" fmla="*/ 5916468 h 6819900"/>
              <a:gd name="connsiteX1801" fmla="*/ 4405965 w 9915525"/>
              <a:gd name="connsiteY1801" fmla="*/ 5887689 h 6819900"/>
              <a:gd name="connsiteX1802" fmla="*/ 4396440 w 9915525"/>
              <a:gd name="connsiteY1802" fmla="*/ 5860495 h 6819900"/>
              <a:gd name="connsiteX1803" fmla="*/ 4417620 w 9915525"/>
              <a:gd name="connsiteY1803" fmla="*/ 5862175 h 6819900"/>
              <a:gd name="connsiteX1804" fmla="*/ 4455720 w 9915525"/>
              <a:gd name="connsiteY1804" fmla="*/ 5873605 h 6819900"/>
              <a:gd name="connsiteX1805" fmla="*/ 4482390 w 9915525"/>
              <a:gd name="connsiteY1805" fmla="*/ 5888834 h 6819900"/>
              <a:gd name="connsiteX1806" fmla="*/ 4519994 w 9915525"/>
              <a:gd name="connsiteY1806" fmla="*/ 5978380 h 6819900"/>
              <a:gd name="connsiteX1807" fmla="*/ 4563085 w 9915525"/>
              <a:gd name="connsiteY1807" fmla="*/ 6053060 h 6819900"/>
              <a:gd name="connsiteX1808" fmla="*/ 4567578 w 9915525"/>
              <a:gd name="connsiteY1808" fmla="*/ 6103208 h 6819900"/>
              <a:gd name="connsiteX1809" fmla="*/ 4573607 w 9915525"/>
              <a:gd name="connsiteY1809" fmla="*/ 6127616 h 6819900"/>
              <a:gd name="connsiteX1810" fmla="*/ 4583305 w 9915525"/>
              <a:gd name="connsiteY1810" fmla="*/ 6185942 h 6819900"/>
              <a:gd name="connsiteX1811" fmla="*/ 4596452 w 9915525"/>
              <a:gd name="connsiteY1811" fmla="*/ 6251701 h 6819900"/>
              <a:gd name="connsiteX1812" fmla="*/ 4615740 w 9915525"/>
              <a:gd name="connsiteY1812" fmla="*/ 6281815 h 6819900"/>
              <a:gd name="connsiteX1813" fmla="*/ 4626459 w 9915525"/>
              <a:gd name="connsiteY1813" fmla="*/ 6309139 h 6819900"/>
              <a:gd name="connsiteX1814" fmla="*/ 4617690 w 9915525"/>
              <a:gd name="connsiteY1814" fmla="*/ 6387352 h 6819900"/>
              <a:gd name="connsiteX1815" fmla="*/ 4589547 w 9915525"/>
              <a:gd name="connsiteY1815" fmla="*/ 6378134 h 6819900"/>
              <a:gd name="connsiteX1816" fmla="*/ 2750205 w 9915525"/>
              <a:gd name="connsiteY1816" fmla="*/ 6360425 h 6819900"/>
              <a:gd name="connsiteX1817" fmla="*/ 2747823 w 9915525"/>
              <a:gd name="connsiteY1817" fmla="*/ 6345721 h 6819900"/>
              <a:gd name="connsiteX1818" fmla="*/ 2777415 w 9915525"/>
              <a:gd name="connsiteY1818" fmla="*/ 6359942 h 6819900"/>
              <a:gd name="connsiteX1819" fmla="*/ 2750205 w 9915525"/>
              <a:gd name="connsiteY1819" fmla="*/ 6360425 h 6819900"/>
              <a:gd name="connsiteX1820" fmla="*/ 2716254 w 9915525"/>
              <a:gd name="connsiteY1820" fmla="*/ 6306594 h 6819900"/>
              <a:gd name="connsiteX1821" fmla="*/ 2724673 w 9915525"/>
              <a:gd name="connsiteY1821" fmla="*/ 6267886 h 6819900"/>
              <a:gd name="connsiteX1822" fmla="*/ 2758365 w 9915525"/>
              <a:gd name="connsiteY1822" fmla="*/ 6298030 h 6819900"/>
              <a:gd name="connsiteX1823" fmla="*/ 2740348 w 9915525"/>
              <a:gd name="connsiteY1823" fmla="*/ 6330805 h 6819900"/>
              <a:gd name="connsiteX1824" fmla="*/ 2716254 w 9915525"/>
              <a:gd name="connsiteY1824" fmla="*/ 6306594 h 6819900"/>
              <a:gd name="connsiteX1825" fmla="*/ 3407946 w 9915525"/>
              <a:gd name="connsiteY1825" fmla="*/ 6261710 h 6819900"/>
              <a:gd name="connsiteX1826" fmla="*/ 3320486 w 9915525"/>
              <a:gd name="connsiteY1826" fmla="*/ 6156974 h 6819900"/>
              <a:gd name="connsiteX1827" fmla="*/ 3351338 w 9915525"/>
              <a:gd name="connsiteY1827" fmla="*/ 6161736 h 6819900"/>
              <a:gd name="connsiteX1828" fmla="*/ 3362321 w 9915525"/>
              <a:gd name="connsiteY1828" fmla="*/ 6136683 h 6819900"/>
              <a:gd name="connsiteX1829" fmla="*/ 3359104 w 9915525"/>
              <a:gd name="connsiteY1829" fmla="*/ 6089534 h 6819900"/>
              <a:gd name="connsiteX1830" fmla="*/ 3377490 w 9915525"/>
              <a:gd name="connsiteY1830" fmla="*/ 6076546 h 6819900"/>
              <a:gd name="connsiteX1831" fmla="*/ 3397599 w 9915525"/>
              <a:gd name="connsiteY1831" fmla="*/ 6111730 h 6819900"/>
              <a:gd name="connsiteX1832" fmla="*/ 3396540 w 9915525"/>
              <a:gd name="connsiteY1832" fmla="*/ 6149830 h 6819900"/>
              <a:gd name="connsiteX1833" fmla="*/ 3425115 w 9915525"/>
              <a:gd name="connsiteY1833" fmla="*/ 6210155 h 6819900"/>
              <a:gd name="connsiteX1834" fmla="*/ 3444165 w 9915525"/>
              <a:gd name="connsiteY1834" fmla="*/ 6245080 h 6819900"/>
              <a:gd name="connsiteX1835" fmla="*/ 3463215 w 9915525"/>
              <a:gd name="connsiteY1835" fmla="*/ 6278856 h 6819900"/>
              <a:gd name="connsiteX1836" fmla="*/ 3477503 w 9915525"/>
              <a:gd name="connsiteY1836" fmla="*/ 6296149 h 6819900"/>
              <a:gd name="connsiteX1837" fmla="*/ 3484646 w 9915525"/>
              <a:gd name="connsiteY1837" fmla="*/ 6330767 h 6819900"/>
              <a:gd name="connsiteX1838" fmla="*/ 3407946 w 9915525"/>
              <a:gd name="connsiteY1838" fmla="*/ 6261710 h 6819900"/>
              <a:gd name="connsiteX1839" fmla="*/ 7854240 w 9915525"/>
              <a:gd name="connsiteY1839" fmla="*/ 6273655 h 6819900"/>
              <a:gd name="connsiteX1840" fmla="*/ 7863765 w 9915525"/>
              <a:gd name="connsiteY1840" fmla="*/ 6264130 h 6819900"/>
              <a:gd name="connsiteX1841" fmla="*/ 7873290 w 9915525"/>
              <a:gd name="connsiteY1841" fmla="*/ 6273655 h 6819900"/>
              <a:gd name="connsiteX1842" fmla="*/ 7863765 w 9915525"/>
              <a:gd name="connsiteY1842" fmla="*/ 6283180 h 6819900"/>
              <a:gd name="connsiteX1843" fmla="*/ 7854240 w 9915525"/>
              <a:gd name="connsiteY1843" fmla="*/ 6273655 h 6819900"/>
              <a:gd name="connsiteX1844" fmla="*/ 5336724 w 9915525"/>
              <a:gd name="connsiteY1844" fmla="*/ 6267564 h 6819900"/>
              <a:gd name="connsiteX1845" fmla="*/ 5349727 w 9915525"/>
              <a:gd name="connsiteY1845" fmla="*/ 6245080 h 6819900"/>
              <a:gd name="connsiteX1846" fmla="*/ 5358690 w 9915525"/>
              <a:gd name="connsiteY1846" fmla="*/ 6259368 h 6819900"/>
              <a:gd name="connsiteX1847" fmla="*/ 5336724 w 9915525"/>
              <a:gd name="connsiteY1847" fmla="*/ 6267564 h 6819900"/>
              <a:gd name="connsiteX1848" fmla="*/ 8060615 w 9915525"/>
              <a:gd name="connsiteY1848" fmla="*/ 6238730 h 6819900"/>
              <a:gd name="connsiteX1849" fmla="*/ 8068553 w 9915525"/>
              <a:gd name="connsiteY1849" fmla="*/ 6216505 h 6819900"/>
              <a:gd name="connsiteX1850" fmla="*/ 8082840 w 9915525"/>
              <a:gd name="connsiteY1850" fmla="*/ 6230793 h 6819900"/>
              <a:gd name="connsiteX1851" fmla="*/ 8060615 w 9915525"/>
              <a:gd name="connsiteY1851" fmla="*/ 6238730 h 6819900"/>
              <a:gd name="connsiteX1852" fmla="*/ 1917584 w 9915525"/>
              <a:gd name="connsiteY1852" fmla="*/ 6225155 h 6819900"/>
              <a:gd name="connsiteX1853" fmla="*/ 1906239 w 9915525"/>
              <a:gd name="connsiteY1853" fmla="*/ 6206395 h 6819900"/>
              <a:gd name="connsiteX1854" fmla="*/ 1939215 w 9915525"/>
              <a:gd name="connsiteY1854" fmla="*/ 6216505 h 6819900"/>
              <a:gd name="connsiteX1855" fmla="*/ 1917584 w 9915525"/>
              <a:gd name="connsiteY1855" fmla="*/ 6225155 h 6819900"/>
              <a:gd name="connsiteX1856" fmla="*/ 8566234 w 9915525"/>
              <a:gd name="connsiteY1856" fmla="*/ 6205914 h 6819900"/>
              <a:gd name="connsiteX1857" fmla="*/ 8549565 w 9915525"/>
              <a:gd name="connsiteY1857" fmla="*/ 6154682 h 6819900"/>
              <a:gd name="connsiteX1858" fmla="*/ 8539896 w 9915525"/>
              <a:gd name="connsiteY1858" fmla="*/ 6106879 h 6819900"/>
              <a:gd name="connsiteX1859" fmla="*/ 8516569 w 9915525"/>
              <a:gd name="connsiteY1859" fmla="*/ 6068216 h 6819900"/>
              <a:gd name="connsiteX1860" fmla="*/ 8484409 w 9915525"/>
              <a:gd name="connsiteY1860" fmla="*/ 6035530 h 6819900"/>
              <a:gd name="connsiteX1861" fmla="*/ 8470106 w 9915525"/>
              <a:gd name="connsiteY1861" fmla="*/ 5955437 h 6819900"/>
              <a:gd name="connsiteX1862" fmla="*/ 8501940 w 9915525"/>
              <a:gd name="connsiteY1862" fmla="*/ 5964859 h 6819900"/>
              <a:gd name="connsiteX1863" fmla="*/ 8526871 w 9915525"/>
              <a:gd name="connsiteY1863" fmla="*/ 6009198 h 6819900"/>
              <a:gd name="connsiteX1864" fmla="*/ 8568879 w 9915525"/>
              <a:gd name="connsiteY1864" fmla="*/ 5999469 h 6819900"/>
              <a:gd name="connsiteX1865" fmla="*/ 8610737 w 9915525"/>
              <a:gd name="connsiteY1865" fmla="*/ 6002631 h 6819900"/>
              <a:gd name="connsiteX1866" fmla="*/ 8587986 w 9915525"/>
              <a:gd name="connsiteY1866" fmla="*/ 6040395 h 6819900"/>
              <a:gd name="connsiteX1867" fmla="*/ 8566871 w 9915525"/>
              <a:gd name="connsiteY1867" fmla="*/ 6062145 h 6819900"/>
              <a:gd name="connsiteX1868" fmla="*/ 8574660 w 9915525"/>
              <a:gd name="connsiteY1868" fmla="*/ 6100333 h 6819900"/>
              <a:gd name="connsiteX1869" fmla="*/ 8591235 w 9915525"/>
              <a:gd name="connsiteY1869" fmla="*/ 6207103 h 6819900"/>
              <a:gd name="connsiteX1870" fmla="*/ 8566234 w 9915525"/>
              <a:gd name="connsiteY1870" fmla="*/ 6205914 h 6819900"/>
              <a:gd name="connsiteX1871" fmla="*/ 4053765 w 9915525"/>
              <a:gd name="connsiteY1871" fmla="*/ 6197455 h 6819900"/>
              <a:gd name="connsiteX1872" fmla="*/ 4063290 w 9915525"/>
              <a:gd name="connsiteY1872" fmla="*/ 6187930 h 6819900"/>
              <a:gd name="connsiteX1873" fmla="*/ 4072815 w 9915525"/>
              <a:gd name="connsiteY1873" fmla="*/ 6197455 h 6819900"/>
              <a:gd name="connsiteX1874" fmla="*/ 4063290 w 9915525"/>
              <a:gd name="connsiteY1874" fmla="*/ 6206980 h 6819900"/>
              <a:gd name="connsiteX1875" fmla="*/ 4053765 w 9915525"/>
              <a:gd name="connsiteY1875" fmla="*/ 6197455 h 6819900"/>
              <a:gd name="connsiteX1876" fmla="*/ 8165390 w 9915525"/>
              <a:gd name="connsiteY1876" fmla="*/ 6181580 h 6819900"/>
              <a:gd name="connsiteX1877" fmla="*/ 8159040 w 9915525"/>
              <a:gd name="connsiteY1877" fmla="*/ 6157767 h 6819900"/>
              <a:gd name="connsiteX1878" fmla="*/ 8195235 w 9915525"/>
              <a:gd name="connsiteY1878" fmla="*/ 6151735 h 6819900"/>
              <a:gd name="connsiteX1879" fmla="*/ 8189203 w 9915525"/>
              <a:gd name="connsiteY1879" fmla="*/ 6187930 h 6819900"/>
              <a:gd name="connsiteX1880" fmla="*/ 8165390 w 9915525"/>
              <a:gd name="connsiteY1880" fmla="*/ 6181580 h 6819900"/>
              <a:gd name="connsiteX1881" fmla="*/ 4039884 w 9915525"/>
              <a:gd name="connsiteY1881" fmla="*/ 6160013 h 6819900"/>
              <a:gd name="connsiteX1882" fmla="*/ 4057199 w 9915525"/>
              <a:gd name="connsiteY1882" fmla="*/ 6146914 h 6819900"/>
              <a:gd name="connsiteX1883" fmla="*/ 4054327 w 9915525"/>
              <a:gd name="connsiteY1883" fmla="*/ 6168880 h 6819900"/>
              <a:gd name="connsiteX1884" fmla="*/ 4039884 w 9915525"/>
              <a:gd name="connsiteY1884" fmla="*/ 6160013 h 6819900"/>
              <a:gd name="connsiteX1885" fmla="*/ 4368033 w 9915525"/>
              <a:gd name="connsiteY1885" fmla="*/ 6130673 h 6819900"/>
              <a:gd name="connsiteX1886" fmla="*/ 4360171 w 9915525"/>
              <a:gd name="connsiteY1886" fmla="*/ 6099716 h 6819900"/>
              <a:gd name="connsiteX1887" fmla="*/ 4320130 w 9915525"/>
              <a:gd name="connsiteY1887" fmla="*/ 6045055 h 6819900"/>
              <a:gd name="connsiteX1888" fmla="*/ 4301415 w 9915525"/>
              <a:gd name="connsiteY1888" fmla="*/ 6030768 h 6819900"/>
              <a:gd name="connsiteX1889" fmla="*/ 4310940 w 9915525"/>
              <a:gd name="connsiteY1889" fmla="*/ 6016480 h 6819900"/>
              <a:gd name="connsiteX1890" fmla="*/ 4311461 w 9915525"/>
              <a:gd name="connsiteY1890" fmla="*/ 5976792 h 6819900"/>
              <a:gd name="connsiteX1891" fmla="*/ 4301824 w 9915525"/>
              <a:gd name="connsiteY1891" fmla="*/ 5811440 h 6819900"/>
              <a:gd name="connsiteX1892" fmla="*/ 4333188 w 9915525"/>
              <a:gd name="connsiteY1892" fmla="*/ 5890983 h 6819900"/>
              <a:gd name="connsiteX1893" fmla="*/ 4338685 w 9915525"/>
              <a:gd name="connsiteY1893" fmla="*/ 5915955 h 6819900"/>
              <a:gd name="connsiteX1894" fmla="*/ 4349040 w 9915525"/>
              <a:gd name="connsiteY1894" fmla="*/ 5953964 h 6819900"/>
              <a:gd name="connsiteX1895" fmla="*/ 4362375 w 9915525"/>
              <a:gd name="connsiteY1895" fmla="*/ 5996639 h 6819900"/>
              <a:gd name="connsiteX1896" fmla="*/ 4375710 w 9915525"/>
              <a:gd name="connsiteY1896" fmla="*/ 6041899 h 6819900"/>
              <a:gd name="connsiteX1897" fmla="*/ 4384690 w 9915525"/>
              <a:gd name="connsiteY1897" fmla="*/ 6082005 h 6819900"/>
              <a:gd name="connsiteX1898" fmla="*/ 4399692 w 9915525"/>
              <a:gd name="connsiteY1898" fmla="*/ 6118874 h 6819900"/>
              <a:gd name="connsiteX1899" fmla="*/ 4368033 w 9915525"/>
              <a:gd name="connsiteY1899" fmla="*/ 6130673 h 6819900"/>
              <a:gd name="connsiteX1900" fmla="*/ 4137126 w 9915525"/>
              <a:gd name="connsiteY1900" fmla="*/ 6122765 h 6819900"/>
              <a:gd name="connsiteX1901" fmla="*/ 4124505 w 9915525"/>
              <a:gd name="connsiteY1901" fmla="*/ 6083155 h 6819900"/>
              <a:gd name="connsiteX1902" fmla="*/ 4152350 w 9915525"/>
              <a:gd name="connsiteY1902" fmla="*/ 6111730 h 6819900"/>
              <a:gd name="connsiteX1903" fmla="*/ 4164954 w 9915525"/>
              <a:gd name="connsiteY1903" fmla="*/ 6139434 h 6819900"/>
              <a:gd name="connsiteX1904" fmla="*/ 4137126 w 9915525"/>
              <a:gd name="connsiteY1904" fmla="*/ 6122765 h 6819900"/>
              <a:gd name="connsiteX1905" fmla="*/ 5130090 w 9915525"/>
              <a:gd name="connsiteY1905" fmla="*/ 6107530 h 6819900"/>
              <a:gd name="connsiteX1906" fmla="*/ 5139615 w 9915525"/>
              <a:gd name="connsiteY1906" fmla="*/ 6092680 h 6819900"/>
              <a:gd name="connsiteX1907" fmla="*/ 5149140 w 9915525"/>
              <a:gd name="connsiteY1907" fmla="*/ 6101643 h 6819900"/>
              <a:gd name="connsiteX1908" fmla="*/ 5139615 w 9915525"/>
              <a:gd name="connsiteY1908" fmla="*/ 6116493 h 6819900"/>
              <a:gd name="connsiteX1909" fmla="*/ 5130090 w 9915525"/>
              <a:gd name="connsiteY1909" fmla="*/ 6107530 h 6819900"/>
              <a:gd name="connsiteX1910" fmla="*/ 1834440 w 9915525"/>
              <a:gd name="connsiteY1910" fmla="*/ 6078393 h 6819900"/>
              <a:gd name="connsiteX1911" fmla="*/ 1844679 w 9915525"/>
              <a:gd name="connsiteY1911" fmla="*/ 6065931 h 6819900"/>
              <a:gd name="connsiteX1912" fmla="*/ 1854919 w 9915525"/>
              <a:gd name="connsiteY1912" fmla="*/ 6078393 h 6819900"/>
              <a:gd name="connsiteX1913" fmla="*/ 1844679 w 9915525"/>
              <a:gd name="connsiteY1913" fmla="*/ 6090855 h 6819900"/>
              <a:gd name="connsiteX1914" fmla="*/ 1834440 w 9915525"/>
              <a:gd name="connsiteY1914" fmla="*/ 6078393 h 6819900"/>
              <a:gd name="connsiteX1915" fmla="*/ 5094173 w 9915525"/>
              <a:gd name="connsiteY1915" fmla="*/ 6052794 h 6819900"/>
              <a:gd name="connsiteX1916" fmla="*/ 5120565 w 9915525"/>
              <a:gd name="connsiteY1916" fmla="*/ 6049024 h 6819900"/>
              <a:gd name="connsiteX1917" fmla="*/ 5105484 w 9915525"/>
              <a:gd name="connsiteY1917" fmla="*/ 6064105 h 6819900"/>
              <a:gd name="connsiteX1918" fmla="*/ 5094173 w 9915525"/>
              <a:gd name="connsiteY1918" fmla="*/ 6052794 h 6819900"/>
              <a:gd name="connsiteX1919" fmla="*/ 8120338 w 9915525"/>
              <a:gd name="connsiteY1919" fmla="*/ 6049091 h 6819900"/>
              <a:gd name="connsiteX1920" fmla="*/ 8120716 w 9915525"/>
              <a:gd name="connsiteY1920" fmla="*/ 6026143 h 6819900"/>
              <a:gd name="connsiteX1921" fmla="*/ 8159040 w 9915525"/>
              <a:gd name="connsiteY1921" fmla="*/ 6053900 h 6819900"/>
              <a:gd name="connsiteX1922" fmla="*/ 8120338 w 9915525"/>
              <a:gd name="connsiteY1922" fmla="*/ 6049091 h 6819900"/>
              <a:gd name="connsiteX1923" fmla="*/ 5441185 w 9915525"/>
              <a:gd name="connsiteY1923" fmla="*/ 6047436 h 6819900"/>
              <a:gd name="connsiteX1924" fmla="*/ 5442394 w 9915525"/>
              <a:gd name="connsiteY1924" fmla="*/ 5931058 h 6819900"/>
              <a:gd name="connsiteX1925" fmla="*/ 5465846 w 9915525"/>
              <a:gd name="connsiteY1925" fmla="*/ 5944015 h 6819900"/>
              <a:gd name="connsiteX1926" fmla="*/ 5471880 w 9915525"/>
              <a:gd name="connsiteY1926" fmla="*/ 6006955 h 6819900"/>
              <a:gd name="connsiteX1927" fmla="*/ 5465796 w 9915525"/>
              <a:gd name="connsiteY1927" fmla="*/ 6030768 h 6819900"/>
              <a:gd name="connsiteX1928" fmla="*/ 5441185 w 9915525"/>
              <a:gd name="connsiteY1928" fmla="*/ 6047436 h 6819900"/>
              <a:gd name="connsiteX1929" fmla="*/ 5077896 w 9915525"/>
              <a:gd name="connsiteY1929" fmla="*/ 5959940 h 6819900"/>
              <a:gd name="connsiteX1930" fmla="*/ 5097948 w 9915525"/>
              <a:gd name="connsiteY1930" fmla="*/ 5921230 h 6819900"/>
              <a:gd name="connsiteX1931" fmla="*/ 5109292 w 9915525"/>
              <a:gd name="connsiteY1931" fmla="*/ 5946690 h 6819900"/>
              <a:gd name="connsiteX1932" fmla="*/ 5077896 w 9915525"/>
              <a:gd name="connsiteY1932" fmla="*/ 5959940 h 6819900"/>
              <a:gd name="connsiteX1933" fmla="*/ 1153403 w 9915525"/>
              <a:gd name="connsiteY1933" fmla="*/ 5921230 h 6819900"/>
              <a:gd name="connsiteX1934" fmla="*/ 1138473 w 9915525"/>
              <a:gd name="connsiteY1934" fmla="*/ 5902180 h 6819900"/>
              <a:gd name="connsiteX1935" fmla="*/ 1129590 w 9915525"/>
              <a:gd name="connsiteY1935" fmla="*/ 5887893 h 6819900"/>
              <a:gd name="connsiteX1936" fmla="*/ 1147545 w 9915525"/>
              <a:gd name="connsiteY1936" fmla="*/ 5873605 h 6819900"/>
              <a:gd name="connsiteX1937" fmla="*/ 1191336 w 9915525"/>
              <a:gd name="connsiteY1937" fmla="*/ 5931024 h 6819900"/>
              <a:gd name="connsiteX1938" fmla="*/ 1153403 w 9915525"/>
              <a:gd name="connsiteY1938" fmla="*/ 5921230 h 6819900"/>
              <a:gd name="connsiteX1939" fmla="*/ 4840285 w 9915525"/>
              <a:gd name="connsiteY1939" fmla="*/ 5924400 h 6819900"/>
              <a:gd name="connsiteX1940" fmla="*/ 4864655 w 9915525"/>
              <a:gd name="connsiteY1940" fmla="*/ 5899635 h 6819900"/>
              <a:gd name="connsiteX1941" fmla="*/ 4855183 w 9915525"/>
              <a:gd name="connsiteY1941" fmla="*/ 5940280 h 6819900"/>
              <a:gd name="connsiteX1942" fmla="*/ 4840285 w 9915525"/>
              <a:gd name="connsiteY1942" fmla="*/ 5924400 h 6819900"/>
              <a:gd name="connsiteX1943" fmla="*/ 8823300 w 9915525"/>
              <a:gd name="connsiteY1943" fmla="*/ 5900543 h 6819900"/>
              <a:gd name="connsiteX1944" fmla="*/ 8806740 w 9915525"/>
              <a:gd name="connsiteY1944" fmla="*/ 5854555 h 6819900"/>
              <a:gd name="connsiteX1945" fmla="*/ 8816265 w 9915525"/>
              <a:gd name="connsiteY1945" fmla="*/ 5839605 h 6819900"/>
              <a:gd name="connsiteX1946" fmla="*/ 8837696 w 9915525"/>
              <a:gd name="connsiteY1946" fmla="*/ 5827699 h 6819900"/>
              <a:gd name="connsiteX1947" fmla="*/ 8860009 w 9915525"/>
              <a:gd name="connsiteY1947" fmla="*/ 5871589 h 6819900"/>
              <a:gd name="connsiteX1948" fmla="*/ 8855138 w 9915525"/>
              <a:gd name="connsiteY1948" fmla="*/ 5915990 h 6819900"/>
              <a:gd name="connsiteX1949" fmla="*/ 8823300 w 9915525"/>
              <a:gd name="connsiteY1949" fmla="*/ 5900543 h 6819900"/>
              <a:gd name="connsiteX1950" fmla="*/ 6330240 w 9915525"/>
              <a:gd name="connsiteY1950" fmla="*/ 5887893 h 6819900"/>
              <a:gd name="connsiteX1951" fmla="*/ 6344528 w 9915525"/>
              <a:gd name="connsiteY1951" fmla="*/ 5864080 h 6819900"/>
              <a:gd name="connsiteX1952" fmla="*/ 6358815 w 9915525"/>
              <a:gd name="connsiteY1952" fmla="*/ 5887893 h 6819900"/>
              <a:gd name="connsiteX1953" fmla="*/ 6344528 w 9915525"/>
              <a:gd name="connsiteY1953" fmla="*/ 5911705 h 6819900"/>
              <a:gd name="connsiteX1954" fmla="*/ 6330240 w 9915525"/>
              <a:gd name="connsiteY1954" fmla="*/ 5887893 h 6819900"/>
              <a:gd name="connsiteX1955" fmla="*/ 8189364 w 9915525"/>
              <a:gd name="connsiteY1955" fmla="*/ 5876721 h 6819900"/>
              <a:gd name="connsiteX1956" fmla="*/ 8222216 w 9915525"/>
              <a:gd name="connsiteY1956" fmla="*/ 5868454 h 6819900"/>
              <a:gd name="connsiteX1957" fmla="*/ 8204445 w 9915525"/>
              <a:gd name="connsiteY1957" fmla="*/ 5902180 h 6819900"/>
              <a:gd name="connsiteX1958" fmla="*/ 8189364 w 9915525"/>
              <a:gd name="connsiteY1958" fmla="*/ 5876721 h 6819900"/>
              <a:gd name="connsiteX1959" fmla="*/ 5783882 w 9915525"/>
              <a:gd name="connsiteY1959" fmla="*/ 5886046 h 6819900"/>
              <a:gd name="connsiteX1960" fmla="*/ 5792078 w 9915525"/>
              <a:gd name="connsiteY1960" fmla="*/ 5864080 h 6819900"/>
              <a:gd name="connsiteX1961" fmla="*/ 5806365 w 9915525"/>
              <a:gd name="connsiteY1961" fmla="*/ 5873043 h 6819900"/>
              <a:gd name="connsiteX1962" fmla="*/ 5783882 w 9915525"/>
              <a:gd name="connsiteY1962" fmla="*/ 5886046 h 6819900"/>
              <a:gd name="connsiteX1963" fmla="*/ 5992004 w 9915525"/>
              <a:gd name="connsiteY1963" fmla="*/ 5870047 h 6819900"/>
              <a:gd name="connsiteX1964" fmla="*/ 5984681 w 9915525"/>
              <a:gd name="connsiteY1964" fmla="*/ 5825980 h 6819900"/>
              <a:gd name="connsiteX1965" fmla="*/ 5973074 w 9915525"/>
              <a:gd name="connsiteY1965" fmla="*/ 5774903 h 6819900"/>
              <a:gd name="connsiteX1966" fmla="*/ 5997817 w 9915525"/>
              <a:gd name="connsiteY1966" fmla="*/ 5764109 h 6819900"/>
              <a:gd name="connsiteX1967" fmla="*/ 6031294 w 9915525"/>
              <a:gd name="connsiteY1967" fmla="*/ 5772324 h 6819900"/>
              <a:gd name="connsiteX1968" fmla="*/ 6038614 w 9915525"/>
              <a:gd name="connsiteY1968" fmla="*/ 5822455 h 6819900"/>
              <a:gd name="connsiteX1969" fmla="*/ 6020103 w 9915525"/>
              <a:gd name="connsiteY1969" fmla="*/ 5876046 h 6819900"/>
              <a:gd name="connsiteX1970" fmla="*/ 5992004 w 9915525"/>
              <a:gd name="connsiteY1970" fmla="*/ 5870047 h 6819900"/>
              <a:gd name="connsiteX1971" fmla="*/ 8940090 w 9915525"/>
              <a:gd name="connsiteY1971" fmla="*/ 5873605 h 6819900"/>
              <a:gd name="connsiteX1972" fmla="*/ 8949615 w 9915525"/>
              <a:gd name="connsiteY1972" fmla="*/ 5864080 h 6819900"/>
              <a:gd name="connsiteX1973" fmla="*/ 8959140 w 9915525"/>
              <a:gd name="connsiteY1973" fmla="*/ 5873605 h 6819900"/>
              <a:gd name="connsiteX1974" fmla="*/ 8949615 w 9915525"/>
              <a:gd name="connsiteY1974" fmla="*/ 5883130 h 6819900"/>
              <a:gd name="connsiteX1975" fmla="*/ 8940090 w 9915525"/>
              <a:gd name="connsiteY1975" fmla="*/ 5873605 h 6819900"/>
              <a:gd name="connsiteX1976" fmla="*/ 4898728 w 9915525"/>
              <a:gd name="connsiteY1976" fmla="*/ 5847187 h 6819900"/>
              <a:gd name="connsiteX1977" fmla="*/ 4896123 w 9915525"/>
              <a:gd name="connsiteY1977" fmla="*/ 5814074 h 6819900"/>
              <a:gd name="connsiteX1978" fmla="*/ 4930065 w 9915525"/>
              <a:gd name="connsiteY1978" fmla="*/ 5825418 h 6819900"/>
              <a:gd name="connsiteX1979" fmla="*/ 4898728 w 9915525"/>
              <a:gd name="connsiteY1979" fmla="*/ 5847187 h 6819900"/>
              <a:gd name="connsiteX1980" fmla="*/ 4825290 w 9915525"/>
              <a:gd name="connsiteY1980" fmla="*/ 5840268 h 6819900"/>
              <a:gd name="connsiteX1981" fmla="*/ 4838559 w 9915525"/>
              <a:gd name="connsiteY1981" fmla="*/ 5825980 h 6819900"/>
              <a:gd name="connsiteX1982" fmla="*/ 4857310 w 9915525"/>
              <a:gd name="connsiteY1982" fmla="*/ 5840268 h 6819900"/>
              <a:gd name="connsiteX1983" fmla="*/ 4844041 w 9915525"/>
              <a:gd name="connsiteY1983" fmla="*/ 5854555 h 6819900"/>
              <a:gd name="connsiteX1984" fmla="*/ 4825290 w 9915525"/>
              <a:gd name="connsiteY1984" fmla="*/ 5840268 h 6819900"/>
              <a:gd name="connsiteX1985" fmla="*/ 3646571 w 9915525"/>
              <a:gd name="connsiteY1985" fmla="*/ 5827786 h 6819900"/>
              <a:gd name="connsiteX1986" fmla="*/ 3615615 w 9915525"/>
              <a:gd name="connsiteY1986" fmla="*/ 5800922 h 6819900"/>
              <a:gd name="connsiteX1987" fmla="*/ 3598946 w 9915525"/>
              <a:gd name="connsiteY1987" fmla="*/ 5778275 h 6819900"/>
              <a:gd name="connsiteX1988" fmla="*/ 3594184 w 9915525"/>
              <a:gd name="connsiteY1988" fmla="*/ 5762721 h 6819900"/>
              <a:gd name="connsiteX1989" fmla="*/ 3606090 w 9915525"/>
              <a:gd name="connsiteY1989" fmla="*/ 5740628 h 6819900"/>
              <a:gd name="connsiteX1990" fmla="*/ 3563228 w 9915525"/>
              <a:gd name="connsiteY1990" fmla="*/ 5712188 h 6819900"/>
              <a:gd name="connsiteX1991" fmla="*/ 3529890 w 9915525"/>
              <a:gd name="connsiteY1991" fmla="*/ 5707458 h 6819900"/>
              <a:gd name="connsiteX1992" fmla="*/ 3549913 w 9915525"/>
              <a:gd name="connsiteY1992" fmla="*/ 5679686 h 6819900"/>
              <a:gd name="connsiteX1993" fmla="*/ 3563576 w 9915525"/>
              <a:gd name="connsiteY1993" fmla="*/ 5628017 h 6819900"/>
              <a:gd name="connsiteX1994" fmla="*/ 3572623 w 9915525"/>
              <a:gd name="connsiteY1994" fmla="*/ 5584461 h 6819900"/>
              <a:gd name="connsiteX1995" fmla="*/ 3582199 w 9915525"/>
              <a:gd name="connsiteY1995" fmla="*/ 5587982 h 6819900"/>
              <a:gd name="connsiteX1996" fmla="*/ 3600298 w 9915525"/>
              <a:gd name="connsiteY1996" fmla="*/ 5606514 h 6819900"/>
              <a:gd name="connsiteX1997" fmla="*/ 3637996 w 9915525"/>
              <a:gd name="connsiteY1997" fmla="*/ 5642237 h 6819900"/>
              <a:gd name="connsiteX1998" fmla="*/ 3671790 w 9915525"/>
              <a:gd name="connsiteY1998" fmla="*/ 5686985 h 6819900"/>
              <a:gd name="connsiteX1999" fmla="*/ 3691815 w 9915525"/>
              <a:gd name="connsiteY1999" fmla="*/ 5721903 h 6819900"/>
              <a:gd name="connsiteX2000" fmla="*/ 3726172 w 9915525"/>
              <a:gd name="connsiteY2000" fmla="*/ 5768830 h 6819900"/>
              <a:gd name="connsiteX2001" fmla="*/ 3722771 w 9915525"/>
              <a:gd name="connsiteY2001" fmla="*/ 5799154 h 6819900"/>
              <a:gd name="connsiteX2002" fmla="*/ 3693534 w 9915525"/>
              <a:gd name="connsiteY2002" fmla="*/ 5823599 h 6819900"/>
              <a:gd name="connsiteX2003" fmla="*/ 3646571 w 9915525"/>
              <a:gd name="connsiteY2003" fmla="*/ 5827786 h 6819900"/>
              <a:gd name="connsiteX2004" fmla="*/ 8520990 w 9915525"/>
              <a:gd name="connsiteY2004" fmla="*/ 5822012 h 6819900"/>
              <a:gd name="connsiteX2005" fmla="*/ 8494796 w 9915525"/>
              <a:gd name="connsiteY2005" fmla="*/ 5779828 h 6819900"/>
              <a:gd name="connsiteX2006" fmla="*/ 8484957 w 9915525"/>
              <a:gd name="connsiteY2006" fmla="*/ 5754323 h 6819900"/>
              <a:gd name="connsiteX2007" fmla="*/ 8526570 w 9915525"/>
              <a:gd name="connsiteY2007" fmla="*/ 5756403 h 6819900"/>
              <a:gd name="connsiteX2008" fmla="*/ 8555441 w 9915525"/>
              <a:gd name="connsiteY2008" fmla="*/ 5804926 h 6819900"/>
              <a:gd name="connsiteX2009" fmla="*/ 8540022 w 9915525"/>
              <a:gd name="connsiteY2009" fmla="*/ 5845030 h 6819900"/>
              <a:gd name="connsiteX2010" fmla="*/ 8520990 w 9915525"/>
              <a:gd name="connsiteY2010" fmla="*/ 5822012 h 6819900"/>
              <a:gd name="connsiteX2011" fmla="*/ 1091490 w 9915525"/>
              <a:gd name="connsiteY2011" fmla="*/ 5817017 h 6819900"/>
              <a:gd name="connsiteX2012" fmla="*/ 1101015 w 9915525"/>
              <a:gd name="connsiteY2012" fmla="*/ 5802168 h 6819900"/>
              <a:gd name="connsiteX2013" fmla="*/ 1110540 w 9915525"/>
              <a:gd name="connsiteY2013" fmla="*/ 5811130 h 6819900"/>
              <a:gd name="connsiteX2014" fmla="*/ 1101015 w 9915525"/>
              <a:gd name="connsiteY2014" fmla="*/ 5825980 h 6819900"/>
              <a:gd name="connsiteX2015" fmla="*/ 1091490 w 9915525"/>
              <a:gd name="connsiteY2015" fmla="*/ 5817017 h 6819900"/>
              <a:gd name="connsiteX2016" fmla="*/ 4281237 w 9915525"/>
              <a:gd name="connsiteY2016" fmla="*/ 5792166 h 6819900"/>
              <a:gd name="connsiteX2017" fmla="*/ 4281237 w 9915525"/>
              <a:gd name="connsiteY2017" fmla="*/ 5775974 h 6819900"/>
              <a:gd name="connsiteX2018" fmla="*/ 4272840 w 9915525"/>
              <a:gd name="connsiteY2018" fmla="*/ 5768830 h 6819900"/>
              <a:gd name="connsiteX2019" fmla="*/ 4263315 w 9915525"/>
              <a:gd name="connsiteY2019" fmla="*/ 5753749 h 6819900"/>
              <a:gd name="connsiteX2020" fmla="*/ 4295758 w 9915525"/>
              <a:gd name="connsiteY2020" fmla="*/ 5761991 h 6819900"/>
              <a:gd name="connsiteX2021" fmla="*/ 4294057 w 9915525"/>
              <a:gd name="connsiteY2021" fmla="*/ 5789523 h 6819900"/>
              <a:gd name="connsiteX2022" fmla="*/ 4281237 w 9915525"/>
              <a:gd name="connsiteY2022" fmla="*/ 5792166 h 6819900"/>
              <a:gd name="connsiteX2023" fmla="*/ 7432224 w 9915525"/>
              <a:gd name="connsiteY2023" fmla="*/ 5791314 h 6819900"/>
              <a:gd name="connsiteX2024" fmla="*/ 7449990 w 9915525"/>
              <a:gd name="connsiteY2024" fmla="*/ 5768830 h 6819900"/>
              <a:gd name="connsiteX2025" fmla="*/ 7463715 w 9915525"/>
              <a:gd name="connsiteY2025" fmla="*/ 5783118 h 6819900"/>
              <a:gd name="connsiteX2026" fmla="*/ 7432224 w 9915525"/>
              <a:gd name="connsiteY2026" fmla="*/ 5791314 h 6819900"/>
              <a:gd name="connsiteX2027" fmla="*/ 8911515 w 9915525"/>
              <a:gd name="connsiteY2027" fmla="*/ 5769941 h 6819900"/>
              <a:gd name="connsiteX2028" fmla="*/ 8933306 w 9915525"/>
              <a:gd name="connsiteY2028" fmla="*/ 5738310 h 6819900"/>
              <a:gd name="connsiteX2029" fmla="*/ 8966643 w 9915525"/>
              <a:gd name="connsiteY2029" fmla="*/ 5737994 h 6819900"/>
              <a:gd name="connsiteX2030" fmla="*/ 8959782 w 9915525"/>
              <a:gd name="connsiteY2030" fmla="*/ 5759306 h 6819900"/>
              <a:gd name="connsiteX2031" fmla="*/ 8935327 w 9915525"/>
              <a:gd name="connsiteY2031" fmla="*/ 5778356 h 6819900"/>
              <a:gd name="connsiteX2032" fmla="*/ 8911515 w 9915525"/>
              <a:gd name="connsiteY2032" fmla="*/ 5769941 h 6819900"/>
              <a:gd name="connsiteX2033" fmla="*/ 1053390 w 9915525"/>
              <a:gd name="connsiteY2033" fmla="*/ 5754543 h 6819900"/>
              <a:gd name="connsiteX2034" fmla="*/ 1067678 w 9915525"/>
              <a:gd name="connsiteY2034" fmla="*/ 5740255 h 6819900"/>
              <a:gd name="connsiteX2035" fmla="*/ 1081965 w 9915525"/>
              <a:gd name="connsiteY2035" fmla="*/ 5754543 h 6819900"/>
              <a:gd name="connsiteX2036" fmla="*/ 1067678 w 9915525"/>
              <a:gd name="connsiteY2036" fmla="*/ 5768830 h 6819900"/>
              <a:gd name="connsiteX2037" fmla="*/ 1053390 w 9915525"/>
              <a:gd name="connsiteY2037" fmla="*/ 5754543 h 6819900"/>
              <a:gd name="connsiteX2038" fmla="*/ 9594338 w 9915525"/>
              <a:gd name="connsiteY2038" fmla="*/ 5734104 h 6819900"/>
              <a:gd name="connsiteX2039" fmla="*/ 9587790 w 9915525"/>
              <a:gd name="connsiteY2039" fmla="*/ 5701248 h 6819900"/>
              <a:gd name="connsiteX2040" fmla="*/ 9573502 w 9915525"/>
              <a:gd name="connsiteY2040" fmla="*/ 5660654 h 6819900"/>
              <a:gd name="connsiteX2041" fmla="*/ 9559215 w 9915525"/>
              <a:gd name="connsiteY2041" fmla="*/ 5617111 h 6819900"/>
              <a:gd name="connsiteX2042" fmla="*/ 9544927 w 9915525"/>
              <a:gd name="connsiteY2042" fmla="*/ 5587855 h 6819900"/>
              <a:gd name="connsiteX2043" fmla="*/ 9530786 w 9915525"/>
              <a:gd name="connsiteY2043" fmla="*/ 5580711 h 6819900"/>
              <a:gd name="connsiteX2044" fmla="*/ 9577046 w 9915525"/>
              <a:gd name="connsiteY2044" fmla="*/ 5551943 h 6819900"/>
              <a:gd name="connsiteX2045" fmla="*/ 9602868 w 9915525"/>
              <a:gd name="connsiteY2045" fmla="*/ 5570993 h 6819900"/>
              <a:gd name="connsiteX2046" fmla="*/ 9606300 w 9915525"/>
              <a:gd name="connsiteY2046" fmla="*/ 5663766 h 6819900"/>
              <a:gd name="connsiteX2047" fmla="*/ 9624065 w 9915525"/>
              <a:gd name="connsiteY2047" fmla="*/ 5704436 h 6819900"/>
              <a:gd name="connsiteX2048" fmla="*/ 9594338 w 9915525"/>
              <a:gd name="connsiteY2048" fmla="*/ 5734104 h 6819900"/>
              <a:gd name="connsiteX2049" fmla="*/ 5730165 w 9915525"/>
              <a:gd name="connsiteY2049" fmla="*/ 5678343 h 6819900"/>
              <a:gd name="connsiteX2050" fmla="*/ 5744453 w 9915525"/>
              <a:gd name="connsiteY2050" fmla="*/ 5664055 h 6819900"/>
              <a:gd name="connsiteX2051" fmla="*/ 5758740 w 9915525"/>
              <a:gd name="connsiteY2051" fmla="*/ 5678343 h 6819900"/>
              <a:gd name="connsiteX2052" fmla="*/ 5744453 w 9915525"/>
              <a:gd name="connsiteY2052" fmla="*/ 5692630 h 6819900"/>
              <a:gd name="connsiteX2053" fmla="*/ 5730165 w 9915525"/>
              <a:gd name="connsiteY2053" fmla="*/ 5678343 h 6819900"/>
              <a:gd name="connsiteX2054" fmla="*/ 8940090 w 9915525"/>
              <a:gd name="connsiteY2054" fmla="*/ 5669116 h 6819900"/>
              <a:gd name="connsiteX2055" fmla="*/ 8954377 w 9915525"/>
              <a:gd name="connsiteY2055" fmla="*/ 5651086 h 6819900"/>
              <a:gd name="connsiteX2056" fmla="*/ 8962884 w 9915525"/>
              <a:gd name="connsiteY2056" fmla="*/ 5677564 h 6819900"/>
              <a:gd name="connsiteX2057" fmla="*/ 8940090 w 9915525"/>
              <a:gd name="connsiteY2057" fmla="*/ 5669116 h 6819900"/>
              <a:gd name="connsiteX2058" fmla="*/ 6917218 w 9915525"/>
              <a:gd name="connsiteY2058" fmla="*/ 5634289 h 6819900"/>
              <a:gd name="connsiteX2059" fmla="*/ 6911265 w 9915525"/>
              <a:gd name="connsiteY2059" fmla="*/ 5577139 h 6819900"/>
              <a:gd name="connsiteX2060" fmla="*/ 6901740 w 9915525"/>
              <a:gd name="connsiteY2060" fmla="*/ 5549755 h 6819900"/>
              <a:gd name="connsiteX2061" fmla="*/ 6902570 w 9915525"/>
              <a:gd name="connsiteY2061" fmla="*/ 5487330 h 6819900"/>
              <a:gd name="connsiteX2062" fmla="*/ 6935935 w 9915525"/>
              <a:gd name="connsiteY2062" fmla="*/ 5555376 h 6819900"/>
              <a:gd name="connsiteX2063" fmla="*/ 6949332 w 9915525"/>
              <a:gd name="connsiteY2063" fmla="*/ 5620207 h 6819900"/>
              <a:gd name="connsiteX2064" fmla="*/ 6941031 w 9915525"/>
              <a:gd name="connsiteY2064" fmla="*/ 5664055 h 6819900"/>
              <a:gd name="connsiteX2065" fmla="*/ 6917218 w 9915525"/>
              <a:gd name="connsiteY2065" fmla="*/ 5634289 h 6819900"/>
              <a:gd name="connsiteX2066" fmla="*/ 9130590 w 9915525"/>
              <a:gd name="connsiteY2066" fmla="*/ 5649768 h 6819900"/>
              <a:gd name="connsiteX2067" fmla="*/ 9120032 w 9915525"/>
              <a:gd name="connsiteY2067" fmla="*/ 5635480 h 6819900"/>
              <a:gd name="connsiteX2068" fmla="*/ 9115650 w 9915525"/>
              <a:gd name="connsiteY2068" fmla="*/ 5610875 h 6819900"/>
              <a:gd name="connsiteX2069" fmla="*/ 9103350 w 9915525"/>
              <a:gd name="connsiteY2069" fmla="*/ 5581439 h 6819900"/>
              <a:gd name="connsiteX2070" fmla="*/ 9081009 w 9915525"/>
              <a:gd name="connsiteY2070" fmla="*/ 5550270 h 6819900"/>
              <a:gd name="connsiteX2071" fmla="*/ 9093898 w 9915525"/>
              <a:gd name="connsiteY2071" fmla="*/ 5528313 h 6819900"/>
              <a:gd name="connsiteX2072" fmla="*/ 9142902 w 9915525"/>
              <a:gd name="connsiteY2072" fmla="*/ 5607170 h 6819900"/>
              <a:gd name="connsiteX2073" fmla="*/ 9152021 w 9915525"/>
              <a:gd name="connsiteY2073" fmla="*/ 5635462 h 6819900"/>
              <a:gd name="connsiteX2074" fmla="*/ 9159165 w 9915525"/>
              <a:gd name="connsiteY2074" fmla="*/ 5649768 h 6819900"/>
              <a:gd name="connsiteX2075" fmla="*/ 9144877 w 9915525"/>
              <a:gd name="connsiteY2075" fmla="*/ 5664055 h 6819900"/>
              <a:gd name="connsiteX2076" fmla="*/ 9130590 w 9915525"/>
              <a:gd name="connsiteY2076" fmla="*/ 5649768 h 6819900"/>
              <a:gd name="connsiteX2077" fmla="*/ 3215565 w 9915525"/>
              <a:gd name="connsiteY2077" fmla="*/ 5630718 h 6819900"/>
              <a:gd name="connsiteX2078" fmla="*/ 3229853 w 9915525"/>
              <a:gd name="connsiteY2078" fmla="*/ 5616430 h 6819900"/>
              <a:gd name="connsiteX2079" fmla="*/ 3244140 w 9915525"/>
              <a:gd name="connsiteY2079" fmla="*/ 5630718 h 6819900"/>
              <a:gd name="connsiteX2080" fmla="*/ 3229853 w 9915525"/>
              <a:gd name="connsiteY2080" fmla="*/ 5645005 h 6819900"/>
              <a:gd name="connsiteX2081" fmla="*/ 3215565 w 9915525"/>
              <a:gd name="connsiteY2081" fmla="*/ 5630718 h 6819900"/>
              <a:gd name="connsiteX2082" fmla="*/ 5664993 w 9915525"/>
              <a:gd name="connsiteY2082" fmla="*/ 5626884 h 6819900"/>
              <a:gd name="connsiteX2083" fmla="*/ 5668818 w 9915525"/>
              <a:gd name="connsiteY2083" fmla="*/ 5612769 h 6819900"/>
              <a:gd name="connsiteX2084" fmla="*/ 5686588 w 9915525"/>
              <a:gd name="connsiteY2084" fmla="*/ 5625717 h 6819900"/>
              <a:gd name="connsiteX2085" fmla="*/ 5664993 w 9915525"/>
              <a:gd name="connsiteY2085" fmla="*/ 5626884 h 6819900"/>
              <a:gd name="connsiteX2086" fmla="*/ 1693470 w 9915525"/>
              <a:gd name="connsiteY2086" fmla="*/ 5605000 h 6819900"/>
              <a:gd name="connsiteX2087" fmla="*/ 1701090 w 9915525"/>
              <a:gd name="connsiteY2087" fmla="*/ 5578330 h 6819900"/>
              <a:gd name="connsiteX2088" fmla="*/ 1720140 w 9915525"/>
              <a:gd name="connsiteY2088" fmla="*/ 5597380 h 6819900"/>
              <a:gd name="connsiteX2089" fmla="*/ 1693470 w 9915525"/>
              <a:gd name="connsiteY2089" fmla="*/ 5605000 h 6819900"/>
              <a:gd name="connsiteX2090" fmla="*/ 5617691 w 9915525"/>
              <a:gd name="connsiteY2090" fmla="*/ 5606191 h 6819900"/>
              <a:gd name="connsiteX2091" fmla="*/ 5630153 w 9915525"/>
              <a:gd name="connsiteY2091" fmla="*/ 5595952 h 6819900"/>
              <a:gd name="connsiteX2092" fmla="*/ 5642615 w 9915525"/>
              <a:gd name="connsiteY2092" fmla="*/ 5606191 h 6819900"/>
              <a:gd name="connsiteX2093" fmla="*/ 5630153 w 9915525"/>
              <a:gd name="connsiteY2093" fmla="*/ 5616430 h 6819900"/>
              <a:gd name="connsiteX2094" fmla="*/ 5617691 w 9915525"/>
              <a:gd name="connsiteY2094" fmla="*/ 5606191 h 6819900"/>
              <a:gd name="connsiteX2095" fmla="*/ 967665 w 9915525"/>
              <a:gd name="connsiteY2095" fmla="*/ 5564043 h 6819900"/>
              <a:gd name="connsiteX2096" fmla="*/ 994335 w 9915525"/>
              <a:gd name="connsiteY2096" fmla="*/ 5551660 h 6819900"/>
              <a:gd name="connsiteX2097" fmla="*/ 986715 w 9915525"/>
              <a:gd name="connsiteY2097" fmla="*/ 5587855 h 6819900"/>
              <a:gd name="connsiteX2098" fmla="*/ 967665 w 9915525"/>
              <a:gd name="connsiteY2098" fmla="*/ 5564043 h 6819900"/>
              <a:gd name="connsiteX2099" fmla="*/ 9735427 w 9915525"/>
              <a:gd name="connsiteY2099" fmla="*/ 5540230 h 6819900"/>
              <a:gd name="connsiteX2100" fmla="*/ 9745514 w 9915525"/>
              <a:gd name="connsiteY2100" fmla="*/ 5530705 h 6819900"/>
              <a:gd name="connsiteX2101" fmla="*/ 9749715 w 9915525"/>
              <a:gd name="connsiteY2101" fmla="*/ 5540230 h 6819900"/>
              <a:gd name="connsiteX2102" fmla="*/ 9739628 w 9915525"/>
              <a:gd name="connsiteY2102" fmla="*/ 5549755 h 6819900"/>
              <a:gd name="connsiteX2103" fmla="*/ 9735427 w 9915525"/>
              <a:gd name="connsiteY2103" fmla="*/ 5540230 h 6819900"/>
              <a:gd name="connsiteX2104" fmla="*/ 9526356 w 9915525"/>
              <a:gd name="connsiteY2104" fmla="*/ 5533700 h 6819900"/>
              <a:gd name="connsiteX2105" fmla="*/ 9505817 w 9915525"/>
              <a:gd name="connsiteY2105" fmla="*/ 5506748 h 6819900"/>
              <a:gd name="connsiteX2106" fmla="*/ 9484120 w 9915525"/>
              <a:gd name="connsiteY2106" fmla="*/ 5466844 h 6819900"/>
              <a:gd name="connsiteX2107" fmla="*/ 9489581 w 9915525"/>
              <a:gd name="connsiteY2107" fmla="*/ 5466412 h 6819900"/>
              <a:gd name="connsiteX2108" fmla="*/ 9511178 w 9915525"/>
              <a:gd name="connsiteY2108" fmla="*/ 5483081 h 6819900"/>
              <a:gd name="connsiteX2109" fmla="*/ 9531816 w 9915525"/>
              <a:gd name="connsiteY2109" fmla="*/ 5531732 h 6819900"/>
              <a:gd name="connsiteX2110" fmla="*/ 9526356 w 9915525"/>
              <a:gd name="connsiteY2110" fmla="*/ 5533700 h 6819900"/>
              <a:gd name="connsiteX2111" fmla="*/ 958140 w 9915525"/>
              <a:gd name="connsiteY2111" fmla="*/ 5516980 h 6819900"/>
              <a:gd name="connsiteX2112" fmla="*/ 967665 w 9915525"/>
              <a:gd name="connsiteY2112" fmla="*/ 5502130 h 6819900"/>
              <a:gd name="connsiteX2113" fmla="*/ 977190 w 9915525"/>
              <a:gd name="connsiteY2113" fmla="*/ 5511093 h 6819900"/>
              <a:gd name="connsiteX2114" fmla="*/ 967665 w 9915525"/>
              <a:gd name="connsiteY2114" fmla="*/ 5525943 h 6819900"/>
              <a:gd name="connsiteX2115" fmla="*/ 958140 w 9915525"/>
              <a:gd name="connsiteY2115" fmla="*/ 5516980 h 6819900"/>
              <a:gd name="connsiteX2116" fmla="*/ 1507273 w 9915525"/>
              <a:gd name="connsiteY2116" fmla="*/ 5506194 h 6819900"/>
              <a:gd name="connsiteX2117" fmla="*/ 1492985 w 9915525"/>
              <a:gd name="connsiteY2117" fmla="*/ 5479018 h 6819900"/>
              <a:gd name="connsiteX2118" fmla="*/ 1532539 w 9915525"/>
              <a:gd name="connsiteY2118" fmla="*/ 5480772 h 6819900"/>
              <a:gd name="connsiteX2119" fmla="*/ 1565877 w 9915525"/>
              <a:gd name="connsiteY2119" fmla="*/ 5505614 h 6819900"/>
              <a:gd name="connsiteX2120" fmla="*/ 1507273 w 9915525"/>
              <a:gd name="connsiteY2120" fmla="*/ 5506194 h 6819900"/>
              <a:gd name="connsiteX2121" fmla="*/ 9431159 w 9915525"/>
              <a:gd name="connsiteY2121" fmla="*/ 5522040 h 6819900"/>
              <a:gd name="connsiteX2122" fmla="*/ 9445934 w 9915525"/>
              <a:gd name="connsiteY2122" fmla="*/ 5483080 h 6819900"/>
              <a:gd name="connsiteX2123" fmla="*/ 9454440 w 9915525"/>
              <a:gd name="connsiteY2123" fmla="*/ 5506893 h 6819900"/>
              <a:gd name="connsiteX2124" fmla="*/ 9431159 w 9915525"/>
              <a:gd name="connsiteY2124" fmla="*/ 5522040 h 6819900"/>
              <a:gd name="connsiteX2125" fmla="*/ 3477880 w 9915525"/>
              <a:gd name="connsiteY2125" fmla="*/ 5498822 h 6819900"/>
              <a:gd name="connsiteX2126" fmla="*/ 3472362 w 9915525"/>
              <a:gd name="connsiteY2126" fmla="*/ 5478551 h 6819900"/>
              <a:gd name="connsiteX2127" fmla="*/ 3501169 w 9915525"/>
              <a:gd name="connsiteY2127" fmla="*/ 5504511 h 6819900"/>
              <a:gd name="connsiteX2128" fmla="*/ 3477880 w 9915525"/>
              <a:gd name="connsiteY2128" fmla="*/ 5498822 h 6819900"/>
              <a:gd name="connsiteX2129" fmla="*/ 6944603 w 9915525"/>
              <a:gd name="connsiteY2129" fmla="*/ 5492605 h 6819900"/>
              <a:gd name="connsiteX2130" fmla="*/ 6954690 w 9915525"/>
              <a:gd name="connsiteY2130" fmla="*/ 5483080 h 6819900"/>
              <a:gd name="connsiteX2131" fmla="*/ 6958890 w 9915525"/>
              <a:gd name="connsiteY2131" fmla="*/ 5492605 h 6819900"/>
              <a:gd name="connsiteX2132" fmla="*/ 6948803 w 9915525"/>
              <a:gd name="connsiteY2132" fmla="*/ 5502130 h 6819900"/>
              <a:gd name="connsiteX2133" fmla="*/ 6944603 w 9915525"/>
              <a:gd name="connsiteY2133" fmla="*/ 5492605 h 6819900"/>
              <a:gd name="connsiteX2134" fmla="*/ 6034457 w 9915525"/>
              <a:gd name="connsiteY2134" fmla="*/ 5472606 h 6819900"/>
              <a:gd name="connsiteX2135" fmla="*/ 5998770 w 9915525"/>
              <a:gd name="connsiteY2135" fmla="*/ 5457383 h 6819900"/>
              <a:gd name="connsiteX2136" fmla="*/ 5961815 w 9915525"/>
              <a:gd name="connsiteY2136" fmla="*/ 5446426 h 6819900"/>
              <a:gd name="connsiteX2137" fmla="*/ 5964208 w 9915525"/>
              <a:gd name="connsiteY2137" fmla="*/ 5416405 h 6819900"/>
              <a:gd name="connsiteX2138" fmla="*/ 6014013 w 9915525"/>
              <a:gd name="connsiteY2138" fmla="*/ 5334443 h 6819900"/>
              <a:gd name="connsiteX2139" fmla="*/ 6031382 w 9915525"/>
              <a:gd name="connsiteY2139" fmla="*/ 5283055 h 6819900"/>
              <a:gd name="connsiteX2140" fmla="*/ 6044859 w 9915525"/>
              <a:gd name="connsiteY2140" fmla="*/ 5347974 h 6819900"/>
              <a:gd name="connsiteX2141" fmla="*/ 6057061 w 9915525"/>
              <a:gd name="connsiteY2141" fmla="*/ 5405124 h 6819900"/>
              <a:gd name="connsiteX2142" fmla="*/ 6057225 w 9915525"/>
              <a:gd name="connsiteY2142" fmla="*/ 5492605 h 6819900"/>
              <a:gd name="connsiteX2143" fmla="*/ 6034457 w 9915525"/>
              <a:gd name="connsiteY2143" fmla="*/ 5472606 h 6819900"/>
              <a:gd name="connsiteX2144" fmla="*/ 1744872 w 9915525"/>
              <a:gd name="connsiteY2144" fmla="*/ 5455993 h 6819900"/>
              <a:gd name="connsiteX2145" fmla="*/ 1749193 w 9915525"/>
              <a:gd name="connsiteY2145" fmla="*/ 5439922 h 6819900"/>
              <a:gd name="connsiteX2146" fmla="*/ 1761061 w 9915525"/>
              <a:gd name="connsiteY2146" fmla="*/ 5455494 h 6819900"/>
              <a:gd name="connsiteX2147" fmla="*/ 1744872 w 9915525"/>
              <a:gd name="connsiteY2147" fmla="*/ 5455993 h 6819900"/>
              <a:gd name="connsiteX2148" fmla="*/ 6250215 w 9915525"/>
              <a:gd name="connsiteY2148" fmla="*/ 5424378 h 6819900"/>
              <a:gd name="connsiteX2149" fmla="*/ 6240970 w 9915525"/>
              <a:gd name="connsiteY2149" fmla="*/ 5395385 h 6819900"/>
              <a:gd name="connsiteX2150" fmla="*/ 6234753 w 9915525"/>
              <a:gd name="connsiteY2150" fmla="*/ 5373257 h 6819900"/>
              <a:gd name="connsiteX2151" fmla="*/ 6227157 w 9915525"/>
              <a:gd name="connsiteY2151" fmla="*/ 5326913 h 6819900"/>
              <a:gd name="connsiteX2152" fmla="*/ 6204588 w 9915525"/>
              <a:gd name="connsiteY2152" fmla="*/ 5278729 h 6819900"/>
              <a:gd name="connsiteX2153" fmla="*/ 6189933 w 9915525"/>
              <a:gd name="connsiteY2153" fmla="*/ 5242146 h 6819900"/>
              <a:gd name="connsiteX2154" fmla="*/ 6203107 w 9915525"/>
              <a:gd name="connsiteY2154" fmla="*/ 5218102 h 6819900"/>
              <a:gd name="connsiteX2155" fmla="*/ 6224300 w 9915525"/>
              <a:gd name="connsiteY2155" fmla="*/ 5227388 h 6819900"/>
              <a:gd name="connsiteX2156" fmla="*/ 6255707 w 9915525"/>
              <a:gd name="connsiteY2156" fmla="*/ 5228048 h 6819900"/>
              <a:gd name="connsiteX2157" fmla="*/ 6284520 w 9915525"/>
              <a:gd name="connsiteY2157" fmla="*/ 5216380 h 6819900"/>
              <a:gd name="connsiteX2158" fmla="*/ 6277315 w 9915525"/>
              <a:gd name="connsiteY2158" fmla="*/ 5265983 h 6819900"/>
              <a:gd name="connsiteX2159" fmla="*/ 6257083 w 9915525"/>
              <a:gd name="connsiteY2159" fmla="*/ 5307638 h 6819900"/>
              <a:gd name="connsiteX2160" fmla="*/ 6293264 w 9915525"/>
              <a:gd name="connsiteY2160" fmla="*/ 5359255 h 6819900"/>
              <a:gd name="connsiteX2161" fmla="*/ 6306428 w 9915525"/>
              <a:gd name="connsiteY2161" fmla="*/ 5349730 h 6819900"/>
              <a:gd name="connsiteX2162" fmla="*/ 6320637 w 9915525"/>
              <a:gd name="connsiteY2162" fmla="*/ 5340205 h 6819900"/>
              <a:gd name="connsiteX2163" fmla="*/ 6336968 w 9915525"/>
              <a:gd name="connsiteY2163" fmla="*/ 5380686 h 6819900"/>
              <a:gd name="connsiteX2164" fmla="*/ 6315053 w 9915525"/>
              <a:gd name="connsiteY2164" fmla="*/ 5424473 h 6819900"/>
              <a:gd name="connsiteX2165" fmla="*/ 6287854 w 9915525"/>
              <a:gd name="connsiteY2165" fmla="*/ 5436379 h 6819900"/>
              <a:gd name="connsiteX2166" fmla="*/ 6250215 w 9915525"/>
              <a:gd name="connsiteY2166" fmla="*/ 5424378 h 6819900"/>
              <a:gd name="connsiteX2167" fmla="*/ 879041 w 9915525"/>
              <a:gd name="connsiteY2167" fmla="*/ 5396329 h 6819900"/>
              <a:gd name="connsiteX2168" fmla="*/ 822341 w 9915525"/>
              <a:gd name="connsiteY2168" fmla="*/ 5318073 h 6819900"/>
              <a:gd name="connsiteX2169" fmla="*/ 784759 w 9915525"/>
              <a:gd name="connsiteY2169" fmla="*/ 5265846 h 6819900"/>
              <a:gd name="connsiteX2170" fmla="*/ 767640 w 9915525"/>
              <a:gd name="connsiteY2170" fmla="*/ 5231258 h 6819900"/>
              <a:gd name="connsiteX2171" fmla="*/ 734303 w 9915525"/>
              <a:gd name="connsiteY2171" fmla="*/ 5183688 h 6819900"/>
              <a:gd name="connsiteX2172" fmla="*/ 700965 w 9915525"/>
              <a:gd name="connsiteY2172" fmla="*/ 5139241 h 6819900"/>
              <a:gd name="connsiteX2173" fmla="*/ 677153 w 9915525"/>
              <a:gd name="connsiteY2173" fmla="*/ 5098152 h 6819900"/>
              <a:gd name="connsiteX2174" fmla="*/ 653340 w 9915525"/>
              <a:gd name="connsiteY2174" fmla="*/ 5065140 h 6819900"/>
              <a:gd name="connsiteX2175" fmla="*/ 641434 w 9915525"/>
              <a:gd name="connsiteY2175" fmla="*/ 5034031 h 6819900"/>
              <a:gd name="connsiteX2176" fmla="*/ 641434 w 9915525"/>
              <a:gd name="connsiteY2176" fmla="*/ 5009554 h 6819900"/>
              <a:gd name="connsiteX2177" fmla="*/ 643815 w 9915525"/>
              <a:gd name="connsiteY2177" fmla="*/ 4954443 h 6819900"/>
              <a:gd name="connsiteX2178" fmla="*/ 634290 w 9915525"/>
              <a:gd name="connsiteY2178" fmla="*/ 4924414 h 6819900"/>
              <a:gd name="connsiteX2179" fmla="*/ 615540 w 9915525"/>
              <a:gd name="connsiteY2179" fmla="*/ 4895368 h 6819900"/>
              <a:gd name="connsiteX2180" fmla="*/ 598872 w 9915525"/>
              <a:gd name="connsiteY2180" fmla="*/ 4836073 h 6819900"/>
              <a:gd name="connsiteX2181" fmla="*/ 564372 w 9915525"/>
              <a:gd name="connsiteY2181" fmla="*/ 4748138 h 6819900"/>
              <a:gd name="connsiteX2182" fmla="*/ 531034 w 9915525"/>
              <a:gd name="connsiteY2182" fmla="*/ 4692365 h 6819900"/>
              <a:gd name="connsiteX2183" fmla="*/ 606930 w 9915525"/>
              <a:gd name="connsiteY2183" fmla="*/ 4636051 h 6819900"/>
              <a:gd name="connsiteX2184" fmla="*/ 632313 w 9915525"/>
              <a:gd name="connsiteY2184" fmla="*/ 4623449 h 6819900"/>
              <a:gd name="connsiteX2185" fmla="*/ 599031 w 9915525"/>
              <a:gd name="connsiteY2185" fmla="*/ 4549537 h 6819900"/>
              <a:gd name="connsiteX2186" fmla="*/ 548565 w 9915525"/>
              <a:gd name="connsiteY2186" fmla="*/ 4511530 h 6819900"/>
              <a:gd name="connsiteX2187" fmla="*/ 485367 w 9915525"/>
              <a:gd name="connsiteY2187" fmla="*/ 4473524 h 6819900"/>
              <a:gd name="connsiteX2188" fmla="*/ 439619 w 9915525"/>
              <a:gd name="connsiteY2188" fmla="*/ 4449184 h 6819900"/>
              <a:gd name="connsiteX2189" fmla="*/ 463300 w 9915525"/>
              <a:gd name="connsiteY2189" fmla="*/ 4387705 h 6819900"/>
              <a:gd name="connsiteX2190" fmla="*/ 497574 w 9915525"/>
              <a:gd name="connsiteY2190" fmla="*/ 4361511 h 6819900"/>
              <a:gd name="connsiteX2191" fmla="*/ 542454 w 9915525"/>
              <a:gd name="connsiteY2191" fmla="*/ 4311808 h 6819900"/>
              <a:gd name="connsiteX2192" fmla="*/ 545179 w 9915525"/>
              <a:gd name="connsiteY2192" fmla="*/ 4333224 h 6819900"/>
              <a:gd name="connsiteX2193" fmla="*/ 606398 w 9915525"/>
              <a:gd name="connsiteY2193" fmla="*/ 4391850 h 6819900"/>
              <a:gd name="connsiteX2194" fmla="*/ 609477 w 9915525"/>
              <a:gd name="connsiteY2194" fmla="*/ 4325602 h 6819900"/>
              <a:gd name="connsiteX2195" fmla="*/ 620644 w 9915525"/>
              <a:gd name="connsiteY2195" fmla="*/ 4292211 h 6819900"/>
              <a:gd name="connsiteX2196" fmla="*/ 672390 w 9915525"/>
              <a:gd name="connsiteY2196" fmla="*/ 4309087 h 6819900"/>
              <a:gd name="connsiteX2197" fmla="*/ 687504 w 9915525"/>
              <a:gd name="connsiteY2197" fmla="*/ 4347895 h 6819900"/>
              <a:gd name="connsiteX2198" fmla="*/ 691101 w 9915525"/>
              <a:gd name="connsiteY2198" fmla="*/ 4383352 h 6819900"/>
              <a:gd name="connsiteX2199" fmla="*/ 667480 w 9915525"/>
              <a:gd name="connsiteY2199" fmla="*/ 4397230 h 6819900"/>
              <a:gd name="connsiteX2200" fmla="*/ 650202 w 9915525"/>
              <a:gd name="connsiteY2200" fmla="*/ 4410718 h 6819900"/>
              <a:gd name="connsiteX2201" fmla="*/ 662842 w 9915525"/>
              <a:gd name="connsiteY2201" fmla="*/ 4544868 h 6819900"/>
              <a:gd name="connsiteX2202" fmla="*/ 676021 w 9915525"/>
              <a:gd name="connsiteY2202" fmla="*/ 4580586 h 6819900"/>
              <a:gd name="connsiteX2203" fmla="*/ 691621 w 9915525"/>
              <a:gd name="connsiteY2203" fmla="*/ 4606780 h 6819900"/>
              <a:gd name="connsiteX2204" fmla="*/ 686678 w 9915525"/>
              <a:gd name="connsiteY2204" fmla="*/ 4702030 h 6819900"/>
              <a:gd name="connsiteX2205" fmla="*/ 692027 w 9915525"/>
              <a:gd name="connsiteY2205" fmla="*/ 4762094 h 6819900"/>
              <a:gd name="connsiteX2206" fmla="*/ 709949 w 9915525"/>
              <a:gd name="connsiteY2206" fmla="*/ 4779873 h 6819900"/>
              <a:gd name="connsiteX2207" fmla="*/ 732693 w 9915525"/>
              <a:gd name="connsiteY2207" fmla="*/ 4816330 h 6819900"/>
              <a:gd name="connsiteX2208" fmla="*/ 773148 w 9915525"/>
              <a:gd name="connsiteY2208" fmla="*/ 4888189 h 6819900"/>
              <a:gd name="connsiteX2209" fmla="*/ 786219 w 9915525"/>
              <a:gd name="connsiteY2209" fmla="*/ 4927562 h 6819900"/>
              <a:gd name="connsiteX2210" fmla="*/ 791453 w 9915525"/>
              <a:gd name="connsiteY2210" fmla="*/ 4972175 h 6819900"/>
              <a:gd name="connsiteX2211" fmla="*/ 796215 w 9915525"/>
              <a:gd name="connsiteY2211" fmla="*/ 5040168 h 6819900"/>
              <a:gd name="connsiteX2212" fmla="*/ 815265 w 9915525"/>
              <a:gd name="connsiteY2212" fmla="*/ 5079744 h 6819900"/>
              <a:gd name="connsiteX2213" fmla="*/ 791154 w 9915525"/>
              <a:gd name="connsiteY2213" fmla="*/ 5102080 h 6819900"/>
              <a:gd name="connsiteX2214" fmla="*/ 765926 w 9915525"/>
              <a:gd name="connsiteY2214" fmla="*/ 5138022 h 6819900"/>
              <a:gd name="connsiteX2215" fmla="*/ 777165 w 9915525"/>
              <a:gd name="connsiteY2215" fmla="*/ 5170377 h 6819900"/>
              <a:gd name="connsiteX2216" fmla="*/ 805043 w 9915525"/>
              <a:gd name="connsiteY2216" fmla="*/ 5209508 h 6819900"/>
              <a:gd name="connsiteX2217" fmla="*/ 853365 w 9915525"/>
              <a:gd name="connsiteY2217" fmla="*/ 5278406 h 6819900"/>
              <a:gd name="connsiteX2218" fmla="*/ 872415 w 9915525"/>
              <a:gd name="connsiteY2218" fmla="*/ 5302105 h 6819900"/>
              <a:gd name="connsiteX2219" fmla="*/ 891465 w 9915525"/>
              <a:gd name="connsiteY2219" fmla="*/ 5331651 h 6819900"/>
              <a:gd name="connsiteX2220" fmla="*/ 915278 w 9915525"/>
              <a:gd name="connsiteY2220" fmla="*/ 5382221 h 6819900"/>
              <a:gd name="connsiteX2221" fmla="*/ 879041 w 9915525"/>
              <a:gd name="connsiteY2221" fmla="*/ 5396329 h 6819900"/>
              <a:gd name="connsiteX2222" fmla="*/ 723758 w 9915525"/>
              <a:gd name="connsiteY2222" fmla="*/ 4953664 h 6819900"/>
              <a:gd name="connsiteX2223" fmla="*/ 689535 w 9915525"/>
              <a:gd name="connsiteY2223" fmla="*/ 4873480 h 6819900"/>
              <a:gd name="connsiteX2224" fmla="*/ 672390 w 9915525"/>
              <a:gd name="connsiteY2224" fmla="*/ 4906039 h 6819900"/>
              <a:gd name="connsiteX2225" fmla="*/ 700965 w 9915525"/>
              <a:gd name="connsiteY2225" fmla="*/ 4968730 h 6819900"/>
              <a:gd name="connsiteX2226" fmla="*/ 723758 w 9915525"/>
              <a:gd name="connsiteY2226" fmla="*/ 4953664 h 6819900"/>
              <a:gd name="connsiteX2227" fmla="*/ 9042484 w 9915525"/>
              <a:gd name="connsiteY2227" fmla="*/ 5399666 h 6819900"/>
              <a:gd name="connsiteX2228" fmla="*/ 9038992 w 9915525"/>
              <a:gd name="connsiteY2228" fmla="*/ 5359255 h 6819900"/>
              <a:gd name="connsiteX2229" fmla="*/ 9057664 w 9915525"/>
              <a:gd name="connsiteY2229" fmla="*/ 5380271 h 6819900"/>
              <a:gd name="connsiteX2230" fmla="*/ 9042484 w 9915525"/>
              <a:gd name="connsiteY2230" fmla="*/ 5399666 h 6819900"/>
              <a:gd name="connsiteX2231" fmla="*/ 5892090 w 9915525"/>
              <a:gd name="connsiteY2231" fmla="*/ 5335144 h 6819900"/>
              <a:gd name="connsiteX2232" fmla="*/ 5931006 w 9915525"/>
              <a:gd name="connsiteY2232" fmla="*/ 5322149 h 6819900"/>
              <a:gd name="connsiteX2233" fmla="*/ 5915903 w 9915525"/>
              <a:gd name="connsiteY2233" fmla="*/ 5349730 h 6819900"/>
              <a:gd name="connsiteX2234" fmla="*/ 5892090 w 9915525"/>
              <a:gd name="connsiteY2234" fmla="*/ 5335144 h 6819900"/>
              <a:gd name="connsiteX2235" fmla="*/ 9694748 w 9915525"/>
              <a:gd name="connsiteY2235" fmla="*/ 5328894 h 6819900"/>
              <a:gd name="connsiteX2236" fmla="*/ 9721140 w 9915525"/>
              <a:gd name="connsiteY2236" fmla="*/ 5325124 h 6819900"/>
              <a:gd name="connsiteX2237" fmla="*/ 9706059 w 9915525"/>
              <a:gd name="connsiteY2237" fmla="*/ 5340205 h 6819900"/>
              <a:gd name="connsiteX2238" fmla="*/ 9694748 w 9915525"/>
              <a:gd name="connsiteY2238" fmla="*/ 5328894 h 6819900"/>
              <a:gd name="connsiteX2239" fmla="*/ 9442534 w 9915525"/>
              <a:gd name="connsiteY2239" fmla="*/ 5324114 h 6819900"/>
              <a:gd name="connsiteX2240" fmla="*/ 9440152 w 9915525"/>
              <a:gd name="connsiteY2240" fmla="*/ 5292580 h 6819900"/>
              <a:gd name="connsiteX2241" fmla="*/ 9454440 w 9915525"/>
              <a:gd name="connsiteY2241" fmla="*/ 5307430 h 6819900"/>
              <a:gd name="connsiteX2242" fmla="*/ 9463965 w 9915525"/>
              <a:gd name="connsiteY2242" fmla="*/ 5316393 h 6819900"/>
              <a:gd name="connsiteX2243" fmla="*/ 9473490 w 9915525"/>
              <a:gd name="connsiteY2243" fmla="*/ 5320593 h 6819900"/>
              <a:gd name="connsiteX2244" fmla="*/ 9442534 w 9915525"/>
              <a:gd name="connsiteY2244" fmla="*/ 5324114 h 6819900"/>
              <a:gd name="connsiteX2245" fmla="*/ 9821248 w 9915525"/>
              <a:gd name="connsiteY2245" fmla="*/ 5321000 h 6819900"/>
              <a:gd name="connsiteX2246" fmla="*/ 9836098 w 9915525"/>
              <a:gd name="connsiteY2246" fmla="*/ 5316800 h 6819900"/>
              <a:gd name="connsiteX2247" fmla="*/ 9830115 w 9915525"/>
              <a:gd name="connsiteY2247" fmla="*/ 5330680 h 6819900"/>
              <a:gd name="connsiteX2248" fmla="*/ 9821248 w 9915525"/>
              <a:gd name="connsiteY2248" fmla="*/ 5321000 h 6819900"/>
              <a:gd name="connsiteX2249" fmla="*/ 1605840 w 9915525"/>
              <a:gd name="connsiteY2249" fmla="*/ 5249718 h 6819900"/>
              <a:gd name="connsiteX2250" fmla="*/ 1620128 w 9915525"/>
              <a:gd name="connsiteY2250" fmla="*/ 5235430 h 6819900"/>
              <a:gd name="connsiteX2251" fmla="*/ 1634415 w 9915525"/>
              <a:gd name="connsiteY2251" fmla="*/ 5249718 h 6819900"/>
              <a:gd name="connsiteX2252" fmla="*/ 1620128 w 9915525"/>
              <a:gd name="connsiteY2252" fmla="*/ 5264005 h 6819900"/>
              <a:gd name="connsiteX2253" fmla="*/ 1605840 w 9915525"/>
              <a:gd name="connsiteY2253" fmla="*/ 5249718 h 6819900"/>
              <a:gd name="connsiteX2254" fmla="*/ 9816389 w 9915525"/>
              <a:gd name="connsiteY2254" fmla="*/ 5212411 h 6819900"/>
              <a:gd name="connsiteX2255" fmla="*/ 9808227 w 9915525"/>
              <a:gd name="connsiteY2255" fmla="*/ 5186217 h 6819900"/>
              <a:gd name="connsiteX2256" fmla="*/ 9795390 w 9915525"/>
              <a:gd name="connsiteY2256" fmla="*/ 5063980 h 6819900"/>
              <a:gd name="connsiteX2257" fmla="*/ 9842043 w 9915525"/>
              <a:gd name="connsiteY2257" fmla="*/ 5167632 h 6819900"/>
              <a:gd name="connsiteX2258" fmla="*/ 9832058 w 9915525"/>
              <a:gd name="connsiteY2258" fmla="*/ 5235430 h 6819900"/>
              <a:gd name="connsiteX2259" fmla="*/ 9816389 w 9915525"/>
              <a:gd name="connsiteY2259" fmla="*/ 5212411 h 6819900"/>
              <a:gd name="connsiteX2260" fmla="*/ 9656584 w 9915525"/>
              <a:gd name="connsiteY2260" fmla="*/ 5182503 h 6819900"/>
              <a:gd name="connsiteX2261" fmla="*/ 9659227 w 9915525"/>
              <a:gd name="connsiteY2261" fmla="*/ 5130655 h 6819900"/>
              <a:gd name="connsiteX2262" fmla="*/ 9683040 w 9915525"/>
              <a:gd name="connsiteY2262" fmla="*/ 5148926 h 6819900"/>
              <a:gd name="connsiteX2263" fmla="*/ 9688821 w 9915525"/>
              <a:gd name="connsiteY2263" fmla="*/ 5182264 h 6819900"/>
              <a:gd name="connsiteX2264" fmla="*/ 9656584 w 9915525"/>
              <a:gd name="connsiteY2264" fmla="*/ 5182503 h 6819900"/>
              <a:gd name="connsiteX2265" fmla="*/ 6342146 w 9915525"/>
              <a:gd name="connsiteY2265" fmla="*/ 5105297 h 6819900"/>
              <a:gd name="connsiteX2266" fmla="*/ 6344528 w 9915525"/>
              <a:gd name="connsiteY2266" fmla="*/ 5063980 h 6819900"/>
              <a:gd name="connsiteX2267" fmla="*/ 6358815 w 9915525"/>
              <a:gd name="connsiteY2267" fmla="*/ 5087793 h 6819900"/>
              <a:gd name="connsiteX2268" fmla="*/ 6356434 w 9915525"/>
              <a:gd name="connsiteY2268" fmla="*/ 5110853 h 6819900"/>
              <a:gd name="connsiteX2269" fmla="*/ 6342146 w 9915525"/>
              <a:gd name="connsiteY2269" fmla="*/ 5105297 h 6819900"/>
              <a:gd name="connsiteX2270" fmla="*/ 519990 w 9915525"/>
              <a:gd name="connsiteY2270" fmla="*/ 4249593 h 6819900"/>
              <a:gd name="connsiteX2271" fmla="*/ 495011 w 9915525"/>
              <a:gd name="connsiteY2271" fmla="*/ 4235305 h 6819900"/>
              <a:gd name="connsiteX2272" fmla="*/ 491253 w 9915525"/>
              <a:gd name="connsiteY2272" fmla="*/ 4202068 h 6819900"/>
              <a:gd name="connsiteX2273" fmla="*/ 534116 w 9915525"/>
              <a:gd name="connsiteY2273" fmla="*/ 4202566 h 6819900"/>
              <a:gd name="connsiteX2274" fmla="*/ 567615 w 9915525"/>
              <a:gd name="connsiteY2274" fmla="*/ 4236365 h 6819900"/>
              <a:gd name="connsiteX2275" fmla="*/ 549731 w 9915525"/>
              <a:gd name="connsiteY2275" fmla="*/ 4263880 h 6819900"/>
              <a:gd name="connsiteX2276" fmla="*/ 519990 w 9915525"/>
              <a:gd name="connsiteY2276" fmla="*/ 4249593 h 6819900"/>
              <a:gd name="connsiteX2277" fmla="*/ 396165 w 9915525"/>
              <a:gd name="connsiteY2277" fmla="*/ 4239769 h 6819900"/>
              <a:gd name="connsiteX2278" fmla="*/ 448969 w 9915525"/>
              <a:gd name="connsiteY2278" fmla="*/ 4225938 h 6819900"/>
              <a:gd name="connsiteX2279" fmla="*/ 462517 w 9915525"/>
              <a:gd name="connsiteY2279" fmla="*/ 4245231 h 6819900"/>
              <a:gd name="connsiteX2280" fmla="*/ 396165 w 9915525"/>
              <a:gd name="connsiteY2280" fmla="*/ 4239769 h 6819900"/>
              <a:gd name="connsiteX2281" fmla="*/ 9626489 w 9915525"/>
              <a:gd name="connsiteY2281" fmla="*/ 4236425 h 6819900"/>
              <a:gd name="connsiteX2282" fmla="*/ 9610318 w 9915525"/>
              <a:gd name="connsiteY2282" fmla="*/ 4136145 h 6819900"/>
              <a:gd name="connsiteX2283" fmla="*/ 9617430 w 9915525"/>
              <a:gd name="connsiteY2283" fmla="*/ 4054330 h 6819900"/>
              <a:gd name="connsiteX2284" fmla="*/ 9653597 w 9915525"/>
              <a:gd name="connsiteY2284" fmla="*/ 4169540 h 6819900"/>
              <a:gd name="connsiteX2285" fmla="*/ 9626489 w 9915525"/>
              <a:gd name="connsiteY2285" fmla="*/ 4236425 h 6819900"/>
              <a:gd name="connsiteX2286" fmla="*/ 9810688 w 9915525"/>
              <a:gd name="connsiteY2286" fmla="*/ 4227832 h 6819900"/>
              <a:gd name="connsiteX2287" fmla="*/ 9780670 w 9915525"/>
              <a:gd name="connsiteY2287" fmla="*/ 4210540 h 6819900"/>
              <a:gd name="connsiteX2288" fmla="*/ 9754477 w 9915525"/>
              <a:gd name="connsiteY2288" fmla="*/ 4208159 h 6819900"/>
              <a:gd name="connsiteX2289" fmla="*/ 9740190 w 9915525"/>
              <a:gd name="connsiteY2289" fmla="*/ 4182917 h 6819900"/>
              <a:gd name="connsiteX2290" fmla="*/ 9730665 w 9915525"/>
              <a:gd name="connsiteY2290" fmla="*/ 4159105 h 6819900"/>
              <a:gd name="connsiteX2291" fmla="*/ 9721140 w 9915525"/>
              <a:gd name="connsiteY2291" fmla="*/ 4140617 h 6819900"/>
              <a:gd name="connsiteX2292" fmla="*/ 9730665 w 9915525"/>
              <a:gd name="connsiteY2292" fmla="*/ 4116242 h 6819900"/>
              <a:gd name="connsiteX2293" fmla="*/ 9729554 w 9915525"/>
              <a:gd name="connsiteY2293" fmla="*/ 4054330 h 6819900"/>
              <a:gd name="connsiteX2294" fmla="*/ 9723899 w 9915525"/>
              <a:gd name="connsiteY2294" fmla="*/ 4035280 h 6819900"/>
              <a:gd name="connsiteX2295" fmla="*/ 9720248 w 9915525"/>
              <a:gd name="connsiteY2295" fmla="*/ 4016230 h 6819900"/>
              <a:gd name="connsiteX2296" fmla="*/ 9711615 w 9915525"/>
              <a:gd name="connsiteY2296" fmla="*/ 3962732 h 6819900"/>
              <a:gd name="connsiteX2297" fmla="*/ 9732205 w 9915525"/>
              <a:gd name="connsiteY2297" fmla="*/ 3914618 h 6819900"/>
              <a:gd name="connsiteX2298" fmla="*/ 9774207 w 9915525"/>
              <a:gd name="connsiteY2298" fmla="*/ 3848862 h 6819900"/>
              <a:gd name="connsiteX2299" fmla="*/ 9730366 w 9915525"/>
              <a:gd name="connsiteY2299" fmla="*/ 3849814 h 6819900"/>
              <a:gd name="connsiteX2300" fmla="*/ 9628271 w 9915525"/>
              <a:gd name="connsiteY2300" fmla="*/ 3806981 h 6819900"/>
              <a:gd name="connsiteX2301" fmla="*/ 9587790 w 9915525"/>
              <a:gd name="connsiteY2301" fmla="*/ 3743603 h 6819900"/>
              <a:gd name="connsiteX2302" fmla="*/ 9621127 w 9915525"/>
              <a:gd name="connsiteY2302" fmla="*/ 3726347 h 6819900"/>
              <a:gd name="connsiteX2303" fmla="*/ 9654465 w 9915525"/>
              <a:gd name="connsiteY2303" fmla="*/ 3722016 h 6819900"/>
              <a:gd name="connsiteX2304" fmla="*/ 9702579 w 9915525"/>
              <a:gd name="connsiteY2304" fmla="*/ 3731045 h 6819900"/>
              <a:gd name="connsiteX2305" fmla="*/ 9739415 w 9915525"/>
              <a:gd name="connsiteY2305" fmla="*/ 3738279 h 6819900"/>
              <a:gd name="connsiteX2306" fmla="*/ 9759240 w 9915525"/>
              <a:gd name="connsiteY2306" fmla="*/ 3713720 h 6819900"/>
              <a:gd name="connsiteX2307" fmla="*/ 9785433 w 9915525"/>
              <a:gd name="connsiteY2307" fmla="*/ 3707803 h 6819900"/>
              <a:gd name="connsiteX2308" fmla="*/ 9825914 w 9915525"/>
              <a:gd name="connsiteY2308" fmla="*/ 3754061 h 6819900"/>
              <a:gd name="connsiteX2309" fmla="*/ 9837153 w 9915525"/>
              <a:gd name="connsiteY2309" fmla="*/ 3789789 h 6819900"/>
              <a:gd name="connsiteX2310" fmla="*/ 9840404 w 9915525"/>
              <a:gd name="connsiteY2310" fmla="*/ 3812014 h 6819900"/>
              <a:gd name="connsiteX2311" fmla="*/ 9834131 w 9915525"/>
              <a:gd name="connsiteY2311" fmla="*/ 3838246 h 6819900"/>
              <a:gd name="connsiteX2312" fmla="*/ 9825368 w 9915525"/>
              <a:gd name="connsiteY2312" fmla="*/ 3884912 h 6819900"/>
              <a:gd name="connsiteX2313" fmla="*/ 9837576 w 9915525"/>
              <a:gd name="connsiteY2313" fmla="*/ 3943834 h 6819900"/>
              <a:gd name="connsiteX2314" fmla="*/ 9878240 w 9915525"/>
              <a:gd name="connsiteY2314" fmla="*/ 3974049 h 6819900"/>
              <a:gd name="connsiteX2315" fmla="*/ 9905054 w 9915525"/>
              <a:gd name="connsiteY2315" fmla="*/ 4010759 h 6819900"/>
              <a:gd name="connsiteX2316" fmla="*/ 9894675 w 9915525"/>
              <a:gd name="connsiteY2316" fmla="*/ 4056479 h 6819900"/>
              <a:gd name="connsiteX2317" fmla="*/ 9854489 w 9915525"/>
              <a:gd name="connsiteY2317" fmla="*/ 4043945 h 6819900"/>
              <a:gd name="connsiteX2318" fmla="*/ 9840202 w 9915525"/>
              <a:gd name="connsiteY2318" fmla="*/ 4019675 h 6819900"/>
              <a:gd name="connsiteX2319" fmla="*/ 9825914 w 9915525"/>
              <a:gd name="connsiteY2319" fmla="*/ 3992178 h 6819900"/>
              <a:gd name="connsiteX2320" fmla="*/ 9757976 w 9915525"/>
              <a:gd name="connsiteY2320" fmla="*/ 3960538 h 6819900"/>
              <a:gd name="connsiteX2321" fmla="*/ 9748484 w 9915525"/>
              <a:gd name="connsiteY2321" fmla="*/ 4001183 h 6819900"/>
              <a:gd name="connsiteX2322" fmla="*/ 9762260 w 9915525"/>
              <a:gd name="connsiteY2322" fmla="*/ 4033715 h 6819900"/>
              <a:gd name="connsiteX2323" fmla="*/ 9845480 w 9915525"/>
              <a:gd name="connsiteY2323" fmla="*/ 4080011 h 6819900"/>
              <a:gd name="connsiteX2324" fmla="*/ 9860407 w 9915525"/>
              <a:gd name="connsiteY2324" fmla="*/ 4119729 h 6819900"/>
              <a:gd name="connsiteX2325" fmla="*/ 9844964 w 9915525"/>
              <a:gd name="connsiteY2325" fmla="*/ 4185487 h 6819900"/>
              <a:gd name="connsiteX2326" fmla="*/ 9810688 w 9915525"/>
              <a:gd name="connsiteY2326" fmla="*/ 4227833 h 6819900"/>
              <a:gd name="connsiteX2327" fmla="*/ 415215 w 9915525"/>
              <a:gd name="connsiteY2327" fmla="*/ 4117036 h 6819900"/>
              <a:gd name="connsiteX2328" fmla="*/ 404250 w 9915525"/>
              <a:gd name="connsiteY2328" fmla="*/ 4071313 h 6819900"/>
              <a:gd name="connsiteX2329" fmla="*/ 388769 w 9915525"/>
              <a:gd name="connsiteY2329" fmla="*/ 4013193 h 6819900"/>
              <a:gd name="connsiteX2330" fmla="*/ 375921 w 9915525"/>
              <a:gd name="connsiteY2330" fmla="*/ 3953580 h 6819900"/>
              <a:gd name="connsiteX2331" fmla="*/ 367590 w 9915525"/>
              <a:gd name="connsiteY2331" fmla="*/ 3920418 h 6819900"/>
              <a:gd name="connsiteX2332" fmla="*/ 390840 w 9915525"/>
              <a:gd name="connsiteY2332" fmla="*/ 3892405 h 6819900"/>
              <a:gd name="connsiteX2333" fmla="*/ 429306 w 9915525"/>
              <a:gd name="connsiteY2333" fmla="*/ 3816550 h 6819900"/>
              <a:gd name="connsiteX2334" fmla="*/ 447267 w 9915525"/>
              <a:gd name="connsiteY2334" fmla="*/ 3760657 h 6819900"/>
              <a:gd name="connsiteX2335" fmla="*/ 461223 w 9915525"/>
              <a:gd name="connsiteY2335" fmla="*/ 3779639 h 6819900"/>
              <a:gd name="connsiteX2336" fmla="*/ 479499 w 9915525"/>
              <a:gd name="connsiteY2336" fmla="*/ 3819278 h 6819900"/>
              <a:gd name="connsiteX2337" fmla="*/ 500940 w 9915525"/>
              <a:gd name="connsiteY2337" fmla="*/ 3853091 h 6819900"/>
              <a:gd name="connsiteX2338" fmla="*/ 511595 w 9915525"/>
              <a:gd name="connsiteY2338" fmla="*/ 3880200 h 6819900"/>
              <a:gd name="connsiteX2339" fmla="*/ 502070 w 9915525"/>
              <a:gd name="connsiteY2339" fmla="*/ 3955147 h 6819900"/>
              <a:gd name="connsiteX2340" fmla="*/ 496941 w 9915525"/>
              <a:gd name="connsiteY2340" fmla="*/ 4064489 h 6819900"/>
              <a:gd name="connsiteX2341" fmla="*/ 539804 w 9915525"/>
              <a:gd name="connsiteY2341" fmla="*/ 4066482 h 6819900"/>
              <a:gd name="connsiteX2342" fmla="*/ 567615 w 9915525"/>
              <a:gd name="connsiteY2342" fmla="*/ 4078970 h 6819900"/>
              <a:gd name="connsiteX2343" fmla="*/ 536400 w 9915525"/>
              <a:gd name="connsiteY2343" fmla="*/ 4101955 h 6819900"/>
              <a:gd name="connsiteX2344" fmla="*/ 473900 w 9915525"/>
              <a:gd name="connsiteY2344" fmla="*/ 4130530 h 6819900"/>
              <a:gd name="connsiteX2345" fmla="*/ 415215 w 9915525"/>
              <a:gd name="connsiteY2345" fmla="*/ 4117036 h 6819900"/>
              <a:gd name="connsiteX2346" fmla="*/ 262815 w 9915525"/>
              <a:gd name="connsiteY2346" fmla="*/ 3986993 h 6819900"/>
              <a:gd name="connsiteX2347" fmla="*/ 284246 w 9915525"/>
              <a:gd name="connsiteY2347" fmla="*/ 3951274 h 6819900"/>
              <a:gd name="connsiteX2348" fmla="*/ 274721 w 9915525"/>
              <a:gd name="connsiteY2348" fmla="*/ 4025609 h 6819900"/>
              <a:gd name="connsiteX2349" fmla="*/ 262815 w 9915525"/>
              <a:gd name="connsiteY2349" fmla="*/ 3986993 h 6819900"/>
              <a:gd name="connsiteX2350" fmla="*/ 312821 w 9915525"/>
              <a:gd name="connsiteY2350" fmla="*/ 3854008 h 6819900"/>
              <a:gd name="connsiteX2351" fmla="*/ 310841 w 9915525"/>
              <a:gd name="connsiteY2351" fmla="*/ 3813186 h 6819900"/>
              <a:gd name="connsiteX2352" fmla="*/ 328763 w 9915525"/>
              <a:gd name="connsiteY2352" fmla="*/ 3791215 h 6819900"/>
              <a:gd name="connsiteX2353" fmla="*/ 342587 w 9915525"/>
              <a:gd name="connsiteY2353" fmla="*/ 3749530 h 6819900"/>
              <a:gd name="connsiteX2354" fmla="*/ 367590 w 9915525"/>
              <a:gd name="connsiteY2354" fmla="*/ 3836446 h 6819900"/>
              <a:gd name="connsiteX2355" fmla="*/ 312821 w 9915525"/>
              <a:gd name="connsiteY2355" fmla="*/ 3854008 h 6819900"/>
              <a:gd name="connsiteX2356" fmla="*/ 15035 w 9915525"/>
              <a:gd name="connsiteY2356" fmla="*/ 3762230 h 6819900"/>
              <a:gd name="connsiteX2357" fmla="*/ 9162 w 9915525"/>
              <a:gd name="connsiteY2357" fmla="*/ 3694761 h 6819900"/>
              <a:gd name="connsiteX2358" fmla="*/ 24014 w 9915525"/>
              <a:gd name="connsiteY2358" fmla="*/ 3673330 h 6819900"/>
              <a:gd name="connsiteX2359" fmla="*/ 41794 w 9915525"/>
              <a:gd name="connsiteY2359" fmla="*/ 3736865 h 6819900"/>
              <a:gd name="connsiteX2360" fmla="*/ 27071 w 9915525"/>
              <a:gd name="connsiteY2360" fmla="*/ 3804334 h 6819900"/>
              <a:gd name="connsiteX2361" fmla="*/ 15035 w 9915525"/>
              <a:gd name="connsiteY2361" fmla="*/ 3762230 h 6819900"/>
              <a:gd name="connsiteX2362" fmla="*/ 236621 w 9915525"/>
              <a:gd name="connsiteY2362" fmla="*/ 3714065 h 6819900"/>
              <a:gd name="connsiteX2363" fmla="*/ 205665 w 9915525"/>
              <a:gd name="connsiteY2363" fmla="*/ 3682252 h 6819900"/>
              <a:gd name="connsiteX2364" fmla="*/ 195388 w 9915525"/>
              <a:gd name="connsiteY2364" fmla="*/ 3654280 h 6819900"/>
              <a:gd name="connsiteX2365" fmla="*/ 188244 w 9915525"/>
              <a:gd name="connsiteY2365" fmla="*/ 3582820 h 6819900"/>
              <a:gd name="connsiteX2366" fmla="*/ 184234 w 9915525"/>
              <a:gd name="connsiteY2366" fmla="*/ 3511383 h 6819900"/>
              <a:gd name="connsiteX2367" fmla="*/ 177090 w 9915525"/>
              <a:gd name="connsiteY2367" fmla="*/ 3441788 h 6819900"/>
              <a:gd name="connsiteX2368" fmla="*/ 129303 w 9915525"/>
              <a:gd name="connsiteY2368" fmla="*/ 3327420 h 6819900"/>
              <a:gd name="connsiteX2369" fmla="*/ 100890 w 9915525"/>
              <a:gd name="connsiteY2369" fmla="*/ 3244473 h 6819900"/>
              <a:gd name="connsiteX2370" fmla="*/ 74696 w 9915525"/>
              <a:gd name="connsiteY2370" fmla="*/ 3170224 h 6819900"/>
              <a:gd name="connsiteX2371" fmla="*/ 53265 w 9915525"/>
              <a:gd name="connsiteY2371" fmla="*/ 3144030 h 6819900"/>
              <a:gd name="connsiteX2372" fmla="*/ 82520 w 9915525"/>
              <a:gd name="connsiteY2372" fmla="*/ 3120880 h 6819900"/>
              <a:gd name="connsiteX2373" fmla="*/ 124216 w 9915525"/>
              <a:gd name="connsiteY2373" fmla="*/ 3132786 h 6819900"/>
              <a:gd name="connsiteX2374" fmla="*/ 156873 w 9915525"/>
              <a:gd name="connsiteY2374" fmla="*/ 3158702 h 6819900"/>
              <a:gd name="connsiteX2375" fmla="*/ 177393 w 9915525"/>
              <a:gd name="connsiteY2375" fmla="*/ 3187277 h 6819900"/>
              <a:gd name="connsiteX2376" fmla="*/ 191680 w 9915525"/>
              <a:gd name="connsiteY2376" fmla="*/ 3220332 h 6819900"/>
              <a:gd name="connsiteX2377" fmla="*/ 205665 w 9915525"/>
              <a:gd name="connsiteY2377" fmla="*/ 3255577 h 6819900"/>
              <a:gd name="connsiteX2378" fmla="*/ 222016 w 9915525"/>
              <a:gd name="connsiteY2378" fmla="*/ 3281484 h 6819900"/>
              <a:gd name="connsiteX2379" fmla="*/ 226435 w 9915525"/>
              <a:gd name="connsiteY2379" fmla="*/ 3312928 h 6819900"/>
              <a:gd name="connsiteX2380" fmla="*/ 212466 w 9915525"/>
              <a:gd name="connsiteY2380" fmla="*/ 3377987 h 6819900"/>
              <a:gd name="connsiteX2381" fmla="*/ 231990 w 9915525"/>
              <a:gd name="connsiteY2381" fmla="*/ 3430294 h 6819900"/>
              <a:gd name="connsiteX2382" fmla="*/ 249260 w 9915525"/>
              <a:gd name="connsiteY2382" fmla="*/ 3451019 h 6819900"/>
              <a:gd name="connsiteX2383" fmla="*/ 257967 w 9915525"/>
              <a:gd name="connsiteY2383" fmla="*/ 3467192 h 6819900"/>
              <a:gd name="connsiteX2384" fmla="*/ 268171 w 9915525"/>
              <a:gd name="connsiteY2384" fmla="*/ 3520368 h 6819900"/>
              <a:gd name="connsiteX2385" fmla="*/ 271239 w 9915525"/>
              <a:gd name="connsiteY2385" fmla="*/ 3568629 h 6819900"/>
              <a:gd name="connsiteX2386" fmla="*/ 300915 w 9915525"/>
              <a:gd name="connsiteY2386" fmla="*/ 3670466 h 6819900"/>
              <a:gd name="connsiteX2387" fmla="*/ 236621 w 9915525"/>
              <a:gd name="connsiteY2387" fmla="*/ 3714065 h 6819900"/>
              <a:gd name="connsiteX2388" fmla="*/ 9675896 w 9915525"/>
              <a:gd name="connsiteY2388" fmla="*/ 3466997 h 6819900"/>
              <a:gd name="connsiteX2389" fmla="*/ 9675420 w 9915525"/>
              <a:gd name="connsiteY2389" fmla="*/ 3389485 h 6819900"/>
              <a:gd name="connsiteX2390" fmla="*/ 9675420 w 9915525"/>
              <a:gd name="connsiteY2390" fmla="*/ 3378055 h 6819900"/>
              <a:gd name="connsiteX2391" fmla="*/ 9663990 w 9915525"/>
              <a:gd name="connsiteY2391" fmla="*/ 3359005 h 6819900"/>
              <a:gd name="connsiteX2392" fmla="*/ 9673515 w 9915525"/>
              <a:gd name="connsiteY2392" fmla="*/ 3339955 h 6819900"/>
              <a:gd name="connsiteX2393" fmla="*/ 9683040 w 9915525"/>
              <a:gd name="connsiteY2393" fmla="*/ 3325667 h 6819900"/>
              <a:gd name="connsiteX2394" fmla="*/ 9693127 w 9915525"/>
              <a:gd name="connsiteY2394" fmla="*/ 3311380 h 6819900"/>
              <a:gd name="connsiteX2395" fmla="*/ 9697734 w 9915525"/>
              <a:gd name="connsiteY2395" fmla="*/ 3302513 h 6819900"/>
              <a:gd name="connsiteX2396" fmla="*/ 9724351 w 9915525"/>
              <a:gd name="connsiteY2396" fmla="*/ 3292446 h 6819900"/>
              <a:gd name="connsiteX2397" fmla="*/ 9723522 w 9915525"/>
              <a:gd name="connsiteY2397" fmla="*/ 3308602 h 6819900"/>
              <a:gd name="connsiteX2398" fmla="*/ 9711616 w 9915525"/>
              <a:gd name="connsiteY2398" fmla="*/ 3345511 h 6819900"/>
              <a:gd name="connsiteX2399" fmla="*/ 9702091 w 9915525"/>
              <a:gd name="connsiteY2399" fmla="*/ 3378055 h 6819900"/>
              <a:gd name="connsiteX2400" fmla="*/ 9706853 w 9915525"/>
              <a:gd name="connsiteY2400" fmla="*/ 3425680 h 6819900"/>
              <a:gd name="connsiteX2401" fmla="*/ 9706072 w 9915525"/>
              <a:gd name="connsiteY2401" fmla="*/ 3467524 h 6819900"/>
              <a:gd name="connsiteX2402" fmla="*/ 9689403 w 9915525"/>
              <a:gd name="connsiteY2402" fmla="*/ 3472553 h 6819900"/>
              <a:gd name="connsiteX2403" fmla="*/ 9675895 w 9915525"/>
              <a:gd name="connsiteY2403" fmla="*/ 3466997 h 6819900"/>
              <a:gd name="connsiteX2404" fmla="*/ 9654465 w 9915525"/>
              <a:gd name="connsiteY2404" fmla="*/ 3182792 h 6819900"/>
              <a:gd name="connsiteX2405" fmla="*/ 9644940 w 9915525"/>
              <a:gd name="connsiteY2405" fmla="*/ 3168505 h 6819900"/>
              <a:gd name="connsiteX2406" fmla="*/ 9635415 w 9915525"/>
              <a:gd name="connsiteY2406" fmla="*/ 3155011 h 6819900"/>
              <a:gd name="connsiteX2407" fmla="*/ 9624176 w 9915525"/>
              <a:gd name="connsiteY2407" fmla="*/ 3137771 h 6819900"/>
              <a:gd name="connsiteX2408" fmla="*/ 9653000 w 9915525"/>
              <a:gd name="connsiteY2408" fmla="*/ 3101830 h 6819900"/>
              <a:gd name="connsiteX2409" fmla="*/ 9692565 w 9915525"/>
              <a:gd name="connsiteY2409" fmla="*/ 3087542 h 6819900"/>
              <a:gd name="connsiteX2410" fmla="*/ 9723143 w 9915525"/>
              <a:gd name="connsiteY2410" fmla="*/ 3073255 h 6819900"/>
              <a:gd name="connsiteX2411" fmla="*/ 9735165 w 9915525"/>
              <a:gd name="connsiteY2411" fmla="*/ 3113736 h 6819900"/>
              <a:gd name="connsiteX2412" fmla="*/ 9707456 w 9915525"/>
              <a:gd name="connsiteY2412" fmla="*/ 3168505 h 6819900"/>
              <a:gd name="connsiteX2413" fmla="*/ 9683040 w 9915525"/>
              <a:gd name="connsiteY2413" fmla="*/ 3182792 h 6819900"/>
              <a:gd name="connsiteX2414" fmla="*/ 9662824 w 9915525"/>
              <a:gd name="connsiteY2414" fmla="*/ 3197080 h 6819900"/>
              <a:gd name="connsiteX2415" fmla="*/ 9654465 w 9915525"/>
              <a:gd name="connsiteY2415" fmla="*/ 3182792 h 6819900"/>
              <a:gd name="connsiteX2416" fmla="*/ 224715 w 9915525"/>
              <a:gd name="connsiteY2416" fmla="*/ 3030955 h 6819900"/>
              <a:gd name="connsiteX2417" fmla="*/ 233242 w 9915525"/>
              <a:gd name="connsiteY2417" fmla="*/ 3011959 h 6819900"/>
              <a:gd name="connsiteX2418" fmla="*/ 246284 w 9915525"/>
              <a:gd name="connsiteY2418" fmla="*/ 3038986 h 6819900"/>
              <a:gd name="connsiteX2419" fmla="*/ 224715 w 9915525"/>
              <a:gd name="connsiteY2419" fmla="*/ 3030955 h 6819900"/>
              <a:gd name="connsiteX2420" fmla="*/ 9613190 w 9915525"/>
              <a:gd name="connsiteY2420" fmla="*/ 2971655 h 6819900"/>
              <a:gd name="connsiteX2421" fmla="*/ 9606840 w 9915525"/>
              <a:gd name="connsiteY2421" fmla="*/ 2938998 h 6819900"/>
              <a:gd name="connsiteX2422" fmla="*/ 9592552 w 9915525"/>
              <a:gd name="connsiteY2422" fmla="*/ 2898403 h 6819900"/>
              <a:gd name="connsiteX2423" fmla="*/ 9587790 w 9915525"/>
              <a:gd name="connsiteY2423" fmla="*/ 2806555 h 6819900"/>
              <a:gd name="connsiteX2424" fmla="*/ 9594934 w 9915525"/>
              <a:gd name="connsiteY2424" fmla="*/ 2794649 h 6819900"/>
              <a:gd name="connsiteX2425" fmla="*/ 9678942 w 9915525"/>
              <a:gd name="connsiteY2425" fmla="*/ 2788057 h 6819900"/>
              <a:gd name="connsiteX2426" fmla="*/ 9692565 w 9915525"/>
              <a:gd name="connsiteY2426" fmla="*/ 2859781 h 6819900"/>
              <a:gd name="connsiteX2427" fmla="*/ 9664311 w 9915525"/>
              <a:gd name="connsiteY2427" fmla="*/ 2949102 h 6819900"/>
              <a:gd name="connsiteX2428" fmla="*/ 9613190 w 9915525"/>
              <a:gd name="connsiteY2428" fmla="*/ 2971655 h 6819900"/>
              <a:gd name="connsiteX2429" fmla="*/ 9454440 w 9915525"/>
              <a:gd name="connsiteY2429" fmla="*/ 2454130 h 6819900"/>
              <a:gd name="connsiteX2430" fmla="*/ 9471109 w 9915525"/>
              <a:gd name="connsiteY2430" fmla="*/ 2436893 h 6819900"/>
              <a:gd name="connsiteX2431" fmla="*/ 9487777 w 9915525"/>
              <a:gd name="connsiteY2431" fmla="*/ 2454130 h 6819900"/>
              <a:gd name="connsiteX2432" fmla="*/ 9471109 w 9915525"/>
              <a:gd name="connsiteY2432" fmla="*/ 2471367 h 6819900"/>
              <a:gd name="connsiteX2433" fmla="*/ 9454440 w 9915525"/>
              <a:gd name="connsiteY2433" fmla="*/ 2454130 h 6819900"/>
              <a:gd name="connsiteX2434" fmla="*/ 9433552 w 9915525"/>
              <a:gd name="connsiteY2434" fmla="*/ 2289824 h 6819900"/>
              <a:gd name="connsiteX2435" fmla="*/ 9411891 w 9915525"/>
              <a:gd name="connsiteY2435" fmla="*/ 2225530 h 6819900"/>
              <a:gd name="connsiteX2436" fmla="*/ 9473490 w 9915525"/>
              <a:gd name="connsiteY2436" fmla="*/ 2291264 h 6819900"/>
              <a:gd name="connsiteX2437" fmla="*/ 9433552 w 9915525"/>
              <a:gd name="connsiteY2437" fmla="*/ 2289824 h 6819900"/>
              <a:gd name="connsiteX2438" fmla="*/ 9597315 w 9915525"/>
              <a:gd name="connsiteY2438" fmla="*/ 2258868 h 6819900"/>
              <a:gd name="connsiteX2439" fmla="*/ 9606840 w 9915525"/>
              <a:gd name="connsiteY2439" fmla="*/ 2244580 h 6819900"/>
              <a:gd name="connsiteX2440" fmla="*/ 9616365 w 9915525"/>
              <a:gd name="connsiteY2440" fmla="*/ 2258868 h 6819900"/>
              <a:gd name="connsiteX2441" fmla="*/ 9606840 w 9915525"/>
              <a:gd name="connsiteY2441" fmla="*/ 2273155 h 6819900"/>
              <a:gd name="connsiteX2442" fmla="*/ 9597315 w 9915525"/>
              <a:gd name="connsiteY2442" fmla="*/ 2258868 h 6819900"/>
              <a:gd name="connsiteX2443" fmla="*/ 9374367 w 9915525"/>
              <a:gd name="connsiteY2443" fmla="*/ 2088077 h 6819900"/>
              <a:gd name="connsiteX2444" fmla="*/ 9340626 w 9915525"/>
              <a:gd name="connsiteY2444" fmla="*/ 2054080 h 6819900"/>
              <a:gd name="connsiteX2445" fmla="*/ 9335377 w 9915525"/>
              <a:gd name="connsiteY2445" fmla="*/ 2015980 h 6819900"/>
              <a:gd name="connsiteX2446" fmla="*/ 9349665 w 9915525"/>
              <a:gd name="connsiteY2446" fmla="*/ 1991563 h 6819900"/>
              <a:gd name="connsiteX2447" fmla="*/ 9380694 w 9915525"/>
              <a:gd name="connsiteY2447" fmla="*/ 1979654 h 6819900"/>
              <a:gd name="connsiteX2448" fmla="*/ 9414638 w 9915525"/>
              <a:gd name="connsiteY2448" fmla="*/ 2077798 h 6819900"/>
              <a:gd name="connsiteX2449" fmla="*/ 9374367 w 9915525"/>
              <a:gd name="connsiteY2449" fmla="*/ 2088077 h 6819900"/>
              <a:gd name="connsiteX2450" fmla="*/ 9473490 w 9915525"/>
              <a:gd name="connsiteY2450" fmla="*/ 1839768 h 6819900"/>
              <a:gd name="connsiteX2451" fmla="*/ 9463965 w 9915525"/>
              <a:gd name="connsiteY2451" fmla="*/ 1825480 h 6819900"/>
              <a:gd name="connsiteX2452" fmla="*/ 9454440 w 9915525"/>
              <a:gd name="connsiteY2452" fmla="*/ 1801668 h 6819900"/>
              <a:gd name="connsiteX2453" fmla="*/ 9471830 w 9915525"/>
              <a:gd name="connsiteY2453" fmla="*/ 1777855 h 6819900"/>
              <a:gd name="connsiteX2454" fmla="*/ 9527381 w 9915525"/>
              <a:gd name="connsiteY2454" fmla="*/ 1839283 h 6819900"/>
              <a:gd name="connsiteX2455" fmla="*/ 9473490 w 9915525"/>
              <a:gd name="connsiteY2455" fmla="*/ 1839768 h 6819900"/>
              <a:gd name="connsiteX2456" fmla="*/ 9340140 w 9915525"/>
              <a:gd name="connsiteY2456" fmla="*/ 1797467 h 6819900"/>
              <a:gd name="connsiteX2457" fmla="*/ 9349665 w 9915525"/>
              <a:gd name="connsiteY2457" fmla="*/ 1782618 h 6819900"/>
              <a:gd name="connsiteX2458" fmla="*/ 9359190 w 9915525"/>
              <a:gd name="connsiteY2458" fmla="*/ 1791580 h 6819900"/>
              <a:gd name="connsiteX2459" fmla="*/ 9349665 w 9915525"/>
              <a:gd name="connsiteY2459" fmla="*/ 1806430 h 6819900"/>
              <a:gd name="connsiteX2460" fmla="*/ 9340140 w 9915525"/>
              <a:gd name="connsiteY2460" fmla="*/ 1797467 h 6819900"/>
              <a:gd name="connsiteX2461" fmla="*/ 8762973 w 9915525"/>
              <a:gd name="connsiteY2461" fmla="*/ 1747888 h 6819900"/>
              <a:gd name="connsiteX2462" fmla="*/ 8756734 w 9915525"/>
              <a:gd name="connsiteY2462" fmla="*/ 1723282 h 6819900"/>
              <a:gd name="connsiteX2463" fmla="*/ 8768640 w 9915525"/>
              <a:gd name="connsiteY2463" fmla="*/ 1705624 h 6819900"/>
              <a:gd name="connsiteX2464" fmla="*/ 8782927 w 9915525"/>
              <a:gd name="connsiteY2464" fmla="*/ 1692130 h 6819900"/>
              <a:gd name="connsiteX2465" fmla="*/ 8797215 w 9915525"/>
              <a:gd name="connsiteY2465" fmla="*/ 1682605 h 6819900"/>
              <a:gd name="connsiteX2466" fmla="*/ 8806740 w 9915525"/>
              <a:gd name="connsiteY2466" fmla="*/ 1673080 h 6819900"/>
              <a:gd name="connsiteX2467" fmla="*/ 8804835 w 9915525"/>
              <a:gd name="connsiteY2467" fmla="*/ 1756900 h 6819900"/>
              <a:gd name="connsiteX2468" fmla="*/ 8762973 w 9915525"/>
              <a:gd name="connsiteY2468" fmla="*/ 1747888 h 6819900"/>
              <a:gd name="connsiteX2469" fmla="*/ 9241743 w 9915525"/>
              <a:gd name="connsiteY2469" fmla="*/ 1675461 h 6819900"/>
              <a:gd name="connsiteX2470" fmla="*/ 9239181 w 9915525"/>
              <a:gd name="connsiteY2470" fmla="*/ 1596880 h 6819900"/>
              <a:gd name="connsiteX2471" fmla="*/ 9235321 w 9915525"/>
              <a:gd name="connsiteY2471" fmla="*/ 1492105 h 6819900"/>
              <a:gd name="connsiteX2472" fmla="*/ 9236657 w 9915525"/>
              <a:gd name="connsiteY2472" fmla="*/ 1411619 h 6819900"/>
              <a:gd name="connsiteX2473" fmla="*/ 9244890 w 9915525"/>
              <a:gd name="connsiteY2473" fmla="*/ 1385425 h 6819900"/>
              <a:gd name="connsiteX2474" fmla="*/ 9254415 w 9915525"/>
              <a:gd name="connsiteY2474" fmla="*/ 1368280 h 6819900"/>
              <a:gd name="connsiteX2475" fmla="*/ 9263940 w 9915525"/>
              <a:gd name="connsiteY2475" fmla="*/ 1321674 h 6819900"/>
              <a:gd name="connsiteX2476" fmla="*/ 9279007 w 9915525"/>
              <a:gd name="connsiteY2476" fmla="*/ 1269287 h 6819900"/>
              <a:gd name="connsiteX2477" fmla="*/ 9313314 w 9915525"/>
              <a:gd name="connsiteY2477" fmla="*/ 1289617 h 6819900"/>
              <a:gd name="connsiteX2478" fmla="*/ 9369080 w 9915525"/>
              <a:gd name="connsiteY2478" fmla="*/ 1301122 h 6819900"/>
              <a:gd name="connsiteX2479" fmla="*/ 9416340 w 9915525"/>
              <a:gd name="connsiteY2479" fmla="*/ 1348369 h 6819900"/>
              <a:gd name="connsiteX2480" fmla="*/ 9406041 w 9915525"/>
              <a:gd name="connsiteY2480" fmla="*/ 1411621 h 6819900"/>
              <a:gd name="connsiteX2481" fmla="*/ 9366472 w 9915525"/>
              <a:gd name="connsiteY2481" fmla="*/ 1390752 h 6819900"/>
              <a:gd name="connsiteX2482" fmla="*/ 9343107 w 9915525"/>
              <a:gd name="connsiteY2482" fmla="*/ 1380115 h 6819900"/>
              <a:gd name="connsiteX2483" fmla="*/ 9336742 w 9915525"/>
              <a:gd name="connsiteY2483" fmla="*/ 1408175 h 6819900"/>
              <a:gd name="connsiteX2484" fmla="*/ 9339186 w 9915525"/>
              <a:gd name="connsiteY2484" fmla="*/ 1436821 h 6819900"/>
              <a:gd name="connsiteX2485" fmla="*/ 9393846 w 9915525"/>
              <a:gd name="connsiteY2485" fmla="*/ 1439718 h 6819900"/>
              <a:gd name="connsiteX2486" fmla="*/ 9425865 w 9915525"/>
              <a:gd name="connsiteY2486" fmla="*/ 1433577 h 6819900"/>
              <a:gd name="connsiteX2487" fmla="*/ 9456821 w 9915525"/>
              <a:gd name="connsiteY2487" fmla="*/ 1450564 h 6819900"/>
              <a:gd name="connsiteX2488" fmla="*/ 9490731 w 9915525"/>
              <a:gd name="connsiteY2488" fmla="*/ 1479825 h 6819900"/>
              <a:gd name="connsiteX2489" fmla="*/ 9507399 w 9915525"/>
              <a:gd name="connsiteY2489" fmla="*/ 1511630 h 6819900"/>
              <a:gd name="connsiteX2490" fmla="*/ 9521115 w 9915525"/>
              <a:gd name="connsiteY2490" fmla="*/ 1540216 h 6819900"/>
              <a:gd name="connsiteX2491" fmla="*/ 9534713 w 9915525"/>
              <a:gd name="connsiteY2491" fmla="*/ 1571018 h 6819900"/>
              <a:gd name="connsiteX2492" fmla="*/ 9551312 w 9915525"/>
              <a:gd name="connsiteY2492" fmla="*/ 1654030 h 6819900"/>
              <a:gd name="connsiteX2493" fmla="*/ 9535192 w 9915525"/>
              <a:gd name="connsiteY2493" fmla="*/ 1644165 h 6819900"/>
              <a:gd name="connsiteX2494" fmla="*/ 9494149 w 9915525"/>
              <a:gd name="connsiteY2494" fmla="*/ 1635808 h 6819900"/>
              <a:gd name="connsiteX2495" fmla="*/ 9383191 w 9915525"/>
              <a:gd name="connsiteY2495" fmla="*/ 1629874 h 6819900"/>
              <a:gd name="connsiteX2496" fmla="*/ 9323660 w 9915525"/>
              <a:gd name="connsiteY2496" fmla="*/ 1638910 h 6819900"/>
              <a:gd name="connsiteX2497" fmla="*/ 9340140 w 9915525"/>
              <a:gd name="connsiteY2497" fmla="*/ 1665867 h 6819900"/>
              <a:gd name="connsiteX2498" fmla="*/ 9355957 w 9915525"/>
              <a:gd name="connsiteY2498" fmla="*/ 1693820 h 6819900"/>
              <a:gd name="connsiteX2499" fmla="*/ 9331149 w 9915525"/>
              <a:gd name="connsiteY2499" fmla="*/ 1711333 h 6819900"/>
              <a:gd name="connsiteX2500" fmla="*/ 9282400 w 9915525"/>
              <a:gd name="connsiteY2500" fmla="*/ 1711496 h 6819900"/>
              <a:gd name="connsiteX2501" fmla="*/ 9241743 w 9915525"/>
              <a:gd name="connsiteY2501" fmla="*/ 1675461 h 6819900"/>
              <a:gd name="connsiteX2502" fmla="*/ 9011934 w 9915525"/>
              <a:gd name="connsiteY2502" fmla="*/ 1607063 h 6819900"/>
              <a:gd name="connsiteX2503" fmla="*/ 9035496 w 9915525"/>
              <a:gd name="connsiteY2503" fmla="*/ 1592213 h 6819900"/>
              <a:gd name="connsiteX2504" fmla="*/ 9025815 w 9915525"/>
              <a:gd name="connsiteY2504" fmla="*/ 1615930 h 6819900"/>
              <a:gd name="connsiteX2505" fmla="*/ 9011934 w 9915525"/>
              <a:gd name="connsiteY2505" fmla="*/ 1607063 h 6819900"/>
              <a:gd name="connsiteX2506" fmla="*/ 9076962 w 9915525"/>
              <a:gd name="connsiteY2506" fmla="*/ 1403999 h 6819900"/>
              <a:gd name="connsiteX2507" fmla="*/ 9082835 w 9915525"/>
              <a:gd name="connsiteY2507" fmla="*/ 1365899 h 6819900"/>
              <a:gd name="connsiteX2508" fmla="*/ 9117083 w 9915525"/>
              <a:gd name="connsiteY2508" fmla="*/ 1372761 h 6819900"/>
              <a:gd name="connsiteX2509" fmla="*/ 9108420 w 9915525"/>
              <a:gd name="connsiteY2509" fmla="*/ 1410861 h 6819900"/>
              <a:gd name="connsiteX2510" fmla="*/ 9076962 w 9915525"/>
              <a:gd name="connsiteY2510" fmla="*/ 1403999 h 6819900"/>
              <a:gd name="connsiteX2511" fmla="*/ 9161456 w 9915525"/>
              <a:gd name="connsiteY2511" fmla="*/ 1211327 h 6819900"/>
              <a:gd name="connsiteX2512" fmla="*/ 9148279 w 9915525"/>
              <a:gd name="connsiteY2512" fmla="*/ 1182111 h 6819900"/>
              <a:gd name="connsiteX2513" fmla="*/ 9130590 w 9915525"/>
              <a:gd name="connsiteY2513" fmla="*/ 1158088 h 6819900"/>
              <a:gd name="connsiteX2514" fmla="*/ 9184658 w 9915525"/>
              <a:gd name="connsiteY2514" fmla="*/ 1200579 h 6819900"/>
              <a:gd name="connsiteX2515" fmla="*/ 9173588 w 9915525"/>
              <a:gd name="connsiteY2515" fmla="*/ 1234930 h 6819900"/>
              <a:gd name="connsiteX2516" fmla="*/ 9161456 w 9915525"/>
              <a:gd name="connsiteY2516" fmla="*/ 1211327 h 6819900"/>
              <a:gd name="connsiteX2517" fmla="*/ 8798934 w 9915525"/>
              <a:gd name="connsiteY2517" fmla="*/ 1165874 h 6819900"/>
              <a:gd name="connsiteX2518" fmla="*/ 8816265 w 9915525"/>
              <a:gd name="connsiteY2518" fmla="*/ 1144443 h 6819900"/>
              <a:gd name="connsiteX2519" fmla="*/ 8833596 w 9915525"/>
              <a:gd name="connsiteY2519" fmla="*/ 1165874 h 6819900"/>
              <a:gd name="connsiteX2520" fmla="*/ 8816265 w 9915525"/>
              <a:gd name="connsiteY2520" fmla="*/ 1187305 h 6819900"/>
              <a:gd name="connsiteX2521" fmla="*/ 8798934 w 9915525"/>
              <a:gd name="connsiteY2521" fmla="*/ 1165874 h 6819900"/>
              <a:gd name="connsiteX2522" fmla="*/ 9299266 w 9915525"/>
              <a:gd name="connsiteY2522" fmla="*/ 1169973 h 6819900"/>
              <a:gd name="connsiteX2523" fmla="*/ 9277789 w 9915525"/>
              <a:gd name="connsiteY2523" fmla="*/ 1142151 h 6819900"/>
              <a:gd name="connsiteX2524" fmla="*/ 9273166 w 9915525"/>
              <a:gd name="connsiteY2524" fmla="*/ 1130155 h 6819900"/>
              <a:gd name="connsiteX2525" fmla="*/ 9263940 w 9915525"/>
              <a:gd name="connsiteY2525" fmla="*/ 1106044 h 6819900"/>
              <a:gd name="connsiteX2526" fmla="*/ 9247271 w 9915525"/>
              <a:gd name="connsiteY2526" fmla="*/ 1076049 h 6819900"/>
              <a:gd name="connsiteX2527" fmla="*/ 9187740 w 9915525"/>
              <a:gd name="connsiteY2527" fmla="*/ 1014195 h 6819900"/>
              <a:gd name="connsiteX2528" fmla="*/ 9196232 w 9915525"/>
              <a:gd name="connsiteY2528" fmla="*/ 996805 h 6819900"/>
              <a:gd name="connsiteX2529" fmla="*/ 9210701 w 9915525"/>
              <a:gd name="connsiteY2529" fmla="*/ 972993 h 6819900"/>
              <a:gd name="connsiteX2530" fmla="*/ 9228658 w 9915525"/>
              <a:gd name="connsiteY2530" fmla="*/ 949180 h 6819900"/>
              <a:gd name="connsiteX2531" fmla="*/ 9368715 w 9915525"/>
              <a:gd name="connsiteY2531" fmla="*/ 1088894 h 6819900"/>
              <a:gd name="connsiteX2532" fmla="*/ 9354427 w 9915525"/>
              <a:gd name="connsiteY2532" fmla="*/ 1105025 h 6819900"/>
              <a:gd name="connsiteX2533" fmla="*/ 9340140 w 9915525"/>
              <a:gd name="connsiteY2533" fmla="*/ 1143581 h 6819900"/>
              <a:gd name="connsiteX2534" fmla="*/ 9299266 w 9915525"/>
              <a:gd name="connsiteY2534" fmla="*/ 1169973 h 6819900"/>
              <a:gd name="connsiteX2535" fmla="*/ 8797215 w 9915525"/>
              <a:gd name="connsiteY2535" fmla="*/ 1096818 h 6819900"/>
              <a:gd name="connsiteX2536" fmla="*/ 8806740 w 9915525"/>
              <a:gd name="connsiteY2536" fmla="*/ 1082530 h 6819900"/>
              <a:gd name="connsiteX2537" fmla="*/ 8805347 w 9915525"/>
              <a:gd name="connsiteY2537" fmla="*/ 1017163 h 6819900"/>
              <a:gd name="connsiteX2538" fmla="*/ 8815816 w 9915525"/>
              <a:gd name="connsiteY2538" fmla="*/ 953665 h 6819900"/>
              <a:gd name="connsiteX2539" fmla="*/ 8844272 w 9915525"/>
              <a:gd name="connsiteY2539" fmla="*/ 930928 h 6819900"/>
              <a:gd name="connsiteX2540" fmla="*/ 8898114 w 9915525"/>
              <a:gd name="connsiteY2540" fmla="*/ 891737 h 6819900"/>
              <a:gd name="connsiteX2541" fmla="*/ 8953336 w 9915525"/>
              <a:gd name="connsiteY2541" fmla="*/ 900577 h 6819900"/>
              <a:gd name="connsiteX2542" fmla="*/ 8999456 w 9915525"/>
              <a:gd name="connsiteY2542" fmla="*/ 920605 h 6819900"/>
              <a:gd name="connsiteX2543" fmla="*/ 9054390 w 9915525"/>
              <a:gd name="connsiteY2543" fmla="*/ 955524 h 6819900"/>
              <a:gd name="connsiteX2544" fmla="*/ 9044699 w 9915525"/>
              <a:gd name="connsiteY2544" fmla="*/ 972890 h 6819900"/>
              <a:gd name="connsiteX2545" fmla="*/ 8982370 w 9915525"/>
              <a:gd name="connsiteY2545" fmla="*/ 973478 h 6819900"/>
              <a:gd name="connsiteX2546" fmla="*/ 8866832 w 9915525"/>
              <a:gd name="connsiteY2546" fmla="*/ 1065439 h 6819900"/>
              <a:gd name="connsiteX2547" fmla="*/ 8797215 w 9915525"/>
              <a:gd name="connsiteY2547" fmla="*/ 1096818 h 6819900"/>
              <a:gd name="connsiteX2548" fmla="*/ 8282865 w 9915525"/>
              <a:gd name="connsiteY2548" fmla="*/ 1039538 h 6819900"/>
              <a:gd name="connsiteX2549" fmla="*/ 8274035 w 9915525"/>
              <a:gd name="connsiteY2549" fmla="*/ 1008582 h 6819900"/>
              <a:gd name="connsiteX2550" fmla="*/ 8259992 w 9915525"/>
              <a:gd name="connsiteY2550" fmla="*/ 975231 h 6819900"/>
              <a:gd name="connsiteX2551" fmla="*/ 8232183 w 9915525"/>
              <a:gd name="connsiteY2551" fmla="*/ 949828 h 6819900"/>
              <a:gd name="connsiteX2552" fmla="*/ 8192430 w 9915525"/>
              <a:gd name="connsiteY2552" fmla="*/ 904727 h 6819900"/>
              <a:gd name="connsiteX2553" fmla="*/ 8165769 w 9915525"/>
              <a:gd name="connsiteY2553" fmla="*/ 862035 h 6819900"/>
              <a:gd name="connsiteX2554" fmla="*/ 8182426 w 9915525"/>
              <a:gd name="connsiteY2554" fmla="*/ 825355 h 6819900"/>
              <a:gd name="connsiteX2555" fmla="*/ 8263557 w 9915525"/>
              <a:gd name="connsiteY2555" fmla="*/ 908699 h 6819900"/>
              <a:gd name="connsiteX2556" fmla="*/ 8272909 w 9915525"/>
              <a:gd name="connsiteY2556" fmla="*/ 920605 h 6819900"/>
              <a:gd name="connsiteX2557" fmla="*/ 8294319 w 9915525"/>
              <a:gd name="connsiteY2557" fmla="*/ 999186 h 6819900"/>
              <a:gd name="connsiteX2558" fmla="*/ 8301915 w 9915525"/>
              <a:gd name="connsiteY2558" fmla="*/ 1006330 h 6819900"/>
              <a:gd name="connsiteX2559" fmla="*/ 8311440 w 9915525"/>
              <a:gd name="connsiteY2559" fmla="*/ 1030143 h 6819900"/>
              <a:gd name="connsiteX2560" fmla="*/ 8297153 w 9915525"/>
              <a:gd name="connsiteY2560" fmla="*/ 1053955 h 6819900"/>
              <a:gd name="connsiteX2561" fmla="*/ 8282865 w 9915525"/>
              <a:gd name="connsiteY2561" fmla="*/ 1039538 h 6819900"/>
              <a:gd name="connsiteX2562" fmla="*/ 3351098 w 9915525"/>
              <a:gd name="connsiteY2562" fmla="*/ 995019 h 6819900"/>
              <a:gd name="connsiteX2563" fmla="*/ 3377490 w 9915525"/>
              <a:gd name="connsiteY2563" fmla="*/ 991249 h 6819900"/>
              <a:gd name="connsiteX2564" fmla="*/ 3362409 w 9915525"/>
              <a:gd name="connsiteY2564" fmla="*/ 1006330 h 6819900"/>
              <a:gd name="connsiteX2565" fmla="*/ 3351098 w 9915525"/>
              <a:gd name="connsiteY2565" fmla="*/ 995019 h 6819900"/>
              <a:gd name="connsiteX2566" fmla="*/ 4583990 w 9915525"/>
              <a:gd name="connsiteY2566" fmla="*/ 961880 h 6819900"/>
              <a:gd name="connsiteX2567" fmla="*/ 4577640 w 9915525"/>
              <a:gd name="connsiteY2567" fmla="*/ 937426 h 6819900"/>
              <a:gd name="connsiteX2568" fmla="*/ 4599072 w 9915525"/>
              <a:gd name="connsiteY2568" fmla="*/ 925796 h 6819900"/>
              <a:gd name="connsiteX2569" fmla="*/ 4630541 w 9915525"/>
              <a:gd name="connsiteY2569" fmla="*/ 957875 h 6819900"/>
              <a:gd name="connsiteX2570" fmla="*/ 4583990 w 9915525"/>
              <a:gd name="connsiteY2570" fmla="*/ 961880 h 6819900"/>
              <a:gd name="connsiteX2571" fmla="*/ 8730540 w 9915525"/>
              <a:gd name="connsiteY2571" fmla="*/ 934893 h 6819900"/>
              <a:gd name="connsiteX2572" fmla="*/ 8740779 w 9915525"/>
              <a:gd name="connsiteY2572" fmla="*/ 922431 h 6819900"/>
              <a:gd name="connsiteX2573" fmla="*/ 8751019 w 9915525"/>
              <a:gd name="connsiteY2573" fmla="*/ 934893 h 6819900"/>
              <a:gd name="connsiteX2574" fmla="*/ 8740779 w 9915525"/>
              <a:gd name="connsiteY2574" fmla="*/ 947354 h 6819900"/>
              <a:gd name="connsiteX2575" fmla="*/ 8730540 w 9915525"/>
              <a:gd name="connsiteY2575" fmla="*/ 934893 h 6819900"/>
              <a:gd name="connsiteX2576" fmla="*/ 8275721 w 9915525"/>
              <a:gd name="connsiteY2576" fmla="*/ 744432 h 6819900"/>
              <a:gd name="connsiteX2577" fmla="*/ 8263815 w 9915525"/>
              <a:gd name="connsiteY2577" fmla="*/ 722148 h 6819900"/>
              <a:gd name="connsiteX2578" fmla="*/ 8250094 w 9915525"/>
              <a:gd name="connsiteY2578" fmla="*/ 702000 h 6819900"/>
              <a:gd name="connsiteX2579" fmla="*/ 8259737 w 9915525"/>
              <a:gd name="connsiteY2579" fmla="*/ 663430 h 6819900"/>
              <a:gd name="connsiteX2580" fmla="*/ 8284025 w 9915525"/>
              <a:gd name="connsiteY2580" fmla="*/ 684861 h 6819900"/>
              <a:gd name="connsiteX2581" fmla="*/ 8313810 w 9915525"/>
              <a:gd name="connsiteY2581" fmla="*/ 722456 h 6819900"/>
              <a:gd name="connsiteX2582" fmla="*/ 8326040 w 9915525"/>
              <a:gd name="connsiteY2582" fmla="*/ 748649 h 6819900"/>
              <a:gd name="connsiteX2583" fmla="*/ 8275721 w 9915525"/>
              <a:gd name="connsiteY2583" fmla="*/ 744432 h 6819900"/>
              <a:gd name="connsiteX2584" fmla="*/ 5255598 w 9915525"/>
              <a:gd name="connsiteY2584" fmla="*/ 618976 h 6819900"/>
              <a:gd name="connsiteX2585" fmla="*/ 5282490 w 9915525"/>
              <a:gd name="connsiteY2585" fmla="*/ 615011 h 6819900"/>
              <a:gd name="connsiteX2586" fmla="*/ 5267504 w 9915525"/>
              <a:gd name="connsiteY2586" fmla="*/ 634855 h 6819900"/>
              <a:gd name="connsiteX2587" fmla="*/ 5255598 w 9915525"/>
              <a:gd name="connsiteY2587" fmla="*/ 618976 h 6819900"/>
              <a:gd name="connsiteX2588" fmla="*/ 8145858 w 9915525"/>
              <a:gd name="connsiteY2588" fmla="*/ 503886 h 6819900"/>
              <a:gd name="connsiteX2589" fmla="*/ 8134428 w 9915525"/>
              <a:gd name="connsiteY2589" fmla="*/ 475311 h 6819900"/>
              <a:gd name="connsiteX2590" fmla="*/ 8143959 w 9915525"/>
              <a:gd name="connsiteY2590" fmla="*/ 463405 h 6819900"/>
              <a:gd name="connsiteX2591" fmla="*/ 8159040 w 9915525"/>
              <a:gd name="connsiteY2591" fmla="*/ 476899 h 6819900"/>
              <a:gd name="connsiteX2592" fmla="*/ 8170252 w 9915525"/>
              <a:gd name="connsiteY2592" fmla="*/ 494130 h 6819900"/>
              <a:gd name="connsiteX2593" fmla="*/ 8174452 w 9915525"/>
              <a:gd name="connsiteY2593" fmla="*/ 509211 h 6819900"/>
              <a:gd name="connsiteX2594" fmla="*/ 8145858 w 9915525"/>
              <a:gd name="connsiteY2594" fmla="*/ 503886 h 6819900"/>
              <a:gd name="connsiteX2595" fmla="*/ 5387265 w 9915525"/>
              <a:gd name="connsiteY2595" fmla="*/ 377587 h 6819900"/>
              <a:gd name="connsiteX2596" fmla="*/ 5368215 w 9915525"/>
              <a:gd name="connsiteY2596" fmla="*/ 342132 h 6819900"/>
              <a:gd name="connsiteX2597" fmla="*/ 5349165 w 9915525"/>
              <a:gd name="connsiteY2597" fmla="*/ 308888 h 6819900"/>
              <a:gd name="connsiteX2598" fmla="*/ 5383182 w 9915525"/>
              <a:gd name="connsiteY2598" fmla="*/ 302579 h 6819900"/>
              <a:gd name="connsiteX2599" fmla="*/ 5430514 w 9915525"/>
              <a:gd name="connsiteY2599" fmla="*/ 308608 h 6819900"/>
              <a:gd name="connsiteX2600" fmla="*/ 5491953 w 9915525"/>
              <a:gd name="connsiteY2600" fmla="*/ 331975 h 6819900"/>
              <a:gd name="connsiteX2601" fmla="*/ 5507395 w 9915525"/>
              <a:gd name="connsiteY2601" fmla="*/ 373571 h 6819900"/>
              <a:gd name="connsiteX2602" fmla="*/ 5477630 w 9915525"/>
              <a:gd name="connsiteY2602" fmla="*/ 365829 h 6819900"/>
              <a:gd name="connsiteX2603" fmla="*/ 5428842 w 9915525"/>
              <a:gd name="connsiteY2603" fmla="*/ 367438 h 6819900"/>
              <a:gd name="connsiteX2604" fmla="*/ 5387265 w 9915525"/>
              <a:gd name="connsiteY2604" fmla="*/ 377587 h 6819900"/>
              <a:gd name="connsiteX2605" fmla="*/ 5227523 w 9915525"/>
              <a:gd name="connsiteY2605" fmla="*/ 356844 h 6819900"/>
              <a:gd name="connsiteX2606" fmla="*/ 5253915 w 9915525"/>
              <a:gd name="connsiteY2606" fmla="*/ 353074 h 6819900"/>
              <a:gd name="connsiteX2607" fmla="*/ 5238834 w 9915525"/>
              <a:gd name="connsiteY2607" fmla="*/ 368155 h 6819900"/>
              <a:gd name="connsiteX2608" fmla="*/ 5227523 w 9915525"/>
              <a:gd name="connsiteY2608" fmla="*/ 356844 h 6819900"/>
              <a:gd name="connsiteX2609" fmla="*/ 7968540 w 9915525"/>
              <a:gd name="connsiteY2609" fmla="*/ 349105 h 6819900"/>
              <a:gd name="connsiteX2610" fmla="*/ 7982828 w 9915525"/>
              <a:gd name="connsiteY2610" fmla="*/ 330055 h 6819900"/>
              <a:gd name="connsiteX2611" fmla="*/ 7997115 w 9915525"/>
              <a:gd name="connsiteY2611" fmla="*/ 349105 h 6819900"/>
              <a:gd name="connsiteX2612" fmla="*/ 7982828 w 9915525"/>
              <a:gd name="connsiteY2612" fmla="*/ 368155 h 6819900"/>
              <a:gd name="connsiteX2613" fmla="*/ 7968540 w 9915525"/>
              <a:gd name="connsiteY2613" fmla="*/ 349105 h 6819900"/>
              <a:gd name="connsiteX2614" fmla="*/ 5738562 w 9915525"/>
              <a:gd name="connsiteY2614" fmla="*/ 351486 h 6819900"/>
              <a:gd name="connsiteX2615" fmla="*/ 5738562 w 9915525"/>
              <a:gd name="connsiteY2615" fmla="*/ 337199 h 6819900"/>
              <a:gd name="connsiteX2616" fmla="*/ 5730165 w 9915525"/>
              <a:gd name="connsiteY2616" fmla="*/ 330055 h 6819900"/>
              <a:gd name="connsiteX2617" fmla="*/ 5739419 w 9915525"/>
              <a:gd name="connsiteY2617" fmla="*/ 274957 h 6819900"/>
              <a:gd name="connsiteX2618" fmla="*/ 5806365 w 9915525"/>
              <a:gd name="connsiteY2618" fmla="*/ 288225 h 6819900"/>
              <a:gd name="connsiteX2619" fmla="*/ 5797022 w 9915525"/>
              <a:gd name="connsiteY2619" fmla="*/ 311005 h 6819900"/>
              <a:gd name="connsiteX2620" fmla="*/ 5781701 w 9915525"/>
              <a:gd name="connsiteY2620" fmla="*/ 334817 h 6819900"/>
              <a:gd name="connsiteX2621" fmla="*/ 5738562 w 9915525"/>
              <a:gd name="connsiteY2621" fmla="*/ 351486 h 6819900"/>
              <a:gd name="connsiteX2622" fmla="*/ 7028698 w 9915525"/>
              <a:gd name="connsiteY2622" fmla="*/ 332746 h 6819900"/>
              <a:gd name="connsiteX2623" fmla="*/ 6953351 w 9915525"/>
              <a:gd name="connsiteY2623" fmla="*/ 251780 h 6819900"/>
              <a:gd name="connsiteX2624" fmla="*/ 6965037 w 9915525"/>
              <a:gd name="connsiteY2624" fmla="*/ 194641 h 6819900"/>
              <a:gd name="connsiteX2625" fmla="*/ 7016040 w 9915525"/>
              <a:gd name="connsiteY2625" fmla="*/ 182045 h 6819900"/>
              <a:gd name="connsiteX2626" fmla="*/ 7030328 w 9915525"/>
              <a:gd name="connsiteY2626" fmla="*/ 225280 h 6819900"/>
              <a:gd name="connsiteX2627" fmla="*/ 7044615 w 9915525"/>
              <a:gd name="connsiteY2627" fmla="*/ 260464 h 6819900"/>
              <a:gd name="connsiteX2628" fmla="*/ 7058903 w 9915525"/>
              <a:gd name="connsiteY2628" fmla="*/ 298078 h 6819900"/>
              <a:gd name="connsiteX2629" fmla="*/ 7066046 w 9915525"/>
              <a:gd name="connsiteY2629" fmla="*/ 338056 h 6819900"/>
              <a:gd name="connsiteX2630" fmla="*/ 7028698 w 9915525"/>
              <a:gd name="connsiteY2630" fmla="*/ 332746 h 6819900"/>
              <a:gd name="connsiteX2631" fmla="*/ 5573003 w 9915525"/>
              <a:gd name="connsiteY2631" fmla="*/ 301480 h 6819900"/>
              <a:gd name="connsiteX2632" fmla="*/ 5548628 w 9915525"/>
              <a:gd name="connsiteY2632" fmla="*/ 291955 h 6819900"/>
              <a:gd name="connsiteX2633" fmla="*/ 5530140 w 9915525"/>
              <a:gd name="connsiteY2633" fmla="*/ 279739 h 6819900"/>
              <a:gd name="connsiteX2634" fmla="*/ 5632241 w 9915525"/>
              <a:gd name="connsiteY2634" fmla="*/ 274638 h 6819900"/>
              <a:gd name="connsiteX2635" fmla="*/ 5615289 w 9915525"/>
              <a:gd name="connsiteY2635" fmla="*/ 298313 h 6819900"/>
              <a:gd name="connsiteX2636" fmla="*/ 5573003 w 9915525"/>
              <a:gd name="connsiteY2636" fmla="*/ 301480 h 6819900"/>
              <a:gd name="connsiteX2637" fmla="*/ 5468228 w 9915525"/>
              <a:gd name="connsiteY2637" fmla="*/ 282430 h 6819900"/>
              <a:gd name="connsiteX2638" fmla="*/ 5477190 w 9915525"/>
              <a:gd name="connsiteY2638" fmla="*/ 272905 h 6819900"/>
              <a:gd name="connsiteX2639" fmla="*/ 5492040 w 9915525"/>
              <a:gd name="connsiteY2639" fmla="*/ 282430 h 6819900"/>
              <a:gd name="connsiteX2640" fmla="*/ 5483077 w 9915525"/>
              <a:gd name="connsiteY2640" fmla="*/ 291955 h 6819900"/>
              <a:gd name="connsiteX2641" fmla="*/ 5468228 w 9915525"/>
              <a:gd name="connsiteY2641" fmla="*/ 282430 h 6819900"/>
              <a:gd name="connsiteX2642" fmla="*/ 7168440 w 9915525"/>
              <a:gd name="connsiteY2642" fmla="*/ 268936 h 6819900"/>
              <a:gd name="connsiteX2643" fmla="*/ 7183522 w 9915525"/>
              <a:gd name="connsiteY2643" fmla="*/ 253855 h 6819900"/>
              <a:gd name="connsiteX2644" fmla="*/ 7179751 w 9915525"/>
              <a:gd name="connsiteY2644" fmla="*/ 280247 h 6819900"/>
              <a:gd name="connsiteX2645" fmla="*/ 7168440 w 9915525"/>
              <a:gd name="connsiteY2645" fmla="*/ 268936 h 6819900"/>
              <a:gd name="connsiteX2646" fmla="*/ 7818323 w 9915525"/>
              <a:gd name="connsiteY2646" fmla="*/ 252069 h 6819900"/>
              <a:gd name="connsiteX2647" fmla="*/ 7844715 w 9915525"/>
              <a:gd name="connsiteY2647" fmla="*/ 248299 h 6819900"/>
              <a:gd name="connsiteX2648" fmla="*/ 7829634 w 9915525"/>
              <a:gd name="connsiteY2648" fmla="*/ 263380 h 6819900"/>
              <a:gd name="connsiteX2649" fmla="*/ 7818323 w 9915525"/>
              <a:gd name="connsiteY2649" fmla="*/ 252069 h 6819900"/>
              <a:gd name="connsiteX2650" fmla="*/ 5314264 w 9915525"/>
              <a:gd name="connsiteY2650" fmla="*/ 219877 h 6819900"/>
              <a:gd name="connsiteX2651" fmla="*/ 5338810 w 9915525"/>
              <a:gd name="connsiteY2651" fmla="*/ 191430 h 6819900"/>
              <a:gd name="connsiteX2652" fmla="*/ 5334579 w 9915525"/>
              <a:gd name="connsiteY2652" fmla="*/ 234805 h 6819900"/>
              <a:gd name="connsiteX2653" fmla="*/ 5314264 w 9915525"/>
              <a:gd name="connsiteY2653" fmla="*/ 219877 h 6819900"/>
              <a:gd name="connsiteX2654" fmla="*/ 7485087 w 9915525"/>
              <a:gd name="connsiteY2654" fmla="*/ 189844 h 6819900"/>
              <a:gd name="connsiteX2655" fmla="*/ 7478505 w 9915525"/>
              <a:gd name="connsiteY2655" fmla="*/ 176841 h 6819900"/>
              <a:gd name="connsiteX2656" fmla="*/ 7473802 w 9915525"/>
              <a:gd name="connsiteY2656" fmla="*/ 168130 h 6819900"/>
              <a:gd name="connsiteX2657" fmla="*/ 7463715 w 9915525"/>
              <a:gd name="connsiteY2657" fmla="*/ 149080 h 6819900"/>
              <a:gd name="connsiteX2658" fmla="*/ 7454190 w 9915525"/>
              <a:gd name="connsiteY2658" fmla="*/ 130030 h 6819900"/>
              <a:gd name="connsiteX2659" fmla="*/ 7444665 w 9915525"/>
              <a:gd name="connsiteY2659" fmla="*/ 115742 h 6819900"/>
              <a:gd name="connsiteX2660" fmla="*/ 7458953 w 9915525"/>
              <a:gd name="connsiteY2660" fmla="*/ 101455 h 6819900"/>
              <a:gd name="connsiteX2661" fmla="*/ 7473240 w 9915525"/>
              <a:gd name="connsiteY2661" fmla="*/ 115742 h 6819900"/>
              <a:gd name="connsiteX2662" fmla="*/ 7480677 w 9915525"/>
              <a:gd name="connsiteY2662" fmla="*/ 130030 h 6819900"/>
              <a:gd name="connsiteX2663" fmla="*/ 7503353 w 9915525"/>
              <a:gd name="connsiteY2663" fmla="*/ 190616 h 6819900"/>
              <a:gd name="connsiteX2664" fmla="*/ 7485087 w 9915525"/>
              <a:gd name="connsiteY2664" fmla="*/ 189844 h 6819900"/>
              <a:gd name="connsiteX2665" fmla="*/ 6841745 w 9915525"/>
              <a:gd name="connsiteY2665" fmla="*/ 171634 h 6819900"/>
              <a:gd name="connsiteX2666" fmla="*/ 6844772 w 9915525"/>
              <a:gd name="connsiteY2666" fmla="*/ 130030 h 6819900"/>
              <a:gd name="connsiteX2667" fmla="*/ 6848524 w 9915525"/>
              <a:gd name="connsiteY2667" fmla="*/ 106306 h 6819900"/>
              <a:gd name="connsiteX2668" fmla="*/ 6860249 w 9915525"/>
              <a:gd name="connsiteY2668" fmla="*/ 77036 h 6819900"/>
              <a:gd name="connsiteX2669" fmla="*/ 6894467 w 9915525"/>
              <a:gd name="connsiteY2669" fmla="*/ 62660 h 6819900"/>
              <a:gd name="connsiteX2670" fmla="*/ 6925423 w 9915525"/>
              <a:gd name="connsiteY2670" fmla="*/ 53830 h 6819900"/>
              <a:gd name="connsiteX2671" fmla="*/ 6939840 w 9915525"/>
              <a:gd name="connsiteY2671" fmla="*/ 34780 h 6819900"/>
              <a:gd name="connsiteX2672" fmla="*/ 6970796 w 9915525"/>
              <a:gd name="connsiteY2672" fmla="*/ 15625 h 6819900"/>
              <a:gd name="connsiteX2673" fmla="*/ 7035910 w 9915525"/>
              <a:gd name="connsiteY2673" fmla="*/ 9870 h 6819900"/>
              <a:gd name="connsiteX2674" fmla="*/ 7095441 w 9915525"/>
              <a:gd name="connsiteY2674" fmla="*/ 27736 h 6819900"/>
              <a:gd name="connsiteX2675" fmla="*/ 7120815 w 9915525"/>
              <a:gd name="connsiteY2675" fmla="*/ 57624 h 6819900"/>
              <a:gd name="connsiteX2676" fmla="*/ 7093359 w 9915525"/>
              <a:gd name="connsiteY2676" fmla="*/ 90837 h 6819900"/>
              <a:gd name="connsiteX2677" fmla="*/ 6993296 w 9915525"/>
              <a:gd name="connsiteY2677" fmla="*/ 115846 h 6819900"/>
              <a:gd name="connsiteX2678" fmla="*/ 6886345 w 9915525"/>
              <a:gd name="connsiteY2678" fmla="*/ 104151 h 6819900"/>
              <a:gd name="connsiteX2679" fmla="*/ 6878098 w 9915525"/>
              <a:gd name="connsiteY2679" fmla="*/ 141415 h 6819900"/>
              <a:gd name="connsiteX2680" fmla="*/ 6841745 w 9915525"/>
              <a:gd name="connsiteY2680" fmla="*/ 171634 h 6819900"/>
              <a:gd name="connsiteX2681" fmla="*/ 7287503 w 9915525"/>
              <a:gd name="connsiteY2681" fmla="*/ 158605 h 6819900"/>
              <a:gd name="connsiteX2682" fmla="*/ 7259532 w 9915525"/>
              <a:gd name="connsiteY2682" fmla="*/ 149080 h 6819900"/>
              <a:gd name="connsiteX2683" fmla="*/ 7225590 w 9915525"/>
              <a:gd name="connsiteY2683" fmla="*/ 134792 h 6819900"/>
              <a:gd name="connsiteX2684" fmla="*/ 7195849 w 9915525"/>
              <a:gd name="connsiteY2684" fmla="*/ 120505 h 6819900"/>
              <a:gd name="connsiteX2685" fmla="*/ 7177965 w 9915525"/>
              <a:gd name="connsiteY2685" fmla="*/ 113239 h 6819900"/>
              <a:gd name="connsiteX2686" fmla="*/ 7156534 w 9915525"/>
              <a:gd name="connsiteY2686" fmla="*/ 96570 h 6819900"/>
              <a:gd name="connsiteX2687" fmla="*/ 7187490 w 9915525"/>
              <a:gd name="connsiteY2687" fmla="*/ 48764 h 6819900"/>
              <a:gd name="connsiteX2688" fmla="*/ 7276760 w 9915525"/>
              <a:gd name="connsiteY2688" fmla="*/ 22571 h 6819900"/>
              <a:gd name="connsiteX2689" fmla="*/ 7336117 w 9915525"/>
              <a:gd name="connsiteY2689" fmla="*/ 75768 h 6819900"/>
              <a:gd name="connsiteX2690" fmla="*/ 7326761 w 9915525"/>
              <a:gd name="connsiteY2690" fmla="*/ 156731 h 6819900"/>
              <a:gd name="connsiteX2691" fmla="*/ 7287503 w 9915525"/>
              <a:gd name="connsiteY2691" fmla="*/ 158605 h 6819900"/>
              <a:gd name="connsiteX2692" fmla="*/ 6812027 w 9915525"/>
              <a:gd name="connsiteY2692" fmla="*/ 85749 h 6819900"/>
              <a:gd name="connsiteX2693" fmla="*/ 6824645 w 9915525"/>
              <a:gd name="connsiteY2693" fmla="*/ 76564 h 6819900"/>
              <a:gd name="connsiteX2694" fmla="*/ 6827001 w 9915525"/>
              <a:gd name="connsiteY2694" fmla="*/ 95790 h 6819900"/>
              <a:gd name="connsiteX2695" fmla="*/ 6812027 w 9915525"/>
              <a:gd name="connsiteY2695" fmla="*/ 85749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</a:cxnLst>
            <a:rect l="l" t="t" r="r" b="b"/>
            <a:pathLst>
              <a:path w="9915525" h="6819900">
                <a:moveTo>
                  <a:pt x="2739315" y="6807055"/>
                </a:moveTo>
                <a:cubicBezTo>
                  <a:pt x="2739315" y="6801816"/>
                  <a:pt x="2745744" y="6797530"/>
                  <a:pt x="2753603" y="6797530"/>
                </a:cubicBezTo>
                <a:cubicBezTo>
                  <a:pt x="2761461" y="6797530"/>
                  <a:pt x="2767890" y="6801816"/>
                  <a:pt x="2767890" y="6807055"/>
                </a:cubicBezTo>
                <a:cubicBezTo>
                  <a:pt x="2767890" y="6812294"/>
                  <a:pt x="2761461" y="6816580"/>
                  <a:pt x="2753603" y="6816580"/>
                </a:cubicBezTo>
                <a:cubicBezTo>
                  <a:pt x="2745744" y="6816580"/>
                  <a:pt x="2739315" y="6812294"/>
                  <a:pt x="2739315" y="6807055"/>
                </a:cubicBezTo>
                <a:close/>
                <a:moveTo>
                  <a:pt x="2574310" y="6666561"/>
                </a:moveTo>
                <a:cubicBezTo>
                  <a:pt x="2571997" y="6662633"/>
                  <a:pt x="2567118" y="6645488"/>
                  <a:pt x="2563466" y="6628461"/>
                </a:cubicBezTo>
                <a:cubicBezTo>
                  <a:pt x="2559814" y="6611436"/>
                  <a:pt x="2553856" y="6597505"/>
                  <a:pt x="2550224" y="6597505"/>
                </a:cubicBezTo>
                <a:cubicBezTo>
                  <a:pt x="2546593" y="6597505"/>
                  <a:pt x="2535610" y="6582626"/>
                  <a:pt x="2525816" y="6564441"/>
                </a:cubicBezTo>
                <a:cubicBezTo>
                  <a:pt x="2516023" y="6546256"/>
                  <a:pt x="2504332" y="6533650"/>
                  <a:pt x="2499838" y="6536429"/>
                </a:cubicBezTo>
                <a:cubicBezTo>
                  <a:pt x="2495343" y="6539206"/>
                  <a:pt x="2491665" y="6537200"/>
                  <a:pt x="2491665" y="6531970"/>
                </a:cubicBezTo>
                <a:cubicBezTo>
                  <a:pt x="2491665" y="6526740"/>
                  <a:pt x="2473449" y="6523272"/>
                  <a:pt x="2451184" y="6524264"/>
                </a:cubicBezTo>
                <a:cubicBezTo>
                  <a:pt x="2420749" y="6525620"/>
                  <a:pt x="2410703" y="6522522"/>
                  <a:pt x="2410703" y="6511780"/>
                </a:cubicBezTo>
                <a:cubicBezTo>
                  <a:pt x="2410703" y="6503412"/>
                  <a:pt x="2421153" y="6496283"/>
                  <a:pt x="2435926" y="6494572"/>
                </a:cubicBezTo>
                <a:cubicBezTo>
                  <a:pt x="2464931" y="6491214"/>
                  <a:pt x="2477717" y="6461197"/>
                  <a:pt x="2457344" y="6444289"/>
                </a:cubicBezTo>
                <a:cubicBezTo>
                  <a:pt x="2450027" y="6438217"/>
                  <a:pt x="2444040" y="6427343"/>
                  <a:pt x="2444040" y="6420126"/>
                </a:cubicBezTo>
                <a:cubicBezTo>
                  <a:pt x="2444040" y="6412910"/>
                  <a:pt x="2439754" y="6407005"/>
                  <a:pt x="2434515" y="6407005"/>
                </a:cubicBezTo>
                <a:cubicBezTo>
                  <a:pt x="2429276" y="6407005"/>
                  <a:pt x="2424990" y="6401035"/>
                  <a:pt x="2424990" y="6393737"/>
                </a:cubicBezTo>
                <a:cubicBezTo>
                  <a:pt x="2424990" y="6386439"/>
                  <a:pt x="2418338" y="6377916"/>
                  <a:pt x="2410208" y="6374796"/>
                </a:cubicBezTo>
                <a:cubicBezTo>
                  <a:pt x="2400625" y="6371118"/>
                  <a:pt x="2397799" y="6372962"/>
                  <a:pt x="2402172" y="6380040"/>
                </a:cubicBezTo>
                <a:cubicBezTo>
                  <a:pt x="2406802" y="6387531"/>
                  <a:pt x="2402180" y="6389193"/>
                  <a:pt x="2387438" y="6385338"/>
                </a:cubicBezTo>
                <a:cubicBezTo>
                  <a:pt x="2368847" y="6380477"/>
                  <a:pt x="2366816" y="6382518"/>
                  <a:pt x="2372350" y="6400507"/>
                </a:cubicBezTo>
                <a:cubicBezTo>
                  <a:pt x="2379777" y="6424648"/>
                  <a:pt x="2379728" y="6429796"/>
                  <a:pt x="2371681" y="6471299"/>
                </a:cubicBezTo>
                <a:cubicBezTo>
                  <a:pt x="2368379" y="6488325"/>
                  <a:pt x="2362368" y="6502255"/>
                  <a:pt x="2358323" y="6502255"/>
                </a:cubicBezTo>
                <a:cubicBezTo>
                  <a:pt x="2330123" y="6502255"/>
                  <a:pt x="2244015" y="6434323"/>
                  <a:pt x="2244015" y="6412076"/>
                </a:cubicBezTo>
                <a:cubicBezTo>
                  <a:pt x="2244015" y="6403711"/>
                  <a:pt x="2236514" y="6393790"/>
                  <a:pt x="2227346" y="6390029"/>
                </a:cubicBezTo>
                <a:cubicBezTo>
                  <a:pt x="2218179" y="6386269"/>
                  <a:pt x="2210076" y="6378906"/>
                  <a:pt x="2209340" y="6373668"/>
                </a:cubicBezTo>
                <a:cubicBezTo>
                  <a:pt x="2208605" y="6368429"/>
                  <a:pt x="2205049" y="6350213"/>
                  <a:pt x="2201440" y="6333186"/>
                </a:cubicBezTo>
                <a:cubicBezTo>
                  <a:pt x="2197581" y="6314984"/>
                  <a:pt x="2198693" y="6302230"/>
                  <a:pt x="2204139" y="6302230"/>
                </a:cubicBezTo>
                <a:cubicBezTo>
                  <a:pt x="2224505" y="6302230"/>
                  <a:pt x="2224197" y="6270741"/>
                  <a:pt x="2203594" y="6246527"/>
                </a:cubicBezTo>
                <a:cubicBezTo>
                  <a:pt x="2188487" y="6228772"/>
                  <a:pt x="2174679" y="6222129"/>
                  <a:pt x="2157116" y="6224165"/>
                </a:cubicBezTo>
                <a:cubicBezTo>
                  <a:pt x="2133606" y="6226891"/>
                  <a:pt x="2132190" y="6224756"/>
                  <a:pt x="2133154" y="6188006"/>
                </a:cubicBezTo>
                <a:cubicBezTo>
                  <a:pt x="2133717" y="6166526"/>
                  <a:pt x="2129227" y="6145891"/>
                  <a:pt x="2123176" y="6142151"/>
                </a:cubicBezTo>
                <a:cubicBezTo>
                  <a:pt x="2117126" y="6138412"/>
                  <a:pt x="2109228" y="6123608"/>
                  <a:pt x="2105625" y="6109254"/>
                </a:cubicBezTo>
                <a:cubicBezTo>
                  <a:pt x="2102023" y="6094900"/>
                  <a:pt x="2096300" y="6083155"/>
                  <a:pt x="2092908" y="6083155"/>
                </a:cubicBezTo>
                <a:cubicBezTo>
                  <a:pt x="2089516" y="6083155"/>
                  <a:pt x="2080918" y="6070001"/>
                  <a:pt x="2073802" y="6053924"/>
                </a:cubicBezTo>
                <a:cubicBezTo>
                  <a:pt x="2066685" y="6037848"/>
                  <a:pt x="2050637" y="6014468"/>
                  <a:pt x="2038139" y="6001970"/>
                </a:cubicBezTo>
                <a:cubicBezTo>
                  <a:pt x="2025641" y="5989472"/>
                  <a:pt x="2015481" y="5973693"/>
                  <a:pt x="2015561" y="5966907"/>
                </a:cubicBezTo>
                <a:cubicBezTo>
                  <a:pt x="2015665" y="5958105"/>
                  <a:pt x="2018354" y="5958663"/>
                  <a:pt x="2024940" y="5968855"/>
                </a:cubicBezTo>
                <a:cubicBezTo>
                  <a:pt x="2030018" y="5976713"/>
                  <a:pt x="2034239" y="5978310"/>
                  <a:pt x="2034319" y="5972403"/>
                </a:cubicBezTo>
                <a:cubicBezTo>
                  <a:pt x="2034396" y="5966496"/>
                  <a:pt x="2028036" y="5956327"/>
                  <a:pt x="2020178" y="5949805"/>
                </a:cubicBezTo>
                <a:cubicBezTo>
                  <a:pt x="2012320" y="5943283"/>
                  <a:pt x="2005890" y="5930564"/>
                  <a:pt x="2005890" y="5921540"/>
                </a:cubicBezTo>
                <a:cubicBezTo>
                  <a:pt x="2005890" y="5912516"/>
                  <a:pt x="1997318" y="5897375"/>
                  <a:pt x="1986840" y="5887893"/>
                </a:cubicBezTo>
                <a:cubicBezTo>
                  <a:pt x="1974868" y="5877058"/>
                  <a:pt x="1967790" y="5858556"/>
                  <a:pt x="1967790" y="5838094"/>
                </a:cubicBezTo>
                <a:cubicBezTo>
                  <a:pt x="1967790" y="5812161"/>
                  <a:pt x="1960038" y="5798578"/>
                  <a:pt x="1929690" y="5771333"/>
                </a:cubicBezTo>
                <a:cubicBezTo>
                  <a:pt x="1898166" y="5743034"/>
                  <a:pt x="1891590" y="5730999"/>
                  <a:pt x="1891590" y="5701612"/>
                </a:cubicBezTo>
                <a:cubicBezTo>
                  <a:pt x="1891590" y="5678827"/>
                  <a:pt x="1886468" y="5664128"/>
                  <a:pt x="1877303" y="5660611"/>
                </a:cubicBezTo>
                <a:cubicBezTo>
                  <a:pt x="1866871" y="5656608"/>
                  <a:pt x="1863015" y="5640193"/>
                  <a:pt x="1863015" y="5599796"/>
                </a:cubicBezTo>
                <a:cubicBezTo>
                  <a:pt x="1863015" y="5556251"/>
                  <a:pt x="1858957" y="5540989"/>
                  <a:pt x="1843965" y="5528153"/>
                </a:cubicBezTo>
                <a:cubicBezTo>
                  <a:pt x="1833488" y="5519182"/>
                  <a:pt x="1824915" y="5505117"/>
                  <a:pt x="1824915" y="5496899"/>
                </a:cubicBezTo>
                <a:cubicBezTo>
                  <a:pt x="1824915" y="5488680"/>
                  <a:pt x="1821248" y="5484222"/>
                  <a:pt x="1816766" y="5486992"/>
                </a:cubicBezTo>
                <a:cubicBezTo>
                  <a:pt x="1812284" y="5489762"/>
                  <a:pt x="1810625" y="5481522"/>
                  <a:pt x="1813080" y="5468680"/>
                </a:cubicBezTo>
                <a:cubicBezTo>
                  <a:pt x="1824495" y="5408968"/>
                  <a:pt x="1782812" y="5370493"/>
                  <a:pt x="1757647" y="5417514"/>
                </a:cubicBezTo>
                <a:cubicBezTo>
                  <a:pt x="1747233" y="5436973"/>
                  <a:pt x="1745237" y="5436076"/>
                  <a:pt x="1700162" y="5391678"/>
                </a:cubicBezTo>
                <a:cubicBezTo>
                  <a:pt x="1674479" y="5366381"/>
                  <a:pt x="1653465" y="5340165"/>
                  <a:pt x="1653465" y="5333419"/>
                </a:cubicBezTo>
                <a:cubicBezTo>
                  <a:pt x="1653465" y="5326674"/>
                  <a:pt x="1649179" y="5321155"/>
                  <a:pt x="1643940" y="5321155"/>
                </a:cubicBezTo>
                <a:cubicBezTo>
                  <a:pt x="1638701" y="5321155"/>
                  <a:pt x="1634415" y="5310439"/>
                  <a:pt x="1634415" y="5297343"/>
                </a:cubicBezTo>
                <a:cubicBezTo>
                  <a:pt x="1634415" y="5269368"/>
                  <a:pt x="1637158" y="5268647"/>
                  <a:pt x="1667621" y="5288608"/>
                </a:cubicBezTo>
                <a:cubicBezTo>
                  <a:pt x="1702840" y="5311684"/>
                  <a:pt x="1731479" y="5298461"/>
                  <a:pt x="1727827" y="5260810"/>
                </a:cubicBezTo>
                <a:cubicBezTo>
                  <a:pt x="1725426" y="5236064"/>
                  <a:pt x="1719361" y="5229036"/>
                  <a:pt x="1693946" y="5221554"/>
                </a:cubicBezTo>
                <a:cubicBezTo>
                  <a:pt x="1670670" y="5214702"/>
                  <a:pt x="1662990" y="5207021"/>
                  <a:pt x="1662990" y="5190598"/>
                </a:cubicBezTo>
                <a:cubicBezTo>
                  <a:pt x="1662990" y="5178584"/>
                  <a:pt x="1668695" y="5168755"/>
                  <a:pt x="1675668" y="5168755"/>
                </a:cubicBezTo>
                <a:cubicBezTo>
                  <a:pt x="1682641" y="5168755"/>
                  <a:pt x="1694195" y="5157826"/>
                  <a:pt x="1701345" y="5144466"/>
                </a:cubicBezTo>
                <a:cubicBezTo>
                  <a:pt x="1713374" y="5121990"/>
                  <a:pt x="1712332" y="5118449"/>
                  <a:pt x="1687369" y="5097000"/>
                </a:cubicBezTo>
                <a:cubicBezTo>
                  <a:pt x="1665388" y="5078111"/>
                  <a:pt x="1662533" y="5071245"/>
                  <a:pt x="1671949" y="5059900"/>
                </a:cubicBezTo>
                <a:cubicBezTo>
                  <a:pt x="1678303" y="5052244"/>
                  <a:pt x="1682102" y="5036099"/>
                  <a:pt x="1680390" y="5024023"/>
                </a:cubicBezTo>
                <a:cubicBezTo>
                  <a:pt x="1675768" y="4991415"/>
                  <a:pt x="1630931" y="4992955"/>
                  <a:pt x="1626311" y="5025880"/>
                </a:cubicBezTo>
                <a:cubicBezTo>
                  <a:pt x="1622303" y="5054440"/>
                  <a:pt x="1609838" y="5063639"/>
                  <a:pt x="1574884" y="5063834"/>
                </a:cubicBezTo>
                <a:cubicBezTo>
                  <a:pt x="1553539" y="5063953"/>
                  <a:pt x="1548690" y="5068262"/>
                  <a:pt x="1548690" y="5087112"/>
                </a:cubicBezTo>
                <a:cubicBezTo>
                  <a:pt x="1548690" y="5113322"/>
                  <a:pt x="1571330" y="5140180"/>
                  <a:pt x="1593424" y="5140180"/>
                </a:cubicBezTo>
                <a:cubicBezTo>
                  <a:pt x="1604917" y="5140180"/>
                  <a:pt x="1606892" y="5146827"/>
                  <a:pt x="1602268" y="5169946"/>
                </a:cubicBezTo>
                <a:cubicBezTo>
                  <a:pt x="1598994" y="5186317"/>
                  <a:pt x="1596315" y="5203462"/>
                  <a:pt x="1596315" y="5208046"/>
                </a:cubicBezTo>
                <a:cubicBezTo>
                  <a:pt x="1596315" y="5212630"/>
                  <a:pt x="1588083" y="5216380"/>
                  <a:pt x="1578022" y="5216380"/>
                </a:cubicBezTo>
                <a:cubicBezTo>
                  <a:pt x="1565441" y="5216380"/>
                  <a:pt x="1557769" y="5207457"/>
                  <a:pt x="1553453" y="5187805"/>
                </a:cubicBezTo>
                <a:cubicBezTo>
                  <a:pt x="1550001" y="5172089"/>
                  <a:pt x="1543696" y="5159230"/>
                  <a:pt x="1539441" y="5159230"/>
                </a:cubicBezTo>
                <a:cubicBezTo>
                  <a:pt x="1535186" y="5159230"/>
                  <a:pt x="1529200" y="5149249"/>
                  <a:pt x="1526138" y="5137051"/>
                </a:cubicBezTo>
                <a:cubicBezTo>
                  <a:pt x="1520678" y="5115296"/>
                  <a:pt x="1476830" y="5086715"/>
                  <a:pt x="1469385" y="5100058"/>
                </a:cubicBezTo>
                <a:cubicBezTo>
                  <a:pt x="1459887" y="5117079"/>
                  <a:pt x="1453879" y="5159230"/>
                  <a:pt x="1460951" y="5159230"/>
                </a:cubicBezTo>
                <a:cubicBezTo>
                  <a:pt x="1465281" y="5159230"/>
                  <a:pt x="1476388" y="5176375"/>
                  <a:pt x="1485634" y="5197330"/>
                </a:cubicBezTo>
                <a:cubicBezTo>
                  <a:pt x="1494879" y="5218285"/>
                  <a:pt x="1505926" y="5235430"/>
                  <a:pt x="1510182" y="5235430"/>
                </a:cubicBezTo>
                <a:cubicBezTo>
                  <a:pt x="1514438" y="5235430"/>
                  <a:pt x="1520828" y="5258705"/>
                  <a:pt x="1524382" y="5287151"/>
                </a:cubicBezTo>
                <a:cubicBezTo>
                  <a:pt x="1527936" y="5315598"/>
                  <a:pt x="1537003" y="5343983"/>
                  <a:pt x="1544530" y="5350230"/>
                </a:cubicBezTo>
                <a:cubicBezTo>
                  <a:pt x="1567138" y="5368993"/>
                  <a:pt x="1560317" y="5381107"/>
                  <a:pt x="1530502" y="5375144"/>
                </a:cubicBezTo>
                <a:cubicBezTo>
                  <a:pt x="1511133" y="5371270"/>
                  <a:pt x="1501185" y="5373779"/>
                  <a:pt x="1497463" y="5383478"/>
                </a:cubicBezTo>
                <a:cubicBezTo>
                  <a:pt x="1494534" y="5391111"/>
                  <a:pt x="1481577" y="5397355"/>
                  <a:pt x="1468668" y="5397355"/>
                </a:cubicBezTo>
                <a:cubicBezTo>
                  <a:pt x="1434628" y="5397355"/>
                  <a:pt x="1426627" y="5363984"/>
                  <a:pt x="1453746" y="5335117"/>
                </a:cubicBezTo>
                <a:cubicBezTo>
                  <a:pt x="1465381" y="5322732"/>
                  <a:pt x="1472577" y="5306547"/>
                  <a:pt x="1469739" y="5299149"/>
                </a:cubicBezTo>
                <a:cubicBezTo>
                  <a:pt x="1463847" y="5283795"/>
                  <a:pt x="1424865" y="5270739"/>
                  <a:pt x="1424865" y="5284120"/>
                </a:cubicBezTo>
                <a:cubicBezTo>
                  <a:pt x="1424865" y="5288963"/>
                  <a:pt x="1406649" y="5291777"/>
                  <a:pt x="1384384" y="5290372"/>
                </a:cubicBezTo>
                <a:cubicBezTo>
                  <a:pt x="1348338" y="5288098"/>
                  <a:pt x="1343558" y="5290252"/>
                  <a:pt x="1340756" y="5310034"/>
                </a:cubicBezTo>
                <a:cubicBezTo>
                  <a:pt x="1339025" y="5322254"/>
                  <a:pt x="1343554" y="5339399"/>
                  <a:pt x="1350820" y="5348134"/>
                </a:cubicBezTo>
                <a:cubicBezTo>
                  <a:pt x="1403723" y="5411737"/>
                  <a:pt x="1380341" y="5454974"/>
                  <a:pt x="1324059" y="5397620"/>
                </a:cubicBezTo>
                <a:cubicBezTo>
                  <a:pt x="1305974" y="5379190"/>
                  <a:pt x="1286305" y="5369111"/>
                  <a:pt x="1267703" y="5368742"/>
                </a:cubicBezTo>
                <a:cubicBezTo>
                  <a:pt x="1221248" y="5367819"/>
                  <a:pt x="1205790" y="5349391"/>
                  <a:pt x="1205790" y="5294931"/>
                </a:cubicBezTo>
                <a:cubicBezTo>
                  <a:pt x="1205790" y="5261106"/>
                  <a:pt x="1201584" y="5245379"/>
                  <a:pt x="1191503" y="5241511"/>
                </a:cubicBezTo>
                <a:cubicBezTo>
                  <a:pt x="1183644" y="5238495"/>
                  <a:pt x="1177215" y="5225178"/>
                  <a:pt x="1177215" y="5211916"/>
                </a:cubicBezTo>
                <a:cubicBezTo>
                  <a:pt x="1177215" y="5198656"/>
                  <a:pt x="1172929" y="5187805"/>
                  <a:pt x="1167690" y="5187805"/>
                </a:cubicBezTo>
                <a:cubicBezTo>
                  <a:pt x="1162451" y="5187805"/>
                  <a:pt x="1158165" y="5180207"/>
                  <a:pt x="1158165" y="5170921"/>
                </a:cubicBezTo>
                <a:cubicBezTo>
                  <a:pt x="1158165" y="5161635"/>
                  <a:pt x="1141020" y="5139229"/>
                  <a:pt x="1120065" y="5121130"/>
                </a:cubicBezTo>
                <a:cubicBezTo>
                  <a:pt x="1099110" y="5103031"/>
                  <a:pt x="1081965" y="5081151"/>
                  <a:pt x="1081965" y="5072506"/>
                </a:cubicBezTo>
                <a:cubicBezTo>
                  <a:pt x="1081965" y="5063861"/>
                  <a:pt x="1075625" y="5051526"/>
                  <a:pt x="1067875" y="5045094"/>
                </a:cubicBezTo>
                <a:cubicBezTo>
                  <a:pt x="1049554" y="5029889"/>
                  <a:pt x="1024815" y="4980027"/>
                  <a:pt x="1024815" y="4958304"/>
                </a:cubicBezTo>
                <a:cubicBezTo>
                  <a:pt x="1024815" y="4948941"/>
                  <a:pt x="1020459" y="4938587"/>
                  <a:pt x="1015135" y="4935297"/>
                </a:cubicBezTo>
                <a:cubicBezTo>
                  <a:pt x="1009811" y="4932006"/>
                  <a:pt x="1007566" y="4925897"/>
                  <a:pt x="1010148" y="4921720"/>
                </a:cubicBezTo>
                <a:cubicBezTo>
                  <a:pt x="1012729" y="4917544"/>
                  <a:pt x="1006304" y="4906401"/>
                  <a:pt x="995871" y="4896959"/>
                </a:cubicBezTo>
                <a:cubicBezTo>
                  <a:pt x="985438" y="4887516"/>
                  <a:pt x="974229" y="4863079"/>
                  <a:pt x="970962" y="4842653"/>
                </a:cubicBezTo>
                <a:cubicBezTo>
                  <a:pt x="967094" y="4818460"/>
                  <a:pt x="957183" y="4800376"/>
                  <a:pt x="942532" y="4790776"/>
                </a:cubicBezTo>
                <a:cubicBezTo>
                  <a:pt x="922816" y="4777858"/>
                  <a:pt x="920040" y="4768602"/>
                  <a:pt x="920040" y="4715784"/>
                </a:cubicBezTo>
                <a:cubicBezTo>
                  <a:pt x="920040" y="4682644"/>
                  <a:pt x="915754" y="4652880"/>
                  <a:pt x="910515" y="4649643"/>
                </a:cubicBezTo>
                <a:cubicBezTo>
                  <a:pt x="897416" y="4641547"/>
                  <a:pt x="898498" y="4609198"/>
                  <a:pt x="912019" y="4604691"/>
                </a:cubicBezTo>
                <a:cubicBezTo>
                  <a:pt x="935496" y="4596866"/>
                  <a:pt x="909980" y="4553635"/>
                  <a:pt x="863182" y="4521946"/>
                </a:cubicBezTo>
                <a:cubicBezTo>
                  <a:pt x="815904" y="4489932"/>
                  <a:pt x="815265" y="4488835"/>
                  <a:pt x="815265" y="4439768"/>
                </a:cubicBezTo>
                <a:cubicBezTo>
                  <a:pt x="815265" y="4407184"/>
                  <a:pt x="810339" y="4385950"/>
                  <a:pt x="800978" y="4378180"/>
                </a:cubicBezTo>
                <a:cubicBezTo>
                  <a:pt x="793119" y="4371658"/>
                  <a:pt x="786690" y="4353989"/>
                  <a:pt x="786690" y="4338914"/>
                </a:cubicBezTo>
                <a:cubicBezTo>
                  <a:pt x="786690" y="4323839"/>
                  <a:pt x="782119" y="4311505"/>
                  <a:pt x="776532" y="4311505"/>
                </a:cubicBezTo>
                <a:cubicBezTo>
                  <a:pt x="770946" y="4311505"/>
                  <a:pt x="767731" y="4299718"/>
                  <a:pt x="769389" y="4285311"/>
                </a:cubicBezTo>
                <a:cubicBezTo>
                  <a:pt x="771501" y="4266953"/>
                  <a:pt x="765326" y="4252757"/>
                  <a:pt x="748747" y="4237853"/>
                </a:cubicBezTo>
                <a:cubicBezTo>
                  <a:pt x="730080" y="4221073"/>
                  <a:pt x="725327" y="4208017"/>
                  <a:pt x="726211" y="4175941"/>
                </a:cubicBezTo>
                <a:cubicBezTo>
                  <a:pt x="726827" y="4153584"/>
                  <a:pt x="724613" y="4133150"/>
                  <a:pt x="721292" y="4130530"/>
                </a:cubicBezTo>
                <a:cubicBezTo>
                  <a:pt x="707940" y="4120001"/>
                  <a:pt x="672390" y="4033262"/>
                  <a:pt x="672390" y="4011213"/>
                </a:cubicBezTo>
                <a:cubicBezTo>
                  <a:pt x="672390" y="3998256"/>
                  <a:pt x="668104" y="3987655"/>
                  <a:pt x="662865" y="3987655"/>
                </a:cubicBezTo>
                <a:cubicBezTo>
                  <a:pt x="657626" y="3987655"/>
                  <a:pt x="653340" y="3964889"/>
                  <a:pt x="653340" y="3937064"/>
                </a:cubicBezTo>
                <a:cubicBezTo>
                  <a:pt x="653340" y="3897756"/>
                  <a:pt x="648560" y="3881348"/>
                  <a:pt x="631909" y="3863496"/>
                </a:cubicBezTo>
                <a:cubicBezTo>
                  <a:pt x="620122" y="3850859"/>
                  <a:pt x="609689" y="3833978"/>
                  <a:pt x="608725" y="3825981"/>
                </a:cubicBezTo>
                <a:cubicBezTo>
                  <a:pt x="598060" y="3737513"/>
                  <a:pt x="591030" y="3704909"/>
                  <a:pt x="580306" y="3694185"/>
                </a:cubicBezTo>
                <a:cubicBezTo>
                  <a:pt x="573326" y="3687205"/>
                  <a:pt x="567615" y="3675371"/>
                  <a:pt x="567615" y="3667887"/>
                </a:cubicBezTo>
                <a:cubicBezTo>
                  <a:pt x="567615" y="3660403"/>
                  <a:pt x="563329" y="3654280"/>
                  <a:pt x="558090" y="3654280"/>
                </a:cubicBezTo>
                <a:cubicBezTo>
                  <a:pt x="552851" y="3654280"/>
                  <a:pt x="548565" y="3634992"/>
                  <a:pt x="548565" y="3611417"/>
                </a:cubicBezTo>
                <a:cubicBezTo>
                  <a:pt x="548565" y="3586431"/>
                  <a:pt x="544168" y="3568555"/>
                  <a:pt x="538021" y="3568555"/>
                </a:cubicBezTo>
                <a:cubicBezTo>
                  <a:pt x="532222" y="3568555"/>
                  <a:pt x="529790" y="3562528"/>
                  <a:pt x="532616" y="3555162"/>
                </a:cubicBezTo>
                <a:cubicBezTo>
                  <a:pt x="535443" y="3547797"/>
                  <a:pt x="529472" y="3534274"/>
                  <a:pt x="519348" y="3525111"/>
                </a:cubicBezTo>
                <a:cubicBezTo>
                  <a:pt x="508641" y="3515422"/>
                  <a:pt x="500940" y="3496010"/>
                  <a:pt x="500940" y="3478711"/>
                </a:cubicBezTo>
                <a:cubicBezTo>
                  <a:pt x="500940" y="3462353"/>
                  <a:pt x="494865" y="3440295"/>
                  <a:pt x="487440" y="3429694"/>
                </a:cubicBezTo>
                <a:cubicBezTo>
                  <a:pt x="480014" y="3419093"/>
                  <a:pt x="471025" y="3393494"/>
                  <a:pt x="467463" y="3372806"/>
                </a:cubicBezTo>
                <a:cubicBezTo>
                  <a:pt x="459425" y="3326118"/>
                  <a:pt x="441828" y="3282805"/>
                  <a:pt x="430898" y="3282805"/>
                </a:cubicBezTo>
                <a:cubicBezTo>
                  <a:pt x="426365" y="3282805"/>
                  <a:pt x="424407" y="3267803"/>
                  <a:pt x="426548" y="3249467"/>
                </a:cubicBezTo>
                <a:cubicBezTo>
                  <a:pt x="428688" y="3231132"/>
                  <a:pt x="427015" y="3216130"/>
                  <a:pt x="422827" y="3216130"/>
                </a:cubicBezTo>
                <a:cubicBezTo>
                  <a:pt x="418641" y="3216130"/>
                  <a:pt x="415215" y="3207558"/>
                  <a:pt x="415215" y="3197080"/>
                </a:cubicBezTo>
                <a:cubicBezTo>
                  <a:pt x="415215" y="3186603"/>
                  <a:pt x="411123" y="3178030"/>
                  <a:pt x="406122" y="3178030"/>
                </a:cubicBezTo>
                <a:cubicBezTo>
                  <a:pt x="401120" y="3178030"/>
                  <a:pt x="394214" y="3163028"/>
                  <a:pt x="390774" y="3144692"/>
                </a:cubicBezTo>
                <a:cubicBezTo>
                  <a:pt x="387334" y="3126357"/>
                  <a:pt x="380711" y="3111355"/>
                  <a:pt x="376055" y="3111355"/>
                </a:cubicBezTo>
                <a:cubicBezTo>
                  <a:pt x="371399" y="3111355"/>
                  <a:pt x="367590" y="3102648"/>
                  <a:pt x="367590" y="3092006"/>
                </a:cubicBezTo>
                <a:cubicBezTo>
                  <a:pt x="367590" y="3081364"/>
                  <a:pt x="361161" y="3070190"/>
                  <a:pt x="353303" y="3067175"/>
                </a:cubicBezTo>
                <a:cubicBezTo>
                  <a:pt x="345401" y="3064142"/>
                  <a:pt x="339015" y="3049998"/>
                  <a:pt x="339015" y="3035527"/>
                </a:cubicBezTo>
                <a:cubicBezTo>
                  <a:pt x="339015" y="3004046"/>
                  <a:pt x="300020" y="2958955"/>
                  <a:pt x="272795" y="2958955"/>
                </a:cubicBezTo>
                <a:cubicBezTo>
                  <a:pt x="262067" y="2958955"/>
                  <a:pt x="253290" y="2952883"/>
                  <a:pt x="253290" y="2945461"/>
                </a:cubicBezTo>
                <a:cubicBezTo>
                  <a:pt x="253290" y="2938040"/>
                  <a:pt x="248233" y="2930282"/>
                  <a:pt x="242051" y="2928221"/>
                </a:cubicBezTo>
                <a:cubicBezTo>
                  <a:pt x="235870" y="2926161"/>
                  <a:pt x="233533" y="2917387"/>
                  <a:pt x="236857" y="2908723"/>
                </a:cubicBezTo>
                <a:cubicBezTo>
                  <a:pt x="241947" y="2895461"/>
                  <a:pt x="247618" y="2894614"/>
                  <a:pt x="272731" y="2903369"/>
                </a:cubicBezTo>
                <a:cubicBezTo>
                  <a:pt x="297244" y="2911914"/>
                  <a:pt x="305351" y="2910976"/>
                  <a:pt x="318220" y="2898107"/>
                </a:cubicBezTo>
                <a:cubicBezTo>
                  <a:pt x="331109" y="2885218"/>
                  <a:pt x="331806" y="2879126"/>
                  <a:pt x="322160" y="2863680"/>
                </a:cubicBezTo>
                <a:cubicBezTo>
                  <a:pt x="315714" y="2853359"/>
                  <a:pt x="310440" y="2834997"/>
                  <a:pt x="310440" y="2822877"/>
                </a:cubicBezTo>
                <a:cubicBezTo>
                  <a:pt x="310440" y="2810757"/>
                  <a:pt x="306484" y="2796768"/>
                  <a:pt x="301649" y="2791791"/>
                </a:cubicBezTo>
                <a:cubicBezTo>
                  <a:pt x="296814" y="2786815"/>
                  <a:pt x="288440" y="2742023"/>
                  <a:pt x="283040" y="2692255"/>
                </a:cubicBezTo>
                <a:cubicBezTo>
                  <a:pt x="273548" y="2604766"/>
                  <a:pt x="255045" y="2521092"/>
                  <a:pt x="243022" y="2511280"/>
                </a:cubicBezTo>
                <a:cubicBezTo>
                  <a:pt x="239812" y="2508661"/>
                  <a:pt x="234587" y="2490062"/>
                  <a:pt x="231411" y="2469949"/>
                </a:cubicBezTo>
                <a:cubicBezTo>
                  <a:pt x="228235" y="2449836"/>
                  <a:pt x="220139" y="2426756"/>
                  <a:pt x="213419" y="2418659"/>
                </a:cubicBezTo>
                <a:cubicBezTo>
                  <a:pt x="195829" y="2397464"/>
                  <a:pt x="202233" y="2204733"/>
                  <a:pt x="220881" y="2194101"/>
                </a:cubicBezTo>
                <a:cubicBezTo>
                  <a:pt x="228228" y="2189911"/>
                  <a:pt x="234240" y="2172153"/>
                  <a:pt x="234240" y="2154638"/>
                </a:cubicBezTo>
                <a:cubicBezTo>
                  <a:pt x="234240" y="2135118"/>
                  <a:pt x="239770" y="2120671"/>
                  <a:pt x="248528" y="2117311"/>
                </a:cubicBezTo>
                <a:cubicBezTo>
                  <a:pt x="256386" y="2114295"/>
                  <a:pt x="262815" y="2103646"/>
                  <a:pt x="262815" y="2093645"/>
                </a:cubicBezTo>
                <a:cubicBezTo>
                  <a:pt x="262815" y="2083645"/>
                  <a:pt x="269244" y="2070127"/>
                  <a:pt x="277103" y="2063605"/>
                </a:cubicBezTo>
                <a:cubicBezTo>
                  <a:pt x="284961" y="2057083"/>
                  <a:pt x="291390" y="2039938"/>
                  <a:pt x="291390" y="2025505"/>
                </a:cubicBezTo>
                <a:cubicBezTo>
                  <a:pt x="291390" y="1990231"/>
                  <a:pt x="307019" y="1979459"/>
                  <a:pt x="363180" y="1976025"/>
                </a:cubicBezTo>
                <a:cubicBezTo>
                  <a:pt x="431082" y="1971872"/>
                  <a:pt x="448061" y="1953479"/>
                  <a:pt x="440011" y="1892795"/>
                </a:cubicBezTo>
                <a:cubicBezTo>
                  <a:pt x="434563" y="1851723"/>
                  <a:pt x="436422" y="1842496"/>
                  <a:pt x="453009" y="1828294"/>
                </a:cubicBezTo>
                <a:cubicBezTo>
                  <a:pt x="463655" y="1819179"/>
                  <a:pt x="472365" y="1806992"/>
                  <a:pt x="472365" y="1801211"/>
                </a:cubicBezTo>
                <a:cubicBezTo>
                  <a:pt x="472365" y="1795430"/>
                  <a:pt x="483081" y="1780634"/>
                  <a:pt x="496178" y="1768330"/>
                </a:cubicBezTo>
                <a:cubicBezTo>
                  <a:pt x="509274" y="1756026"/>
                  <a:pt x="519990" y="1738659"/>
                  <a:pt x="519990" y="1729736"/>
                </a:cubicBezTo>
                <a:cubicBezTo>
                  <a:pt x="519990" y="1720813"/>
                  <a:pt x="526419" y="1708177"/>
                  <a:pt x="534278" y="1701655"/>
                </a:cubicBezTo>
                <a:cubicBezTo>
                  <a:pt x="542136" y="1695133"/>
                  <a:pt x="548565" y="1683893"/>
                  <a:pt x="548565" y="1676676"/>
                </a:cubicBezTo>
                <a:cubicBezTo>
                  <a:pt x="548565" y="1669460"/>
                  <a:pt x="552466" y="1663555"/>
                  <a:pt x="557235" y="1663555"/>
                </a:cubicBezTo>
                <a:cubicBezTo>
                  <a:pt x="562003" y="1663555"/>
                  <a:pt x="568940" y="1627122"/>
                  <a:pt x="572649" y="1582593"/>
                </a:cubicBezTo>
                <a:cubicBezTo>
                  <a:pt x="576358" y="1538063"/>
                  <a:pt x="583173" y="1501630"/>
                  <a:pt x="587792" y="1501630"/>
                </a:cubicBezTo>
                <a:cubicBezTo>
                  <a:pt x="592411" y="1501630"/>
                  <a:pt x="596190" y="1496155"/>
                  <a:pt x="596190" y="1489464"/>
                </a:cubicBezTo>
                <a:cubicBezTo>
                  <a:pt x="596190" y="1476269"/>
                  <a:pt x="649904" y="1425430"/>
                  <a:pt x="663845" y="1425430"/>
                </a:cubicBezTo>
                <a:cubicBezTo>
                  <a:pt x="668545" y="1425430"/>
                  <a:pt x="672390" y="1420960"/>
                  <a:pt x="672390" y="1415497"/>
                </a:cubicBezTo>
                <a:cubicBezTo>
                  <a:pt x="672390" y="1410034"/>
                  <a:pt x="691678" y="1384943"/>
                  <a:pt x="715253" y="1359740"/>
                </a:cubicBezTo>
                <a:cubicBezTo>
                  <a:pt x="738827" y="1334537"/>
                  <a:pt x="758115" y="1310934"/>
                  <a:pt x="758115" y="1307289"/>
                </a:cubicBezTo>
                <a:cubicBezTo>
                  <a:pt x="758115" y="1299413"/>
                  <a:pt x="819639" y="1234930"/>
                  <a:pt x="827154" y="1234930"/>
                </a:cubicBezTo>
                <a:cubicBezTo>
                  <a:pt x="834787" y="1234930"/>
                  <a:pt x="891465" y="1184073"/>
                  <a:pt x="891465" y="1177225"/>
                </a:cubicBezTo>
                <a:cubicBezTo>
                  <a:pt x="891465" y="1160952"/>
                  <a:pt x="1006555" y="1053955"/>
                  <a:pt x="1024058" y="1053955"/>
                </a:cubicBezTo>
                <a:cubicBezTo>
                  <a:pt x="1034952" y="1053955"/>
                  <a:pt x="1043865" y="1049958"/>
                  <a:pt x="1043865" y="1045072"/>
                </a:cubicBezTo>
                <a:cubicBezTo>
                  <a:pt x="1043865" y="1040186"/>
                  <a:pt x="1053309" y="1033191"/>
                  <a:pt x="1064852" y="1029528"/>
                </a:cubicBezTo>
                <a:cubicBezTo>
                  <a:pt x="1076395" y="1025864"/>
                  <a:pt x="1091703" y="1017003"/>
                  <a:pt x="1098870" y="1009836"/>
                </a:cubicBezTo>
                <a:cubicBezTo>
                  <a:pt x="1106037" y="1002669"/>
                  <a:pt x="1126596" y="996805"/>
                  <a:pt x="1144558" y="996805"/>
                </a:cubicBezTo>
                <a:cubicBezTo>
                  <a:pt x="1162519" y="996805"/>
                  <a:pt x="1177215" y="992519"/>
                  <a:pt x="1177215" y="987280"/>
                </a:cubicBezTo>
                <a:cubicBezTo>
                  <a:pt x="1177215" y="982041"/>
                  <a:pt x="1187330" y="977755"/>
                  <a:pt x="1199693" y="977755"/>
                </a:cubicBezTo>
                <a:cubicBezTo>
                  <a:pt x="1212552" y="977755"/>
                  <a:pt x="1229825" y="967564"/>
                  <a:pt x="1240054" y="953943"/>
                </a:cubicBezTo>
                <a:cubicBezTo>
                  <a:pt x="1249889" y="940846"/>
                  <a:pt x="1265186" y="930130"/>
                  <a:pt x="1274046" y="930130"/>
                </a:cubicBezTo>
                <a:cubicBezTo>
                  <a:pt x="1282905" y="930130"/>
                  <a:pt x="1296584" y="923701"/>
                  <a:pt x="1304442" y="915843"/>
                </a:cubicBezTo>
                <a:cubicBezTo>
                  <a:pt x="1312300" y="907984"/>
                  <a:pt x="1321603" y="901555"/>
                  <a:pt x="1325114" y="901555"/>
                </a:cubicBezTo>
                <a:cubicBezTo>
                  <a:pt x="1328626" y="901555"/>
                  <a:pt x="1345005" y="895215"/>
                  <a:pt x="1361513" y="887465"/>
                </a:cubicBezTo>
                <a:cubicBezTo>
                  <a:pt x="1397895" y="870386"/>
                  <a:pt x="1516550" y="853712"/>
                  <a:pt x="1659197" y="845632"/>
                </a:cubicBezTo>
                <a:cubicBezTo>
                  <a:pt x="1762570" y="839777"/>
                  <a:pt x="1787740" y="831954"/>
                  <a:pt x="1808720" y="799161"/>
                </a:cubicBezTo>
                <a:cubicBezTo>
                  <a:pt x="1812909" y="792613"/>
                  <a:pt x="1821751" y="787255"/>
                  <a:pt x="1828369" y="787255"/>
                </a:cubicBezTo>
                <a:cubicBezTo>
                  <a:pt x="1834987" y="787255"/>
                  <a:pt x="1852721" y="774396"/>
                  <a:pt x="1867778" y="758680"/>
                </a:cubicBezTo>
                <a:cubicBezTo>
                  <a:pt x="1882835" y="742964"/>
                  <a:pt x="1902672" y="730105"/>
                  <a:pt x="1911860" y="730105"/>
                </a:cubicBezTo>
                <a:cubicBezTo>
                  <a:pt x="1921048" y="730105"/>
                  <a:pt x="1931215" y="725819"/>
                  <a:pt x="1934453" y="720580"/>
                </a:cubicBezTo>
                <a:cubicBezTo>
                  <a:pt x="1937690" y="715341"/>
                  <a:pt x="1948301" y="711055"/>
                  <a:pt x="1958033" y="711055"/>
                </a:cubicBezTo>
                <a:cubicBezTo>
                  <a:pt x="1967764" y="711055"/>
                  <a:pt x="1984369" y="699268"/>
                  <a:pt x="1994932" y="684861"/>
                </a:cubicBezTo>
                <a:cubicBezTo>
                  <a:pt x="2010340" y="663847"/>
                  <a:pt x="2016523" y="661022"/>
                  <a:pt x="2026206" y="670574"/>
                </a:cubicBezTo>
                <a:cubicBezTo>
                  <a:pt x="2032844" y="677122"/>
                  <a:pt x="2045465" y="682480"/>
                  <a:pt x="2054254" y="682480"/>
                </a:cubicBezTo>
                <a:cubicBezTo>
                  <a:pt x="2063042" y="682480"/>
                  <a:pt x="2075465" y="688784"/>
                  <a:pt x="2081859" y="696489"/>
                </a:cubicBezTo>
                <a:cubicBezTo>
                  <a:pt x="2090821" y="707288"/>
                  <a:pt x="2113805" y="710016"/>
                  <a:pt x="2182143" y="708395"/>
                </a:cubicBezTo>
                <a:cubicBezTo>
                  <a:pt x="2230904" y="707239"/>
                  <a:pt x="2268807" y="709507"/>
                  <a:pt x="2266370" y="713436"/>
                </a:cubicBezTo>
                <a:cubicBezTo>
                  <a:pt x="2263934" y="717365"/>
                  <a:pt x="2268876" y="720580"/>
                  <a:pt x="2277353" y="720580"/>
                </a:cubicBezTo>
                <a:cubicBezTo>
                  <a:pt x="2285829" y="720580"/>
                  <a:pt x="2290115" y="716294"/>
                  <a:pt x="2286878" y="711055"/>
                </a:cubicBezTo>
                <a:cubicBezTo>
                  <a:pt x="2274900" y="691675"/>
                  <a:pt x="2298420" y="702324"/>
                  <a:pt x="2318434" y="725343"/>
                </a:cubicBezTo>
                <a:cubicBezTo>
                  <a:pt x="2343382" y="754034"/>
                  <a:pt x="2367806" y="756105"/>
                  <a:pt x="2374605" y="730105"/>
                </a:cubicBezTo>
                <a:cubicBezTo>
                  <a:pt x="2382242" y="700901"/>
                  <a:pt x="2412086" y="706707"/>
                  <a:pt x="2423563" y="739630"/>
                </a:cubicBezTo>
                <a:cubicBezTo>
                  <a:pt x="2429042" y="755346"/>
                  <a:pt x="2438033" y="768205"/>
                  <a:pt x="2443545" y="768205"/>
                </a:cubicBezTo>
                <a:cubicBezTo>
                  <a:pt x="2449056" y="768205"/>
                  <a:pt x="2453565" y="774829"/>
                  <a:pt x="2453565" y="782925"/>
                </a:cubicBezTo>
                <a:cubicBezTo>
                  <a:pt x="2453565" y="791022"/>
                  <a:pt x="2464281" y="808362"/>
                  <a:pt x="2477378" y="821458"/>
                </a:cubicBezTo>
                <a:cubicBezTo>
                  <a:pt x="2490475" y="834555"/>
                  <a:pt x="2501190" y="851505"/>
                  <a:pt x="2501190" y="859125"/>
                </a:cubicBezTo>
                <a:cubicBezTo>
                  <a:pt x="2501190" y="866745"/>
                  <a:pt x="2505477" y="872980"/>
                  <a:pt x="2510715" y="872980"/>
                </a:cubicBezTo>
                <a:cubicBezTo>
                  <a:pt x="2515954" y="872980"/>
                  <a:pt x="2520240" y="879004"/>
                  <a:pt x="2520240" y="886366"/>
                </a:cubicBezTo>
                <a:cubicBezTo>
                  <a:pt x="2520240" y="897632"/>
                  <a:pt x="2570480" y="967490"/>
                  <a:pt x="2594072" y="989028"/>
                </a:cubicBezTo>
                <a:cubicBezTo>
                  <a:pt x="2661599" y="1050676"/>
                  <a:pt x="2739315" y="1128686"/>
                  <a:pt x="2739315" y="1134819"/>
                </a:cubicBezTo>
                <a:cubicBezTo>
                  <a:pt x="2739315" y="1146334"/>
                  <a:pt x="2796445" y="1195540"/>
                  <a:pt x="2817616" y="1202259"/>
                </a:cubicBezTo>
                <a:cubicBezTo>
                  <a:pt x="2829249" y="1205951"/>
                  <a:pt x="2841693" y="1201051"/>
                  <a:pt x="2852589" y="1188488"/>
                </a:cubicBezTo>
                <a:cubicBezTo>
                  <a:pt x="2861892" y="1177762"/>
                  <a:pt x="2886456" y="1166275"/>
                  <a:pt x="2907177" y="1162961"/>
                </a:cubicBezTo>
                <a:cubicBezTo>
                  <a:pt x="2940220" y="1157678"/>
                  <a:pt x="2947131" y="1159974"/>
                  <a:pt x="2963406" y="1181646"/>
                </a:cubicBezTo>
                <a:cubicBezTo>
                  <a:pt x="2973612" y="1195236"/>
                  <a:pt x="2987374" y="1206355"/>
                  <a:pt x="2993988" y="1206355"/>
                </a:cubicBezTo>
                <a:cubicBezTo>
                  <a:pt x="3000603" y="1206355"/>
                  <a:pt x="3006015" y="1214263"/>
                  <a:pt x="3006015" y="1223929"/>
                </a:cubicBezTo>
                <a:cubicBezTo>
                  <a:pt x="3006015" y="1243045"/>
                  <a:pt x="3034102" y="1273030"/>
                  <a:pt x="3052009" y="1273030"/>
                </a:cubicBezTo>
                <a:cubicBezTo>
                  <a:pt x="3058145" y="1273030"/>
                  <a:pt x="3063701" y="1281603"/>
                  <a:pt x="3064356" y="1292080"/>
                </a:cubicBezTo>
                <a:cubicBezTo>
                  <a:pt x="3066701" y="1329609"/>
                  <a:pt x="3068170" y="1333004"/>
                  <a:pt x="3086575" y="1343429"/>
                </a:cubicBezTo>
                <a:cubicBezTo>
                  <a:pt x="3117533" y="1360965"/>
                  <a:pt x="3127951" y="1373589"/>
                  <a:pt x="3131356" y="1397691"/>
                </a:cubicBezTo>
                <a:cubicBezTo>
                  <a:pt x="3135044" y="1423793"/>
                  <a:pt x="3166382" y="1429716"/>
                  <a:pt x="3177328" y="1406380"/>
                </a:cubicBezTo>
                <a:cubicBezTo>
                  <a:pt x="3181014" y="1398522"/>
                  <a:pt x="3189320" y="1381965"/>
                  <a:pt x="3195787" y="1369586"/>
                </a:cubicBezTo>
                <a:cubicBezTo>
                  <a:pt x="3206137" y="1349774"/>
                  <a:pt x="3204603" y="1344010"/>
                  <a:pt x="3182980" y="1321440"/>
                </a:cubicBezTo>
                <a:cubicBezTo>
                  <a:pt x="3169469" y="1307338"/>
                  <a:pt x="3158415" y="1288534"/>
                  <a:pt x="3158415" y="1279653"/>
                </a:cubicBezTo>
                <a:cubicBezTo>
                  <a:pt x="3158415" y="1270771"/>
                  <a:pt x="3154414" y="1263505"/>
                  <a:pt x="3149523" y="1263505"/>
                </a:cubicBezTo>
                <a:cubicBezTo>
                  <a:pt x="3144632" y="1263505"/>
                  <a:pt x="3139274" y="1251718"/>
                  <a:pt x="3137616" y="1237311"/>
                </a:cubicBezTo>
                <a:cubicBezTo>
                  <a:pt x="3135433" y="1218331"/>
                  <a:pt x="3128547" y="1210259"/>
                  <a:pt x="3112615" y="1208001"/>
                </a:cubicBezTo>
                <a:cubicBezTo>
                  <a:pt x="3082733" y="1203765"/>
                  <a:pt x="3088999" y="1178717"/>
                  <a:pt x="3124918" y="1158814"/>
                </a:cubicBezTo>
                <a:cubicBezTo>
                  <a:pt x="3142076" y="1149307"/>
                  <a:pt x="3156773" y="1131077"/>
                  <a:pt x="3162015" y="1112800"/>
                </a:cubicBezTo>
                <a:cubicBezTo>
                  <a:pt x="3168313" y="1090838"/>
                  <a:pt x="3176331" y="1082530"/>
                  <a:pt x="3191226" y="1082530"/>
                </a:cubicBezTo>
                <a:cubicBezTo>
                  <a:pt x="3202517" y="1082530"/>
                  <a:pt x="3215827" y="1078577"/>
                  <a:pt x="3220804" y="1073746"/>
                </a:cubicBezTo>
                <a:cubicBezTo>
                  <a:pt x="3225781" y="1068915"/>
                  <a:pt x="3244910" y="1062199"/>
                  <a:pt x="3263313" y="1058822"/>
                </a:cubicBezTo>
                <a:cubicBezTo>
                  <a:pt x="3291370" y="1053674"/>
                  <a:pt x="3300483" y="1056630"/>
                  <a:pt x="3319742" y="1077131"/>
                </a:cubicBezTo>
                <a:cubicBezTo>
                  <a:pt x="3342952" y="1101836"/>
                  <a:pt x="3367965" y="1109578"/>
                  <a:pt x="3367965" y="1092055"/>
                </a:cubicBezTo>
                <a:cubicBezTo>
                  <a:pt x="3367965" y="1086816"/>
                  <a:pt x="3373088" y="1082530"/>
                  <a:pt x="3379350" y="1082530"/>
                </a:cubicBezTo>
                <a:cubicBezTo>
                  <a:pt x="3385612" y="1082530"/>
                  <a:pt x="3402630" y="1071134"/>
                  <a:pt x="3417169" y="1057205"/>
                </a:cubicBezTo>
                <a:cubicBezTo>
                  <a:pt x="3440628" y="1034730"/>
                  <a:pt x="3444311" y="1033726"/>
                  <a:pt x="3449898" y="1048287"/>
                </a:cubicBezTo>
                <a:cubicBezTo>
                  <a:pt x="3453361" y="1057312"/>
                  <a:pt x="3451905" y="1074110"/>
                  <a:pt x="3446662" y="1085617"/>
                </a:cubicBezTo>
                <a:cubicBezTo>
                  <a:pt x="3435527" y="1110056"/>
                  <a:pt x="3455053" y="1135325"/>
                  <a:pt x="3478207" y="1126440"/>
                </a:cubicBezTo>
                <a:cubicBezTo>
                  <a:pt x="3496865" y="1119281"/>
                  <a:pt x="3507793" y="1089452"/>
                  <a:pt x="3493504" y="1084689"/>
                </a:cubicBezTo>
                <a:cubicBezTo>
                  <a:pt x="3476070" y="1078877"/>
                  <a:pt x="3480236" y="1046459"/>
                  <a:pt x="3501099" y="1025596"/>
                </a:cubicBezTo>
                <a:cubicBezTo>
                  <a:pt x="3511458" y="1015237"/>
                  <a:pt x="3517595" y="1000669"/>
                  <a:pt x="3514737" y="993222"/>
                </a:cubicBezTo>
                <a:cubicBezTo>
                  <a:pt x="3505818" y="969978"/>
                  <a:pt x="3528623" y="966307"/>
                  <a:pt x="3551198" y="987353"/>
                </a:cubicBezTo>
                <a:cubicBezTo>
                  <a:pt x="3569347" y="1004272"/>
                  <a:pt x="3579896" y="1006467"/>
                  <a:pt x="3617955" y="1001238"/>
                </a:cubicBezTo>
                <a:cubicBezTo>
                  <a:pt x="3652974" y="996428"/>
                  <a:pt x="3664359" y="998163"/>
                  <a:pt x="3668496" y="1008944"/>
                </a:cubicBezTo>
                <a:cubicBezTo>
                  <a:pt x="3672033" y="1018161"/>
                  <a:pt x="3694804" y="1025007"/>
                  <a:pt x="3735941" y="1029222"/>
                </a:cubicBezTo>
                <a:cubicBezTo>
                  <a:pt x="3777048" y="1033433"/>
                  <a:pt x="3810617" y="1043521"/>
                  <a:pt x="3835229" y="1059057"/>
                </a:cubicBezTo>
                <a:cubicBezTo>
                  <a:pt x="3855679" y="1071967"/>
                  <a:pt x="3878926" y="1082530"/>
                  <a:pt x="3886888" y="1082530"/>
                </a:cubicBezTo>
                <a:cubicBezTo>
                  <a:pt x="3894851" y="1082530"/>
                  <a:pt x="3901365" y="1086396"/>
                  <a:pt x="3901365" y="1091121"/>
                </a:cubicBezTo>
                <a:cubicBezTo>
                  <a:pt x="3901365" y="1095846"/>
                  <a:pt x="3917338" y="1108002"/>
                  <a:pt x="3936861" y="1118133"/>
                </a:cubicBezTo>
                <a:cubicBezTo>
                  <a:pt x="3962862" y="1131626"/>
                  <a:pt x="3973997" y="1144577"/>
                  <a:pt x="3978491" y="1166548"/>
                </a:cubicBezTo>
                <a:cubicBezTo>
                  <a:pt x="3986601" y="1206201"/>
                  <a:pt x="4023338" y="1236592"/>
                  <a:pt x="4047518" y="1223651"/>
                </a:cubicBezTo>
                <a:cubicBezTo>
                  <a:pt x="4061445" y="1216197"/>
                  <a:pt x="4070727" y="1219441"/>
                  <a:pt x="4090974" y="1238839"/>
                </a:cubicBezTo>
                <a:cubicBezTo>
                  <a:pt x="4105134" y="1252405"/>
                  <a:pt x="4119966" y="1263505"/>
                  <a:pt x="4123933" y="1263505"/>
                </a:cubicBezTo>
                <a:cubicBezTo>
                  <a:pt x="4127900" y="1263505"/>
                  <a:pt x="4161237" y="1293835"/>
                  <a:pt x="4198015" y="1330906"/>
                </a:cubicBezTo>
                <a:cubicBezTo>
                  <a:pt x="4250044" y="1383350"/>
                  <a:pt x="4272636" y="1399496"/>
                  <a:pt x="4299818" y="1403665"/>
                </a:cubicBezTo>
                <a:cubicBezTo>
                  <a:pt x="4319032" y="1406612"/>
                  <a:pt x="4340056" y="1413194"/>
                  <a:pt x="4346538" y="1418292"/>
                </a:cubicBezTo>
                <a:cubicBezTo>
                  <a:pt x="4353019" y="1423390"/>
                  <a:pt x="4365107" y="1424958"/>
                  <a:pt x="4373400" y="1421776"/>
                </a:cubicBezTo>
                <a:cubicBezTo>
                  <a:pt x="4394289" y="1413760"/>
                  <a:pt x="4387136" y="1374145"/>
                  <a:pt x="4364001" y="1369731"/>
                </a:cubicBezTo>
                <a:cubicBezTo>
                  <a:pt x="4342814" y="1365689"/>
                  <a:pt x="4320465" y="1345735"/>
                  <a:pt x="4320465" y="1330860"/>
                </a:cubicBezTo>
                <a:cubicBezTo>
                  <a:pt x="4320465" y="1317897"/>
                  <a:pt x="4326201" y="1318052"/>
                  <a:pt x="4364933" y="1332058"/>
                </a:cubicBezTo>
                <a:cubicBezTo>
                  <a:pt x="4394177" y="1342632"/>
                  <a:pt x="4398547" y="1341466"/>
                  <a:pt x="4425141" y="1315988"/>
                </a:cubicBezTo>
                <a:cubicBezTo>
                  <a:pt x="4440912" y="1300878"/>
                  <a:pt x="4453815" y="1278602"/>
                  <a:pt x="4453815" y="1266486"/>
                </a:cubicBezTo>
                <a:cubicBezTo>
                  <a:pt x="4453815" y="1253253"/>
                  <a:pt x="4459521" y="1244455"/>
                  <a:pt x="4468103" y="1244455"/>
                </a:cubicBezTo>
                <a:cubicBezTo>
                  <a:pt x="4475961" y="1244455"/>
                  <a:pt x="4482390" y="1248770"/>
                  <a:pt x="4482390" y="1254043"/>
                </a:cubicBezTo>
                <a:cubicBezTo>
                  <a:pt x="4482390" y="1259316"/>
                  <a:pt x="4492846" y="1272722"/>
                  <a:pt x="4505626" y="1283834"/>
                </a:cubicBezTo>
                <a:cubicBezTo>
                  <a:pt x="4526990" y="1302410"/>
                  <a:pt x="4527733" y="1305758"/>
                  <a:pt x="4514858" y="1325409"/>
                </a:cubicBezTo>
                <a:cubicBezTo>
                  <a:pt x="4501561" y="1345701"/>
                  <a:pt x="4502553" y="1347587"/>
                  <a:pt x="4534485" y="1362740"/>
                </a:cubicBezTo>
                <a:cubicBezTo>
                  <a:pt x="4552981" y="1371517"/>
                  <a:pt x="4568115" y="1382784"/>
                  <a:pt x="4568115" y="1387777"/>
                </a:cubicBezTo>
                <a:cubicBezTo>
                  <a:pt x="4568115" y="1392770"/>
                  <a:pt x="4574545" y="1396855"/>
                  <a:pt x="4582403" y="1396855"/>
                </a:cubicBezTo>
                <a:cubicBezTo>
                  <a:pt x="4597566" y="1396855"/>
                  <a:pt x="4601028" y="1413782"/>
                  <a:pt x="4589401" y="1431076"/>
                </a:cubicBezTo>
                <a:cubicBezTo>
                  <a:pt x="4585552" y="1436801"/>
                  <a:pt x="4568224" y="1444244"/>
                  <a:pt x="4550894" y="1447617"/>
                </a:cubicBezTo>
                <a:cubicBezTo>
                  <a:pt x="4511419" y="1455300"/>
                  <a:pt x="4490592" y="1474669"/>
                  <a:pt x="4502159" y="1492941"/>
                </a:cubicBezTo>
                <a:cubicBezTo>
                  <a:pt x="4506842" y="1500340"/>
                  <a:pt x="4510739" y="1527943"/>
                  <a:pt x="4510819" y="1554282"/>
                </a:cubicBezTo>
                <a:cubicBezTo>
                  <a:pt x="4510977" y="1606047"/>
                  <a:pt x="4531559" y="1634980"/>
                  <a:pt x="4568224" y="1634980"/>
                </a:cubicBezTo>
                <a:cubicBezTo>
                  <a:pt x="4582741" y="1634980"/>
                  <a:pt x="4587165" y="1641383"/>
                  <a:pt x="4587165" y="1662389"/>
                </a:cubicBezTo>
                <a:cubicBezTo>
                  <a:pt x="4587165" y="1700859"/>
                  <a:pt x="4611309" y="1719705"/>
                  <a:pt x="4632887" y="1698078"/>
                </a:cubicBezTo>
                <a:cubicBezTo>
                  <a:pt x="4645473" y="1685463"/>
                  <a:pt x="4648535" y="1667713"/>
                  <a:pt x="4646639" y="1618353"/>
                </a:cubicBezTo>
                <a:cubicBezTo>
                  <a:pt x="4645298" y="1583429"/>
                  <a:pt x="4639940" y="1550595"/>
                  <a:pt x="4634733" y="1545388"/>
                </a:cubicBezTo>
                <a:cubicBezTo>
                  <a:pt x="4620602" y="1531257"/>
                  <a:pt x="4623302" y="1496067"/>
                  <a:pt x="4639553" y="1482580"/>
                </a:cubicBezTo>
                <a:cubicBezTo>
                  <a:pt x="4655952" y="1468970"/>
                  <a:pt x="4658503" y="1438961"/>
                  <a:pt x="4644023" y="1430012"/>
                </a:cubicBezTo>
                <a:cubicBezTo>
                  <a:pt x="4638401" y="1426538"/>
                  <a:pt x="4636753" y="1410368"/>
                  <a:pt x="4640165" y="1392178"/>
                </a:cubicBezTo>
                <a:cubicBezTo>
                  <a:pt x="4643443" y="1374706"/>
                  <a:pt x="4643143" y="1351017"/>
                  <a:pt x="4639498" y="1339534"/>
                </a:cubicBezTo>
                <a:cubicBezTo>
                  <a:pt x="4634093" y="1322502"/>
                  <a:pt x="4627854" y="1319661"/>
                  <a:pt x="4605626" y="1324107"/>
                </a:cubicBezTo>
                <a:cubicBezTo>
                  <a:pt x="4578302" y="1329572"/>
                  <a:pt x="4559335" y="1317681"/>
                  <a:pt x="4577485" y="1306463"/>
                </a:cubicBezTo>
                <a:cubicBezTo>
                  <a:pt x="4590006" y="1298725"/>
                  <a:pt x="4590142" y="1244455"/>
                  <a:pt x="4577640" y="1244455"/>
                </a:cubicBezTo>
                <a:cubicBezTo>
                  <a:pt x="4572401" y="1244455"/>
                  <a:pt x="4568115" y="1231596"/>
                  <a:pt x="4568115" y="1215880"/>
                </a:cubicBezTo>
                <a:cubicBezTo>
                  <a:pt x="4568115" y="1200164"/>
                  <a:pt x="4572742" y="1187305"/>
                  <a:pt x="4578397" y="1187305"/>
                </a:cubicBezTo>
                <a:cubicBezTo>
                  <a:pt x="4584712" y="1187305"/>
                  <a:pt x="4586410" y="1176976"/>
                  <a:pt x="4582798" y="1160533"/>
                </a:cubicBezTo>
                <a:cubicBezTo>
                  <a:pt x="4578049" y="1138909"/>
                  <a:pt x="4581109" y="1131658"/>
                  <a:pt x="4598711" y="1122829"/>
                </a:cubicBezTo>
                <a:cubicBezTo>
                  <a:pt x="4610696" y="1116817"/>
                  <a:pt x="4631218" y="1110648"/>
                  <a:pt x="4644315" y="1109120"/>
                </a:cubicBezTo>
                <a:cubicBezTo>
                  <a:pt x="4662354" y="1107016"/>
                  <a:pt x="4668858" y="1099992"/>
                  <a:pt x="4671142" y="1080149"/>
                </a:cubicBezTo>
                <a:cubicBezTo>
                  <a:pt x="4673533" y="1059365"/>
                  <a:pt x="4679072" y="1053955"/>
                  <a:pt x="4697961" y="1053955"/>
                </a:cubicBezTo>
                <a:cubicBezTo>
                  <a:pt x="4711055" y="1053955"/>
                  <a:pt x="4729218" y="1049968"/>
                  <a:pt x="4738323" y="1045095"/>
                </a:cubicBezTo>
                <a:cubicBezTo>
                  <a:pt x="4748100" y="1039862"/>
                  <a:pt x="4760500" y="1039708"/>
                  <a:pt x="4768607" y="1044718"/>
                </a:cubicBezTo>
                <a:cubicBezTo>
                  <a:pt x="4780070" y="1051803"/>
                  <a:pt x="4779200" y="1055571"/>
                  <a:pt x="4763331" y="1067563"/>
                </a:cubicBezTo>
                <a:cubicBezTo>
                  <a:pt x="4748961" y="1078423"/>
                  <a:pt x="4747833" y="1081998"/>
                  <a:pt x="4758705" y="1082227"/>
                </a:cubicBezTo>
                <a:cubicBezTo>
                  <a:pt x="4766613" y="1082394"/>
                  <a:pt x="4778208" y="1074323"/>
                  <a:pt x="4784472" y="1064292"/>
                </a:cubicBezTo>
                <a:cubicBezTo>
                  <a:pt x="4797384" y="1043617"/>
                  <a:pt x="4787045" y="1030000"/>
                  <a:pt x="4753853" y="1023968"/>
                </a:cubicBezTo>
                <a:cubicBezTo>
                  <a:pt x="4743375" y="1022064"/>
                  <a:pt x="4730571" y="1010887"/>
                  <a:pt x="4725400" y="999131"/>
                </a:cubicBezTo>
                <a:cubicBezTo>
                  <a:pt x="4720229" y="987374"/>
                  <a:pt x="4712728" y="977755"/>
                  <a:pt x="4708731" y="977755"/>
                </a:cubicBezTo>
                <a:cubicBezTo>
                  <a:pt x="4704735" y="977755"/>
                  <a:pt x="4701465" y="971326"/>
                  <a:pt x="4701465" y="963468"/>
                </a:cubicBezTo>
                <a:cubicBezTo>
                  <a:pt x="4701465" y="940263"/>
                  <a:pt x="4738487" y="947035"/>
                  <a:pt x="4764383" y="974978"/>
                </a:cubicBezTo>
                <a:cubicBezTo>
                  <a:pt x="4783391" y="995488"/>
                  <a:pt x="4791595" y="998705"/>
                  <a:pt x="4804410" y="990674"/>
                </a:cubicBezTo>
                <a:cubicBezTo>
                  <a:pt x="4827948" y="975921"/>
                  <a:pt x="4828888" y="946719"/>
                  <a:pt x="4806650" y="921077"/>
                </a:cubicBezTo>
                <a:cubicBezTo>
                  <a:pt x="4783908" y="894856"/>
                  <a:pt x="4781926" y="882505"/>
                  <a:pt x="4800458" y="882505"/>
                </a:cubicBezTo>
                <a:cubicBezTo>
                  <a:pt x="4807756" y="882505"/>
                  <a:pt x="4816329" y="875725"/>
                  <a:pt x="4819508" y="867439"/>
                </a:cubicBezTo>
                <a:cubicBezTo>
                  <a:pt x="4828420" y="844216"/>
                  <a:pt x="4826361" y="815830"/>
                  <a:pt x="4815765" y="815830"/>
                </a:cubicBezTo>
                <a:cubicBezTo>
                  <a:pt x="4799594" y="815830"/>
                  <a:pt x="4805245" y="792178"/>
                  <a:pt x="4824780" y="778098"/>
                </a:cubicBezTo>
                <a:cubicBezTo>
                  <a:pt x="4834977" y="770748"/>
                  <a:pt x="4841507" y="761802"/>
                  <a:pt x="4839292" y="758218"/>
                </a:cubicBezTo>
                <a:cubicBezTo>
                  <a:pt x="4832519" y="747259"/>
                  <a:pt x="4866436" y="723065"/>
                  <a:pt x="4897950" y="716375"/>
                </a:cubicBezTo>
                <a:cubicBezTo>
                  <a:pt x="4924283" y="710786"/>
                  <a:pt x="4928453" y="712860"/>
                  <a:pt x="4933814" y="734220"/>
                </a:cubicBezTo>
                <a:cubicBezTo>
                  <a:pt x="4941561" y="765086"/>
                  <a:pt x="4984701" y="778505"/>
                  <a:pt x="5001653" y="755322"/>
                </a:cubicBezTo>
                <a:cubicBezTo>
                  <a:pt x="5020210" y="729944"/>
                  <a:pt x="5084751" y="741388"/>
                  <a:pt x="5068783" y="767225"/>
                </a:cubicBezTo>
                <a:cubicBezTo>
                  <a:pt x="5058293" y="784198"/>
                  <a:pt x="5072629" y="815830"/>
                  <a:pt x="5090812" y="815830"/>
                </a:cubicBezTo>
                <a:cubicBezTo>
                  <a:pt x="5099935" y="815830"/>
                  <a:pt x="5115719" y="809537"/>
                  <a:pt x="5125889" y="801845"/>
                </a:cubicBezTo>
                <a:cubicBezTo>
                  <a:pt x="5136058" y="794154"/>
                  <a:pt x="5154022" y="787725"/>
                  <a:pt x="5165809" y="787558"/>
                </a:cubicBezTo>
                <a:cubicBezTo>
                  <a:pt x="5177596" y="787391"/>
                  <a:pt x="5187240" y="782969"/>
                  <a:pt x="5187240" y="777730"/>
                </a:cubicBezTo>
                <a:cubicBezTo>
                  <a:pt x="5187240" y="772491"/>
                  <a:pt x="5193669" y="768205"/>
                  <a:pt x="5201528" y="768205"/>
                </a:cubicBezTo>
                <a:cubicBezTo>
                  <a:pt x="5209386" y="768205"/>
                  <a:pt x="5215815" y="763919"/>
                  <a:pt x="5215815" y="758680"/>
                </a:cubicBezTo>
                <a:cubicBezTo>
                  <a:pt x="5215815" y="753441"/>
                  <a:pt x="5222244" y="749155"/>
                  <a:pt x="5230103" y="749155"/>
                </a:cubicBezTo>
                <a:cubicBezTo>
                  <a:pt x="5237961" y="749155"/>
                  <a:pt x="5244390" y="757475"/>
                  <a:pt x="5244390" y="767643"/>
                </a:cubicBezTo>
                <a:cubicBezTo>
                  <a:pt x="5244390" y="790938"/>
                  <a:pt x="5258183" y="799732"/>
                  <a:pt x="5282575" y="791990"/>
                </a:cubicBezTo>
                <a:cubicBezTo>
                  <a:pt x="5294665" y="788153"/>
                  <a:pt x="5301540" y="777571"/>
                  <a:pt x="5301540" y="762801"/>
                </a:cubicBezTo>
                <a:cubicBezTo>
                  <a:pt x="5301540" y="739056"/>
                  <a:pt x="5325266" y="729844"/>
                  <a:pt x="5332274" y="750869"/>
                </a:cubicBezTo>
                <a:cubicBezTo>
                  <a:pt x="5337411" y="766280"/>
                  <a:pt x="5367196" y="753561"/>
                  <a:pt x="5374815" y="732702"/>
                </a:cubicBezTo>
                <a:cubicBezTo>
                  <a:pt x="5378207" y="723416"/>
                  <a:pt x="5388825" y="705595"/>
                  <a:pt x="5398411" y="693102"/>
                </a:cubicBezTo>
                <a:cubicBezTo>
                  <a:pt x="5419534" y="665571"/>
                  <a:pt x="5420967" y="636224"/>
                  <a:pt x="5401553" y="628775"/>
                </a:cubicBezTo>
                <a:cubicBezTo>
                  <a:pt x="5392701" y="625378"/>
                  <a:pt x="5387265" y="610881"/>
                  <a:pt x="5387265" y="590674"/>
                </a:cubicBezTo>
                <a:cubicBezTo>
                  <a:pt x="5387265" y="570468"/>
                  <a:pt x="5381829" y="555971"/>
                  <a:pt x="5372978" y="552574"/>
                </a:cubicBezTo>
                <a:cubicBezTo>
                  <a:pt x="5365119" y="549559"/>
                  <a:pt x="5358724" y="535763"/>
                  <a:pt x="5358764" y="521917"/>
                </a:cubicBezTo>
                <a:cubicBezTo>
                  <a:pt x="5358850" y="493532"/>
                  <a:pt x="5391662" y="472930"/>
                  <a:pt x="5436789" y="472930"/>
                </a:cubicBezTo>
                <a:cubicBezTo>
                  <a:pt x="5451461" y="472930"/>
                  <a:pt x="5463465" y="468644"/>
                  <a:pt x="5463465" y="463405"/>
                </a:cubicBezTo>
                <a:cubicBezTo>
                  <a:pt x="5463465" y="447098"/>
                  <a:pt x="5486885" y="452963"/>
                  <a:pt x="5498956" y="472293"/>
                </a:cubicBezTo>
                <a:cubicBezTo>
                  <a:pt x="5508564" y="487676"/>
                  <a:pt x="5507766" y="491271"/>
                  <a:pt x="5494104" y="494145"/>
                </a:cubicBezTo>
                <a:cubicBezTo>
                  <a:pt x="5485111" y="496037"/>
                  <a:pt x="5500560" y="498231"/>
                  <a:pt x="5528437" y="499021"/>
                </a:cubicBezTo>
                <a:cubicBezTo>
                  <a:pt x="5576496" y="500382"/>
                  <a:pt x="5579628" y="499004"/>
                  <a:pt x="5588900" y="472405"/>
                </a:cubicBezTo>
                <a:cubicBezTo>
                  <a:pt x="5600249" y="439852"/>
                  <a:pt x="5620082" y="436791"/>
                  <a:pt x="5662658" y="461024"/>
                </a:cubicBezTo>
                <a:cubicBezTo>
                  <a:pt x="5681322" y="471646"/>
                  <a:pt x="5691967" y="485262"/>
                  <a:pt x="5692005" y="498562"/>
                </a:cubicBezTo>
                <a:cubicBezTo>
                  <a:pt x="5692081" y="525036"/>
                  <a:pt x="5703878" y="532259"/>
                  <a:pt x="5734490" y="524576"/>
                </a:cubicBezTo>
                <a:cubicBezTo>
                  <a:pt x="5755831" y="519220"/>
                  <a:pt x="5758740" y="513512"/>
                  <a:pt x="5758740" y="476995"/>
                </a:cubicBezTo>
                <a:cubicBezTo>
                  <a:pt x="5758740" y="445249"/>
                  <a:pt x="5763215" y="433105"/>
                  <a:pt x="5777790" y="425305"/>
                </a:cubicBezTo>
                <a:cubicBezTo>
                  <a:pt x="5789259" y="419167"/>
                  <a:pt x="5796840" y="405361"/>
                  <a:pt x="5796840" y="390613"/>
                </a:cubicBezTo>
                <a:cubicBezTo>
                  <a:pt x="5796840" y="371904"/>
                  <a:pt x="5800500" y="367521"/>
                  <a:pt x="5812335" y="372063"/>
                </a:cubicBezTo>
                <a:cubicBezTo>
                  <a:pt x="5820857" y="375333"/>
                  <a:pt x="5833716" y="373124"/>
                  <a:pt x="5840910" y="367153"/>
                </a:cubicBezTo>
                <a:cubicBezTo>
                  <a:pt x="5855950" y="354671"/>
                  <a:pt x="5858715" y="311005"/>
                  <a:pt x="5844465" y="311005"/>
                </a:cubicBezTo>
                <a:cubicBezTo>
                  <a:pt x="5829744" y="311005"/>
                  <a:pt x="5833206" y="281083"/>
                  <a:pt x="5850086" y="262431"/>
                </a:cubicBezTo>
                <a:cubicBezTo>
                  <a:pt x="5873121" y="236977"/>
                  <a:pt x="5859273" y="206230"/>
                  <a:pt x="5824773" y="206230"/>
                </a:cubicBezTo>
                <a:cubicBezTo>
                  <a:pt x="5787847" y="206230"/>
                  <a:pt x="5788230" y="183533"/>
                  <a:pt x="5825415" y="168130"/>
                </a:cubicBezTo>
                <a:cubicBezTo>
                  <a:pt x="5841947" y="161282"/>
                  <a:pt x="5853990" y="149187"/>
                  <a:pt x="5853990" y="139432"/>
                </a:cubicBezTo>
                <a:cubicBezTo>
                  <a:pt x="5853990" y="129390"/>
                  <a:pt x="5863621" y="120153"/>
                  <a:pt x="5877803" y="116594"/>
                </a:cubicBezTo>
                <a:cubicBezTo>
                  <a:pt x="5890899" y="113306"/>
                  <a:pt x="5901615" y="107007"/>
                  <a:pt x="5901615" y="102594"/>
                </a:cubicBezTo>
                <a:cubicBezTo>
                  <a:pt x="5901615" y="90520"/>
                  <a:pt x="5947065" y="101645"/>
                  <a:pt x="5959641" y="116797"/>
                </a:cubicBezTo>
                <a:cubicBezTo>
                  <a:pt x="5965681" y="124075"/>
                  <a:pt x="5980355" y="130030"/>
                  <a:pt x="5992250" y="130030"/>
                </a:cubicBezTo>
                <a:cubicBezTo>
                  <a:pt x="6004145" y="130030"/>
                  <a:pt x="6016344" y="136459"/>
                  <a:pt x="6019360" y="144317"/>
                </a:cubicBezTo>
                <a:cubicBezTo>
                  <a:pt x="6022375" y="152176"/>
                  <a:pt x="6035692" y="158605"/>
                  <a:pt x="6048954" y="158605"/>
                </a:cubicBezTo>
                <a:cubicBezTo>
                  <a:pt x="6066839" y="158605"/>
                  <a:pt x="6073065" y="163601"/>
                  <a:pt x="6073065" y="177954"/>
                </a:cubicBezTo>
                <a:cubicBezTo>
                  <a:pt x="6073065" y="201189"/>
                  <a:pt x="6098323" y="212987"/>
                  <a:pt x="6119487" y="199638"/>
                </a:cubicBezTo>
                <a:cubicBezTo>
                  <a:pt x="6130014" y="192997"/>
                  <a:pt x="6133816" y="179240"/>
                  <a:pt x="6131750" y="155259"/>
                </a:cubicBezTo>
                <a:cubicBezTo>
                  <a:pt x="6129899" y="133778"/>
                  <a:pt x="6132917" y="120505"/>
                  <a:pt x="6139652" y="120505"/>
                </a:cubicBezTo>
                <a:cubicBezTo>
                  <a:pt x="6145769" y="120505"/>
                  <a:pt x="6148186" y="113061"/>
                  <a:pt x="6145163" y="103536"/>
                </a:cubicBezTo>
                <a:cubicBezTo>
                  <a:pt x="6141234" y="91156"/>
                  <a:pt x="6147076" y="83813"/>
                  <a:pt x="6166765" y="76381"/>
                </a:cubicBezTo>
                <a:cubicBezTo>
                  <a:pt x="6200937" y="63482"/>
                  <a:pt x="6254040" y="70703"/>
                  <a:pt x="6254040" y="88249"/>
                </a:cubicBezTo>
                <a:cubicBezTo>
                  <a:pt x="6254040" y="95512"/>
                  <a:pt x="6258326" y="101455"/>
                  <a:pt x="6263565" y="101455"/>
                </a:cubicBezTo>
                <a:cubicBezTo>
                  <a:pt x="6268804" y="101455"/>
                  <a:pt x="6273090" y="107750"/>
                  <a:pt x="6273090" y="115444"/>
                </a:cubicBezTo>
                <a:cubicBezTo>
                  <a:pt x="6273090" y="123857"/>
                  <a:pt x="6278687" y="127284"/>
                  <a:pt x="6287135" y="124043"/>
                </a:cubicBezTo>
                <a:cubicBezTo>
                  <a:pt x="6304563" y="117355"/>
                  <a:pt x="6357572" y="157930"/>
                  <a:pt x="6358288" y="178507"/>
                </a:cubicBezTo>
                <a:cubicBezTo>
                  <a:pt x="6358578" y="186834"/>
                  <a:pt x="6347898" y="198621"/>
                  <a:pt x="6334554" y="204701"/>
                </a:cubicBezTo>
                <a:cubicBezTo>
                  <a:pt x="6303895" y="218671"/>
                  <a:pt x="6301665" y="218550"/>
                  <a:pt x="6301665" y="202925"/>
                </a:cubicBezTo>
                <a:cubicBezTo>
                  <a:pt x="6301665" y="184832"/>
                  <a:pt x="6266367" y="146224"/>
                  <a:pt x="6255797" y="152757"/>
                </a:cubicBezTo>
                <a:cubicBezTo>
                  <a:pt x="6250968" y="155741"/>
                  <a:pt x="6244335" y="174955"/>
                  <a:pt x="6241058" y="195454"/>
                </a:cubicBezTo>
                <a:cubicBezTo>
                  <a:pt x="6237779" y="215953"/>
                  <a:pt x="6228644" y="235202"/>
                  <a:pt x="6220757" y="238229"/>
                </a:cubicBezTo>
                <a:cubicBezTo>
                  <a:pt x="6194773" y="248200"/>
                  <a:pt x="6208789" y="311652"/>
                  <a:pt x="6246467" y="354624"/>
                </a:cubicBezTo>
                <a:cubicBezTo>
                  <a:pt x="6256019" y="365518"/>
                  <a:pt x="6269236" y="393088"/>
                  <a:pt x="6275838" y="415890"/>
                </a:cubicBezTo>
                <a:cubicBezTo>
                  <a:pt x="6284152" y="444609"/>
                  <a:pt x="6296551" y="462456"/>
                  <a:pt x="6316184" y="473968"/>
                </a:cubicBezTo>
                <a:cubicBezTo>
                  <a:pt x="6355026" y="496743"/>
                  <a:pt x="6370170" y="495409"/>
                  <a:pt x="6390560" y="467413"/>
                </a:cubicBezTo>
                <a:cubicBezTo>
                  <a:pt x="6411181" y="439099"/>
                  <a:pt x="6398970" y="415780"/>
                  <a:pt x="6363522" y="415780"/>
                </a:cubicBezTo>
                <a:cubicBezTo>
                  <a:pt x="6349241" y="415780"/>
                  <a:pt x="6340052" y="408561"/>
                  <a:pt x="6336244" y="394349"/>
                </a:cubicBezTo>
                <a:cubicBezTo>
                  <a:pt x="6327358" y="361194"/>
                  <a:pt x="6328613" y="358630"/>
                  <a:pt x="6353718" y="358630"/>
                </a:cubicBezTo>
                <a:cubicBezTo>
                  <a:pt x="6382771" y="358630"/>
                  <a:pt x="6396103" y="334961"/>
                  <a:pt x="6389931" y="294336"/>
                </a:cubicBezTo>
                <a:cubicBezTo>
                  <a:pt x="6386390" y="271029"/>
                  <a:pt x="6388774" y="263380"/>
                  <a:pt x="6399578" y="263380"/>
                </a:cubicBezTo>
                <a:cubicBezTo>
                  <a:pt x="6417888" y="263380"/>
                  <a:pt x="6427086" y="286549"/>
                  <a:pt x="6413980" y="299655"/>
                </a:cubicBezTo>
                <a:cubicBezTo>
                  <a:pt x="6406968" y="306667"/>
                  <a:pt x="6414458" y="311646"/>
                  <a:pt x="6438918" y="316235"/>
                </a:cubicBezTo>
                <a:cubicBezTo>
                  <a:pt x="6465617" y="321243"/>
                  <a:pt x="6478288" y="318801"/>
                  <a:pt x="6492546" y="305898"/>
                </a:cubicBezTo>
                <a:cubicBezTo>
                  <a:pt x="6522354" y="278922"/>
                  <a:pt x="6515768" y="247770"/>
                  <a:pt x="6471644" y="207027"/>
                </a:cubicBezTo>
                <a:cubicBezTo>
                  <a:pt x="6431623" y="170073"/>
                  <a:pt x="6426077" y="139555"/>
                  <a:pt x="6459383" y="139555"/>
                </a:cubicBezTo>
                <a:cubicBezTo>
                  <a:pt x="6476458" y="139555"/>
                  <a:pt x="6510401" y="103468"/>
                  <a:pt x="6510898" y="84786"/>
                </a:cubicBezTo>
                <a:cubicBezTo>
                  <a:pt x="6511087" y="77704"/>
                  <a:pt x="6524089" y="72880"/>
                  <a:pt x="6542990" y="72880"/>
                </a:cubicBezTo>
                <a:cubicBezTo>
                  <a:pt x="6568109" y="72880"/>
                  <a:pt x="6582066" y="81013"/>
                  <a:pt x="6609619" y="111706"/>
                </a:cubicBezTo>
                <a:cubicBezTo>
                  <a:pt x="6640651" y="146272"/>
                  <a:pt x="6646046" y="148959"/>
                  <a:pt x="6658807" y="136199"/>
                </a:cubicBezTo>
                <a:cubicBezTo>
                  <a:pt x="6676092" y="118914"/>
                  <a:pt x="6677163" y="99763"/>
                  <a:pt x="6661710" y="84310"/>
                </a:cubicBezTo>
                <a:cubicBezTo>
                  <a:pt x="6652820" y="75420"/>
                  <a:pt x="6652952" y="70234"/>
                  <a:pt x="6662303" y="60974"/>
                </a:cubicBezTo>
                <a:cubicBezTo>
                  <a:pt x="6671931" y="51440"/>
                  <a:pt x="6676031" y="52086"/>
                  <a:pt x="6682879" y="64212"/>
                </a:cubicBezTo>
                <a:cubicBezTo>
                  <a:pt x="6702093" y="98239"/>
                  <a:pt x="6726829" y="120536"/>
                  <a:pt x="6748854" y="123683"/>
                </a:cubicBezTo>
                <a:cubicBezTo>
                  <a:pt x="6782878" y="128546"/>
                  <a:pt x="6795352" y="153126"/>
                  <a:pt x="6775134" y="175466"/>
                </a:cubicBezTo>
                <a:cubicBezTo>
                  <a:pt x="6757333" y="195135"/>
                  <a:pt x="6753253" y="225280"/>
                  <a:pt x="6768390" y="225280"/>
                </a:cubicBezTo>
                <a:cubicBezTo>
                  <a:pt x="6773629" y="225280"/>
                  <a:pt x="6777915" y="235743"/>
                  <a:pt x="6777915" y="248530"/>
                </a:cubicBezTo>
                <a:cubicBezTo>
                  <a:pt x="6777915" y="261318"/>
                  <a:pt x="6782201" y="274430"/>
                  <a:pt x="6787440" y="277667"/>
                </a:cubicBezTo>
                <a:cubicBezTo>
                  <a:pt x="6792679" y="280905"/>
                  <a:pt x="6796965" y="298516"/>
                  <a:pt x="6796965" y="316802"/>
                </a:cubicBezTo>
                <a:cubicBezTo>
                  <a:pt x="6796965" y="341629"/>
                  <a:pt x="6805049" y="358373"/>
                  <a:pt x="6828883" y="382915"/>
                </a:cubicBezTo>
                <a:cubicBezTo>
                  <a:pt x="6846439" y="400991"/>
                  <a:pt x="6866232" y="415780"/>
                  <a:pt x="6872870" y="415780"/>
                </a:cubicBezTo>
                <a:cubicBezTo>
                  <a:pt x="6879507" y="415780"/>
                  <a:pt x="6899583" y="428639"/>
                  <a:pt x="6917483" y="444355"/>
                </a:cubicBezTo>
                <a:cubicBezTo>
                  <a:pt x="6952432" y="475041"/>
                  <a:pt x="6994131" y="481939"/>
                  <a:pt x="7003117" y="458521"/>
                </a:cubicBezTo>
                <a:cubicBezTo>
                  <a:pt x="7006158" y="450596"/>
                  <a:pt x="7003203" y="437556"/>
                  <a:pt x="6996555" y="429542"/>
                </a:cubicBezTo>
                <a:cubicBezTo>
                  <a:pt x="6980294" y="409950"/>
                  <a:pt x="7000155" y="386560"/>
                  <a:pt x="7017945" y="404350"/>
                </a:cubicBezTo>
                <a:cubicBezTo>
                  <a:pt x="7031458" y="417863"/>
                  <a:pt x="7084535" y="419588"/>
                  <a:pt x="7097479" y="406934"/>
                </a:cubicBezTo>
                <a:cubicBezTo>
                  <a:pt x="7102456" y="402069"/>
                  <a:pt x="7121530" y="396711"/>
                  <a:pt x="7139865" y="395028"/>
                </a:cubicBezTo>
                <a:cubicBezTo>
                  <a:pt x="7168241" y="392423"/>
                  <a:pt x="7173651" y="388069"/>
                  <a:pt x="7176216" y="365774"/>
                </a:cubicBezTo>
                <a:cubicBezTo>
                  <a:pt x="7178364" y="347108"/>
                  <a:pt x="7184609" y="339580"/>
                  <a:pt x="7197947" y="339580"/>
                </a:cubicBezTo>
                <a:cubicBezTo>
                  <a:pt x="7221233" y="339580"/>
                  <a:pt x="7232045" y="314003"/>
                  <a:pt x="7218157" y="291766"/>
                </a:cubicBezTo>
                <a:cubicBezTo>
                  <a:pt x="7209228" y="277467"/>
                  <a:pt x="7211936" y="274207"/>
                  <a:pt x="7236895" y="269215"/>
                </a:cubicBezTo>
                <a:cubicBezTo>
                  <a:pt x="7305897" y="255415"/>
                  <a:pt x="7358940" y="275402"/>
                  <a:pt x="7358940" y="315203"/>
                </a:cubicBezTo>
                <a:cubicBezTo>
                  <a:pt x="7358940" y="326784"/>
                  <a:pt x="7369656" y="346326"/>
                  <a:pt x="7382753" y="358630"/>
                </a:cubicBezTo>
                <a:cubicBezTo>
                  <a:pt x="7395849" y="370934"/>
                  <a:pt x="7406565" y="388112"/>
                  <a:pt x="7406565" y="396803"/>
                </a:cubicBezTo>
                <a:cubicBezTo>
                  <a:pt x="7406565" y="420729"/>
                  <a:pt x="7416752" y="426004"/>
                  <a:pt x="7432515" y="410241"/>
                </a:cubicBezTo>
                <a:cubicBezTo>
                  <a:pt x="7446779" y="395976"/>
                  <a:pt x="7484296" y="400359"/>
                  <a:pt x="7490702" y="417039"/>
                </a:cubicBezTo>
                <a:cubicBezTo>
                  <a:pt x="7492449" y="421585"/>
                  <a:pt x="7503983" y="425305"/>
                  <a:pt x="7516334" y="425305"/>
                </a:cubicBezTo>
                <a:cubicBezTo>
                  <a:pt x="7528685" y="425305"/>
                  <a:pt x="7541440" y="429591"/>
                  <a:pt x="7544678" y="434830"/>
                </a:cubicBezTo>
                <a:cubicBezTo>
                  <a:pt x="7547915" y="440069"/>
                  <a:pt x="7561040" y="444355"/>
                  <a:pt x="7573843" y="444355"/>
                </a:cubicBezTo>
                <a:cubicBezTo>
                  <a:pt x="7591900" y="444355"/>
                  <a:pt x="7600824" y="435809"/>
                  <a:pt x="7613628" y="406255"/>
                </a:cubicBezTo>
                <a:cubicBezTo>
                  <a:pt x="7622706" y="385300"/>
                  <a:pt x="7633317" y="368155"/>
                  <a:pt x="7637208" y="368155"/>
                </a:cubicBezTo>
                <a:cubicBezTo>
                  <a:pt x="7641098" y="368155"/>
                  <a:pt x="7639260" y="357132"/>
                  <a:pt x="7633121" y="343660"/>
                </a:cubicBezTo>
                <a:cubicBezTo>
                  <a:pt x="7625357" y="326619"/>
                  <a:pt x="7625028" y="317200"/>
                  <a:pt x="7632041" y="312704"/>
                </a:cubicBezTo>
                <a:cubicBezTo>
                  <a:pt x="7651008" y="300547"/>
                  <a:pt x="7656709" y="263739"/>
                  <a:pt x="7640584" y="257551"/>
                </a:cubicBezTo>
                <a:cubicBezTo>
                  <a:pt x="7632365" y="254397"/>
                  <a:pt x="7625640" y="242085"/>
                  <a:pt x="7625640" y="230190"/>
                </a:cubicBezTo>
                <a:cubicBezTo>
                  <a:pt x="7625640" y="218295"/>
                  <a:pt x="7619211" y="203227"/>
                  <a:pt x="7611353" y="196705"/>
                </a:cubicBezTo>
                <a:cubicBezTo>
                  <a:pt x="7603494" y="190183"/>
                  <a:pt x="7597065" y="174910"/>
                  <a:pt x="7597065" y="162763"/>
                </a:cubicBezTo>
                <a:cubicBezTo>
                  <a:pt x="7597065" y="150617"/>
                  <a:pt x="7592779" y="138030"/>
                  <a:pt x="7587540" y="134792"/>
                </a:cubicBezTo>
                <a:cubicBezTo>
                  <a:pt x="7582301" y="131555"/>
                  <a:pt x="7578015" y="106043"/>
                  <a:pt x="7578015" y="78099"/>
                </a:cubicBezTo>
                <a:cubicBezTo>
                  <a:pt x="7578015" y="40557"/>
                  <a:pt x="7581949" y="25784"/>
                  <a:pt x="7593082" y="21512"/>
                </a:cubicBezTo>
                <a:cubicBezTo>
                  <a:pt x="7612870" y="13918"/>
                  <a:pt x="7610107" y="13047"/>
                  <a:pt x="7635165" y="34780"/>
                </a:cubicBezTo>
                <a:cubicBezTo>
                  <a:pt x="7647246" y="45257"/>
                  <a:pt x="7662903" y="53830"/>
                  <a:pt x="7669960" y="53830"/>
                </a:cubicBezTo>
                <a:cubicBezTo>
                  <a:pt x="7677017" y="53830"/>
                  <a:pt x="7682790" y="58116"/>
                  <a:pt x="7682790" y="63355"/>
                </a:cubicBezTo>
                <a:cubicBezTo>
                  <a:pt x="7682790" y="68594"/>
                  <a:pt x="7689219" y="72880"/>
                  <a:pt x="7697078" y="72880"/>
                </a:cubicBezTo>
                <a:cubicBezTo>
                  <a:pt x="7705133" y="72880"/>
                  <a:pt x="7711365" y="81401"/>
                  <a:pt x="7711365" y="92416"/>
                </a:cubicBezTo>
                <a:cubicBezTo>
                  <a:pt x="7711365" y="110328"/>
                  <a:pt x="7773327" y="177504"/>
                  <a:pt x="7789946" y="177609"/>
                </a:cubicBezTo>
                <a:cubicBezTo>
                  <a:pt x="7793876" y="177634"/>
                  <a:pt x="7797090" y="184549"/>
                  <a:pt x="7797090" y="192975"/>
                </a:cubicBezTo>
                <a:cubicBezTo>
                  <a:pt x="7797090" y="204375"/>
                  <a:pt x="7791261" y="206832"/>
                  <a:pt x="7774311" y="202578"/>
                </a:cubicBezTo>
                <a:cubicBezTo>
                  <a:pt x="7753896" y="197454"/>
                  <a:pt x="7751116" y="200422"/>
                  <a:pt x="7747527" y="231158"/>
                </a:cubicBezTo>
                <a:cubicBezTo>
                  <a:pt x="7744523" y="256885"/>
                  <a:pt x="7747835" y="268149"/>
                  <a:pt x="7760782" y="276234"/>
                </a:cubicBezTo>
                <a:cubicBezTo>
                  <a:pt x="7780344" y="288451"/>
                  <a:pt x="7783253" y="311507"/>
                  <a:pt x="7767251" y="327510"/>
                </a:cubicBezTo>
                <a:cubicBezTo>
                  <a:pt x="7752875" y="341885"/>
                  <a:pt x="7763789" y="368155"/>
                  <a:pt x="7784135" y="368155"/>
                </a:cubicBezTo>
                <a:cubicBezTo>
                  <a:pt x="7793055" y="368155"/>
                  <a:pt x="7808453" y="360824"/>
                  <a:pt x="7818353" y="351865"/>
                </a:cubicBezTo>
                <a:cubicBezTo>
                  <a:pt x="7833530" y="338130"/>
                  <a:pt x="7837657" y="337685"/>
                  <a:pt x="7844668" y="349029"/>
                </a:cubicBezTo>
                <a:cubicBezTo>
                  <a:pt x="7849241" y="356429"/>
                  <a:pt x="7850573" y="366381"/>
                  <a:pt x="7847629" y="371146"/>
                </a:cubicBezTo>
                <a:cubicBezTo>
                  <a:pt x="7840583" y="382546"/>
                  <a:pt x="7863203" y="396401"/>
                  <a:pt x="7889160" y="396584"/>
                </a:cubicBezTo>
                <a:cubicBezTo>
                  <a:pt x="7912857" y="396752"/>
                  <a:pt x="7982608" y="458868"/>
                  <a:pt x="7990933" y="487217"/>
                </a:cubicBezTo>
                <a:cubicBezTo>
                  <a:pt x="7994010" y="497695"/>
                  <a:pt x="7992825" y="522341"/>
                  <a:pt x="7988299" y="541986"/>
                </a:cubicBezTo>
                <a:cubicBezTo>
                  <a:pt x="7983510" y="562777"/>
                  <a:pt x="7983633" y="577705"/>
                  <a:pt x="7988593" y="577705"/>
                </a:cubicBezTo>
                <a:cubicBezTo>
                  <a:pt x="7993280" y="577705"/>
                  <a:pt x="7997116" y="584134"/>
                  <a:pt x="7997116" y="591992"/>
                </a:cubicBezTo>
                <a:cubicBezTo>
                  <a:pt x="7997116" y="599851"/>
                  <a:pt x="8001401" y="606280"/>
                  <a:pt x="8006641" y="606280"/>
                </a:cubicBezTo>
                <a:cubicBezTo>
                  <a:pt x="8011879" y="606280"/>
                  <a:pt x="8016166" y="622016"/>
                  <a:pt x="8016166" y="641249"/>
                </a:cubicBezTo>
                <a:cubicBezTo>
                  <a:pt x="8016166" y="660482"/>
                  <a:pt x="8022118" y="682984"/>
                  <a:pt x="8029393" y="691255"/>
                </a:cubicBezTo>
                <a:cubicBezTo>
                  <a:pt x="8036668" y="699526"/>
                  <a:pt x="8045581" y="720223"/>
                  <a:pt x="8049200" y="737249"/>
                </a:cubicBezTo>
                <a:cubicBezTo>
                  <a:pt x="8054436" y="761885"/>
                  <a:pt x="8052708" y="768205"/>
                  <a:pt x="8040734" y="768205"/>
                </a:cubicBezTo>
                <a:cubicBezTo>
                  <a:pt x="8032461" y="768205"/>
                  <a:pt x="8026762" y="763520"/>
                  <a:pt x="8028072" y="757794"/>
                </a:cubicBezTo>
                <a:cubicBezTo>
                  <a:pt x="8032294" y="739334"/>
                  <a:pt x="7999183" y="724138"/>
                  <a:pt x="7980447" y="735937"/>
                </a:cubicBezTo>
                <a:cubicBezTo>
                  <a:pt x="7957391" y="750456"/>
                  <a:pt x="7954990" y="772457"/>
                  <a:pt x="7972605" y="807767"/>
                </a:cubicBezTo>
                <a:cubicBezTo>
                  <a:pt x="7980847" y="824289"/>
                  <a:pt x="7987591" y="848259"/>
                  <a:pt x="7987591" y="861035"/>
                </a:cubicBezTo>
                <a:cubicBezTo>
                  <a:pt x="7987591" y="873810"/>
                  <a:pt x="7996163" y="895161"/>
                  <a:pt x="8006641" y="908481"/>
                </a:cubicBezTo>
                <a:cubicBezTo>
                  <a:pt x="8017118" y="921801"/>
                  <a:pt x="8025691" y="940441"/>
                  <a:pt x="8025691" y="949902"/>
                </a:cubicBezTo>
                <a:cubicBezTo>
                  <a:pt x="8025691" y="959364"/>
                  <a:pt x="8029976" y="969755"/>
                  <a:pt x="8035216" y="972993"/>
                </a:cubicBezTo>
                <a:cubicBezTo>
                  <a:pt x="8040454" y="976230"/>
                  <a:pt x="8044741" y="988678"/>
                  <a:pt x="8044741" y="1000653"/>
                </a:cubicBezTo>
                <a:cubicBezTo>
                  <a:pt x="8044741" y="1027484"/>
                  <a:pt x="8075360" y="1056766"/>
                  <a:pt x="8098801" y="1052353"/>
                </a:cubicBezTo>
                <a:cubicBezTo>
                  <a:pt x="8108358" y="1050554"/>
                  <a:pt x="8120409" y="1039462"/>
                  <a:pt x="8125580" y="1027706"/>
                </a:cubicBezTo>
                <a:cubicBezTo>
                  <a:pt x="8131335" y="1014622"/>
                  <a:pt x="8143344" y="1006330"/>
                  <a:pt x="8156537" y="1006330"/>
                </a:cubicBezTo>
                <a:cubicBezTo>
                  <a:pt x="8190257" y="1006330"/>
                  <a:pt x="8183839" y="1040487"/>
                  <a:pt x="8145380" y="1065697"/>
                </a:cubicBezTo>
                <a:cubicBezTo>
                  <a:pt x="8108885" y="1089620"/>
                  <a:pt x="8089847" y="1145229"/>
                  <a:pt x="8113104" y="1159975"/>
                </a:cubicBezTo>
                <a:cubicBezTo>
                  <a:pt x="8132091" y="1172013"/>
                  <a:pt x="8161590" y="1169322"/>
                  <a:pt x="8182292" y="1153665"/>
                </a:cubicBezTo>
                <a:cubicBezTo>
                  <a:pt x="8217763" y="1126836"/>
                  <a:pt x="8253668" y="1140328"/>
                  <a:pt x="8268139" y="1185923"/>
                </a:cubicBezTo>
                <a:cubicBezTo>
                  <a:pt x="8277273" y="1214701"/>
                  <a:pt x="8314947" y="1210436"/>
                  <a:pt x="8319249" y="1180138"/>
                </a:cubicBezTo>
                <a:cubicBezTo>
                  <a:pt x="8320925" y="1168339"/>
                  <a:pt x="8336999" y="1147470"/>
                  <a:pt x="8354968" y="1133764"/>
                </a:cubicBezTo>
                <a:cubicBezTo>
                  <a:pt x="8381680" y="1113390"/>
                  <a:pt x="8387617" y="1102534"/>
                  <a:pt x="8387510" y="1074256"/>
                </a:cubicBezTo>
                <a:cubicBezTo>
                  <a:pt x="8387352" y="1032279"/>
                  <a:pt x="8378306" y="995563"/>
                  <a:pt x="8369468" y="1001025"/>
                </a:cubicBezTo>
                <a:cubicBezTo>
                  <a:pt x="8358983" y="1007505"/>
                  <a:pt x="8367111" y="870650"/>
                  <a:pt x="8377848" y="859912"/>
                </a:cubicBezTo>
                <a:cubicBezTo>
                  <a:pt x="8383234" y="854526"/>
                  <a:pt x="8387640" y="842930"/>
                  <a:pt x="8387640" y="834141"/>
                </a:cubicBezTo>
                <a:cubicBezTo>
                  <a:pt x="8387640" y="825353"/>
                  <a:pt x="8393553" y="813255"/>
                  <a:pt x="8400780" y="807258"/>
                </a:cubicBezTo>
                <a:cubicBezTo>
                  <a:pt x="8417894" y="793054"/>
                  <a:pt x="8426523" y="748549"/>
                  <a:pt x="8418107" y="717887"/>
                </a:cubicBezTo>
                <a:cubicBezTo>
                  <a:pt x="8414447" y="704551"/>
                  <a:pt x="8395654" y="676083"/>
                  <a:pt x="8376345" y="654627"/>
                </a:cubicBezTo>
                <a:cubicBezTo>
                  <a:pt x="8357037" y="633170"/>
                  <a:pt x="8338207" y="606014"/>
                  <a:pt x="8334502" y="594279"/>
                </a:cubicBezTo>
                <a:cubicBezTo>
                  <a:pt x="8330796" y="582544"/>
                  <a:pt x="8319806" y="566010"/>
                  <a:pt x="8310077" y="557538"/>
                </a:cubicBezTo>
                <a:cubicBezTo>
                  <a:pt x="8300349" y="549065"/>
                  <a:pt x="8292390" y="535441"/>
                  <a:pt x="8292390" y="527262"/>
                </a:cubicBezTo>
                <a:cubicBezTo>
                  <a:pt x="8292390" y="519083"/>
                  <a:pt x="8287032" y="506561"/>
                  <a:pt x="8280484" y="499436"/>
                </a:cubicBezTo>
                <a:cubicBezTo>
                  <a:pt x="8255954" y="472745"/>
                  <a:pt x="8245606" y="444859"/>
                  <a:pt x="8249326" y="415467"/>
                </a:cubicBezTo>
                <a:cubicBezTo>
                  <a:pt x="8254019" y="378387"/>
                  <a:pt x="8260674" y="370729"/>
                  <a:pt x="8275404" y="385459"/>
                </a:cubicBezTo>
                <a:cubicBezTo>
                  <a:pt x="8281603" y="391658"/>
                  <a:pt x="8296918" y="396730"/>
                  <a:pt x="8309437" y="396730"/>
                </a:cubicBezTo>
                <a:cubicBezTo>
                  <a:pt x="8334605" y="396730"/>
                  <a:pt x="8367780" y="430296"/>
                  <a:pt x="8368273" y="456261"/>
                </a:cubicBezTo>
                <a:cubicBezTo>
                  <a:pt x="8368448" y="465429"/>
                  <a:pt x="8372876" y="472930"/>
                  <a:pt x="8378115" y="472930"/>
                </a:cubicBezTo>
                <a:cubicBezTo>
                  <a:pt x="8383354" y="472930"/>
                  <a:pt x="8387640" y="479515"/>
                  <a:pt x="8387640" y="487564"/>
                </a:cubicBezTo>
                <a:cubicBezTo>
                  <a:pt x="8387640" y="495613"/>
                  <a:pt x="8419988" y="533819"/>
                  <a:pt x="8459524" y="572468"/>
                </a:cubicBezTo>
                <a:lnTo>
                  <a:pt x="8531408" y="642738"/>
                </a:lnTo>
                <a:lnTo>
                  <a:pt x="8528581" y="703090"/>
                </a:lnTo>
                <a:lnTo>
                  <a:pt x="8525752" y="763443"/>
                </a:lnTo>
                <a:lnTo>
                  <a:pt x="8554327" y="766667"/>
                </a:lnTo>
                <a:cubicBezTo>
                  <a:pt x="8595686" y="771333"/>
                  <a:pt x="8606715" y="784558"/>
                  <a:pt x="8606715" y="829488"/>
                </a:cubicBezTo>
                <a:cubicBezTo>
                  <a:pt x="8606715" y="856865"/>
                  <a:pt x="8612998" y="876132"/>
                  <a:pt x="8626732" y="890874"/>
                </a:cubicBezTo>
                <a:cubicBezTo>
                  <a:pt x="8641275" y="906484"/>
                  <a:pt x="8645705" y="921302"/>
                  <a:pt x="8642932" y="945058"/>
                </a:cubicBezTo>
                <a:cubicBezTo>
                  <a:pt x="8640833" y="963041"/>
                  <a:pt x="8642541" y="977755"/>
                  <a:pt x="8646727" y="977755"/>
                </a:cubicBezTo>
                <a:cubicBezTo>
                  <a:pt x="8650914" y="977755"/>
                  <a:pt x="8654340" y="990614"/>
                  <a:pt x="8654340" y="1006330"/>
                </a:cubicBezTo>
                <a:cubicBezTo>
                  <a:pt x="8654340" y="1028706"/>
                  <a:pt x="8650141" y="1034905"/>
                  <a:pt x="8634983" y="1034905"/>
                </a:cubicBezTo>
                <a:cubicBezTo>
                  <a:pt x="8606698" y="1034905"/>
                  <a:pt x="8596016" y="1071150"/>
                  <a:pt x="8613928" y="1106343"/>
                </a:cubicBezTo>
                <a:cubicBezTo>
                  <a:pt x="8621927" y="1122059"/>
                  <a:pt x="8631509" y="1141347"/>
                  <a:pt x="8635222" y="1149205"/>
                </a:cubicBezTo>
                <a:cubicBezTo>
                  <a:pt x="8638935" y="1157063"/>
                  <a:pt x="8653282" y="1164844"/>
                  <a:pt x="8667103" y="1166496"/>
                </a:cubicBezTo>
                <a:cubicBezTo>
                  <a:pt x="8680924" y="1168149"/>
                  <a:pt x="8698366" y="1178257"/>
                  <a:pt x="8705862" y="1188960"/>
                </a:cubicBezTo>
                <a:cubicBezTo>
                  <a:pt x="8713359" y="1199663"/>
                  <a:pt x="8724121" y="1205559"/>
                  <a:pt x="8729779" y="1202063"/>
                </a:cubicBezTo>
                <a:cubicBezTo>
                  <a:pt x="8750922" y="1188996"/>
                  <a:pt x="8759537" y="1207463"/>
                  <a:pt x="8744318" y="1233228"/>
                </a:cubicBezTo>
                <a:cubicBezTo>
                  <a:pt x="8732582" y="1253094"/>
                  <a:pt x="8731435" y="1264619"/>
                  <a:pt x="8739168" y="1284960"/>
                </a:cubicBezTo>
                <a:cubicBezTo>
                  <a:pt x="8752332" y="1319583"/>
                  <a:pt x="8772882" y="1317984"/>
                  <a:pt x="8809761" y="1279466"/>
                </a:cubicBezTo>
                <a:cubicBezTo>
                  <a:pt x="8826435" y="1262050"/>
                  <a:pt x="8847579" y="1245040"/>
                  <a:pt x="8856746" y="1241665"/>
                </a:cubicBezTo>
                <a:cubicBezTo>
                  <a:pt x="8865914" y="1238289"/>
                  <a:pt x="8873415" y="1227074"/>
                  <a:pt x="8873415" y="1216741"/>
                </a:cubicBezTo>
                <a:cubicBezTo>
                  <a:pt x="8873415" y="1206408"/>
                  <a:pt x="8877889" y="1195189"/>
                  <a:pt x="8883357" y="1191810"/>
                </a:cubicBezTo>
                <a:cubicBezTo>
                  <a:pt x="8899713" y="1181701"/>
                  <a:pt x="8921040" y="1206765"/>
                  <a:pt x="8921040" y="1236096"/>
                </a:cubicBezTo>
                <a:cubicBezTo>
                  <a:pt x="8921040" y="1251171"/>
                  <a:pt x="8925326" y="1263505"/>
                  <a:pt x="8930565" y="1263505"/>
                </a:cubicBezTo>
                <a:cubicBezTo>
                  <a:pt x="8935803" y="1263505"/>
                  <a:pt x="8940090" y="1269410"/>
                  <a:pt x="8940090" y="1276626"/>
                </a:cubicBezTo>
                <a:cubicBezTo>
                  <a:pt x="8940090" y="1283843"/>
                  <a:pt x="8946243" y="1294855"/>
                  <a:pt x="8953765" y="1301097"/>
                </a:cubicBezTo>
                <a:cubicBezTo>
                  <a:pt x="8961287" y="1307339"/>
                  <a:pt x="8970200" y="1325009"/>
                  <a:pt x="8973572" y="1340363"/>
                </a:cubicBezTo>
                <a:cubicBezTo>
                  <a:pt x="8976944" y="1355717"/>
                  <a:pt x="8983191" y="1368280"/>
                  <a:pt x="8987453" y="1368280"/>
                </a:cubicBezTo>
                <a:cubicBezTo>
                  <a:pt x="9001874" y="1368280"/>
                  <a:pt x="9007957" y="1400992"/>
                  <a:pt x="8995377" y="1410891"/>
                </a:cubicBezTo>
                <a:cubicBezTo>
                  <a:pt x="8988543" y="1416268"/>
                  <a:pt x="8981583" y="1437813"/>
                  <a:pt x="8979908" y="1458768"/>
                </a:cubicBezTo>
                <a:cubicBezTo>
                  <a:pt x="8978234" y="1479723"/>
                  <a:pt x="8968590" y="1505716"/>
                  <a:pt x="8958477" y="1516531"/>
                </a:cubicBezTo>
                <a:cubicBezTo>
                  <a:pt x="8943940" y="1532078"/>
                  <a:pt x="8940326" y="1549030"/>
                  <a:pt x="8941217" y="1597494"/>
                </a:cubicBezTo>
                <a:cubicBezTo>
                  <a:pt x="8942930" y="1690693"/>
                  <a:pt x="8950141" y="1713449"/>
                  <a:pt x="8980536" y="1721572"/>
                </a:cubicBezTo>
                <a:cubicBezTo>
                  <a:pt x="9001662" y="1727219"/>
                  <a:pt x="9010170" y="1724144"/>
                  <a:pt x="9024769" y="1705584"/>
                </a:cubicBezTo>
                <a:cubicBezTo>
                  <a:pt x="9045990" y="1678605"/>
                  <a:pt x="9071490" y="1675702"/>
                  <a:pt x="9080188" y="1699274"/>
                </a:cubicBezTo>
                <a:cubicBezTo>
                  <a:pt x="9083570" y="1708442"/>
                  <a:pt x="9089247" y="1718086"/>
                  <a:pt x="9092803" y="1720705"/>
                </a:cubicBezTo>
                <a:cubicBezTo>
                  <a:pt x="9096358" y="1723324"/>
                  <a:pt x="9102166" y="1741240"/>
                  <a:pt x="9105709" y="1760517"/>
                </a:cubicBezTo>
                <a:cubicBezTo>
                  <a:pt x="9111298" y="1790921"/>
                  <a:pt x="9108649" y="1798814"/>
                  <a:pt x="9085724" y="1820072"/>
                </a:cubicBezTo>
                <a:cubicBezTo>
                  <a:pt x="9046006" y="1856901"/>
                  <a:pt x="9033090" y="1846022"/>
                  <a:pt x="9050058" y="1790031"/>
                </a:cubicBezTo>
                <a:cubicBezTo>
                  <a:pt x="9062375" y="1749384"/>
                  <a:pt x="8986553" y="1735150"/>
                  <a:pt x="8971363" y="1775258"/>
                </a:cubicBezTo>
                <a:cubicBezTo>
                  <a:pt x="8963428" y="1796208"/>
                  <a:pt x="8944458" y="1815955"/>
                  <a:pt x="8932264" y="1815955"/>
                </a:cubicBezTo>
                <a:cubicBezTo>
                  <a:pt x="8917836" y="1815955"/>
                  <a:pt x="8912049" y="1791468"/>
                  <a:pt x="8917923" y="1755275"/>
                </a:cubicBezTo>
                <a:cubicBezTo>
                  <a:pt x="8921932" y="1730565"/>
                  <a:pt x="8918147" y="1714822"/>
                  <a:pt x="8903125" y="1693724"/>
                </a:cubicBezTo>
                <a:cubicBezTo>
                  <a:pt x="8892024" y="1678133"/>
                  <a:pt x="8882940" y="1660575"/>
                  <a:pt x="8882940" y="1654705"/>
                </a:cubicBezTo>
                <a:cubicBezTo>
                  <a:pt x="8882940" y="1648836"/>
                  <a:pt x="8871758" y="1639782"/>
                  <a:pt x="8858092" y="1634586"/>
                </a:cubicBezTo>
                <a:cubicBezTo>
                  <a:pt x="8838852" y="1627271"/>
                  <a:pt x="8835616" y="1622281"/>
                  <a:pt x="8843756" y="1612473"/>
                </a:cubicBezTo>
                <a:cubicBezTo>
                  <a:pt x="8851185" y="1603522"/>
                  <a:pt x="8851596" y="1578733"/>
                  <a:pt x="8845158" y="1527948"/>
                </a:cubicBezTo>
                <a:cubicBezTo>
                  <a:pt x="8839772" y="1485472"/>
                  <a:pt x="8839487" y="1444097"/>
                  <a:pt x="8844458" y="1426759"/>
                </a:cubicBezTo>
                <a:cubicBezTo>
                  <a:pt x="8849085" y="1410627"/>
                  <a:pt x="8849705" y="1385591"/>
                  <a:pt x="8845835" y="1371123"/>
                </a:cubicBezTo>
                <a:cubicBezTo>
                  <a:pt x="8840055" y="1349511"/>
                  <a:pt x="8831457" y="1343365"/>
                  <a:pt x="8797645" y="1336679"/>
                </a:cubicBezTo>
                <a:cubicBezTo>
                  <a:pt x="8753939" y="1328035"/>
                  <a:pt x="8740508" y="1336089"/>
                  <a:pt x="8740210" y="1371118"/>
                </a:cubicBezTo>
                <a:cubicBezTo>
                  <a:pt x="8740134" y="1380537"/>
                  <a:pt x="8728729" y="1397994"/>
                  <a:pt x="8714875" y="1409911"/>
                </a:cubicBezTo>
                <a:cubicBezTo>
                  <a:pt x="8692320" y="1429312"/>
                  <a:pt x="8690495" y="1435490"/>
                  <a:pt x="8697417" y="1468985"/>
                </a:cubicBezTo>
                <a:cubicBezTo>
                  <a:pt x="8701668" y="1489559"/>
                  <a:pt x="8704151" y="1512153"/>
                  <a:pt x="8702933" y="1519192"/>
                </a:cubicBezTo>
                <a:cubicBezTo>
                  <a:pt x="8701286" y="1528715"/>
                  <a:pt x="8708195" y="1530350"/>
                  <a:pt x="8729917" y="1525579"/>
                </a:cubicBezTo>
                <a:cubicBezTo>
                  <a:pt x="8752072" y="1520713"/>
                  <a:pt x="8759114" y="1522514"/>
                  <a:pt x="8759114" y="1533044"/>
                </a:cubicBezTo>
                <a:cubicBezTo>
                  <a:pt x="8759114" y="1540677"/>
                  <a:pt x="8765544" y="1552258"/>
                  <a:pt x="8773402" y="1558780"/>
                </a:cubicBezTo>
                <a:cubicBezTo>
                  <a:pt x="8781260" y="1565302"/>
                  <a:pt x="8787689" y="1580828"/>
                  <a:pt x="8787689" y="1593284"/>
                </a:cubicBezTo>
                <a:cubicBezTo>
                  <a:pt x="8787689" y="1605739"/>
                  <a:pt x="8791976" y="1615930"/>
                  <a:pt x="8797214" y="1615930"/>
                </a:cubicBezTo>
                <a:cubicBezTo>
                  <a:pt x="8802453" y="1615930"/>
                  <a:pt x="8806805" y="1623431"/>
                  <a:pt x="8806885" y="1632599"/>
                </a:cubicBezTo>
                <a:cubicBezTo>
                  <a:pt x="8807010" y="1646844"/>
                  <a:pt x="8808373" y="1647190"/>
                  <a:pt x="8816264" y="1634980"/>
                </a:cubicBezTo>
                <a:cubicBezTo>
                  <a:pt x="8821343" y="1627122"/>
                  <a:pt x="8825498" y="1624979"/>
                  <a:pt x="8825498" y="1630218"/>
                </a:cubicBezTo>
                <a:cubicBezTo>
                  <a:pt x="8825498" y="1635456"/>
                  <a:pt x="8821643" y="1645833"/>
                  <a:pt x="8816932" y="1653277"/>
                </a:cubicBezTo>
                <a:cubicBezTo>
                  <a:pt x="8809631" y="1664811"/>
                  <a:pt x="8804776" y="1664459"/>
                  <a:pt x="8784075" y="1650896"/>
                </a:cubicBezTo>
                <a:cubicBezTo>
                  <a:pt x="8754025" y="1631206"/>
                  <a:pt x="8736382" y="1630751"/>
                  <a:pt x="8721014" y="1649268"/>
                </a:cubicBezTo>
                <a:cubicBezTo>
                  <a:pt x="8711505" y="1660726"/>
                  <a:pt x="8711742" y="1666670"/>
                  <a:pt x="8722211" y="1679285"/>
                </a:cubicBezTo>
                <a:cubicBezTo>
                  <a:pt x="8731716" y="1690737"/>
                  <a:pt x="8734439" y="1718585"/>
                  <a:pt x="8732224" y="1781679"/>
                </a:cubicBezTo>
                <a:cubicBezTo>
                  <a:pt x="8729874" y="1848633"/>
                  <a:pt x="8732516" y="1872675"/>
                  <a:pt x="8743845" y="1887393"/>
                </a:cubicBezTo>
                <a:cubicBezTo>
                  <a:pt x="8751910" y="1897870"/>
                  <a:pt x="8758645" y="1917941"/>
                  <a:pt x="8758811" y="1931994"/>
                </a:cubicBezTo>
                <a:cubicBezTo>
                  <a:pt x="8759194" y="1964298"/>
                  <a:pt x="8792630" y="1978266"/>
                  <a:pt x="8810634" y="1953643"/>
                </a:cubicBezTo>
                <a:cubicBezTo>
                  <a:pt x="8823172" y="1936496"/>
                  <a:pt x="8820102" y="1895651"/>
                  <a:pt x="8805602" y="1886690"/>
                </a:cubicBezTo>
                <a:cubicBezTo>
                  <a:pt x="8800990" y="1883838"/>
                  <a:pt x="8797215" y="1866757"/>
                  <a:pt x="8797215" y="1848730"/>
                </a:cubicBezTo>
                <a:cubicBezTo>
                  <a:pt x="8797215" y="1821051"/>
                  <a:pt x="8800560" y="1815955"/>
                  <a:pt x="8818736" y="1815955"/>
                </a:cubicBezTo>
                <a:cubicBezTo>
                  <a:pt x="8844317" y="1815955"/>
                  <a:pt x="8860095" y="1838426"/>
                  <a:pt x="8869421" y="1888143"/>
                </a:cubicBezTo>
                <a:cubicBezTo>
                  <a:pt x="8873180" y="1908181"/>
                  <a:pt x="8880748" y="1929384"/>
                  <a:pt x="8886238" y="1935261"/>
                </a:cubicBezTo>
                <a:cubicBezTo>
                  <a:pt x="8897697" y="1947528"/>
                  <a:pt x="8942532" y="1941913"/>
                  <a:pt x="8934672" y="1929195"/>
                </a:cubicBezTo>
                <a:cubicBezTo>
                  <a:pt x="8931814" y="1924571"/>
                  <a:pt x="8941508" y="1925188"/>
                  <a:pt x="8956214" y="1930566"/>
                </a:cubicBezTo>
                <a:cubicBezTo>
                  <a:pt x="8970920" y="1935945"/>
                  <a:pt x="8988793" y="1942412"/>
                  <a:pt x="8995931" y="1944938"/>
                </a:cubicBezTo>
                <a:cubicBezTo>
                  <a:pt x="9005700" y="1948395"/>
                  <a:pt x="9006268" y="1952714"/>
                  <a:pt x="8998229" y="1962400"/>
                </a:cubicBezTo>
                <a:cubicBezTo>
                  <a:pt x="8989628" y="1972764"/>
                  <a:pt x="8992201" y="1974381"/>
                  <a:pt x="9011444" y="1970702"/>
                </a:cubicBezTo>
                <a:cubicBezTo>
                  <a:pt x="9030374" y="1967083"/>
                  <a:pt x="9035340" y="1960427"/>
                  <a:pt x="9035340" y="1938670"/>
                </a:cubicBezTo>
                <a:cubicBezTo>
                  <a:pt x="9035340" y="1917885"/>
                  <a:pt x="9039812" y="1911205"/>
                  <a:pt x="9053728" y="1911205"/>
                </a:cubicBezTo>
                <a:cubicBezTo>
                  <a:pt x="9065515" y="1911205"/>
                  <a:pt x="9073207" y="1918862"/>
                  <a:pt x="9075159" y="1932539"/>
                </a:cubicBezTo>
                <a:cubicBezTo>
                  <a:pt x="9076833" y="1944273"/>
                  <a:pt x="9086053" y="1955370"/>
                  <a:pt x="9095648" y="1957199"/>
                </a:cubicBezTo>
                <a:cubicBezTo>
                  <a:pt x="9121448" y="1962119"/>
                  <a:pt x="9146445" y="1930966"/>
                  <a:pt x="9141845" y="1899624"/>
                </a:cubicBezTo>
                <a:cubicBezTo>
                  <a:pt x="9139575" y="1884162"/>
                  <a:pt x="9142376" y="1873105"/>
                  <a:pt x="9148559" y="1873105"/>
                </a:cubicBezTo>
                <a:cubicBezTo>
                  <a:pt x="9154392" y="1873105"/>
                  <a:pt x="9159165" y="1866676"/>
                  <a:pt x="9159165" y="1858818"/>
                </a:cubicBezTo>
                <a:cubicBezTo>
                  <a:pt x="9159165" y="1850128"/>
                  <a:pt x="9168028" y="1844530"/>
                  <a:pt x="9181787" y="1844530"/>
                </a:cubicBezTo>
                <a:cubicBezTo>
                  <a:pt x="9199503" y="1844530"/>
                  <a:pt x="9205700" y="1850984"/>
                  <a:pt x="9210362" y="1874296"/>
                </a:cubicBezTo>
                <a:cubicBezTo>
                  <a:pt x="9213636" y="1890667"/>
                  <a:pt x="9216315" y="1912482"/>
                  <a:pt x="9216315" y="1922775"/>
                </a:cubicBezTo>
                <a:cubicBezTo>
                  <a:pt x="9216315" y="1933068"/>
                  <a:pt x="9224674" y="1948605"/>
                  <a:pt x="9234891" y="1957303"/>
                </a:cubicBezTo>
                <a:cubicBezTo>
                  <a:pt x="9254333" y="1973855"/>
                  <a:pt x="9269716" y="2033520"/>
                  <a:pt x="9282143" y="2140593"/>
                </a:cubicBezTo>
                <a:cubicBezTo>
                  <a:pt x="9286146" y="2175078"/>
                  <a:pt x="9292079" y="2207593"/>
                  <a:pt x="9295327" y="2212850"/>
                </a:cubicBezTo>
                <a:cubicBezTo>
                  <a:pt x="9304744" y="2228087"/>
                  <a:pt x="9338985" y="2221210"/>
                  <a:pt x="9353827" y="2201101"/>
                </a:cubicBezTo>
                <a:cubicBezTo>
                  <a:pt x="9364324" y="2186879"/>
                  <a:pt x="9370044" y="2185242"/>
                  <a:pt x="9378864" y="2193934"/>
                </a:cubicBezTo>
                <a:cubicBezTo>
                  <a:pt x="9396533" y="2211349"/>
                  <a:pt x="9382399" y="2233419"/>
                  <a:pt x="9347732" y="2242546"/>
                </a:cubicBezTo>
                <a:lnTo>
                  <a:pt x="9316327" y="2250814"/>
                </a:lnTo>
                <a:lnTo>
                  <a:pt x="9318123" y="2378470"/>
                </a:lnTo>
                <a:cubicBezTo>
                  <a:pt x="9319249" y="2458486"/>
                  <a:pt x="9323692" y="2507385"/>
                  <a:pt x="9330029" y="2509498"/>
                </a:cubicBezTo>
                <a:cubicBezTo>
                  <a:pt x="9335590" y="2511351"/>
                  <a:pt x="9340158" y="2530727"/>
                  <a:pt x="9340180" y="2552555"/>
                </a:cubicBezTo>
                <a:cubicBezTo>
                  <a:pt x="9340199" y="2576047"/>
                  <a:pt x="9350024" y="2611569"/>
                  <a:pt x="9364246" y="2639602"/>
                </a:cubicBezTo>
                <a:cubicBezTo>
                  <a:pt x="9382071" y="2674738"/>
                  <a:pt x="9389805" y="2708544"/>
                  <a:pt x="9394208" y="2770571"/>
                </a:cubicBezTo>
                <a:cubicBezTo>
                  <a:pt x="9397472" y="2816556"/>
                  <a:pt x="9403981" y="2854180"/>
                  <a:pt x="9408673" y="2854180"/>
                </a:cubicBezTo>
                <a:cubicBezTo>
                  <a:pt x="9418358" y="2854180"/>
                  <a:pt x="9410415" y="2912371"/>
                  <a:pt x="9395313" y="2952055"/>
                </a:cubicBezTo>
                <a:cubicBezTo>
                  <a:pt x="9387363" y="2972945"/>
                  <a:pt x="9388358" y="2981937"/>
                  <a:pt x="9400054" y="2994917"/>
                </a:cubicBezTo>
                <a:cubicBezTo>
                  <a:pt x="9408195" y="3003951"/>
                  <a:pt x="9417797" y="3023130"/>
                  <a:pt x="9421393" y="3037536"/>
                </a:cubicBezTo>
                <a:cubicBezTo>
                  <a:pt x="9424988" y="3051943"/>
                  <a:pt x="9431752" y="3063730"/>
                  <a:pt x="9436422" y="3063730"/>
                </a:cubicBezTo>
                <a:cubicBezTo>
                  <a:pt x="9441093" y="3063730"/>
                  <a:pt x="9444915" y="3071778"/>
                  <a:pt x="9444915" y="3081614"/>
                </a:cubicBezTo>
                <a:cubicBezTo>
                  <a:pt x="9444915" y="3112006"/>
                  <a:pt x="9465998" y="3121440"/>
                  <a:pt x="9490159" y="3101859"/>
                </a:cubicBezTo>
                <a:cubicBezTo>
                  <a:pt x="9501946" y="3092305"/>
                  <a:pt x="9511590" y="3077540"/>
                  <a:pt x="9511590" y="3069048"/>
                </a:cubicBezTo>
                <a:cubicBezTo>
                  <a:pt x="9511590" y="3055077"/>
                  <a:pt x="9536584" y="3037255"/>
                  <a:pt x="9544075" y="3045885"/>
                </a:cubicBezTo>
                <a:cubicBezTo>
                  <a:pt x="9553390" y="3056617"/>
                  <a:pt x="9557578" y="3118199"/>
                  <a:pt x="9549823" y="3130405"/>
                </a:cubicBezTo>
                <a:cubicBezTo>
                  <a:pt x="9542388" y="3142109"/>
                  <a:pt x="9537317" y="3142567"/>
                  <a:pt x="9521782" y="3132941"/>
                </a:cubicBezTo>
                <a:cubicBezTo>
                  <a:pt x="9511352" y="3126477"/>
                  <a:pt x="9495726" y="3123911"/>
                  <a:pt x="9487056" y="3127237"/>
                </a:cubicBezTo>
                <a:cubicBezTo>
                  <a:pt x="9474076" y="3132219"/>
                  <a:pt x="9472506" y="3141012"/>
                  <a:pt x="9478156" y="3177089"/>
                </a:cubicBezTo>
                <a:cubicBezTo>
                  <a:pt x="9481930" y="3201181"/>
                  <a:pt x="9484833" y="3228393"/>
                  <a:pt x="9484608" y="3237561"/>
                </a:cubicBezTo>
                <a:cubicBezTo>
                  <a:pt x="9484383" y="3246729"/>
                  <a:pt x="9488219" y="3254230"/>
                  <a:pt x="9493132" y="3254230"/>
                </a:cubicBezTo>
                <a:cubicBezTo>
                  <a:pt x="9498045" y="3254230"/>
                  <a:pt x="9502065" y="3260660"/>
                  <a:pt x="9502065" y="3268517"/>
                </a:cubicBezTo>
                <a:cubicBezTo>
                  <a:pt x="9502065" y="3276376"/>
                  <a:pt x="9506351" y="3282805"/>
                  <a:pt x="9511590" y="3282805"/>
                </a:cubicBezTo>
                <a:cubicBezTo>
                  <a:pt x="9524596" y="3282805"/>
                  <a:pt x="9523662" y="3324073"/>
                  <a:pt x="9510355" y="3337380"/>
                </a:cubicBezTo>
                <a:cubicBezTo>
                  <a:pt x="9504403" y="3343332"/>
                  <a:pt x="9496954" y="3397035"/>
                  <a:pt x="9493686" y="3457550"/>
                </a:cubicBezTo>
                <a:cubicBezTo>
                  <a:pt x="9488364" y="3556093"/>
                  <a:pt x="9489468" y="3568015"/>
                  <a:pt x="9504795" y="3577581"/>
                </a:cubicBezTo>
                <a:cubicBezTo>
                  <a:pt x="9532272" y="3594730"/>
                  <a:pt x="9542258" y="3632853"/>
                  <a:pt x="9528928" y="3669717"/>
                </a:cubicBezTo>
                <a:cubicBezTo>
                  <a:pt x="9522526" y="3687420"/>
                  <a:pt x="9513863" y="3701905"/>
                  <a:pt x="9509677" y="3701905"/>
                </a:cubicBezTo>
                <a:cubicBezTo>
                  <a:pt x="9498827" y="3701905"/>
                  <a:pt x="9500230" y="3753410"/>
                  <a:pt x="9511384" y="3764564"/>
                </a:cubicBezTo>
                <a:cubicBezTo>
                  <a:pt x="9516509" y="3769690"/>
                  <a:pt x="9522967" y="3839963"/>
                  <a:pt x="9525734" y="3920727"/>
                </a:cubicBezTo>
                <a:cubicBezTo>
                  <a:pt x="9528502" y="4001491"/>
                  <a:pt x="9534690" y="4069996"/>
                  <a:pt x="9539486" y="4072961"/>
                </a:cubicBezTo>
                <a:cubicBezTo>
                  <a:pt x="9544281" y="4075925"/>
                  <a:pt x="9551270" y="4120094"/>
                  <a:pt x="9555015" y="4171115"/>
                </a:cubicBezTo>
                <a:cubicBezTo>
                  <a:pt x="9558760" y="4222136"/>
                  <a:pt x="9565524" y="4263880"/>
                  <a:pt x="9570045" y="4263880"/>
                </a:cubicBezTo>
                <a:cubicBezTo>
                  <a:pt x="9574566" y="4263880"/>
                  <a:pt x="9578265" y="4280812"/>
                  <a:pt x="9578265" y="4301507"/>
                </a:cubicBezTo>
                <a:cubicBezTo>
                  <a:pt x="9578265" y="4326599"/>
                  <a:pt x="9583510" y="4342069"/>
                  <a:pt x="9594011" y="4347946"/>
                </a:cubicBezTo>
                <a:cubicBezTo>
                  <a:pt x="9607561" y="4355528"/>
                  <a:pt x="9608293" y="4362538"/>
                  <a:pt x="9599250" y="4398158"/>
                </a:cubicBezTo>
                <a:cubicBezTo>
                  <a:pt x="9593471" y="4420927"/>
                  <a:pt x="9591784" y="4441821"/>
                  <a:pt x="9595501" y="4444587"/>
                </a:cubicBezTo>
                <a:cubicBezTo>
                  <a:pt x="9599218" y="4447354"/>
                  <a:pt x="9610695" y="4465691"/>
                  <a:pt x="9621003" y="4485336"/>
                </a:cubicBezTo>
                <a:cubicBezTo>
                  <a:pt x="9640678" y="4522831"/>
                  <a:pt x="9652656" y="4528579"/>
                  <a:pt x="9671610" y="4509625"/>
                </a:cubicBezTo>
                <a:cubicBezTo>
                  <a:pt x="9684793" y="4496442"/>
                  <a:pt x="9687035" y="4463905"/>
                  <a:pt x="9674761" y="4463905"/>
                </a:cubicBezTo>
                <a:cubicBezTo>
                  <a:pt x="9670207" y="4463905"/>
                  <a:pt x="9664070" y="4449037"/>
                  <a:pt x="9661121" y="4430864"/>
                </a:cubicBezTo>
                <a:cubicBezTo>
                  <a:pt x="9658171" y="4412691"/>
                  <a:pt x="9646840" y="4388250"/>
                  <a:pt x="9635940" y="4376550"/>
                </a:cubicBezTo>
                <a:lnTo>
                  <a:pt x="9616122" y="4355277"/>
                </a:lnTo>
                <a:lnTo>
                  <a:pt x="9642436" y="4333734"/>
                </a:lnTo>
                <a:cubicBezTo>
                  <a:pt x="9672690" y="4308967"/>
                  <a:pt x="9704268" y="4305464"/>
                  <a:pt x="9720540" y="4325071"/>
                </a:cubicBezTo>
                <a:cubicBezTo>
                  <a:pt x="9734098" y="4341406"/>
                  <a:pt x="9724361" y="4404894"/>
                  <a:pt x="9705390" y="4423865"/>
                </a:cubicBezTo>
                <a:cubicBezTo>
                  <a:pt x="9691465" y="4437791"/>
                  <a:pt x="9687973" y="4463905"/>
                  <a:pt x="9700036" y="4463905"/>
                </a:cubicBezTo>
                <a:cubicBezTo>
                  <a:pt x="9704145" y="4463905"/>
                  <a:pt x="9715270" y="4477046"/>
                  <a:pt x="9724758" y="4493107"/>
                </a:cubicBezTo>
                <a:cubicBezTo>
                  <a:pt x="9740581" y="4519895"/>
                  <a:pt x="9740752" y="4523697"/>
                  <a:pt x="9726811" y="4539101"/>
                </a:cubicBezTo>
                <a:cubicBezTo>
                  <a:pt x="9710653" y="4556956"/>
                  <a:pt x="9707062" y="4580002"/>
                  <a:pt x="9718635" y="4591576"/>
                </a:cubicBezTo>
                <a:cubicBezTo>
                  <a:pt x="9722496" y="4595437"/>
                  <a:pt x="9730767" y="4628930"/>
                  <a:pt x="9737013" y="4666005"/>
                </a:cubicBezTo>
                <a:cubicBezTo>
                  <a:pt x="9743261" y="4703079"/>
                  <a:pt x="9752803" y="4736152"/>
                  <a:pt x="9758219" y="4739499"/>
                </a:cubicBezTo>
                <a:cubicBezTo>
                  <a:pt x="9763642" y="4742851"/>
                  <a:pt x="9768918" y="4786081"/>
                  <a:pt x="9769963" y="4835726"/>
                </a:cubicBezTo>
                <a:cubicBezTo>
                  <a:pt x="9771519" y="4909648"/>
                  <a:pt x="9775177" y="4929584"/>
                  <a:pt x="9790291" y="4946519"/>
                </a:cubicBezTo>
                <a:cubicBezTo>
                  <a:pt x="9804104" y="4961997"/>
                  <a:pt x="9807106" y="4974526"/>
                  <a:pt x="9802274" y="4996526"/>
                </a:cubicBezTo>
                <a:cubicBezTo>
                  <a:pt x="9794273" y="5032952"/>
                  <a:pt x="9773024" y="5034722"/>
                  <a:pt x="9764328" y="4999686"/>
                </a:cubicBezTo>
                <a:cubicBezTo>
                  <a:pt x="9756992" y="4970125"/>
                  <a:pt x="9723752" y="4930630"/>
                  <a:pt x="9706211" y="4930630"/>
                </a:cubicBezTo>
                <a:cubicBezTo>
                  <a:pt x="9691647" y="4930630"/>
                  <a:pt x="9683040" y="4952400"/>
                  <a:pt x="9683040" y="4989240"/>
                </a:cubicBezTo>
                <a:cubicBezTo>
                  <a:pt x="9683040" y="5004902"/>
                  <a:pt x="9676465" y="5024291"/>
                  <a:pt x="9668430" y="5032327"/>
                </a:cubicBezTo>
                <a:cubicBezTo>
                  <a:pt x="9660078" y="5040678"/>
                  <a:pt x="9656261" y="5054635"/>
                  <a:pt x="9659521" y="5064905"/>
                </a:cubicBezTo>
                <a:cubicBezTo>
                  <a:pt x="9664412" y="5080316"/>
                  <a:pt x="9662086" y="5081720"/>
                  <a:pt x="9643176" y="5074775"/>
                </a:cubicBezTo>
                <a:cubicBezTo>
                  <a:pt x="9625393" y="5068244"/>
                  <a:pt x="9620206" y="5057785"/>
                  <a:pt x="9616365" y="5020718"/>
                </a:cubicBezTo>
                <a:cubicBezTo>
                  <a:pt x="9612239" y="4980911"/>
                  <a:pt x="9608246" y="4973868"/>
                  <a:pt x="9586532" y="4968106"/>
                </a:cubicBezTo>
                <a:cubicBezTo>
                  <a:pt x="9572744" y="4964447"/>
                  <a:pt x="9556422" y="4964569"/>
                  <a:pt x="9550261" y="4968377"/>
                </a:cubicBezTo>
                <a:cubicBezTo>
                  <a:pt x="9536557" y="4976846"/>
                  <a:pt x="9545982" y="5020471"/>
                  <a:pt x="9564912" y="5036181"/>
                </a:cubicBezTo>
                <a:cubicBezTo>
                  <a:pt x="9580294" y="5048947"/>
                  <a:pt x="9583652" y="5140180"/>
                  <a:pt x="9568740" y="5140180"/>
                </a:cubicBezTo>
                <a:cubicBezTo>
                  <a:pt x="9563501" y="5140180"/>
                  <a:pt x="9559215" y="5157325"/>
                  <a:pt x="9559215" y="5178280"/>
                </a:cubicBezTo>
                <a:cubicBezTo>
                  <a:pt x="9559215" y="5199235"/>
                  <a:pt x="9563501" y="5216380"/>
                  <a:pt x="9568740" y="5216380"/>
                </a:cubicBezTo>
                <a:cubicBezTo>
                  <a:pt x="9573978" y="5216380"/>
                  <a:pt x="9578265" y="5226853"/>
                  <a:pt x="9578265" y="5239653"/>
                </a:cubicBezTo>
                <a:cubicBezTo>
                  <a:pt x="9578265" y="5252452"/>
                  <a:pt x="9587120" y="5269127"/>
                  <a:pt x="9597943" y="5276708"/>
                </a:cubicBezTo>
                <a:cubicBezTo>
                  <a:pt x="9613979" y="5287940"/>
                  <a:pt x="9616464" y="5296651"/>
                  <a:pt x="9611374" y="5323782"/>
                </a:cubicBezTo>
                <a:cubicBezTo>
                  <a:pt x="9607480" y="5344544"/>
                  <a:pt x="9609146" y="5359556"/>
                  <a:pt x="9615802" y="5363669"/>
                </a:cubicBezTo>
                <a:cubicBezTo>
                  <a:pt x="9622394" y="5367744"/>
                  <a:pt x="9624137" y="5382726"/>
                  <a:pt x="9620359" y="5402860"/>
                </a:cubicBezTo>
                <a:cubicBezTo>
                  <a:pt x="9615580" y="5428338"/>
                  <a:pt x="9617401" y="5435455"/>
                  <a:pt x="9628701" y="5435455"/>
                </a:cubicBezTo>
                <a:cubicBezTo>
                  <a:pt x="9638466" y="5435455"/>
                  <a:pt x="9641541" y="5441635"/>
                  <a:pt x="9638174" y="5454505"/>
                </a:cubicBezTo>
                <a:cubicBezTo>
                  <a:pt x="9635435" y="5464982"/>
                  <a:pt x="9627129" y="5473555"/>
                  <a:pt x="9619717" y="5473555"/>
                </a:cubicBezTo>
                <a:cubicBezTo>
                  <a:pt x="9612306" y="5473555"/>
                  <a:pt x="9603775" y="5479984"/>
                  <a:pt x="9600759" y="5487843"/>
                </a:cubicBezTo>
                <a:cubicBezTo>
                  <a:pt x="9597743" y="5495701"/>
                  <a:pt x="9587163" y="5502130"/>
                  <a:pt x="9577246" y="5502130"/>
                </a:cubicBezTo>
                <a:cubicBezTo>
                  <a:pt x="9562958" y="5502130"/>
                  <a:pt x="9559215" y="5495146"/>
                  <a:pt x="9559215" y="5468494"/>
                </a:cubicBezTo>
                <a:cubicBezTo>
                  <a:pt x="9559215" y="5447381"/>
                  <a:pt x="9564534" y="5432816"/>
                  <a:pt x="9573502" y="5429375"/>
                </a:cubicBezTo>
                <a:cubicBezTo>
                  <a:pt x="9581361" y="5426359"/>
                  <a:pt x="9587790" y="5413785"/>
                  <a:pt x="9587790" y="5401433"/>
                </a:cubicBezTo>
                <a:cubicBezTo>
                  <a:pt x="9587790" y="5377744"/>
                  <a:pt x="9563535" y="5359255"/>
                  <a:pt x="9532456" y="5359255"/>
                </a:cubicBezTo>
                <a:cubicBezTo>
                  <a:pt x="9511305" y="5359255"/>
                  <a:pt x="9496611" y="5310159"/>
                  <a:pt x="9510393" y="5285532"/>
                </a:cubicBezTo>
                <a:cubicBezTo>
                  <a:pt x="9515784" y="5275898"/>
                  <a:pt x="9513396" y="5264733"/>
                  <a:pt x="9503462" y="5253131"/>
                </a:cubicBezTo>
                <a:cubicBezTo>
                  <a:pt x="9484664" y="5231176"/>
                  <a:pt x="9465979" y="5230654"/>
                  <a:pt x="9443008" y="5251443"/>
                </a:cubicBezTo>
                <a:cubicBezTo>
                  <a:pt x="9426339" y="5266529"/>
                  <a:pt x="9424471" y="5266253"/>
                  <a:pt x="9410762" y="5246681"/>
                </a:cubicBezTo>
                <a:cubicBezTo>
                  <a:pt x="9392880" y="5221150"/>
                  <a:pt x="9372535" y="5220020"/>
                  <a:pt x="9359782" y="5243849"/>
                </a:cubicBezTo>
                <a:cubicBezTo>
                  <a:pt x="9352478" y="5257496"/>
                  <a:pt x="9355809" y="5272889"/>
                  <a:pt x="9373695" y="5308143"/>
                </a:cubicBezTo>
                <a:cubicBezTo>
                  <a:pt x="9386628" y="5333635"/>
                  <a:pt x="9397228" y="5363884"/>
                  <a:pt x="9397250" y="5375362"/>
                </a:cubicBezTo>
                <a:cubicBezTo>
                  <a:pt x="9397269" y="5386839"/>
                  <a:pt x="9401646" y="5398923"/>
                  <a:pt x="9406970" y="5402214"/>
                </a:cubicBezTo>
                <a:cubicBezTo>
                  <a:pt x="9423332" y="5412326"/>
                  <a:pt x="9407159" y="5425930"/>
                  <a:pt x="9378773" y="5425930"/>
                </a:cubicBezTo>
                <a:cubicBezTo>
                  <a:pt x="9348307" y="5425930"/>
                  <a:pt x="9319441" y="5391580"/>
                  <a:pt x="9311565" y="5345954"/>
                </a:cubicBezTo>
                <a:cubicBezTo>
                  <a:pt x="9306261" y="5315228"/>
                  <a:pt x="9274083" y="5288912"/>
                  <a:pt x="9266684" y="5309249"/>
                </a:cubicBezTo>
                <a:cubicBezTo>
                  <a:pt x="9258193" y="5332587"/>
                  <a:pt x="9235365" y="5321723"/>
                  <a:pt x="9235365" y="5294344"/>
                </a:cubicBezTo>
                <a:cubicBezTo>
                  <a:pt x="9235365" y="5273081"/>
                  <a:pt x="9228466" y="5264243"/>
                  <a:pt x="9202027" y="5251636"/>
                </a:cubicBezTo>
                <a:cubicBezTo>
                  <a:pt x="9183692" y="5242892"/>
                  <a:pt x="9168690" y="5229641"/>
                  <a:pt x="9168690" y="5222188"/>
                </a:cubicBezTo>
                <a:cubicBezTo>
                  <a:pt x="9168690" y="5213316"/>
                  <a:pt x="9162096" y="5210362"/>
                  <a:pt x="9149589" y="5213633"/>
                </a:cubicBezTo>
                <a:cubicBezTo>
                  <a:pt x="9139083" y="5216381"/>
                  <a:pt x="9124082" y="5213312"/>
                  <a:pt x="9116252" y="5206813"/>
                </a:cubicBezTo>
                <a:cubicBezTo>
                  <a:pt x="9104165" y="5196782"/>
                  <a:pt x="9102015" y="5199250"/>
                  <a:pt x="9102015" y="5223151"/>
                </a:cubicBezTo>
                <a:cubicBezTo>
                  <a:pt x="9102015" y="5260674"/>
                  <a:pt x="9094749" y="5265925"/>
                  <a:pt x="9067516" y="5248081"/>
                </a:cubicBezTo>
                <a:cubicBezTo>
                  <a:pt x="9049208" y="5236085"/>
                  <a:pt x="9037179" y="5235064"/>
                  <a:pt x="9006347" y="5242890"/>
                </a:cubicBezTo>
                <a:cubicBezTo>
                  <a:pt x="8969569" y="5252225"/>
                  <a:pt x="8968239" y="5251779"/>
                  <a:pt x="8974453" y="5232199"/>
                </a:cubicBezTo>
                <a:cubicBezTo>
                  <a:pt x="8980197" y="5214100"/>
                  <a:pt x="8979150" y="5213251"/>
                  <a:pt x="8965277" y="5224765"/>
                </a:cubicBezTo>
                <a:cubicBezTo>
                  <a:pt x="8948025" y="5239082"/>
                  <a:pt x="8944128" y="5264005"/>
                  <a:pt x="8959140" y="5264005"/>
                </a:cubicBezTo>
                <a:cubicBezTo>
                  <a:pt x="8973673" y="5264005"/>
                  <a:pt x="8970483" y="5308451"/>
                  <a:pt x="8954827" y="5324107"/>
                </a:cubicBezTo>
                <a:cubicBezTo>
                  <a:pt x="8938547" y="5340387"/>
                  <a:pt x="8942079" y="5416858"/>
                  <a:pt x="8963258" y="5506643"/>
                </a:cubicBezTo>
                <a:cubicBezTo>
                  <a:pt x="8970640" y="5537938"/>
                  <a:pt x="8974633" y="5566854"/>
                  <a:pt x="8972132" y="5570901"/>
                </a:cubicBezTo>
                <a:cubicBezTo>
                  <a:pt x="8969630" y="5574949"/>
                  <a:pt x="8954924" y="5571714"/>
                  <a:pt x="8939451" y="5563712"/>
                </a:cubicBezTo>
                <a:cubicBezTo>
                  <a:pt x="8918223" y="5552735"/>
                  <a:pt x="8911926" y="5552159"/>
                  <a:pt x="8913798" y="5561366"/>
                </a:cubicBezTo>
                <a:cubicBezTo>
                  <a:pt x="8915162" y="5568077"/>
                  <a:pt x="8908777" y="5572972"/>
                  <a:pt x="8899609" y="5572245"/>
                </a:cubicBezTo>
                <a:cubicBezTo>
                  <a:pt x="8880597" y="5570736"/>
                  <a:pt x="8876924" y="5584262"/>
                  <a:pt x="8894734" y="5590199"/>
                </a:cubicBezTo>
                <a:cubicBezTo>
                  <a:pt x="8904051" y="5593305"/>
                  <a:pt x="8904094" y="5599474"/>
                  <a:pt x="8894938" y="5619568"/>
                </a:cubicBezTo>
                <a:cubicBezTo>
                  <a:pt x="8879565" y="5653309"/>
                  <a:pt x="8863890" y="5651894"/>
                  <a:pt x="8863890" y="5616766"/>
                </a:cubicBezTo>
                <a:cubicBezTo>
                  <a:pt x="8863890" y="5598144"/>
                  <a:pt x="8857311" y="5585004"/>
                  <a:pt x="8844573" y="5578188"/>
                </a:cubicBezTo>
                <a:cubicBezTo>
                  <a:pt x="8833949" y="5572501"/>
                  <a:pt x="8827772" y="5563778"/>
                  <a:pt x="8830848" y="5558802"/>
                </a:cubicBezTo>
                <a:cubicBezTo>
                  <a:pt x="8833923" y="5553826"/>
                  <a:pt x="8832946" y="5549755"/>
                  <a:pt x="8828677" y="5549755"/>
                </a:cubicBezTo>
                <a:cubicBezTo>
                  <a:pt x="8824408" y="5549755"/>
                  <a:pt x="8814856" y="5536067"/>
                  <a:pt x="8807451" y="5519337"/>
                </a:cubicBezTo>
                <a:cubicBezTo>
                  <a:pt x="8797515" y="5496890"/>
                  <a:pt x="8796905" y="5487946"/>
                  <a:pt x="8805126" y="5485206"/>
                </a:cubicBezTo>
                <a:cubicBezTo>
                  <a:pt x="8823307" y="5479145"/>
                  <a:pt x="8817948" y="5459076"/>
                  <a:pt x="8790306" y="5429703"/>
                </a:cubicBezTo>
                <a:cubicBezTo>
                  <a:pt x="8776029" y="5414531"/>
                  <a:pt x="8765448" y="5398501"/>
                  <a:pt x="8766792" y="5394081"/>
                </a:cubicBezTo>
                <a:cubicBezTo>
                  <a:pt x="8768136" y="5389661"/>
                  <a:pt x="8763784" y="5387861"/>
                  <a:pt x="8757122" y="5390082"/>
                </a:cubicBezTo>
                <a:cubicBezTo>
                  <a:pt x="8750460" y="5392303"/>
                  <a:pt x="8740295" y="5410921"/>
                  <a:pt x="8734534" y="5431456"/>
                </a:cubicBezTo>
                <a:cubicBezTo>
                  <a:pt x="8728772" y="5451991"/>
                  <a:pt x="8718654" y="5468793"/>
                  <a:pt x="8712050" y="5468793"/>
                </a:cubicBezTo>
                <a:cubicBezTo>
                  <a:pt x="8699809" y="5468793"/>
                  <a:pt x="8680311" y="5418777"/>
                  <a:pt x="8669592" y="5359880"/>
                </a:cubicBezTo>
                <a:cubicBezTo>
                  <a:pt x="8666318" y="5341888"/>
                  <a:pt x="8656596" y="5319385"/>
                  <a:pt x="8647988" y="5309874"/>
                </a:cubicBezTo>
                <a:cubicBezTo>
                  <a:pt x="8629026" y="5288921"/>
                  <a:pt x="8589155" y="5287137"/>
                  <a:pt x="8581571" y="5306902"/>
                </a:cubicBezTo>
                <a:cubicBezTo>
                  <a:pt x="8575128" y="5323692"/>
                  <a:pt x="8611941" y="5406880"/>
                  <a:pt x="8625814" y="5406880"/>
                </a:cubicBezTo>
                <a:cubicBezTo>
                  <a:pt x="8631025" y="5406880"/>
                  <a:pt x="8635290" y="5416937"/>
                  <a:pt x="8635290" y="5429229"/>
                </a:cubicBezTo>
                <a:cubicBezTo>
                  <a:pt x="8635290" y="5453360"/>
                  <a:pt x="8661109" y="5511655"/>
                  <a:pt x="8671796" y="5511655"/>
                </a:cubicBezTo>
                <a:cubicBezTo>
                  <a:pt x="8689130" y="5511655"/>
                  <a:pt x="8702944" y="5553873"/>
                  <a:pt x="8697041" y="5588809"/>
                </a:cubicBezTo>
                <a:cubicBezTo>
                  <a:pt x="8690618" y="5626829"/>
                  <a:pt x="8673390" y="5640578"/>
                  <a:pt x="8673390" y="5607684"/>
                </a:cubicBezTo>
                <a:cubicBezTo>
                  <a:pt x="8673390" y="5574959"/>
                  <a:pt x="8662261" y="5559280"/>
                  <a:pt x="8639033" y="5559280"/>
                </a:cubicBezTo>
                <a:cubicBezTo>
                  <a:pt x="8626497" y="5559280"/>
                  <a:pt x="8616240" y="5555076"/>
                  <a:pt x="8616240" y="5549936"/>
                </a:cubicBezTo>
                <a:cubicBezTo>
                  <a:pt x="8616240" y="5544798"/>
                  <a:pt x="8606093" y="5538047"/>
                  <a:pt x="8593690" y="5534933"/>
                </a:cubicBezTo>
                <a:cubicBezTo>
                  <a:pt x="8577617" y="5530899"/>
                  <a:pt x="8563885" y="5535998"/>
                  <a:pt x="8545877" y="5552687"/>
                </a:cubicBezTo>
                <a:cubicBezTo>
                  <a:pt x="8523118" y="5573780"/>
                  <a:pt x="8521722" y="5578808"/>
                  <a:pt x="8531790" y="5603409"/>
                </a:cubicBezTo>
                <a:cubicBezTo>
                  <a:pt x="8537938" y="5618429"/>
                  <a:pt x="8544237" y="5635004"/>
                  <a:pt x="8545788" y="5640243"/>
                </a:cubicBezTo>
                <a:cubicBezTo>
                  <a:pt x="8547339" y="5645481"/>
                  <a:pt x="8551467" y="5659412"/>
                  <a:pt x="8554960" y="5671199"/>
                </a:cubicBezTo>
                <a:cubicBezTo>
                  <a:pt x="8560059" y="5688405"/>
                  <a:pt x="8557550" y="5692630"/>
                  <a:pt x="8542232" y="5692630"/>
                </a:cubicBezTo>
                <a:cubicBezTo>
                  <a:pt x="8526885" y="5692630"/>
                  <a:pt x="8521879" y="5684135"/>
                  <a:pt x="8516639" y="5649193"/>
                </a:cubicBezTo>
                <a:cubicBezTo>
                  <a:pt x="8510997" y="5611567"/>
                  <a:pt x="8507348" y="5606151"/>
                  <a:pt x="8489364" y="5608712"/>
                </a:cubicBezTo>
                <a:cubicBezTo>
                  <a:pt x="8476063" y="5610605"/>
                  <a:pt x="8467481" y="5619579"/>
                  <a:pt x="8465482" y="5633681"/>
                </a:cubicBezTo>
                <a:cubicBezTo>
                  <a:pt x="8463767" y="5645789"/>
                  <a:pt x="8456296" y="5658023"/>
                  <a:pt x="8448881" y="5660868"/>
                </a:cubicBezTo>
                <a:cubicBezTo>
                  <a:pt x="8439980" y="5664284"/>
                  <a:pt x="8437346" y="5673793"/>
                  <a:pt x="8441128" y="5688861"/>
                </a:cubicBezTo>
                <a:cubicBezTo>
                  <a:pt x="8446966" y="5712121"/>
                  <a:pt x="8430670" y="5721956"/>
                  <a:pt x="8423043" y="5699774"/>
                </a:cubicBezTo>
                <a:cubicBezTo>
                  <a:pt x="8420791" y="5693225"/>
                  <a:pt x="8419954" y="5694297"/>
                  <a:pt x="8421183" y="5702155"/>
                </a:cubicBezTo>
                <a:cubicBezTo>
                  <a:pt x="8426147" y="5733897"/>
                  <a:pt x="8431186" y="5745662"/>
                  <a:pt x="8445659" y="5759305"/>
                </a:cubicBezTo>
                <a:cubicBezTo>
                  <a:pt x="8461003" y="5773768"/>
                  <a:pt x="8478340" y="5873605"/>
                  <a:pt x="8465508" y="5873605"/>
                </a:cubicBezTo>
                <a:cubicBezTo>
                  <a:pt x="8448992" y="5873605"/>
                  <a:pt x="8426618" y="5833577"/>
                  <a:pt x="8420562" y="5793193"/>
                </a:cubicBezTo>
                <a:cubicBezTo>
                  <a:pt x="8416958" y="5769157"/>
                  <a:pt x="8408824" y="5746343"/>
                  <a:pt x="8402487" y="5742492"/>
                </a:cubicBezTo>
                <a:cubicBezTo>
                  <a:pt x="8396150" y="5738642"/>
                  <a:pt x="8388172" y="5727895"/>
                  <a:pt x="8384756" y="5718608"/>
                </a:cubicBezTo>
                <a:cubicBezTo>
                  <a:pt x="8370703" y="5680391"/>
                  <a:pt x="8314059" y="5693966"/>
                  <a:pt x="8326325" y="5732611"/>
                </a:cubicBezTo>
                <a:cubicBezTo>
                  <a:pt x="8330271" y="5745047"/>
                  <a:pt x="8324120" y="5758262"/>
                  <a:pt x="8306999" y="5774129"/>
                </a:cubicBezTo>
                <a:cubicBezTo>
                  <a:pt x="8275152" y="5803644"/>
                  <a:pt x="8267376" y="5803367"/>
                  <a:pt x="8259615" y="5772442"/>
                </a:cubicBezTo>
                <a:cubicBezTo>
                  <a:pt x="8252384" y="5743631"/>
                  <a:pt x="8232654" y="5721217"/>
                  <a:pt x="8214489" y="5721178"/>
                </a:cubicBezTo>
                <a:cubicBezTo>
                  <a:pt x="8199768" y="5721149"/>
                  <a:pt x="8162499" y="5667857"/>
                  <a:pt x="8166619" y="5652733"/>
                </a:cubicBezTo>
                <a:cubicBezTo>
                  <a:pt x="8169511" y="5642115"/>
                  <a:pt x="8105495" y="5578330"/>
                  <a:pt x="8091947" y="5578330"/>
                </a:cubicBezTo>
                <a:cubicBezTo>
                  <a:pt x="8087795" y="5578330"/>
                  <a:pt x="8077618" y="5580932"/>
                  <a:pt x="8069332" y="5584112"/>
                </a:cubicBezTo>
                <a:cubicBezTo>
                  <a:pt x="8052875" y="5590427"/>
                  <a:pt x="8048417" y="5616430"/>
                  <a:pt x="8063790" y="5616430"/>
                </a:cubicBezTo>
                <a:cubicBezTo>
                  <a:pt x="8069029" y="5616430"/>
                  <a:pt x="8073315" y="5629289"/>
                  <a:pt x="8073315" y="5645005"/>
                </a:cubicBezTo>
                <a:cubicBezTo>
                  <a:pt x="8073315" y="5660722"/>
                  <a:pt x="8077601" y="5673580"/>
                  <a:pt x="8082840" y="5673580"/>
                </a:cubicBezTo>
                <a:cubicBezTo>
                  <a:pt x="8088079" y="5673580"/>
                  <a:pt x="8092365" y="5680263"/>
                  <a:pt x="8092365" y="5688430"/>
                </a:cubicBezTo>
                <a:cubicBezTo>
                  <a:pt x="8092365" y="5696597"/>
                  <a:pt x="8096664" y="5700623"/>
                  <a:pt x="8101919" y="5697375"/>
                </a:cubicBezTo>
                <a:cubicBezTo>
                  <a:pt x="8107626" y="5693847"/>
                  <a:pt x="8109828" y="5700332"/>
                  <a:pt x="8107389" y="5713482"/>
                </a:cubicBezTo>
                <a:cubicBezTo>
                  <a:pt x="8105143" y="5725587"/>
                  <a:pt x="8102987" y="5740850"/>
                  <a:pt x="8102598" y="5747399"/>
                </a:cubicBezTo>
                <a:cubicBezTo>
                  <a:pt x="8102209" y="5753947"/>
                  <a:pt x="8094746" y="5759305"/>
                  <a:pt x="8086015" y="5759305"/>
                </a:cubicBezTo>
                <a:cubicBezTo>
                  <a:pt x="8077284" y="5759305"/>
                  <a:pt x="8073013" y="5762178"/>
                  <a:pt x="8076524" y="5765688"/>
                </a:cubicBezTo>
                <a:cubicBezTo>
                  <a:pt x="8080034" y="5769199"/>
                  <a:pt x="8076410" y="5781987"/>
                  <a:pt x="8068470" y="5794105"/>
                </a:cubicBezTo>
                <a:cubicBezTo>
                  <a:pt x="8060530" y="5806224"/>
                  <a:pt x="8050744" y="5831969"/>
                  <a:pt x="8046724" y="5851316"/>
                </a:cubicBezTo>
                <a:cubicBezTo>
                  <a:pt x="8037792" y="5894308"/>
                  <a:pt x="8019518" y="5902713"/>
                  <a:pt x="8006934" y="5869617"/>
                </a:cubicBezTo>
                <a:cubicBezTo>
                  <a:pt x="8001793" y="5856095"/>
                  <a:pt x="7993694" y="5845030"/>
                  <a:pt x="7988935" y="5845030"/>
                </a:cubicBezTo>
                <a:cubicBezTo>
                  <a:pt x="7984177" y="5845030"/>
                  <a:pt x="7977301" y="5817170"/>
                  <a:pt x="7973654" y="5783118"/>
                </a:cubicBezTo>
                <a:cubicBezTo>
                  <a:pt x="7970007" y="5749066"/>
                  <a:pt x="7963079" y="5721205"/>
                  <a:pt x="7958257" y="5721205"/>
                </a:cubicBezTo>
                <a:cubicBezTo>
                  <a:pt x="7953435" y="5721205"/>
                  <a:pt x="7949490" y="5709094"/>
                  <a:pt x="7949490" y="5694290"/>
                </a:cubicBezTo>
                <a:cubicBezTo>
                  <a:pt x="7949490" y="5678473"/>
                  <a:pt x="7940401" y="5658837"/>
                  <a:pt x="7927445" y="5646665"/>
                </a:cubicBezTo>
                <a:cubicBezTo>
                  <a:pt x="7904703" y="5625301"/>
                  <a:pt x="7886712" y="5618669"/>
                  <a:pt x="7897103" y="5635480"/>
                </a:cubicBezTo>
                <a:cubicBezTo>
                  <a:pt x="7900340" y="5640719"/>
                  <a:pt x="7898450" y="5645005"/>
                  <a:pt x="7892902" y="5645005"/>
                </a:cubicBezTo>
                <a:cubicBezTo>
                  <a:pt x="7887354" y="5645005"/>
                  <a:pt x="7882815" y="5639800"/>
                  <a:pt x="7882815" y="5633439"/>
                </a:cubicBezTo>
                <a:cubicBezTo>
                  <a:pt x="7882815" y="5625518"/>
                  <a:pt x="7878364" y="5626325"/>
                  <a:pt x="7868690" y="5635998"/>
                </a:cubicBezTo>
                <a:cubicBezTo>
                  <a:pt x="7848948" y="5655740"/>
                  <a:pt x="7845082" y="5827282"/>
                  <a:pt x="7863869" y="5849918"/>
                </a:cubicBezTo>
                <a:cubicBezTo>
                  <a:pt x="7871102" y="5858633"/>
                  <a:pt x="7884772" y="5887888"/>
                  <a:pt x="7894249" y="5914928"/>
                </a:cubicBezTo>
                <a:cubicBezTo>
                  <a:pt x="7903724" y="5941969"/>
                  <a:pt x="7917887" y="5968852"/>
                  <a:pt x="7925721" y="5974668"/>
                </a:cubicBezTo>
                <a:cubicBezTo>
                  <a:pt x="7933556" y="5980484"/>
                  <a:pt x="7939965" y="5991646"/>
                  <a:pt x="7939965" y="5999471"/>
                </a:cubicBezTo>
                <a:cubicBezTo>
                  <a:pt x="7939965" y="6007296"/>
                  <a:pt x="7951025" y="6025633"/>
                  <a:pt x="7964544" y="6040219"/>
                </a:cubicBezTo>
                <a:cubicBezTo>
                  <a:pt x="7982053" y="6059112"/>
                  <a:pt x="7987292" y="6072526"/>
                  <a:pt x="7982759" y="6086854"/>
                </a:cubicBezTo>
                <a:cubicBezTo>
                  <a:pt x="7969448" y="6128923"/>
                  <a:pt x="7973123" y="6144329"/>
                  <a:pt x="7999542" y="6157190"/>
                </a:cubicBezTo>
                <a:cubicBezTo>
                  <a:pt x="8021348" y="6167806"/>
                  <a:pt x="8024734" y="6174134"/>
                  <a:pt x="8019584" y="6194655"/>
                </a:cubicBezTo>
                <a:cubicBezTo>
                  <a:pt x="8014692" y="6214147"/>
                  <a:pt x="8016187" y="6217700"/>
                  <a:pt x="8026682" y="6211526"/>
                </a:cubicBezTo>
                <a:cubicBezTo>
                  <a:pt x="8035088" y="6206581"/>
                  <a:pt x="8034120" y="6210437"/>
                  <a:pt x="8024049" y="6222012"/>
                </a:cubicBezTo>
                <a:cubicBezTo>
                  <a:pt x="8010484" y="6237602"/>
                  <a:pt x="8009663" y="6247029"/>
                  <a:pt x="8018511" y="6285561"/>
                </a:cubicBezTo>
                <a:cubicBezTo>
                  <a:pt x="8024224" y="6310445"/>
                  <a:pt x="8032463" y="6330805"/>
                  <a:pt x="8036820" y="6330805"/>
                </a:cubicBezTo>
                <a:cubicBezTo>
                  <a:pt x="8045829" y="6330805"/>
                  <a:pt x="8047732" y="6381788"/>
                  <a:pt x="8039046" y="6390474"/>
                </a:cubicBezTo>
                <a:cubicBezTo>
                  <a:pt x="8030809" y="6398711"/>
                  <a:pt x="8005835" y="6387438"/>
                  <a:pt x="8011613" y="6378090"/>
                </a:cubicBezTo>
                <a:cubicBezTo>
                  <a:pt x="8014287" y="6373762"/>
                  <a:pt x="8012119" y="6367529"/>
                  <a:pt x="8006795" y="6364239"/>
                </a:cubicBezTo>
                <a:cubicBezTo>
                  <a:pt x="8001471" y="6360948"/>
                  <a:pt x="7997115" y="6350461"/>
                  <a:pt x="7997115" y="6340934"/>
                </a:cubicBezTo>
                <a:cubicBezTo>
                  <a:pt x="7997115" y="6331407"/>
                  <a:pt x="7990686" y="6318277"/>
                  <a:pt x="7982828" y="6311755"/>
                </a:cubicBezTo>
                <a:cubicBezTo>
                  <a:pt x="7974969" y="6305233"/>
                  <a:pt x="7968540" y="6287564"/>
                  <a:pt x="7968540" y="6272489"/>
                </a:cubicBezTo>
                <a:cubicBezTo>
                  <a:pt x="7968540" y="6257414"/>
                  <a:pt x="7964254" y="6245080"/>
                  <a:pt x="7959015" y="6245080"/>
                </a:cubicBezTo>
                <a:cubicBezTo>
                  <a:pt x="7953776" y="6245080"/>
                  <a:pt x="7949490" y="6232747"/>
                  <a:pt x="7949490" y="6217671"/>
                </a:cubicBezTo>
                <a:cubicBezTo>
                  <a:pt x="7949490" y="6202597"/>
                  <a:pt x="7943495" y="6185287"/>
                  <a:pt x="7936168" y="6179207"/>
                </a:cubicBezTo>
                <a:cubicBezTo>
                  <a:pt x="7924394" y="6169435"/>
                  <a:pt x="7912628" y="6119389"/>
                  <a:pt x="7910813" y="6071368"/>
                </a:cubicBezTo>
                <a:cubicBezTo>
                  <a:pt x="7910470" y="6062266"/>
                  <a:pt x="7901421" y="6048678"/>
                  <a:pt x="7890706" y="6041173"/>
                </a:cubicBezTo>
                <a:cubicBezTo>
                  <a:pt x="7879992" y="6033668"/>
                  <a:pt x="7873859" y="6023265"/>
                  <a:pt x="7877079" y="6018055"/>
                </a:cubicBezTo>
                <a:cubicBezTo>
                  <a:pt x="7880299" y="6012845"/>
                  <a:pt x="7878884" y="6007145"/>
                  <a:pt x="7873935" y="6005388"/>
                </a:cubicBezTo>
                <a:cubicBezTo>
                  <a:pt x="7868985" y="6003630"/>
                  <a:pt x="7863492" y="5991477"/>
                  <a:pt x="7861728" y="5978380"/>
                </a:cubicBezTo>
                <a:cubicBezTo>
                  <a:pt x="7857193" y="5944718"/>
                  <a:pt x="7846456" y="5930755"/>
                  <a:pt x="7825103" y="5930755"/>
                </a:cubicBezTo>
                <a:cubicBezTo>
                  <a:pt x="7813152" y="5930755"/>
                  <a:pt x="7806615" y="5924218"/>
                  <a:pt x="7806615" y="5912267"/>
                </a:cubicBezTo>
                <a:cubicBezTo>
                  <a:pt x="7806615" y="5902099"/>
                  <a:pt x="7802883" y="5891473"/>
                  <a:pt x="7798320" y="5888653"/>
                </a:cubicBezTo>
                <a:cubicBezTo>
                  <a:pt x="7793758" y="5885833"/>
                  <a:pt x="7787559" y="5871650"/>
                  <a:pt x="7784544" y="5857135"/>
                </a:cubicBezTo>
                <a:cubicBezTo>
                  <a:pt x="7781468" y="5842322"/>
                  <a:pt x="7766504" y="5822486"/>
                  <a:pt x="7750435" y="5811923"/>
                </a:cubicBezTo>
                <a:cubicBezTo>
                  <a:pt x="7707990" y="5784021"/>
                  <a:pt x="7694650" y="5754464"/>
                  <a:pt x="7714568" y="5732454"/>
                </a:cubicBezTo>
                <a:cubicBezTo>
                  <a:pt x="7736008" y="5708763"/>
                  <a:pt x="7734726" y="5701704"/>
                  <a:pt x="7704221" y="5675488"/>
                </a:cubicBezTo>
                <a:cubicBezTo>
                  <a:pt x="7681475" y="5655940"/>
                  <a:pt x="7678294" y="5646763"/>
                  <a:pt x="7680052" y="5605757"/>
                </a:cubicBezTo>
                <a:cubicBezTo>
                  <a:pt x="7681846" y="5563931"/>
                  <a:pt x="7679499" y="5557558"/>
                  <a:pt x="7659503" y="5549955"/>
                </a:cubicBezTo>
                <a:cubicBezTo>
                  <a:pt x="7645260" y="5544540"/>
                  <a:pt x="7634567" y="5530614"/>
                  <a:pt x="7630526" y="5512217"/>
                </a:cubicBezTo>
                <a:cubicBezTo>
                  <a:pt x="7623904" y="5482064"/>
                  <a:pt x="7593005" y="5465765"/>
                  <a:pt x="7563749" y="5476992"/>
                </a:cubicBezTo>
                <a:cubicBezTo>
                  <a:pt x="7547476" y="5483236"/>
                  <a:pt x="7543661" y="5545059"/>
                  <a:pt x="7558965" y="5554518"/>
                </a:cubicBezTo>
                <a:cubicBezTo>
                  <a:pt x="7564204" y="5557755"/>
                  <a:pt x="7568490" y="5570654"/>
                  <a:pt x="7568490" y="5583182"/>
                </a:cubicBezTo>
                <a:cubicBezTo>
                  <a:pt x="7568490" y="5595709"/>
                  <a:pt x="7573938" y="5609386"/>
                  <a:pt x="7580597" y="5613576"/>
                </a:cubicBezTo>
                <a:cubicBezTo>
                  <a:pt x="7596655" y="5623678"/>
                  <a:pt x="7617799" y="5672674"/>
                  <a:pt x="7610911" y="5683819"/>
                </a:cubicBezTo>
                <a:cubicBezTo>
                  <a:pt x="7607916" y="5688665"/>
                  <a:pt x="7610005" y="5692630"/>
                  <a:pt x="7615553" y="5692630"/>
                </a:cubicBezTo>
                <a:cubicBezTo>
                  <a:pt x="7621101" y="5692630"/>
                  <a:pt x="7625640" y="5702821"/>
                  <a:pt x="7625640" y="5715276"/>
                </a:cubicBezTo>
                <a:cubicBezTo>
                  <a:pt x="7625640" y="5727732"/>
                  <a:pt x="7632397" y="5743530"/>
                  <a:pt x="7640655" y="5750384"/>
                </a:cubicBezTo>
                <a:cubicBezTo>
                  <a:pt x="7651579" y="5759450"/>
                  <a:pt x="7654078" y="5772097"/>
                  <a:pt x="7649827" y="5796794"/>
                </a:cubicBezTo>
                <a:cubicBezTo>
                  <a:pt x="7645575" y="5821498"/>
                  <a:pt x="7646634" y="5826852"/>
                  <a:pt x="7653716" y="5816455"/>
                </a:cubicBezTo>
                <a:cubicBezTo>
                  <a:pt x="7662464" y="5803613"/>
                  <a:pt x="7667865" y="5809379"/>
                  <a:pt x="7664868" y="5828361"/>
                </a:cubicBezTo>
                <a:cubicBezTo>
                  <a:pt x="7664248" y="5832291"/>
                  <a:pt x="7668026" y="5835505"/>
                  <a:pt x="7673265" y="5835505"/>
                </a:cubicBezTo>
                <a:cubicBezTo>
                  <a:pt x="7678504" y="5835505"/>
                  <a:pt x="7682790" y="5842114"/>
                  <a:pt x="7682790" y="5850191"/>
                </a:cubicBezTo>
                <a:cubicBezTo>
                  <a:pt x="7682790" y="5858268"/>
                  <a:pt x="7691149" y="5873849"/>
                  <a:pt x="7701366" y="5884815"/>
                </a:cubicBezTo>
                <a:cubicBezTo>
                  <a:pt x="7711583" y="5895782"/>
                  <a:pt x="7722522" y="5918106"/>
                  <a:pt x="7725676" y="5934423"/>
                </a:cubicBezTo>
                <a:cubicBezTo>
                  <a:pt x="7740620" y="6011744"/>
                  <a:pt x="7764864" y="6075815"/>
                  <a:pt x="7789301" y="6102571"/>
                </a:cubicBezTo>
                <a:cubicBezTo>
                  <a:pt x="7804063" y="6118733"/>
                  <a:pt x="7816140" y="6140264"/>
                  <a:pt x="7816140" y="6150418"/>
                </a:cubicBezTo>
                <a:cubicBezTo>
                  <a:pt x="7816140" y="6160572"/>
                  <a:pt x="7819355" y="6168914"/>
                  <a:pt x="7823284" y="6168955"/>
                </a:cubicBezTo>
                <a:cubicBezTo>
                  <a:pt x="7833581" y="6169062"/>
                  <a:pt x="7854658" y="6217648"/>
                  <a:pt x="7848635" y="6227394"/>
                </a:cubicBezTo>
                <a:cubicBezTo>
                  <a:pt x="7838975" y="6243024"/>
                  <a:pt x="7806615" y="6216042"/>
                  <a:pt x="7806615" y="6192358"/>
                </a:cubicBezTo>
                <a:cubicBezTo>
                  <a:pt x="7806615" y="6179445"/>
                  <a:pt x="7802806" y="6168880"/>
                  <a:pt x="7798150" y="6168880"/>
                </a:cubicBezTo>
                <a:cubicBezTo>
                  <a:pt x="7793494" y="6168880"/>
                  <a:pt x="7786952" y="6154309"/>
                  <a:pt x="7783611" y="6136500"/>
                </a:cubicBezTo>
                <a:cubicBezTo>
                  <a:pt x="7775837" y="6095064"/>
                  <a:pt x="7756806" y="6079248"/>
                  <a:pt x="7724485" y="6087359"/>
                </a:cubicBezTo>
                <a:cubicBezTo>
                  <a:pt x="7700540" y="6093370"/>
                  <a:pt x="7699552" y="6092212"/>
                  <a:pt x="7705073" y="6064611"/>
                </a:cubicBezTo>
                <a:cubicBezTo>
                  <a:pt x="7709455" y="6042702"/>
                  <a:pt x="7707424" y="6035530"/>
                  <a:pt x="7696840" y="6035530"/>
                </a:cubicBezTo>
                <a:cubicBezTo>
                  <a:pt x="7679790" y="6035530"/>
                  <a:pt x="7679181" y="6025298"/>
                  <a:pt x="7694260" y="5992202"/>
                </a:cubicBezTo>
                <a:cubicBezTo>
                  <a:pt x="7704013" y="5970799"/>
                  <a:pt x="7703299" y="5965666"/>
                  <a:pt x="7689498" y="5957943"/>
                </a:cubicBezTo>
                <a:cubicBezTo>
                  <a:pt x="7680570" y="5952947"/>
                  <a:pt x="7673265" y="5940045"/>
                  <a:pt x="7673265" y="5929271"/>
                </a:cubicBezTo>
                <a:cubicBezTo>
                  <a:pt x="7673265" y="5918499"/>
                  <a:pt x="7662549" y="5901256"/>
                  <a:pt x="7649453" y="5890953"/>
                </a:cubicBezTo>
                <a:cubicBezTo>
                  <a:pt x="7636356" y="5880651"/>
                  <a:pt x="7625640" y="5866769"/>
                  <a:pt x="7625640" y="5860102"/>
                </a:cubicBezTo>
                <a:cubicBezTo>
                  <a:pt x="7625640" y="5841762"/>
                  <a:pt x="7593451" y="5816455"/>
                  <a:pt x="7570121" y="5816455"/>
                </a:cubicBezTo>
                <a:cubicBezTo>
                  <a:pt x="7556000" y="5816455"/>
                  <a:pt x="7549440" y="5810592"/>
                  <a:pt x="7549440" y="5797967"/>
                </a:cubicBezTo>
                <a:cubicBezTo>
                  <a:pt x="7549440" y="5787799"/>
                  <a:pt x="7545154" y="5776830"/>
                  <a:pt x="7539915" y="5773593"/>
                </a:cubicBezTo>
                <a:cubicBezTo>
                  <a:pt x="7534676" y="5770355"/>
                  <a:pt x="7530390" y="5758101"/>
                  <a:pt x="7530390" y="5746361"/>
                </a:cubicBezTo>
                <a:cubicBezTo>
                  <a:pt x="7530390" y="5734621"/>
                  <a:pt x="7526622" y="5720943"/>
                  <a:pt x="7522016" y="5715966"/>
                </a:cubicBezTo>
                <a:cubicBezTo>
                  <a:pt x="7517410" y="5710989"/>
                  <a:pt x="7508505" y="5690844"/>
                  <a:pt x="7502227" y="5671199"/>
                </a:cubicBezTo>
                <a:cubicBezTo>
                  <a:pt x="7495949" y="5651554"/>
                  <a:pt x="7486859" y="5635480"/>
                  <a:pt x="7482027" y="5635480"/>
                </a:cubicBezTo>
                <a:cubicBezTo>
                  <a:pt x="7477194" y="5635480"/>
                  <a:pt x="7473240" y="5625289"/>
                  <a:pt x="7473240" y="5612834"/>
                </a:cubicBezTo>
                <a:cubicBezTo>
                  <a:pt x="7473240" y="5600379"/>
                  <a:pt x="7466008" y="5584305"/>
                  <a:pt x="7457169" y="5577115"/>
                </a:cubicBezTo>
                <a:cubicBezTo>
                  <a:pt x="7442912" y="5565518"/>
                  <a:pt x="7441894" y="5566160"/>
                  <a:pt x="7448147" y="5582803"/>
                </a:cubicBezTo>
                <a:cubicBezTo>
                  <a:pt x="7452025" y="5593120"/>
                  <a:pt x="7452387" y="5598752"/>
                  <a:pt x="7448951" y="5595317"/>
                </a:cubicBezTo>
                <a:cubicBezTo>
                  <a:pt x="7445517" y="5591882"/>
                  <a:pt x="7431942" y="5593164"/>
                  <a:pt x="7418786" y="5598166"/>
                </a:cubicBezTo>
                <a:cubicBezTo>
                  <a:pt x="7400172" y="5605243"/>
                  <a:pt x="7395944" y="5604449"/>
                  <a:pt x="7399728" y="5594589"/>
                </a:cubicBezTo>
                <a:cubicBezTo>
                  <a:pt x="7402402" y="5587620"/>
                  <a:pt x="7396557" y="5571467"/>
                  <a:pt x="7386739" y="5558693"/>
                </a:cubicBezTo>
                <a:cubicBezTo>
                  <a:pt x="7375563" y="5544153"/>
                  <a:pt x="7368755" y="5519440"/>
                  <a:pt x="7368531" y="5492605"/>
                </a:cubicBezTo>
                <a:cubicBezTo>
                  <a:pt x="7368106" y="5441729"/>
                  <a:pt x="7358224" y="5422837"/>
                  <a:pt x="7334431" y="5427419"/>
                </a:cubicBezTo>
                <a:cubicBezTo>
                  <a:pt x="7322880" y="5429644"/>
                  <a:pt x="7313102" y="5445280"/>
                  <a:pt x="7305551" y="5473600"/>
                </a:cubicBezTo>
                <a:cubicBezTo>
                  <a:pt x="7299272" y="5497150"/>
                  <a:pt x="7293714" y="5508917"/>
                  <a:pt x="7293200" y="5499749"/>
                </a:cubicBezTo>
                <a:cubicBezTo>
                  <a:pt x="7291920" y="5476939"/>
                  <a:pt x="7266379" y="5478651"/>
                  <a:pt x="7258954" y="5502045"/>
                </a:cubicBezTo>
                <a:cubicBezTo>
                  <a:pt x="7251125" y="5526715"/>
                  <a:pt x="7260058" y="5540230"/>
                  <a:pt x="7284194" y="5540230"/>
                </a:cubicBezTo>
                <a:cubicBezTo>
                  <a:pt x="7295563" y="5540230"/>
                  <a:pt x="7305633" y="5548105"/>
                  <a:pt x="7308555" y="5559280"/>
                </a:cubicBezTo>
                <a:cubicBezTo>
                  <a:pt x="7311295" y="5569758"/>
                  <a:pt x="7316787" y="5578330"/>
                  <a:pt x="7320760" y="5578330"/>
                </a:cubicBezTo>
                <a:cubicBezTo>
                  <a:pt x="7324733" y="5578330"/>
                  <a:pt x="7330556" y="5591189"/>
                  <a:pt x="7333699" y="5606905"/>
                </a:cubicBezTo>
                <a:cubicBezTo>
                  <a:pt x="7337051" y="5623665"/>
                  <a:pt x="7345420" y="5635480"/>
                  <a:pt x="7353939" y="5635480"/>
                </a:cubicBezTo>
                <a:cubicBezTo>
                  <a:pt x="7369533" y="5635480"/>
                  <a:pt x="7371392" y="5648412"/>
                  <a:pt x="7359982" y="5677516"/>
                </a:cubicBezTo>
                <a:cubicBezTo>
                  <a:pt x="7349651" y="5703868"/>
                  <a:pt x="7254165" y="5707931"/>
                  <a:pt x="7254165" y="5682019"/>
                </a:cubicBezTo>
                <a:cubicBezTo>
                  <a:pt x="7254165" y="5672563"/>
                  <a:pt x="7242620" y="5654121"/>
                  <a:pt x="7228509" y="5641037"/>
                </a:cubicBezTo>
                <a:cubicBezTo>
                  <a:pt x="7205676" y="5619865"/>
                  <a:pt x="7204688" y="5616543"/>
                  <a:pt x="7219532" y="5610847"/>
                </a:cubicBezTo>
                <a:cubicBezTo>
                  <a:pt x="7228704" y="5607327"/>
                  <a:pt x="7234039" y="5598789"/>
                  <a:pt x="7231385" y="5591873"/>
                </a:cubicBezTo>
                <a:cubicBezTo>
                  <a:pt x="7228317" y="5583879"/>
                  <a:pt x="7231586" y="5581229"/>
                  <a:pt x="7240362" y="5584597"/>
                </a:cubicBezTo>
                <a:cubicBezTo>
                  <a:pt x="7248941" y="5587889"/>
                  <a:pt x="7254165" y="5584010"/>
                  <a:pt x="7254165" y="5574349"/>
                </a:cubicBezTo>
                <a:cubicBezTo>
                  <a:pt x="7254165" y="5564697"/>
                  <a:pt x="7243333" y="5556637"/>
                  <a:pt x="7225590" y="5553089"/>
                </a:cubicBezTo>
                <a:cubicBezTo>
                  <a:pt x="7209874" y="5549946"/>
                  <a:pt x="7197015" y="5542065"/>
                  <a:pt x="7197015" y="5535576"/>
                </a:cubicBezTo>
                <a:cubicBezTo>
                  <a:pt x="7197015" y="5529087"/>
                  <a:pt x="7185438" y="5512202"/>
                  <a:pt x="7171290" y="5498052"/>
                </a:cubicBezTo>
                <a:cubicBezTo>
                  <a:pt x="7145149" y="5471912"/>
                  <a:pt x="7134464" y="5444980"/>
                  <a:pt x="7150233" y="5444980"/>
                </a:cubicBezTo>
                <a:cubicBezTo>
                  <a:pt x="7155008" y="5444980"/>
                  <a:pt x="7158773" y="5439622"/>
                  <a:pt x="7158598" y="5433074"/>
                </a:cubicBezTo>
                <a:cubicBezTo>
                  <a:pt x="7158424" y="5426525"/>
                  <a:pt x="7149744" y="5431419"/>
                  <a:pt x="7139310" y="5443948"/>
                </a:cubicBezTo>
                <a:cubicBezTo>
                  <a:pt x="7117644" y="5469965"/>
                  <a:pt x="7113843" y="5468704"/>
                  <a:pt x="7109190" y="5433955"/>
                </a:cubicBezTo>
                <a:cubicBezTo>
                  <a:pt x="7107351" y="5420223"/>
                  <a:pt x="7099777" y="5401012"/>
                  <a:pt x="7092359" y="5391265"/>
                </a:cubicBezTo>
                <a:cubicBezTo>
                  <a:pt x="7083118" y="5379122"/>
                  <a:pt x="7082841" y="5377057"/>
                  <a:pt x="7091478" y="5384705"/>
                </a:cubicBezTo>
                <a:cubicBezTo>
                  <a:pt x="7098413" y="5390844"/>
                  <a:pt x="7109993" y="5393600"/>
                  <a:pt x="7117213" y="5390829"/>
                </a:cubicBezTo>
                <a:cubicBezTo>
                  <a:pt x="7125313" y="5387721"/>
                  <a:pt x="7130706" y="5392565"/>
                  <a:pt x="7131296" y="5403480"/>
                </a:cubicBezTo>
                <a:cubicBezTo>
                  <a:pt x="7131823" y="5413208"/>
                  <a:pt x="7136212" y="5404278"/>
                  <a:pt x="7141049" y="5383636"/>
                </a:cubicBezTo>
                <a:cubicBezTo>
                  <a:pt x="7147933" y="5354267"/>
                  <a:pt x="7146749" y="5343008"/>
                  <a:pt x="7135611" y="5331870"/>
                </a:cubicBezTo>
                <a:cubicBezTo>
                  <a:pt x="7123509" y="5319767"/>
                  <a:pt x="7117817" y="5319541"/>
                  <a:pt x="7097608" y="5330356"/>
                </a:cubicBezTo>
                <a:cubicBezTo>
                  <a:pt x="7078421" y="5340625"/>
                  <a:pt x="7071046" y="5340759"/>
                  <a:pt x="7059348" y="5331050"/>
                </a:cubicBezTo>
                <a:cubicBezTo>
                  <a:pt x="7032767" y="5308990"/>
                  <a:pt x="7017438" y="5326679"/>
                  <a:pt x="7010577" y="5387328"/>
                </a:cubicBezTo>
                <a:cubicBezTo>
                  <a:pt x="7005186" y="5434979"/>
                  <a:pt x="7000963" y="5444980"/>
                  <a:pt x="6986235" y="5444980"/>
                </a:cubicBezTo>
                <a:cubicBezTo>
                  <a:pt x="6975113" y="5444980"/>
                  <a:pt x="6968415" y="5438216"/>
                  <a:pt x="6968415" y="5426985"/>
                </a:cubicBezTo>
                <a:cubicBezTo>
                  <a:pt x="6968415" y="5417088"/>
                  <a:pt x="6960111" y="5398872"/>
                  <a:pt x="6949962" y="5386504"/>
                </a:cubicBezTo>
                <a:cubicBezTo>
                  <a:pt x="6934964" y="5368228"/>
                  <a:pt x="6928276" y="5365983"/>
                  <a:pt x="6914243" y="5374515"/>
                </a:cubicBezTo>
                <a:cubicBezTo>
                  <a:pt x="6893891" y="5386890"/>
                  <a:pt x="6886220" y="5423745"/>
                  <a:pt x="6900934" y="5438459"/>
                </a:cubicBezTo>
                <a:cubicBezTo>
                  <a:pt x="6915883" y="5453409"/>
                  <a:pt x="6913613" y="5473555"/>
                  <a:pt x="6896978" y="5473555"/>
                </a:cubicBezTo>
                <a:cubicBezTo>
                  <a:pt x="6889119" y="5473555"/>
                  <a:pt x="6882690" y="5469272"/>
                  <a:pt x="6882690" y="5464036"/>
                </a:cubicBezTo>
                <a:cubicBezTo>
                  <a:pt x="6882690" y="5451898"/>
                  <a:pt x="6813543" y="5456098"/>
                  <a:pt x="6804369" y="5468793"/>
                </a:cubicBezTo>
                <a:cubicBezTo>
                  <a:pt x="6796229" y="5480058"/>
                  <a:pt x="6806290" y="5580954"/>
                  <a:pt x="6816242" y="5587855"/>
                </a:cubicBezTo>
                <a:cubicBezTo>
                  <a:pt x="6825039" y="5593955"/>
                  <a:pt x="6855416" y="5729393"/>
                  <a:pt x="6853628" y="5754543"/>
                </a:cubicBezTo>
                <a:cubicBezTo>
                  <a:pt x="6852884" y="5765020"/>
                  <a:pt x="6852781" y="5806811"/>
                  <a:pt x="6853402" y="5847411"/>
                </a:cubicBezTo>
                <a:cubicBezTo>
                  <a:pt x="6854516" y="5920270"/>
                  <a:pt x="6854218" y="5921230"/>
                  <a:pt x="6830511" y="5921230"/>
                </a:cubicBezTo>
                <a:cubicBezTo>
                  <a:pt x="6809409" y="5921230"/>
                  <a:pt x="6806490" y="5917180"/>
                  <a:pt x="6806490" y="5887893"/>
                </a:cubicBezTo>
                <a:cubicBezTo>
                  <a:pt x="6806490" y="5869557"/>
                  <a:pt x="6802681" y="5854555"/>
                  <a:pt x="6798025" y="5854555"/>
                </a:cubicBezTo>
                <a:cubicBezTo>
                  <a:pt x="6793369" y="5854555"/>
                  <a:pt x="6786746" y="5839553"/>
                  <a:pt x="6783306" y="5821218"/>
                </a:cubicBezTo>
                <a:cubicBezTo>
                  <a:pt x="6779867" y="5802882"/>
                  <a:pt x="6773505" y="5787880"/>
                  <a:pt x="6769171" y="5787880"/>
                </a:cubicBezTo>
                <a:cubicBezTo>
                  <a:pt x="6764836" y="5787880"/>
                  <a:pt x="6759144" y="5765559"/>
                  <a:pt x="6756523" y="5738277"/>
                </a:cubicBezTo>
                <a:cubicBezTo>
                  <a:pt x="6753901" y="5710995"/>
                  <a:pt x="6746927" y="5687063"/>
                  <a:pt x="6741023" y="5685095"/>
                </a:cubicBezTo>
                <a:cubicBezTo>
                  <a:pt x="6734843" y="5683035"/>
                  <a:pt x="6730290" y="5659870"/>
                  <a:pt x="6730290" y="5630486"/>
                </a:cubicBezTo>
                <a:cubicBezTo>
                  <a:pt x="6730290" y="5602419"/>
                  <a:pt x="6725934" y="5576762"/>
                  <a:pt x="6720610" y="5573472"/>
                </a:cubicBezTo>
                <a:cubicBezTo>
                  <a:pt x="6715286" y="5570181"/>
                  <a:pt x="6713395" y="5563499"/>
                  <a:pt x="6716409" y="5558622"/>
                </a:cubicBezTo>
                <a:cubicBezTo>
                  <a:pt x="6719423" y="5553746"/>
                  <a:pt x="6717351" y="5549755"/>
                  <a:pt x="6711802" y="5549755"/>
                </a:cubicBezTo>
                <a:cubicBezTo>
                  <a:pt x="6706071" y="5549755"/>
                  <a:pt x="6701715" y="5529535"/>
                  <a:pt x="6701715" y="5502924"/>
                </a:cubicBezTo>
                <a:cubicBezTo>
                  <a:pt x="6701715" y="5474771"/>
                  <a:pt x="6697122" y="5454561"/>
                  <a:pt x="6690198" y="5452254"/>
                </a:cubicBezTo>
                <a:cubicBezTo>
                  <a:pt x="6683864" y="5450143"/>
                  <a:pt x="6677986" y="5437998"/>
                  <a:pt x="6677136" y="5425266"/>
                </a:cubicBezTo>
                <a:cubicBezTo>
                  <a:pt x="6676285" y="5412534"/>
                  <a:pt x="6672437" y="5394617"/>
                  <a:pt x="6668583" y="5385449"/>
                </a:cubicBezTo>
                <a:cubicBezTo>
                  <a:pt x="6664730" y="5376281"/>
                  <a:pt x="6663991" y="5362488"/>
                  <a:pt x="6666943" y="5354798"/>
                </a:cubicBezTo>
                <a:cubicBezTo>
                  <a:pt x="6669894" y="5347108"/>
                  <a:pt x="6668546" y="5338490"/>
                  <a:pt x="6663946" y="5335647"/>
                </a:cubicBezTo>
                <a:cubicBezTo>
                  <a:pt x="6659348" y="5332805"/>
                  <a:pt x="6652594" y="5302549"/>
                  <a:pt x="6648938" y="5268411"/>
                </a:cubicBezTo>
                <a:cubicBezTo>
                  <a:pt x="6641790" y="5201668"/>
                  <a:pt x="6623963" y="5178280"/>
                  <a:pt x="6580234" y="5178280"/>
                </a:cubicBezTo>
                <a:cubicBezTo>
                  <a:pt x="6550704" y="5178280"/>
                  <a:pt x="6545748" y="5195991"/>
                  <a:pt x="6563432" y="5238315"/>
                </a:cubicBezTo>
                <a:cubicBezTo>
                  <a:pt x="6577561" y="5272130"/>
                  <a:pt x="6577384" y="5273530"/>
                  <a:pt x="6558968" y="5273530"/>
                </a:cubicBezTo>
                <a:cubicBezTo>
                  <a:pt x="6546851" y="5273530"/>
                  <a:pt x="6539790" y="5279842"/>
                  <a:pt x="6539790" y="5290675"/>
                </a:cubicBezTo>
                <a:cubicBezTo>
                  <a:pt x="6539790" y="5300105"/>
                  <a:pt x="6534971" y="5312639"/>
                  <a:pt x="6529082" y="5318529"/>
                </a:cubicBezTo>
                <a:cubicBezTo>
                  <a:pt x="6521154" y="5326457"/>
                  <a:pt x="6521154" y="5337213"/>
                  <a:pt x="6529082" y="5359955"/>
                </a:cubicBezTo>
                <a:cubicBezTo>
                  <a:pt x="6554184" y="5431964"/>
                  <a:pt x="6528603" y="5480235"/>
                  <a:pt x="6501690" y="5411643"/>
                </a:cubicBezTo>
                <a:cubicBezTo>
                  <a:pt x="6494496" y="5393307"/>
                  <a:pt x="6485544" y="5378305"/>
                  <a:pt x="6481798" y="5378305"/>
                </a:cubicBezTo>
                <a:cubicBezTo>
                  <a:pt x="6478051" y="5378305"/>
                  <a:pt x="6472000" y="5352580"/>
                  <a:pt x="6468351" y="5321138"/>
                </a:cubicBezTo>
                <a:cubicBezTo>
                  <a:pt x="6464702" y="5289696"/>
                  <a:pt x="6457851" y="5261583"/>
                  <a:pt x="6453128" y="5258664"/>
                </a:cubicBezTo>
                <a:cubicBezTo>
                  <a:pt x="6448404" y="5255745"/>
                  <a:pt x="6444540" y="5226404"/>
                  <a:pt x="6444540" y="5193463"/>
                </a:cubicBezTo>
                <a:cubicBezTo>
                  <a:pt x="6444540" y="5147392"/>
                  <a:pt x="6440176" y="5128539"/>
                  <a:pt x="6425633" y="5111770"/>
                </a:cubicBezTo>
                <a:cubicBezTo>
                  <a:pt x="6413380" y="5097642"/>
                  <a:pt x="6408636" y="5082357"/>
                  <a:pt x="6412155" y="5068337"/>
                </a:cubicBezTo>
                <a:cubicBezTo>
                  <a:pt x="6419433" y="5039339"/>
                  <a:pt x="6398561" y="4998779"/>
                  <a:pt x="6385969" y="5017450"/>
                </a:cubicBezTo>
                <a:cubicBezTo>
                  <a:pt x="6378585" y="5028398"/>
                  <a:pt x="6377394" y="5028212"/>
                  <a:pt x="6378970" y="5016355"/>
                </a:cubicBezTo>
                <a:cubicBezTo>
                  <a:pt x="6380015" y="5008497"/>
                  <a:pt x="6377426" y="4994134"/>
                  <a:pt x="6373217" y="4984438"/>
                </a:cubicBezTo>
                <a:cubicBezTo>
                  <a:pt x="6368259" y="4973015"/>
                  <a:pt x="6369980" y="4964079"/>
                  <a:pt x="6378105" y="4959057"/>
                </a:cubicBezTo>
                <a:cubicBezTo>
                  <a:pt x="6395652" y="4948212"/>
                  <a:pt x="6364948" y="4902055"/>
                  <a:pt x="6340187" y="4902055"/>
                </a:cubicBezTo>
                <a:cubicBezTo>
                  <a:pt x="6311824" y="4902055"/>
                  <a:pt x="6304484" y="4940265"/>
                  <a:pt x="6329030" y="4960141"/>
                </a:cubicBezTo>
                <a:cubicBezTo>
                  <a:pt x="6365108" y="4989354"/>
                  <a:pt x="6345773" y="5004580"/>
                  <a:pt x="6299163" y="4983660"/>
                </a:cubicBezTo>
                <a:cubicBezTo>
                  <a:pt x="6267193" y="4969311"/>
                  <a:pt x="6251213" y="4995733"/>
                  <a:pt x="6257138" y="5053142"/>
                </a:cubicBezTo>
                <a:cubicBezTo>
                  <a:pt x="6261135" y="5091870"/>
                  <a:pt x="6259746" y="5102071"/>
                  <a:pt x="6251587" y="5093912"/>
                </a:cubicBezTo>
                <a:cubicBezTo>
                  <a:pt x="6221676" y="5064002"/>
                  <a:pt x="6185062" y="5100281"/>
                  <a:pt x="6205887" y="5139194"/>
                </a:cubicBezTo>
                <a:cubicBezTo>
                  <a:pt x="6221555" y="5168470"/>
                  <a:pt x="6217977" y="5187805"/>
                  <a:pt x="6196890" y="5187805"/>
                </a:cubicBezTo>
                <a:cubicBezTo>
                  <a:pt x="6186413" y="5187805"/>
                  <a:pt x="6177840" y="5181901"/>
                  <a:pt x="6177840" y="5174684"/>
                </a:cubicBezTo>
                <a:cubicBezTo>
                  <a:pt x="6177840" y="5167467"/>
                  <a:pt x="6171083" y="5155955"/>
                  <a:pt x="6162825" y="5149101"/>
                </a:cubicBezTo>
                <a:cubicBezTo>
                  <a:pt x="6151910" y="5140043"/>
                  <a:pt x="6149475" y="5127758"/>
                  <a:pt x="6153911" y="5104116"/>
                </a:cubicBezTo>
                <a:cubicBezTo>
                  <a:pt x="6158377" y="5080311"/>
                  <a:pt x="6155623" y="5066743"/>
                  <a:pt x="6143637" y="5053499"/>
                </a:cubicBezTo>
                <a:cubicBezTo>
                  <a:pt x="6134631" y="5043548"/>
                  <a:pt x="6130726" y="5035405"/>
                  <a:pt x="6134959" y="5035405"/>
                </a:cubicBezTo>
                <a:cubicBezTo>
                  <a:pt x="6139192" y="5035405"/>
                  <a:pt x="6134112" y="5027904"/>
                  <a:pt x="6123671" y="5018736"/>
                </a:cubicBezTo>
                <a:cubicBezTo>
                  <a:pt x="6113229" y="5009569"/>
                  <a:pt x="6101776" y="4990281"/>
                  <a:pt x="6098219" y="4975874"/>
                </a:cubicBezTo>
                <a:cubicBezTo>
                  <a:pt x="6094222" y="4959685"/>
                  <a:pt x="6085454" y="4949791"/>
                  <a:pt x="6075265" y="4949970"/>
                </a:cubicBezTo>
                <a:cubicBezTo>
                  <a:pt x="6059745" y="4950242"/>
                  <a:pt x="6059756" y="4950829"/>
                  <a:pt x="6075446" y="4959968"/>
                </a:cubicBezTo>
                <a:cubicBezTo>
                  <a:pt x="6091645" y="4969403"/>
                  <a:pt x="6099305" y="5006977"/>
                  <a:pt x="6084971" y="5006684"/>
                </a:cubicBezTo>
                <a:cubicBezTo>
                  <a:pt x="6073319" y="5006446"/>
                  <a:pt x="6057148" y="4993388"/>
                  <a:pt x="6053062" y="4980917"/>
                </a:cubicBezTo>
                <a:cubicBezTo>
                  <a:pt x="6050063" y="4971767"/>
                  <a:pt x="6044314" y="4971767"/>
                  <a:pt x="6026055" y="4980917"/>
                </a:cubicBezTo>
                <a:cubicBezTo>
                  <a:pt x="6004648" y="4991646"/>
                  <a:pt x="6003050" y="4997246"/>
                  <a:pt x="6005355" y="5053485"/>
                </a:cubicBezTo>
                <a:cubicBezTo>
                  <a:pt x="6006818" y="5089185"/>
                  <a:pt x="6013237" y="5119813"/>
                  <a:pt x="6020851" y="5127427"/>
                </a:cubicBezTo>
                <a:cubicBezTo>
                  <a:pt x="6029485" y="5136062"/>
                  <a:pt x="6033238" y="5160113"/>
                  <a:pt x="6032026" y="5199054"/>
                </a:cubicBezTo>
                <a:cubicBezTo>
                  <a:pt x="6030047" y="5262679"/>
                  <a:pt x="6013140" y="5283001"/>
                  <a:pt x="5997159" y="5240967"/>
                </a:cubicBezTo>
                <a:cubicBezTo>
                  <a:pt x="5992018" y="5227445"/>
                  <a:pt x="5981276" y="5216380"/>
                  <a:pt x="5973289" y="5216380"/>
                </a:cubicBezTo>
                <a:cubicBezTo>
                  <a:pt x="5965301" y="5216380"/>
                  <a:pt x="5958765" y="5210410"/>
                  <a:pt x="5958765" y="5203112"/>
                </a:cubicBezTo>
                <a:cubicBezTo>
                  <a:pt x="5958765" y="5189491"/>
                  <a:pt x="5939062" y="5178280"/>
                  <a:pt x="5915123" y="5178280"/>
                </a:cubicBezTo>
                <a:cubicBezTo>
                  <a:pt x="5906222" y="5178280"/>
                  <a:pt x="5901615" y="5188880"/>
                  <a:pt x="5901615" y="5209359"/>
                </a:cubicBezTo>
                <a:cubicBezTo>
                  <a:pt x="5901615" y="5232453"/>
                  <a:pt x="5896109" y="5242853"/>
                  <a:pt x="5880184" y="5249840"/>
                </a:cubicBezTo>
                <a:cubicBezTo>
                  <a:pt x="5863577" y="5257126"/>
                  <a:pt x="5859437" y="5265675"/>
                  <a:pt x="5861792" y="5287818"/>
                </a:cubicBezTo>
                <a:cubicBezTo>
                  <a:pt x="5863464" y="5303534"/>
                  <a:pt x="5865608" y="5335681"/>
                  <a:pt x="5866555" y="5359255"/>
                </a:cubicBezTo>
                <a:cubicBezTo>
                  <a:pt x="5867503" y="5382830"/>
                  <a:pt x="5871976" y="5407849"/>
                  <a:pt x="5876496" y="5414854"/>
                </a:cubicBezTo>
                <a:cubicBezTo>
                  <a:pt x="5886179" y="5429859"/>
                  <a:pt x="5875932" y="5441763"/>
                  <a:pt x="5849228" y="5446534"/>
                </a:cubicBezTo>
                <a:cubicBezTo>
                  <a:pt x="5827718" y="5450377"/>
                  <a:pt x="5817817" y="5488816"/>
                  <a:pt x="5834134" y="5505134"/>
                </a:cubicBezTo>
                <a:cubicBezTo>
                  <a:pt x="5839816" y="5510816"/>
                  <a:pt x="5844972" y="5532825"/>
                  <a:pt x="5845592" y="5554041"/>
                </a:cubicBezTo>
                <a:cubicBezTo>
                  <a:pt x="5846632" y="5589649"/>
                  <a:pt x="5847186" y="5590419"/>
                  <a:pt x="5852781" y="5564043"/>
                </a:cubicBezTo>
                <a:cubicBezTo>
                  <a:pt x="5857586" y="5541394"/>
                  <a:pt x="5864545" y="5534816"/>
                  <a:pt x="5886335" y="5532324"/>
                </a:cubicBezTo>
                <a:cubicBezTo>
                  <a:pt x="5911981" y="5529392"/>
                  <a:pt x="5913461" y="5531009"/>
                  <a:pt x="5908379" y="5556415"/>
                </a:cubicBezTo>
                <a:cubicBezTo>
                  <a:pt x="5903935" y="5578635"/>
                  <a:pt x="5908098" y="5587762"/>
                  <a:pt x="5930993" y="5605989"/>
                </a:cubicBezTo>
                <a:cubicBezTo>
                  <a:pt x="5946427" y="5618277"/>
                  <a:pt x="5958314" y="5633154"/>
                  <a:pt x="5957408" y="5639049"/>
                </a:cubicBezTo>
                <a:cubicBezTo>
                  <a:pt x="5956502" y="5644944"/>
                  <a:pt x="5959149" y="5657557"/>
                  <a:pt x="5963290" y="5667077"/>
                </a:cubicBezTo>
                <a:cubicBezTo>
                  <a:pt x="5967520" y="5676800"/>
                  <a:pt x="5966610" y="5688595"/>
                  <a:pt x="5961213" y="5693992"/>
                </a:cubicBezTo>
                <a:cubicBezTo>
                  <a:pt x="5954755" y="5700451"/>
                  <a:pt x="5948179" y="5693765"/>
                  <a:pt x="5941146" y="5673589"/>
                </a:cubicBezTo>
                <a:cubicBezTo>
                  <a:pt x="5935392" y="5657084"/>
                  <a:pt x="5920592" y="5631586"/>
                  <a:pt x="5908256" y="5616926"/>
                </a:cubicBezTo>
                <a:lnTo>
                  <a:pt x="5885829" y="5590272"/>
                </a:lnTo>
                <a:lnTo>
                  <a:pt x="5876897" y="5615258"/>
                </a:lnTo>
                <a:cubicBezTo>
                  <a:pt x="5868211" y="5639551"/>
                  <a:pt x="5878583" y="5713243"/>
                  <a:pt x="5896186" y="5752304"/>
                </a:cubicBezTo>
                <a:cubicBezTo>
                  <a:pt x="5900353" y="5761550"/>
                  <a:pt x="5901539" y="5777619"/>
                  <a:pt x="5898820" y="5788013"/>
                </a:cubicBezTo>
                <a:cubicBezTo>
                  <a:pt x="5896103" y="5798407"/>
                  <a:pt x="5897762" y="5809311"/>
                  <a:pt x="5902509" y="5812245"/>
                </a:cubicBezTo>
                <a:cubicBezTo>
                  <a:pt x="5917172" y="5821307"/>
                  <a:pt x="5912504" y="5864080"/>
                  <a:pt x="5896853" y="5864080"/>
                </a:cubicBezTo>
                <a:cubicBezTo>
                  <a:pt x="5888994" y="5864080"/>
                  <a:pt x="5882565" y="5858508"/>
                  <a:pt x="5882565" y="5851698"/>
                </a:cubicBezTo>
                <a:cubicBezTo>
                  <a:pt x="5882565" y="5844887"/>
                  <a:pt x="5877814" y="5834564"/>
                  <a:pt x="5872008" y="5828758"/>
                </a:cubicBezTo>
                <a:cubicBezTo>
                  <a:pt x="5866201" y="5822951"/>
                  <a:pt x="5859689" y="5795644"/>
                  <a:pt x="5857535" y="5768074"/>
                </a:cubicBezTo>
                <a:cubicBezTo>
                  <a:pt x="5855382" y="5740505"/>
                  <a:pt x="5850008" y="5713323"/>
                  <a:pt x="5845593" y="5707670"/>
                </a:cubicBezTo>
                <a:cubicBezTo>
                  <a:pt x="5841179" y="5702018"/>
                  <a:pt x="5834499" y="5684534"/>
                  <a:pt x="5830749" y="5668818"/>
                </a:cubicBezTo>
                <a:cubicBezTo>
                  <a:pt x="5826999" y="5653102"/>
                  <a:pt x="5818411" y="5633813"/>
                  <a:pt x="5811665" y="5625955"/>
                </a:cubicBezTo>
                <a:cubicBezTo>
                  <a:pt x="5804919" y="5618097"/>
                  <a:pt x="5796552" y="5599697"/>
                  <a:pt x="5793073" y="5585066"/>
                </a:cubicBezTo>
                <a:cubicBezTo>
                  <a:pt x="5785053" y="5551340"/>
                  <a:pt x="5761919" y="5541904"/>
                  <a:pt x="5744434" y="5565229"/>
                </a:cubicBezTo>
                <a:cubicBezTo>
                  <a:pt x="5732897" y="5580621"/>
                  <a:pt x="5732960" y="5584556"/>
                  <a:pt x="5744891" y="5593668"/>
                </a:cubicBezTo>
                <a:cubicBezTo>
                  <a:pt x="5752508" y="5599484"/>
                  <a:pt x="5758739" y="5616082"/>
                  <a:pt x="5758739" y="5630553"/>
                </a:cubicBezTo>
                <a:cubicBezTo>
                  <a:pt x="5758739" y="5652859"/>
                  <a:pt x="5756566" y="5655059"/>
                  <a:pt x="5744452" y="5645005"/>
                </a:cubicBezTo>
                <a:cubicBezTo>
                  <a:pt x="5736594" y="5638483"/>
                  <a:pt x="5730164" y="5627378"/>
                  <a:pt x="5730164" y="5620325"/>
                </a:cubicBezTo>
                <a:cubicBezTo>
                  <a:pt x="5730164" y="5613273"/>
                  <a:pt x="5724189" y="5609796"/>
                  <a:pt x="5716886" y="5612599"/>
                </a:cubicBezTo>
                <a:cubicBezTo>
                  <a:pt x="5706826" y="5616459"/>
                  <a:pt x="5701981" y="5603685"/>
                  <a:pt x="5696901" y="5559912"/>
                </a:cubicBezTo>
                <a:cubicBezTo>
                  <a:pt x="5693213" y="5528132"/>
                  <a:pt x="5686329" y="5502130"/>
                  <a:pt x="5681605" y="5502130"/>
                </a:cubicBezTo>
                <a:cubicBezTo>
                  <a:pt x="5676880" y="5502130"/>
                  <a:pt x="5672920" y="5490343"/>
                  <a:pt x="5672803" y="5475936"/>
                </a:cubicBezTo>
                <a:cubicBezTo>
                  <a:pt x="5672521" y="5441097"/>
                  <a:pt x="5642233" y="5402034"/>
                  <a:pt x="5621630" y="5409940"/>
                </a:cubicBezTo>
                <a:cubicBezTo>
                  <a:pt x="5598007" y="5419005"/>
                  <a:pt x="5592575" y="5443558"/>
                  <a:pt x="5609947" y="5462754"/>
                </a:cubicBezTo>
                <a:cubicBezTo>
                  <a:pt x="5628645" y="5483414"/>
                  <a:pt x="5630346" y="5521180"/>
                  <a:pt x="5612579" y="5521180"/>
                </a:cubicBezTo>
                <a:cubicBezTo>
                  <a:pt x="5595223" y="5521180"/>
                  <a:pt x="5568240" y="5490105"/>
                  <a:pt x="5568240" y="5470117"/>
                </a:cubicBezTo>
                <a:cubicBezTo>
                  <a:pt x="5568240" y="5461193"/>
                  <a:pt x="5558596" y="5450265"/>
                  <a:pt x="5546809" y="5445832"/>
                </a:cubicBezTo>
                <a:cubicBezTo>
                  <a:pt x="5519571" y="5435591"/>
                  <a:pt x="5503149" y="5458651"/>
                  <a:pt x="5519283" y="5484486"/>
                </a:cubicBezTo>
                <a:cubicBezTo>
                  <a:pt x="5538099" y="5514615"/>
                  <a:pt x="5532795" y="5572090"/>
                  <a:pt x="5509877" y="5586402"/>
                </a:cubicBezTo>
                <a:cubicBezTo>
                  <a:pt x="5491875" y="5597645"/>
                  <a:pt x="5490287" y="5604782"/>
                  <a:pt x="5495646" y="5650379"/>
                </a:cubicBezTo>
                <a:lnTo>
                  <a:pt x="5501678" y="5701702"/>
                </a:lnTo>
                <a:lnTo>
                  <a:pt x="5473766" y="5696119"/>
                </a:lnTo>
                <a:cubicBezTo>
                  <a:pt x="5434323" y="5688230"/>
                  <a:pt x="5419910" y="5705484"/>
                  <a:pt x="5423943" y="5755760"/>
                </a:cubicBezTo>
                <a:cubicBezTo>
                  <a:pt x="5426502" y="5787662"/>
                  <a:pt x="5423991" y="5797405"/>
                  <a:pt x="5413203" y="5797405"/>
                </a:cubicBezTo>
                <a:cubicBezTo>
                  <a:pt x="5393832" y="5797405"/>
                  <a:pt x="5378980" y="5777413"/>
                  <a:pt x="5371843" y="5741729"/>
                </a:cubicBezTo>
                <a:cubicBezTo>
                  <a:pt x="5368538" y="5725202"/>
                  <a:pt x="5362503" y="5711680"/>
                  <a:pt x="5358431" y="5711680"/>
                </a:cubicBezTo>
                <a:cubicBezTo>
                  <a:pt x="5354360" y="5711680"/>
                  <a:pt x="5346429" y="5698487"/>
                  <a:pt x="5340808" y="5682362"/>
                </a:cubicBezTo>
                <a:cubicBezTo>
                  <a:pt x="5329624" y="5650278"/>
                  <a:pt x="5298219" y="5646050"/>
                  <a:pt x="5295475" y="5676258"/>
                </a:cubicBezTo>
                <a:cubicBezTo>
                  <a:pt x="5294399" y="5688107"/>
                  <a:pt x="5295268" y="5688771"/>
                  <a:pt x="5298445" y="5678529"/>
                </a:cubicBezTo>
                <a:cubicBezTo>
                  <a:pt x="5303398" y="5662570"/>
                  <a:pt x="5330115" y="5658394"/>
                  <a:pt x="5330115" y="5673580"/>
                </a:cubicBezTo>
                <a:cubicBezTo>
                  <a:pt x="5330115" y="5678819"/>
                  <a:pt x="5326901" y="5683132"/>
                  <a:pt x="5322971" y="5683166"/>
                </a:cubicBezTo>
                <a:cubicBezTo>
                  <a:pt x="5319042" y="5683194"/>
                  <a:pt x="5308327" y="5696405"/>
                  <a:pt x="5299159" y="5712512"/>
                </a:cubicBezTo>
                <a:cubicBezTo>
                  <a:pt x="5276440" y="5752428"/>
                  <a:pt x="5277255" y="5814444"/>
                  <a:pt x="5300767" y="5834835"/>
                </a:cubicBezTo>
                <a:cubicBezTo>
                  <a:pt x="5311627" y="5844253"/>
                  <a:pt x="5324061" y="5875631"/>
                  <a:pt x="5331407" y="5912152"/>
                </a:cubicBezTo>
                <a:cubicBezTo>
                  <a:pt x="5338206" y="5945958"/>
                  <a:pt x="5347578" y="5976293"/>
                  <a:pt x="5352235" y="5979563"/>
                </a:cubicBezTo>
                <a:cubicBezTo>
                  <a:pt x="5356890" y="5982833"/>
                  <a:pt x="5353948" y="5995812"/>
                  <a:pt x="5345697" y="6008406"/>
                </a:cubicBezTo>
                <a:cubicBezTo>
                  <a:pt x="5330364" y="6031806"/>
                  <a:pt x="5327870" y="6150760"/>
                  <a:pt x="5342407" y="6165297"/>
                </a:cubicBezTo>
                <a:cubicBezTo>
                  <a:pt x="5352843" y="6175733"/>
                  <a:pt x="5350393" y="6233672"/>
                  <a:pt x="5339223" y="6240576"/>
                </a:cubicBezTo>
                <a:cubicBezTo>
                  <a:pt x="5324371" y="6249755"/>
                  <a:pt x="5301540" y="6226670"/>
                  <a:pt x="5301540" y="6202473"/>
                </a:cubicBezTo>
                <a:cubicBezTo>
                  <a:pt x="5301540" y="6168209"/>
                  <a:pt x="5281728" y="6121255"/>
                  <a:pt x="5267271" y="6121255"/>
                </a:cubicBezTo>
                <a:cubicBezTo>
                  <a:pt x="5259925" y="6121255"/>
                  <a:pt x="5253380" y="6116969"/>
                  <a:pt x="5252724" y="6111730"/>
                </a:cubicBezTo>
                <a:cubicBezTo>
                  <a:pt x="5252069" y="6106491"/>
                  <a:pt x="5250462" y="6097919"/>
                  <a:pt x="5249153" y="6092680"/>
                </a:cubicBezTo>
                <a:cubicBezTo>
                  <a:pt x="5247843" y="6087441"/>
                  <a:pt x="5246236" y="6051315"/>
                  <a:pt x="5245581" y="6012398"/>
                </a:cubicBezTo>
                <a:cubicBezTo>
                  <a:pt x="5244690" y="5959469"/>
                  <a:pt x="5240282" y="5937532"/>
                  <a:pt x="5228083" y="5925334"/>
                </a:cubicBezTo>
                <a:cubicBezTo>
                  <a:pt x="5219115" y="5916365"/>
                  <a:pt x="5211134" y="5904272"/>
                  <a:pt x="5210349" y="5898460"/>
                </a:cubicBezTo>
                <a:cubicBezTo>
                  <a:pt x="5209564" y="5892648"/>
                  <a:pt x="5205813" y="5851459"/>
                  <a:pt x="5202014" y="5806930"/>
                </a:cubicBezTo>
                <a:cubicBezTo>
                  <a:pt x="5194863" y="5723121"/>
                  <a:pt x="5182493" y="5698616"/>
                  <a:pt x="5143553" y="5691117"/>
                </a:cubicBezTo>
                <a:cubicBezTo>
                  <a:pt x="5133649" y="5689209"/>
                  <a:pt x="5124010" y="5679126"/>
                  <a:pt x="5122131" y="5668708"/>
                </a:cubicBezTo>
                <a:cubicBezTo>
                  <a:pt x="5117209" y="5641408"/>
                  <a:pt x="5106066" y="5632752"/>
                  <a:pt x="5084614" y="5639561"/>
                </a:cubicBezTo>
                <a:cubicBezTo>
                  <a:pt x="5068353" y="5644722"/>
                  <a:pt x="5065777" y="5654230"/>
                  <a:pt x="5065655" y="5709563"/>
                </a:cubicBezTo>
                <a:cubicBezTo>
                  <a:pt x="5065579" y="5744779"/>
                  <a:pt x="5068735" y="5777879"/>
                  <a:pt x="5072673" y="5783118"/>
                </a:cubicBezTo>
                <a:cubicBezTo>
                  <a:pt x="5083090" y="5796975"/>
                  <a:pt x="5092753" y="5881534"/>
                  <a:pt x="5084502" y="5886634"/>
                </a:cubicBezTo>
                <a:cubicBezTo>
                  <a:pt x="5071791" y="5894489"/>
                  <a:pt x="5047651" y="5869340"/>
                  <a:pt x="5039998" y="5840268"/>
                </a:cubicBezTo>
                <a:cubicBezTo>
                  <a:pt x="5035861" y="5824552"/>
                  <a:pt x="5033337" y="5786431"/>
                  <a:pt x="5034388" y="5755556"/>
                </a:cubicBezTo>
                <a:cubicBezTo>
                  <a:pt x="5036356" y="5697766"/>
                  <a:pt x="5028511" y="5683551"/>
                  <a:pt x="4994487" y="5683251"/>
                </a:cubicBezTo>
                <a:cubicBezTo>
                  <a:pt x="4976154" y="5683089"/>
                  <a:pt x="4945211" y="5745283"/>
                  <a:pt x="4955412" y="5761789"/>
                </a:cubicBezTo>
                <a:cubicBezTo>
                  <a:pt x="4959013" y="5767614"/>
                  <a:pt x="4957002" y="5768942"/>
                  <a:pt x="4950587" y="5764977"/>
                </a:cubicBezTo>
                <a:cubicBezTo>
                  <a:pt x="4944071" y="5760950"/>
                  <a:pt x="4939590" y="5764232"/>
                  <a:pt x="4939590" y="5773030"/>
                </a:cubicBezTo>
                <a:cubicBezTo>
                  <a:pt x="4939590" y="5781198"/>
                  <a:pt x="4934964" y="5787880"/>
                  <a:pt x="4929308" y="5787880"/>
                </a:cubicBezTo>
                <a:cubicBezTo>
                  <a:pt x="4922839" y="5787880"/>
                  <a:pt x="4921354" y="5777284"/>
                  <a:pt x="4925303" y="5759305"/>
                </a:cubicBezTo>
                <a:cubicBezTo>
                  <a:pt x="4929439" y="5740472"/>
                  <a:pt x="4927841" y="5730730"/>
                  <a:pt x="4920617" y="5730730"/>
                </a:cubicBezTo>
                <a:cubicBezTo>
                  <a:pt x="4914587" y="5730730"/>
                  <a:pt x="4902673" y="5723749"/>
                  <a:pt x="4894141" y="5715217"/>
                </a:cubicBezTo>
                <a:cubicBezTo>
                  <a:pt x="4879806" y="5700882"/>
                  <a:pt x="4880286" y="5698360"/>
                  <a:pt x="4900452" y="5682031"/>
                </a:cubicBezTo>
                <a:cubicBezTo>
                  <a:pt x="4919032" y="5666985"/>
                  <a:pt x="4921442" y="5658392"/>
                  <a:pt x="4916661" y="5624218"/>
                </a:cubicBezTo>
                <a:cubicBezTo>
                  <a:pt x="4913574" y="5602140"/>
                  <a:pt x="4906754" y="5579784"/>
                  <a:pt x="4901506" y="5574536"/>
                </a:cubicBezTo>
                <a:cubicBezTo>
                  <a:pt x="4896258" y="5569289"/>
                  <a:pt x="4891965" y="5558088"/>
                  <a:pt x="4891965" y="5549646"/>
                </a:cubicBezTo>
                <a:cubicBezTo>
                  <a:pt x="4891965" y="5541204"/>
                  <a:pt x="4883393" y="5525096"/>
                  <a:pt x="4872915" y="5513850"/>
                </a:cubicBezTo>
                <a:cubicBezTo>
                  <a:pt x="4862437" y="5502603"/>
                  <a:pt x="4853865" y="5484650"/>
                  <a:pt x="4853865" y="5473953"/>
                </a:cubicBezTo>
                <a:cubicBezTo>
                  <a:pt x="4853865" y="5463257"/>
                  <a:pt x="4850650" y="5454128"/>
                  <a:pt x="4846721" y="5453668"/>
                </a:cubicBezTo>
                <a:cubicBezTo>
                  <a:pt x="4842792" y="5453208"/>
                  <a:pt x="4824576" y="5452136"/>
                  <a:pt x="4806240" y="5451287"/>
                </a:cubicBezTo>
                <a:cubicBezTo>
                  <a:pt x="4773464" y="5449769"/>
                  <a:pt x="4772948" y="5450332"/>
                  <a:pt x="4775604" y="5484718"/>
                </a:cubicBezTo>
                <a:cubicBezTo>
                  <a:pt x="4777804" y="5513214"/>
                  <a:pt x="4774588" y="5520873"/>
                  <a:pt x="4758246" y="5526060"/>
                </a:cubicBezTo>
                <a:cubicBezTo>
                  <a:pt x="4745314" y="5530164"/>
                  <a:pt x="4740163" y="5537574"/>
                  <a:pt x="4743747" y="5546914"/>
                </a:cubicBezTo>
                <a:cubicBezTo>
                  <a:pt x="4747828" y="5557548"/>
                  <a:pt x="4744986" y="5559743"/>
                  <a:pt x="4733063" y="5555168"/>
                </a:cubicBezTo>
                <a:cubicBezTo>
                  <a:pt x="4719221" y="5549857"/>
                  <a:pt x="4719550" y="5551951"/>
                  <a:pt x="4735284" y="5569337"/>
                </a:cubicBezTo>
                <a:cubicBezTo>
                  <a:pt x="4749897" y="5585484"/>
                  <a:pt x="4761208" y="5588738"/>
                  <a:pt x="4789519" y="5584941"/>
                </a:cubicBezTo>
                <a:cubicBezTo>
                  <a:pt x="4824421" y="5580260"/>
                  <a:pt x="4825290" y="5580885"/>
                  <a:pt x="4825290" y="5610669"/>
                </a:cubicBezTo>
                <a:cubicBezTo>
                  <a:pt x="4825290" y="5627459"/>
                  <a:pt x="4830180" y="5646085"/>
                  <a:pt x="4836156" y="5652061"/>
                </a:cubicBezTo>
                <a:cubicBezTo>
                  <a:pt x="4850132" y="5666038"/>
                  <a:pt x="4853577" y="5778407"/>
                  <a:pt x="4840023" y="5778209"/>
                </a:cubicBezTo>
                <a:cubicBezTo>
                  <a:pt x="4818361" y="5777892"/>
                  <a:pt x="4808590" y="5762058"/>
                  <a:pt x="4801908" y="5716443"/>
                </a:cubicBezTo>
                <a:cubicBezTo>
                  <a:pt x="4792637" y="5653149"/>
                  <a:pt x="4784463" y="5644094"/>
                  <a:pt x="4748759" y="5657571"/>
                </a:cubicBezTo>
                <a:cubicBezTo>
                  <a:pt x="4714223" y="5670607"/>
                  <a:pt x="4703012" y="5661292"/>
                  <a:pt x="4665224" y="5588164"/>
                </a:cubicBezTo>
                <a:cubicBezTo>
                  <a:pt x="4633077" y="5525952"/>
                  <a:pt x="4614357" y="5511677"/>
                  <a:pt x="4592968" y="5533067"/>
                </a:cubicBezTo>
                <a:cubicBezTo>
                  <a:pt x="4577610" y="5548424"/>
                  <a:pt x="4581225" y="5578330"/>
                  <a:pt x="4598439" y="5578330"/>
                </a:cubicBezTo>
                <a:cubicBezTo>
                  <a:pt x="4603519" y="5578330"/>
                  <a:pt x="4606348" y="5593731"/>
                  <a:pt x="4604726" y="5612554"/>
                </a:cubicBezTo>
                <a:cubicBezTo>
                  <a:pt x="4602661" y="5636526"/>
                  <a:pt x="4606722" y="5650394"/>
                  <a:pt x="4618284" y="5658848"/>
                </a:cubicBezTo>
                <a:cubicBezTo>
                  <a:pt x="4627362" y="5665486"/>
                  <a:pt x="4634790" y="5680090"/>
                  <a:pt x="4634790" y="5691299"/>
                </a:cubicBezTo>
                <a:cubicBezTo>
                  <a:pt x="4634790" y="5707566"/>
                  <a:pt x="4629058" y="5711680"/>
                  <a:pt x="4606396" y="5711680"/>
                </a:cubicBezTo>
                <a:cubicBezTo>
                  <a:pt x="4584225" y="5711680"/>
                  <a:pt x="4576722" y="5716783"/>
                  <a:pt x="4572158" y="5734968"/>
                </a:cubicBezTo>
                <a:cubicBezTo>
                  <a:pt x="4568943" y="5747776"/>
                  <a:pt x="4559218" y="5760138"/>
                  <a:pt x="4550545" y="5762438"/>
                </a:cubicBezTo>
                <a:cubicBezTo>
                  <a:pt x="4539411" y="5765391"/>
                  <a:pt x="4540886" y="5766945"/>
                  <a:pt x="4555567" y="5767726"/>
                </a:cubicBezTo>
                <a:cubicBezTo>
                  <a:pt x="4567006" y="5768333"/>
                  <a:pt x="4578954" y="5777014"/>
                  <a:pt x="4582132" y="5787028"/>
                </a:cubicBezTo>
                <a:cubicBezTo>
                  <a:pt x="4585309" y="5797037"/>
                  <a:pt x="4598690" y="5812291"/>
                  <a:pt x="4611869" y="5820926"/>
                </a:cubicBezTo>
                <a:cubicBezTo>
                  <a:pt x="4632175" y="5834231"/>
                  <a:pt x="4635388" y="5842717"/>
                  <a:pt x="4632929" y="5876547"/>
                </a:cubicBezTo>
                <a:cubicBezTo>
                  <a:pt x="4629651" y="5921646"/>
                  <a:pt x="4603579" y="5933858"/>
                  <a:pt x="4598540" y="5892655"/>
                </a:cubicBezTo>
                <a:cubicBezTo>
                  <a:pt x="4591060" y="5831484"/>
                  <a:pt x="4578504" y="5811838"/>
                  <a:pt x="4539016" y="5799514"/>
                </a:cubicBezTo>
                <a:cubicBezTo>
                  <a:pt x="4497566" y="5786578"/>
                  <a:pt x="4482390" y="5790108"/>
                  <a:pt x="4482390" y="5812687"/>
                </a:cubicBezTo>
                <a:cubicBezTo>
                  <a:pt x="4482390" y="5823699"/>
                  <a:pt x="4475008" y="5825459"/>
                  <a:pt x="4449153" y="5820608"/>
                </a:cubicBezTo>
                <a:cubicBezTo>
                  <a:pt x="4423468" y="5815789"/>
                  <a:pt x="4414580" y="5817856"/>
                  <a:pt x="4410034" y="5829701"/>
                </a:cubicBezTo>
                <a:cubicBezTo>
                  <a:pt x="4401780" y="5851212"/>
                  <a:pt x="4377615" y="5848857"/>
                  <a:pt x="4377615" y="5826542"/>
                </a:cubicBezTo>
                <a:cubicBezTo>
                  <a:pt x="4377615" y="5816374"/>
                  <a:pt x="4373259" y="5805362"/>
                  <a:pt x="4367935" y="5802072"/>
                </a:cubicBezTo>
                <a:cubicBezTo>
                  <a:pt x="4362610" y="5798781"/>
                  <a:pt x="4360932" y="5791756"/>
                  <a:pt x="4364205" y="5786461"/>
                </a:cubicBezTo>
                <a:cubicBezTo>
                  <a:pt x="4367478" y="5781165"/>
                  <a:pt x="4361118" y="5770503"/>
                  <a:pt x="4350073" y="5762767"/>
                </a:cubicBezTo>
                <a:cubicBezTo>
                  <a:pt x="4336501" y="5753261"/>
                  <a:pt x="4329990" y="5738444"/>
                  <a:pt x="4329990" y="5717069"/>
                </a:cubicBezTo>
                <a:cubicBezTo>
                  <a:pt x="4329990" y="5678041"/>
                  <a:pt x="4308286" y="5656020"/>
                  <a:pt x="4287128" y="5673580"/>
                </a:cubicBezTo>
                <a:cubicBezTo>
                  <a:pt x="4279270" y="5680102"/>
                  <a:pt x="4272840" y="5691342"/>
                  <a:pt x="4272840" y="5698559"/>
                </a:cubicBezTo>
                <a:cubicBezTo>
                  <a:pt x="4272840" y="5705776"/>
                  <a:pt x="4266411" y="5711680"/>
                  <a:pt x="4258553" y="5711680"/>
                </a:cubicBezTo>
                <a:cubicBezTo>
                  <a:pt x="4250695" y="5711680"/>
                  <a:pt x="4244265" y="5707394"/>
                  <a:pt x="4244265" y="5702155"/>
                </a:cubicBezTo>
                <a:cubicBezTo>
                  <a:pt x="4244265" y="5696916"/>
                  <a:pt x="4231406" y="5692630"/>
                  <a:pt x="4215690" y="5692630"/>
                </a:cubicBezTo>
                <a:cubicBezTo>
                  <a:pt x="4191823" y="5692630"/>
                  <a:pt x="4187115" y="5688838"/>
                  <a:pt x="4187115" y="5669611"/>
                </a:cubicBezTo>
                <a:cubicBezTo>
                  <a:pt x="4187115" y="5656951"/>
                  <a:pt x="4191490" y="5645135"/>
                  <a:pt x="4196837" y="5643352"/>
                </a:cubicBezTo>
                <a:cubicBezTo>
                  <a:pt x="4211467" y="5638475"/>
                  <a:pt x="4185645" y="5588891"/>
                  <a:pt x="4165001" y="5582220"/>
                </a:cubicBezTo>
                <a:cubicBezTo>
                  <a:pt x="4143634" y="5575316"/>
                  <a:pt x="4110915" y="5603045"/>
                  <a:pt x="4110915" y="5628058"/>
                </a:cubicBezTo>
                <a:cubicBezTo>
                  <a:pt x="4110915" y="5638068"/>
                  <a:pt x="4115352" y="5654548"/>
                  <a:pt x="4120775" y="5664681"/>
                </a:cubicBezTo>
                <a:cubicBezTo>
                  <a:pt x="4132361" y="5686330"/>
                  <a:pt x="4113069" y="5690974"/>
                  <a:pt x="4093373" y="5671279"/>
                </a:cubicBezTo>
                <a:cubicBezTo>
                  <a:pt x="4083954" y="5661860"/>
                  <a:pt x="4079718" y="5662345"/>
                  <a:pt x="4072564" y="5673660"/>
                </a:cubicBezTo>
                <a:cubicBezTo>
                  <a:pt x="4061141" y="5691729"/>
                  <a:pt x="4060656" y="5721205"/>
                  <a:pt x="4071782" y="5721205"/>
                </a:cubicBezTo>
                <a:cubicBezTo>
                  <a:pt x="4076453" y="5721205"/>
                  <a:pt x="4082964" y="5731921"/>
                  <a:pt x="4086251" y="5745018"/>
                </a:cubicBezTo>
                <a:cubicBezTo>
                  <a:pt x="4089538" y="5758114"/>
                  <a:pt x="4096432" y="5768830"/>
                  <a:pt x="4101571" y="5768830"/>
                </a:cubicBezTo>
                <a:cubicBezTo>
                  <a:pt x="4106710" y="5768830"/>
                  <a:pt x="4110915" y="5779293"/>
                  <a:pt x="4110915" y="5792080"/>
                </a:cubicBezTo>
                <a:cubicBezTo>
                  <a:pt x="4110915" y="5804868"/>
                  <a:pt x="4115427" y="5818120"/>
                  <a:pt x="4120942" y="5821529"/>
                </a:cubicBezTo>
                <a:cubicBezTo>
                  <a:pt x="4126458" y="5824937"/>
                  <a:pt x="4129384" y="5832485"/>
                  <a:pt x="4127445" y="5838301"/>
                </a:cubicBezTo>
                <a:cubicBezTo>
                  <a:pt x="4121792" y="5855262"/>
                  <a:pt x="4151320" y="5883130"/>
                  <a:pt x="4174944" y="5883130"/>
                </a:cubicBezTo>
                <a:cubicBezTo>
                  <a:pt x="4187879" y="5883130"/>
                  <a:pt x="4196640" y="5888900"/>
                  <a:pt x="4196640" y="5897418"/>
                </a:cubicBezTo>
                <a:cubicBezTo>
                  <a:pt x="4196640" y="5905276"/>
                  <a:pt x="4200926" y="5911705"/>
                  <a:pt x="4206165" y="5911705"/>
                </a:cubicBezTo>
                <a:cubicBezTo>
                  <a:pt x="4211404" y="5911705"/>
                  <a:pt x="4215690" y="5920127"/>
                  <a:pt x="4215690" y="5930420"/>
                </a:cubicBezTo>
                <a:cubicBezTo>
                  <a:pt x="4215690" y="5940713"/>
                  <a:pt x="4224262" y="5953723"/>
                  <a:pt x="4234740" y="5959330"/>
                </a:cubicBezTo>
                <a:cubicBezTo>
                  <a:pt x="4265152" y="5975606"/>
                  <a:pt x="4258012" y="5991131"/>
                  <a:pt x="4223307" y="5984190"/>
                </a:cubicBezTo>
                <a:cubicBezTo>
                  <a:pt x="4206542" y="5980837"/>
                  <a:pt x="4190468" y="5974844"/>
                  <a:pt x="4187588" y="5970873"/>
                </a:cubicBezTo>
                <a:cubicBezTo>
                  <a:pt x="4184708" y="5966902"/>
                  <a:pt x="4170374" y="5956027"/>
                  <a:pt x="4155733" y="5946706"/>
                </a:cubicBezTo>
                <a:cubicBezTo>
                  <a:pt x="4141093" y="5937385"/>
                  <a:pt x="4125003" y="5918945"/>
                  <a:pt x="4119978" y="5905727"/>
                </a:cubicBezTo>
                <a:cubicBezTo>
                  <a:pt x="4109399" y="5877902"/>
                  <a:pt x="4088192" y="5854555"/>
                  <a:pt x="4073495" y="5854555"/>
                </a:cubicBezTo>
                <a:cubicBezTo>
                  <a:pt x="4067882" y="5854555"/>
                  <a:pt x="4063290" y="5846289"/>
                  <a:pt x="4063290" y="5836186"/>
                </a:cubicBezTo>
                <a:cubicBezTo>
                  <a:pt x="4063290" y="5826082"/>
                  <a:pt x="4057692" y="5812152"/>
                  <a:pt x="4050851" y="5805230"/>
                </a:cubicBezTo>
                <a:cubicBezTo>
                  <a:pt x="4044009" y="5798307"/>
                  <a:pt x="4035571" y="5785142"/>
                  <a:pt x="4032100" y="5775974"/>
                </a:cubicBezTo>
                <a:cubicBezTo>
                  <a:pt x="4024139" y="5754951"/>
                  <a:pt x="3988460" y="5754177"/>
                  <a:pt x="3980525" y="5774855"/>
                </a:cubicBezTo>
                <a:cubicBezTo>
                  <a:pt x="3977243" y="5783407"/>
                  <a:pt x="3979819" y="5798826"/>
                  <a:pt x="3986247" y="5809120"/>
                </a:cubicBezTo>
                <a:cubicBezTo>
                  <a:pt x="3992675" y="5819413"/>
                  <a:pt x="3995262" y="5830508"/>
                  <a:pt x="3991995" y="5833776"/>
                </a:cubicBezTo>
                <a:cubicBezTo>
                  <a:pt x="3988727" y="5837043"/>
                  <a:pt x="3982480" y="5833933"/>
                  <a:pt x="3978112" y="5826866"/>
                </a:cubicBezTo>
                <a:cubicBezTo>
                  <a:pt x="3967521" y="5809728"/>
                  <a:pt x="3948990" y="5822212"/>
                  <a:pt x="3948990" y="5846484"/>
                </a:cubicBezTo>
                <a:cubicBezTo>
                  <a:pt x="3948990" y="5857853"/>
                  <a:pt x="3956864" y="5867923"/>
                  <a:pt x="3968040" y="5870845"/>
                </a:cubicBezTo>
                <a:cubicBezTo>
                  <a:pt x="3980500" y="5874104"/>
                  <a:pt x="3987090" y="5883838"/>
                  <a:pt x="3987090" y="5898983"/>
                </a:cubicBezTo>
                <a:cubicBezTo>
                  <a:pt x="3987090" y="5923336"/>
                  <a:pt x="4028330" y="5968855"/>
                  <a:pt x="4050393" y="5968855"/>
                </a:cubicBezTo>
                <a:cubicBezTo>
                  <a:pt x="4057486" y="5968855"/>
                  <a:pt x="4063290" y="5977428"/>
                  <a:pt x="4063290" y="5987905"/>
                </a:cubicBezTo>
                <a:cubicBezTo>
                  <a:pt x="4063290" y="6001614"/>
                  <a:pt x="4056940" y="6006955"/>
                  <a:pt x="4040644" y="6006955"/>
                </a:cubicBezTo>
                <a:cubicBezTo>
                  <a:pt x="4028188" y="6006955"/>
                  <a:pt x="4012662" y="6013384"/>
                  <a:pt x="4006140" y="6021243"/>
                </a:cubicBezTo>
                <a:cubicBezTo>
                  <a:pt x="3999618" y="6029101"/>
                  <a:pt x="3990521" y="6035530"/>
                  <a:pt x="3985924" y="6035530"/>
                </a:cubicBezTo>
                <a:cubicBezTo>
                  <a:pt x="3981326" y="6035530"/>
                  <a:pt x="3977565" y="6029101"/>
                  <a:pt x="3977565" y="6021243"/>
                </a:cubicBezTo>
                <a:cubicBezTo>
                  <a:pt x="3977565" y="6013384"/>
                  <a:pt x="3973279" y="6006955"/>
                  <a:pt x="3968040" y="6006955"/>
                </a:cubicBezTo>
                <a:cubicBezTo>
                  <a:pt x="3962801" y="6006955"/>
                  <a:pt x="3958515" y="5999960"/>
                  <a:pt x="3958515" y="5991411"/>
                </a:cubicBezTo>
                <a:cubicBezTo>
                  <a:pt x="3958515" y="5972596"/>
                  <a:pt x="3923176" y="5912817"/>
                  <a:pt x="3899474" y="5891538"/>
                </a:cubicBezTo>
                <a:cubicBezTo>
                  <a:pt x="3890037" y="5883066"/>
                  <a:pt x="3882315" y="5867029"/>
                  <a:pt x="3882315" y="5855902"/>
                </a:cubicBezTo>
                <a:cubicBezTo>
                  <a:pt x="3882315" y="5837619"/>
                  <a:pt x="3851659" y="5791095"/>
                  <a:pt x="3801405" y="5733111"/>
                </a:cubicBezTo>
                <a:cubicBezTo>
                  <a:pt x="3791190" y="5721324"/>
                  <a:pt x="3775211" y="5711680"/>
                  <a:pt x="3765898" y="5711680"/>
                </a:cubicBezTo>
                <a:cubicBezTo>
                  <a:pt x="3756585" y="5711680"/>
                  <a:pt x="3748965" y="5704943"/>
                  <a:pt x="3748965" y="5696708"/>
                </a:cubicBezTo>
                <a:cubicBezTo>
                  <a:pt x="3748965" y="5679051"/>
                  <a:pt x="3704334" y="5600425"/>
                  <a:pt x="3688500" y="5590187"/>
                </a:cubicBezTo>
                <a:cubicBezTo>
                  <a:pt x="3682465" y="5586285"/>
                  <a:pt x="3672782" y="5574520"/>
                  <a:pt x="3666982" y="5564043"/>
                </a:cubicBezTo>
                <a:cubicBezTo>
                  <a:pt x="3661181" y="5553565"/>
                  <a:pt x="3649005" y="5543532"/>
                  <a:pt x="3639923" y="5541746"/>
                </a:cubicBezTo>
                <a:cubicBezTo>
                  <a:pt x="3621273" y="5538080"/>
                  <a:pt x="3587040" y="5506716"/>
                  <a:pt x="3587040" y="5493296"/>
                </a:cubicBezTo>
                <a:cubicBezTo>
                  <a:pt x="3587040" y="5488438"/>
                  <a:pt x="3576324" y="5476034"/>
                  <a:pt x="3563227" y="5465732"/>
                </a:cubicBezTo>
                <a:cubicBezTo>
                  <a:pt x="3549025" y="5454560"/>
                  <a:pt x="3539415" y="5437264"/>
                  <a:pt x="3539415" y="5422876"/>
                </a:cubicBezTo>
                <a:cubicBezTo>
                  <a:pt x="3539415" y="5405333"/>
                  <a:pt x="3531229" y="5394667"/>
                  <a:pt x="3509413" y="5383783"/>
                </a:cubicBezTo>
                <a:cubicBezTo>
                  <a:pt x="3475525" y="5366878"/>
                  <a:pt x="3453690" y="5376645"/>
                  <a:pt x="3453690" y="5408709"/>
                </a:cubicBezTo>
                <a:cubicBezTo>
                  <a:pt x="3453690" y="5436915"/>
                  <a:pt x="3413786" y="5426986"/>
                  <a:pt x="3398491" y="5394974"/>
                </a:cubicBezTo>
                <a:cubicBezTo>
                  <a:pt x="3391607" y="5380567"/>
                  <a:pt x="3382995" y="5368233"/>
                  <a:pt x="3379351" y="5367564"/>
                </a:cubicBezTo>
                <a:cubicBezTo>
                  <a:pt x="3349368" y="5362062"/>
                  <a:pt x="3329865" y="5363275"/>
                  <a:pt x="3329865" y="5370643"/>
                </a:cubicBezTo>
                <a:cubicBezTo>
                  <a:pt x="3329865" y="5375476"/>
                  <a:pt x="3326354" y="5377260"/>
                  <a:pt x="3322063" y="5374608"/>
                </a:cubicBezTo>
                <a:cubicBezTo>
                  <a:pt x="3308776" y="5366396"/>
                  <a:pt x="3321617" y="5424657"/>
                  <a:pt x="3335664" y="5436315"/>
                </a:cubicBezTo>
                <a:cubicBezTo>
                  <a:pt x="3342952" y="5442364"/>
                  <a:pt x="3348915" y="5455612"/>
                  <a:pt x="3348915" y="5465755"/>
                </a:cubicBezTo>
                <a:cubicBezTo>
                  <a:pt x="3348915" y="5475898"/>
                  <a:pt x="3362490" y="5501089"/>
                  <a:pt x="3379081" y="5521735"/>
                </a:cubicBezTo>
                <a:cubicBezTo>
                  <a:pt x="3395673" y="5542382"/>
                  <a:pt x="3410018" y="5566776"/>
                  <a:pt x="3410959" y="5575946"/>
                </a:cubicBezTo>
                <a:cubicBezTo>
                  <a:pt x="3412628" y="5592208"/>
                  <a:pt x="3428103" y="5633059"/>
                  <a:pt x="3445190" y="5666307"/>
                </a:cubicBezTo>
                <a:cubicBezTo>
                  <a:pt x="3449865" y="5675404"/>
                  <a:pt x="3453690" y="5691541"/>
                  <a:pt x="3453690" y="5702166"/>
                </a:cubicBezTo>
                <a:cubicBezTo>
                  <a:pt x="3453690" y="5713558"/>
                  <a:pt x="3465805" y="5728853"/>
                  <a:pt x="3483218" y="5739442"/>
                </a:cubicBezTo>
                <a:lnTo>
                  <a:pt x="3512746" y="5757399"/>
                </a:lnTo>
                <a:lnTo>
                  <a:pt x="3491751" y="5778395"/>
                </a:lnTo>
                <a:cubicBezTo>
                  <a:pt x="3475763" y="5794382"/>
                  <a:pt x="3472119" y="5806208"/>
                  <a:pt x="3476473" y="5827977"/>
                </a:cubicBezTo>
                <a:cubicBezTo>
                  <a:pt x="3480857" y="5849894"/>
                  <a:pt x="3479122" y="5855387"/>
                  <a:pt x="3469040" y="5851518"/>
                </a:cubicBezTo>
                <a:cubicBezTo>
                  <a:pt x="3458288" y="5847393"/>
                  <a:pt x="3457807" y="5851556"/>
                  <a:pt x="3466403" y="5874326"/>
                </a:cubicBezTo>
                <a:cubicBezTo>
                  <a:pt x="3473404" y="5892874"/>
                  <a:pt x="3483566" y="5902180"/>
                  <a:pt x="3496820" y="5902180"/>
                </a:cubicBezTo>
                <a:cubicBezTo>
                  <a:pt x="3525188" y="5902180"/>
                  <a:pt x="3549597" y="5922781"/>
                  <a:pt x="3553629" y="5950125"/>
                </a:cubicBezTo>
                <a:cubicBezTo>
                  <a:pt x="3555535" y="5963046"/>
                  <a:pt x="3560106" y="5989691"/>
                  <a:pt x="3563788" y="6009336"/>
                </a:cubicBezTo>
                <a:cubicBezTo>
                  <a:pt x="3567531" y="6029309"/>
                  <a:pt x="3566668" y="6045055"/>
                  <a:pt x="3561831" y="6045055"/>
                </a:cubicBezTo>
                <a:cubicBezTo>
                  <a:pt x="3541076" y="6045055"/>
                  <a:pt x="3510840" y="6013670"/>
                  <a:pt x="3510840" y="5992128"/>
                </a:cubicBezTo>
                <a:cubicBezTo>
                  <a:pt x="3510840" y="5979328"/>
                  <a:pt x="3506301" y="5968855"/>
                  <a:pt x="3500753" y="5968855"/>
                </a:cubicBezTo>
                <a:cubicBezTo>
                  <a:pt x="3495205" y="5968855"/>
                  <a:pt x="3493732" y="5963894"/>
                  <a:pt x="3497480" y="5957830"/>
                </a:cubicBezTo>
                <a:cubicBezTo>
                  <a:pt x="3502128" y="5950309"/>
                  <a:pt x="3497903" y="5948476"/>
                  <a:pt x="3484191" y="5952061"/>
                </a:cubicBezTo>
                <a:cubicBezTo>
                  <a:pt x="3469525" y="5955897"/>
                  <a:pt x="3459700" y="5950506"/>
                  <a:pt x="3447864" y="5932131"/>
                </a:cubicBezTo>
                <a:cubicBezTo>
                  <a:pt x="3438942" y="5918277"/>
                  <a:pt x="3425887" y="5903515"/>
                  <a:pt x="3418853" y="5899326"/>
                </a:cubicBezTo>
                <a:cubicBezTo>
                  <a:pt x="3411819" y="5895136"/>
                  <a:pt x="3405929" y="5880134"/>
                  <a:pt x="3405764" y="5865988"/>
                </a:cubicBezTo>
                <a:cubicBezTo>
                  <a:pt x="3405347" y="5830358"/>
                  <a:pt x="3366313" y="5787605"/>
                  <a:pt x="3340389" y="5794384"/>
                </a:cubicBezTo>
                <a:cubicBezTo>
                  <a:pt x="3312277" y="5801736"/>
                  <a:pt x="3315071" y="5781973"/>
                  <a:pt x="3345891" y="5755463"/>
                </a:cubicBezTo>
                <a:cubicBezTo>
                  <a:pt x="3371416" y="5733507"/>
                  <a:pt x="3371426" y="5733449"/>
                  <a:pt x="3354969" y="5698770"/>
                </a:cubicBezTo>
                <a:cubicBezTo>
                  <a:pt x="3341391" y="5670155"/>
                  <a:pt x="3333452" y="5664055"/>
                  <a:pt x="3309784" y="5664055"/>
                </a:cubicBezTo>
                <a:cubicBezTo>
                  <a:pt x="3281344" y="5664055"/>
                  <a:pt x="3281131" y="5663667"/>
                  <a:pt x="3287225" y="5623028"/>
                </a:cubicBezTo>
                <a:cubicBezTo>
                  <a:pt x="3294245" y="5576217"/>
                  <a:pt x="3277770" y="5553369"/>
                  <a:pt x="3244590" y="5563900"/>
                </a:cubicBezTo>
                <a:cubicBezTo>
                  <a:pt x="3226395" y="5569675"/>
                  <a:pt x="3168423" y="5539001"/>
                  <a:pt x="3160003" y="5519143"/>
                </a:cubicBezTo>
                <a:cubicBezTo>
                  <a:pt x="3158256" y="5515025"/>
                  <a:pt x="3150755" y="5511655"/>
                  <a:pt x="3143334" y="5511655"/>
                </a:cubicBezTo>
                <a:cubicBezTo>
                  <a:pt x="3121221" y="5511655"/>
                  <a:pt x="3128021" y="5492825"/>
                  <a:pt x="3153652" y="5483080"/>
                </a:cubicBezTo>
                <a:cubicBezTo>
                  <a:pt x="3166749" y="5478101"/>
                  <a:pt x="3177465" y="5467238"/>
                  <a:pt x="3177465" y="5458941"/>
                </a:cubicBezTo>
                <a:cubicBezTo>
                  <a:pt x="3177465" y="5450036"/>
                  <a:pt x="3182342" y="5446304"/>
                  <a:pt x="3189371" y="5449833"/>
                </a:cubicBezTo>
                <a:cubicBezTo>
                  <a:pt x="3195920" y="5453120"/>
                  <a:pt x="3187957" y="5443729"/>
                  <a:pt x="3171676" y="5428964"/>
                </a:cubicBezTo>
                <a:cubicBezTo>
                  <a:pt x="3150093" y="5409390"/>
                  <a:pt x="3140624" y="5390863"/>
                  <a:pt x="3136721" y="5360574"/>
                </a:cubicBezTo>
                <a:cubicBezTo>
                  <a:pt x="3128628" y="5297766"/>
                  <a:pt x="3065472" y="5238482"/>
                  <a:pt x="3049897" y="5279072"/>
                </a:cubicBezTo>
                <a:cubicBezTo>
                  <a:pt x="3039979" y="5304917"/>
                  <a:pt x="3043432" y="5320471"/>
                  <a:pt x="3063552" y="5340592"/>
                </a:cubicBezTo>
                <a:cubicBezTo>
                  <a:pt x="3078502" y="5355542"/>
                  <a:pt x="3083552" y="5374486"/>
                  <a:pt x="3085427" y="5422647"/>
                </a:cubicBezTo>
                <a:cubicBezTo>
                  <a:pt x="3087217" y="5468615"/>
                  <a:pt x="3092179" y="5488419"/>
                  <a:pt x="3104090" y="5497129"/>
                </a:cubicBezTo>
                <a:cubicBezTo>
                  <a:pt x="3121388" y="5509777"/>
                  <a:pt x="3126077" y="5530705"/>
                  <a:pt x="3111614" y="5530705"/>
                </a:cubicBezTo>
                <a:cubicBezTo>
                  <a:pt x="3106784" y="5530705"/>
                  <a:pt x="3106010" y="5542360"/>
                  <a:pt x="3109874" y="5556899"/>
                </a:cubicBezTo>
                <a:cubicBezTo>
                  <a:pt x="3114342" y="5573713"/>
                  <a:pt x="3124280" y="5584183"/>
                  <a:pt x="3137625" y="5586137"/>
                </a:cubicBezTo>
                <a:cubicBezTo>
                  <a:pt x="3154282" y="5588575"/>
                  <a:pt x="3158415" y="5595564"/>
                  <a:pt x="3158415" y="5621293"/>
                </a:cubicBezTo>
                <a:cubicBezTo>
                  <a:pt x="3158415" y="5638955"/>
                  <a:pt x="3163206" y="5656367"/>
                  <a:pt x="3169063" y="5659987"/>
                </a:cubicBezTo>
                <a:cubicBezTo>
                  <a:pt x="3175785" y="5664141"/>
                  <a:pt x="3177606" y="5681915"/>
                  <a:pt x="3174003" y="5708204"/>
                </a:cubicBezTo>
                <a:cubicBezTo>
                  <a:pt x="3169223" y="5743082"/>
                  <a:pt x="3171360" y="5751754"/>
                  <a:pt x="3187168" y="5761627"/>
                </a:cubicBezTo>
                <a:cubicBezTo>
                  <a:pt x="3197548" y="5768109"/>
                  <a:pt x="3206040" y="5778286"/>
                  <a:pt x="3206040" y="5784243"/>
                </a:cubicBezTo>
                <a:cubicBezTo>
                  <a:pt x="3206040" y="5790199"/>
                  <a:pt x="3212767" y="5800656"/>
                  <a:pt x="3220990" y="5807480"/>
                </a:cubicBezTo>
                <a:cubicBezTo>
                  <a:pt x="3229212" y="5814303"/>
                  <a:pt x="3234147" y="5826742"/>
                  <a:pt x="3231955" y="5835121"/>
                </a:cubicBezTo>
                <a:cubicBezTo>
                  <a:pt x="3227779" y="5851093"/>
                  <a:pt x="3245815" y="5873605"/>
                  <a:pt x="3262788" y="5873605"/>
                </a:cubicBezTo>
                <a:cubicBezTo>
                  <a:pt x="3268248" y="5873605"/>
                  <a:pt x="3272715" y="5888508"/>
                  <a:pt x="3272715" y="5906723"/>
                </a:cubicBezTo>
                <a:cubicBezTo>
                  <a:pt x="3272715" y="5931074"/>
                  <a:pt x="3278704" y="5943765"/>
                  <a:pt x="3295337" y="5954664"/>
                </a:cubicBezTo>
                <a:cubicBezTo>
                  <a:pt x="3317821" y="5969396"/>
                  <a:pt x="3326737" y="6011403"/>
                  <a:pt x="3309624" y="6021979"/>
                </a:cubicBezTo>
                <a:cubicBezTo>
                  <a:pt x="3305041" y="6024812"/>
                  <a:pt x="3301290" y="6022590"/>
                  <a:pt x="3301290" y="6017042"/>
                </a:cubicBezTo>
                <a:cubicBezTo>
                  <a:pt x="3301290" y="6011494"/>
                  <a:pt x="3295325" y="6006955"/>
                  <a:pt x="3288035" y="6006955"/>
                </a:cubicBezTo>
                <a:cubicBezTo>
                  <a:pt x="3280745" y="6006955"/>
                  <a:pt x="3272313" y="5997127"/>
                  <a:pt x="3269298" y="5985114"/>
                </a:cubicBezTo>
                <a:cubicBezTo>
                  <a:pt x="3265901" y="5971578"/>
                  <a:pt x="3249804" y="5957090"/>
                  <a:pt x="3226965" y="5947014"/>
                </a:cubicBezTo>
                <a:cubicBezTo>
                  <a:pt x="3179231" y="5925954"/>
                  <a:pt x="3170571" y="5926510"/>
                  <a:pt x="3162754" y="5951140"/>
                </a:cubicBezTo>
                <a:cubicBezTo>
                  <a:pt x="3157741" y="5966933"/>
                  <a:pt x="3164152" y="5978732"/>
                  <a:pt x="3191217" y="6003527"/>
                </a:cubicBezTo>
                <a:cubicBezTo>
                  <a:pt x="3210430" y="6021129"/>
                  <a:pt x="3229673" y="6035530"/>
                  <a:pt x="3233979" y="6035530"/>
                </a:cubicBezTo>
                <a:cubicBezTo>
                  <a:pt x="3246550" y="6035530"/>
                  <a:pt x="3260084" y="6057142"/>
                  <a:pt x="3266785" y="6087918"/>
                </a:cubicBezTo>
                <a:cubicBezTo>
                  <a:pt x="3272370" y="6113566"/>
                  <a:pt x="3271653" y="6114768"/>
                  <a:pt x="3259784" y="6099659"/>
                </a:cubicBezTo>
                <a:cubicBezTo>
                  <a:pt x="3235256" y="6068432"/>
                  <a:pt x="3215565" y="6089107"/>
                  <a:pt x="3215565" y="6146087"/>
                </a:cubicBezTo>
                <a:cubicBezTo>
                  <a:pt x="3215565" y="6201541"/>
                  <a:pt x="3213271" y="6203330"/>
                  <a:pt x="3148298" y="6198522"/>
                </a:cubicBezTo>
                <a:cubicBezTo>
                  <a:pt x="3133382" y="6197418"/>
                  <a:pt x="3113565" y="6206289"/>
                  <a:pt x="3097325" y="6221340"/>
                </a:cubicBezTo>
                <a:lnTo>
                  <a:pt x="3070755" y="6245964"/>
                </a:lnTo>
                <a:lnTo>
                  <a:pt x="3095535" y="6267257"/>
                </a:lnTo>
                <a:cubicBezTo>
                  <a:pt x="3109164" y="6278968"/>
                  <a:pt x="3120315" y="6292739"/>
                  <a:pt x="3120315" y="6297861"/>
                </a:cubicBezTo>
                <a:cubicBezTo>
                  <a:pt x="3120315" y="6302982"/>
                  <a:pt x="3128887" y="6312527"/>
                  <a:pt x="3139365" y="6319070"/>
                </a:cubicBezTo>
                <a:cubicBezTo>
                  <a:pt x="3160405" y="6332210"/>
                  <a:pt x="3165253" y="6359464"/>
                  <a:pt x="3146509" y="6359234"/>
                </a:cubicBezTo>
                <a:cubicBezTo>
                  <a:pt x="3127577" y="6359002"/>
                  <a:pt x="3113882" y="6346775"/>
                  <a:pt x="3106669" y="6323661"/>
                </a:cubicBezTo>
                <a:cubicBezTo>
                  <a:pt x="3102761" y="6311137"/>
                  <a:pt x="3092331" y="6302230"/>
                  <a:pt x="3081573" y="6302230"/>
                </a:cubicBezTo>
                <a:cubicBezTo>
                  <a:pt x="3070282" y="6302230"/>
                  <a:pt x="3063165" y="6295683"/>
                  <a:pt x="3063165" y="6285297"/>
                </a:cubicBezTo>
                <a:cubicBezTo>
                  <a:pt x="3063165" y="6267960"/>
                  <a:pt x="3026016" y="6229365"/>
                  <a:pt x="3013159" y="6233344"/>
                </a:cubicBezTo>
                <a:cubicBezTo>
                  <a:pt x="3009230" y="6234560"/>
                  <a:pt x="3006015" y="6229126"/>
                  <a:pt x="3006015" y="6221268"/>
                </a:cubicBezTo>
                <a:cubicBezTo>
                  <a:pt x="3006015" y="6213409"/>
                  <a:pt x="2998167" y="6206980"/>
                  <a:pt x="2988574" y="6206980"/>
                </a:cubicBezTo>
                <a:cubicBezTo>
                  <a:pt x="2961559" y="6206980"/>
                  <a:pt x="2944374" y="6166891"/>
                  <a:pt x="2956491" y="6132133"/>
                </a:cubicBezTo>
                <a:cubicBezTo>
                  <a:pt x="2964266" y="6109830"/>
                  <a:pt x="2963569" y="6100931"/>
                  <a:pt x="2953386" y="6092480"/>
                </a:cubicBezTo>
                <a:cubicBezTo>
                  <a:pt x="2931741" y="6074516"/>
                  <a:pt x="2906303" y="6085475"/>
                  <a:pt x="2902989" y="6114193"/>
                </a:cubicBezTo>
                <a:cubicBezTo>
                  <a:pt x="2900353" y="6137030"/>
                  <a:pt x="2892490" y="6144092"/>
                  <a:pt x="2872018" y="6142011"/>
                </a:cubicBezTo>
                <a:cubicBezTo>
                  <a:pt x="2861380" y="6140930"/>
                  <a:pt x="2874997" y="6197058"/>
                  <a:pt x="2887989" y="6207840"/>
                </a:cubicBezTo>
                <a:cubicBezTo>
                  <a:pt x="2895277" y="6213889"/>
                  <a:pt x="2901240" y="6226361"/>
                  <a:pt x="2901240" y="6235555"/>
                </a:cubicBezTo>
                <a:cubicBezTo>
                  <a:pt x="2901240" y="6244750"/>
                  <a:pt x="2907669" y="6257608"/>
                  <a:pt x="2915527" y="6264130"/>
                </a:cubicBezTo>
                <a:cubicBezTo>
                  <a:pt x="2923386" y="6270652"/>
                  <a:pt x="2929815" y="6286179"/>
                  <a:pt x="2929815" y="6298634"/>
                </a:cubicBezTo>
                <a:cubicBezTo>
                  <a:pt x="2929815" y="6311089"/>
                  <a:pt x="2934101" y="6321280"/>
                  <a:pt x="2939340" y="6321280"/>
                </a:cubicBezTo>
                <a:cubicBezTo>
                  <a:pt x="2944579" y="6321280"/>
                  <a:pt x="2948865" y="6327709"/>
                  <a:pt x="2948865" y="6335568"/>
                </a:cubicBezTo>
                <a:cubicBezTo>
                  <a:pt x="2948865" y="6343426"/>
                  <a:pt x="2952561" y="6349855"/>
                  <a:pt x="2957079" y="6349855"/>
                </a:cubicBezTo>
                <a:cubicBezTo>
                  <a:pt x="2969389" y="6349855"/>
                  <a:pt x="2979722" y="6456158"/>
                  <a:pt x="2968502" y="6467378"/>
                </a:cubicBezTo>
                <a:cubicBezTo>
                  <a:pt x="2962202" y="6473678"/>
                  <a:pt x="2956751" y="6470730"/>
                  <a:pt x="2952277" y="6458604"/>
                </a:cubicBezTo>
                <a:cubicBezTo>
                  <a:pt x="2948571" y="6448560"/>
                  <a:pt x="2939858" y="6436915"/>
                  <a:pt x="2932914" y="6432726"/>
                </a:cubicBezTo>
                <a:cubicBezTo>
                  <a:pt x="2925971" y="6428536"/>
                  <a:pt x="2920290" y="6417002"/>
                  <a:pt x="2920290" y="6407094"/>
                </a:cubicBezTo>
                <a:cubicBezTo>
                  <a:pt x="2920290" y="6397186"/>
                  <a:pt x="2916004" y="6386430"/>
                  <a:pt x="2910765" y="6383193"/>
                </a:cubicBezTo>
                <a:cubicBezTo>
                  <a:pt x="2905526" y="6379955"/>
                  <a:pt x="2901240" y="6369585"/>
                  <a:pt x="2901240" y="6360147"/>
                </a:cubicBezTo>
                <a:cubicBezTo>
                  <a:pt x="2901240" y="6350710"/>
                  <a:pt x="2890278" y="6326836"/>
                  <a:pt x="2876880" y="6307093"/>
                </a:cubicBezTo>
                <a:cubicBezTo>
                  <a:pt x="2863482" y="6287350"/>
                  <a:pt x="2854775" y="6265320"/>
                  <a:pt x="2857531" y="6258138"/>
                </a:cubicBezTo>
                <a:cubicBezTo>
                  <a:pt x="2860287" y="6250956"/>
                  <a:pt x="2858700" y="6245080"/>
                  <a:pt x="2854005" y="6245080"/>
                </a:cubicBezTo>
                <a:cubicBezTo>
                  <a:pt x="2849310" y="6245080"/>
                  <a:pt x="2837904" y="6227935"/>
                  <a:pt x="2828659" y="6206980"/>
                </a:cubicBezTo>
                <a:cubicBezTo>
                  <a:pt x="2819413" y="6186025"/>
                  <a:pt x="2808387" y="6168880"/>
                  <a:pt x="2804157" y="6168880"/>
                </a:cubicBezTo>
                <a:cubicBezTo>
                  <a:pt x="2799926" y="6168880"/>
                  <a:pt x="2796465" y="6162976"/>
                  <a:pt x="2796465" y="6155759"/>
                </a:cubicBezTo>
                <a:cubicBezTo>
                  <a:pt x="2796465" y="6148542"/>
                  <a:pt x="2790036" y="6137302"/>
                  <a:pt x="2782177" y="6130780"/>
                </a:cubicBezTo>
                <a:cubicBezTo>
                  <a:pt x="2774319" y="6124258"/>
                  <a:pt x="2767816" y="6107660"/>
                  <a:pt x="2767725" y="6093895"/>
                </a:cubicBezTo>
                <a:cubicBezTo>
                  <a:pt x="2767559" y="6068588"/>
                  <a:pt x="2738948" y="6034535"/>
                  <a:pt x="2708359" y="6023236"/>
                </a:cubicBezTo>
                <a:cubicBezTo>
                  <a:pt x="2699191" y="6019849"/>
                  <a:pt x="2691690" y="6008677"/>
                  <a:pt x="2691690" y="5998410"/>
                </a:cubicBezTo>
                <a:cubicBezTo>
                  <a:pt x="2691690" y="5968857"/>
                  <a:pt x="2665288" y="5949805"/>
                  <a:pt x="2624335" y="5949805"/>
                </a:cubicBezTo>
                <a:cubicBezTo>
                  <a:pt x="2584239" y="5949805"/>
                  <a:pt x="2577253" y="5938169"/>
                  <a:pt x="2601357" y="5911534"/>
                </a:cubicBezTo>
                <a:cubicBezTo>
                  <a:pt x="2612281" y="5899463"/>
                  <a:pt x="2613930" y="5886520"/>
                  <a:pt x="2608127" y="5858397"/>
                </a:cubicBezTo>
                <a:cubicBezTo>
                  <a:pt x="2601729" y="5827394"/>
                  <a:pt x="2596165" y="5820717"/>
                  <a:pt x="2574635" y="5818204"/>
                </a:cubicBezTo>
                <a:cubicBezTo>
                  <a:pt x="2550909" y="5815434"/>
                  <a:pt x="2548815" y="5817889"/>
                  <a:pt x="2548815" y="5848480"/>
                </a:cubicBezTo>
                <a:cubicBezTo>
                  <a:pt x="2548815" y="5866789"/>
                  <a:pt x="2555244" y="5888199"/>
                  <a:pt x="2563102" y="5896057"/>
                </a:cubicBezTo>
                <a:cubicBezTo>
                  <a:pt x="2581557" y="5914511"/>
                  <a:pt x="2581207" y="5917413"/>
                  <a:pt x="2557703" y="5940917"/>
                </a:cubicBezTo>
                <a:cubicBezTo>
                  <a:pt x="2542053" y="5956567"/>
                  <a:pt x="2540338" y="5963404"/>
                  <a:pt x="2549344" y="5974255"/>
                </a:cubicBezTo>
                <a:cubicBezTo>
                  <a:pt x="2555575" y="5981762"/>
                  <a:pt x="2568507" y="5987905"/>
                  <a:pt x="2578083" y="5987905"/>
                </a:cubicBezTo>
                <a:cubicBezTo>
                  <a:pt x="2587659" y="5987905"/>
                  <a:pt x="2598921" y="5993270"/>
                  <a:pt x="2603110" y="5999827"/>
                </a:cubicBezTo>
                <a:cubicBezTo>
                  <a:pt x="2607300" y="6006384"/>
                  <a:pt x="2621834" y="6017460"/>
                  <a:pt x="2635408" y="6024439"/>
                </a:cubicBezTo>
                <a:cubicBezTo>
                  <a:pt x="2654653" y="6034335"/>
                  <a:pt x="2660377" y="6044805"/>
                  <a:pt x="2661399" y="6071981"/>
                </a:cubicBezTo>
                <a:cubicBezTo>
                  <a:pt x="2662119" y="6091149"/>
                  <a:pt x="2667163" y="6108317"/>
                  <a:pt x="2672607" y="6110132"/>
                </a:cubicBezTo>
                <a:cubicBezTo>
                  <a:pt x="2678051" y="6111946"/>
                  <a:pt x="2688858" y="6119784"/>
                  <a:pt x="2696622" y="6127548"/>
                </a:cubicBezTo>
                <a:cubicBezTo>
                  <a:pt x="2709235" y="6140161"/>
                  <a:pt x="2711760" y="6152248"/>
                  <a:pt x="2714709" y="6214112"/>
                </a:cubicBezTo>
                <a:cubicBezTo>
                  <a:pt x="2715197" y="6224363"/>
                  <a:pt x="2708589" y="6230772"/>
                  <a:pt x="2697523" y="6230780"/>
                </a:cubicBezTo>
                <a:cubicBezTo>
                  <a:pt x="2672693" y="6230799"/>
                  <a:pt x="2653696" y="6261767"/>
                  <a:pt x="2671647" y="6272965"/>
                </a:cubicBezTo>
                <a:cubicBezTo>
                  <a:pt x="2692995" y="6286281"/>
                  <a:pt x="2676744" y="6314342"/>
                  <a:pt x="2652196" y="6306550"/>
                </a:cubicBezTo>
                <a:cubicBezTo>
                  <a:pt x="2635651" y="6301299"/>
                  <a:pt x="2632843" y="6303120"/>
                  <a:pt x="2637752" y="6315913"/>
                </a:cubicBezTo>
                <a:cubicBezTo>
                  <a:pt x="2641338" y="6325257"/>
                  <a:pt x="2639970" y="6329399"/>
                  <a:pt x="2634431" y="6325975"/>
                </a:cubicBezTo>
                <a:cubicBezTo>
                  <a:pt x="2629252" y="6322775"/>
                  <a:pt x="2625015" y="6327262"/>
                  <a:pt x="2625015" y="6335947"/>
                </a:cubicBezTo>
                <a:cubicBezTo>
                  <a:pt x="2625015" y="6354855"/>
                  <a:pt x="2678488" y="6407005"/>
                  <a:pt x="2697877" y="6407005"/>
                </a:cubicBezTo>
                <a:cubicBezTo>
                  <a:pt x="2705411" y="6407005"/>
                  <a:pt x="2710879" y="6412363"/>
                  <a:pt x="2710029" y="6418911"/>
                </a:cubicBezTo>
                <a:cubicBezTo>
                  <a:pt x="2706450" y="6446471"/>
                  <a:pt x="2712052" y="6454630"/>
                  <a:pt x="2734552" y="6454630"/>
                </a:cubicBezTo>
                <a:cubicBezTo>
                  <a:pt x="2749647" y="6454630"/>
                  <a:pt x="2758365" y="6460002"/>
                  <a:pt x="2758365" y="6469304"/>
                </a:cubicBezTo>
                <a:cubicBezTo>
                  <a:pt x="2758365" y="6480552"/>
                  <a:pt x="2748916" y="6483478"/>
                  <a:pt x="2717884" y="6481838"/>
                </a:cubicBezTo>
                <a:cubicBezTo>
                  <a:pt x="2672602" y="6479446"/>
                  <a:pt x="2644065" y="6465938"/>
                  <a:pt x="2644065" y="6446896"/>
                </a:cubicBezTo>
                <a:cubicBezTo>
                  <a:pt x="2644065" y="6439924"/>
                  <a:pt x="2637596" y="6427751"/>
                  <a:pt x="2629690" y="6419844"/>
                </a:cubicBezTo>
                <a:cubicBezTo>
                  <a:pt x="2621784" y="6411938"/>
                  <a:pt x="2617374" y="6402137"/>
                  <a:pt x="2619891" y="6398064"/>
                </a:cubicBezTo>
                <a:cubicBezTo>
                  <a:pt x="2622409" y="6393991"/>
                  <a:pt x="2605686" y="6370202"/>
                  <a:pt x="2582730" y="6345198"/>
                </a:cubicBezTo>
                <a:cubicBezTo>
                  <a:pt x="2545960" y="6305148"/>
                  <a:pt x="2537786" y="6300542"/>
                  <a:pt x="2514043" y="6306501"/>
                </a:cubicBezTo>
                <a:cubicBezTo>
                  <a:pt x="2499221" y="6310222"/>
                  <a:pt x="2483901" y="6318284"/>
                  <a:pt x="2480000" y="6324417"/>
                </a:cubicBezTo>
                <a:cubicBezTo>
                  <a:pt x="2466456" y="6345708"/>
                  <a:pt x="2472497" y="6386792"/>
                  <a:pt x="2491086" y="6399813"/>
                </a:cubicBezTo>
                <a:cubicBezTo>
                  <a:pt x="2501245" y="6406928"/>
                  <a:pt x="2511124" y="6424452"/>
                  <a:pt x="2513039" y="6438754"/>
                </a:cubicBezTo>
                <a:cubicBezTo>
                  <a:pt x="2514955" y="6453056"/>
                  <a:pt x="2523788" y="6473244"/>
                  <a:pt x="2532668" y="6483615"/>
                </a:cubicBezTo>
                <a:cubicBezTo>
                  <a:pt x="2541549" y="6493987"/>
                  <a:pt x="2548815" y="6508472"/>
                  <a:pt x="2548815" y="6515805"/>
                </a:cubicBezTo>
                <a:cubicBezTo>
                  <a:pt x="2548815" y="6523138"/>
                  <a:pt x="2561674" y="6539957"/>
                  <a:pt x="2577390" y="6553181"/>
                </a:cubicBezTo>
                <a:cubicBezTo>
                  <a:pt x="2593106" y="6566405"/>
                  <a:pt x="2605965" y="6580482"/>
                  <a:pt x="2605965" y="6584463"/>
                </a:cubicBezTo>
                <a:cubicBezTo>
                  <a:pt x="2605965" y="6588443"/>
                  <a:pt x="2617149" y="6603374"/>
                  <a:pt x="2630818" y="6617641"/>
                </a:cubicBezTo>
                <a:cubicBezTo>
                  <a:pt x="2655556" y="6643463"/>
                  <a:pt x="2654305" y="6670148"/>
                  <a:pt x="2628814" y="6660366"/>
                </a:cubicBezTo>
                <a:cubicBezTo>
                  <a:pt x="2621486" y="6657554"/>
                  <a:pt x="2615490" y="6659405"/>
                  <a:pt x="2615490" y="6664479"/>
                </a:cubicBezTo>
                <a:cubicBezTo>
                  <a:pt x="2615490" y="6675279"/>
                  <a:pt x="2580483" y="6677050"/>
                  <a:pt x="2574310" y="6666561"/>
                </a:cubicBezTo>
                <a:close/>
                <a:moveTo>
                  <a:pt x="2579528" y="6201204"/>
                </a:moveTo>
                <a:cubicBezTo>
                  <a:pt x="2576615" y="6185965"/>
                  <a:pt x="2579883" y="6173148"/>
                  <a:pt x="2587992" y="6168013"/>
                </a:cubicBezTo>
                <a:cubicBezTo>
                  <a:pt x="2598709" y="6161226"/>
                  <a:pt x="2598266" y="6159620"/>
                  <a:pt x="2585644" y="6159501"/>
                </a:cubicBezTo>
                <a:cubicBezTo>
                  <a:pt x="2567246" y="6159328"/>
                  <a:pt x="2556499" y="6201329"/>
                  <a:pt x="2571185" y="6216015"/>
                </a:cubicBezTo>
                <a:cubicBezTo>
                  <a:pt x="2584803" y="6229633"/>
                  <a:pt x="2584922" y="6229422"/>
                  <a:pt x="2579528" y="6201204"/>
                </a:cubicBezTo>
                <a:close/>
                <a:moveTo>
                  <a:pt x="2441659" y="6190889"/>
                </a:moveTo>
                <a:cubicBezTo>
                  <a:pt x="2422388" y="6185853"/>
                  <a:pt x="2418626" y="6143839"/>
                  <a:pt x="2436896" y="6137705"/>
                </a:cubicBezTo>
                <a:cubicBezTo>
                  <a:pt x="2443854" y="6135369"/>
                  <a:pt x="2442910" y="6134135"/>
                  <a:pt x="2434624" y="6134735"/>
                </a:cubicBezTo>
                <a:cubicBezTo>
                  <a:pt x="2419098" y="6135859"/>
                  <a:pt x="2410808" y="6162056"/>
                  <a:pt x="2419123" y="6183724"/>
                </a:cubicBezTo>
                <a:cubicBezTo>
                  <a:pt x="2422021" y="6191276"/>
                  <a:pt x="2432028" y="6196958"/>
                  <a:pt x="2441360" y="6196351"/>
                </a:cubicBezTo>
                <a:cubicBezTo>
                  <a:pt x="2457262" y="6195315"/>
                  <a:pt x="2457281" y="6194972"/>
                  <a:pt x="2441659" y="6190889"/>
                </a:cubicBezTo>
                <a:close/>
                <a:moveTo>
                  <a:pt x="3133711" y="6157912"/>
                </a:moveTo>
                <a:cubicBezTo>
                  <a:pt x="3143625" y="6173953"/>
                  <a:pt x="3177133" y="6171303"/>
                  <a:pt x="3183791" y="6153953"/>
                </a:cubicBezTo>
                <a:cubicBezTo>
                  <a:pt x="3186942" y="6145742"/>
                  <a:pt x="3184664" y="6134169"/>
                  <a:pt x="3178730" y="6128235"/>
                </a:cubicBezTo>
                <a:cubicBezTo>
                  <a:pt x="3172795" y="6122300"/>
                  <a:pt x="3167940" y="6109688"/>
                  <a:pt x="3167940" y="6100207"/>
                </a:cubicBezTo>
                <a:cubicBezTo>
                  <a:pt x="3167940" y="6090726"/>
                  <a:pt x="3159368" y="6075629"/>
                  <a:pt x="3148890" y="6066658"/>
                </a:cubicBezTo>
                <a:cubicBezTo>
                  <a:pt x="3138413" y="6057686"/>
                  <a:pt x="3129840" y="6044828"/>
                  <a:pt x="3129840" y="6038083"/>
                </a:cubicBezTo>
                <a:cubicBezTo>
                  <a:pt x="3129840" y="6031337"/>
                  <a:pt x="3121487" y="6018667"/>
                  <a:pt x="3111278" y="6009925"/>
                </a:cubicBezTo>
                <a:cubicBezTo>
                  <a:pt x="3101069" y="6001184"/>
                  <a:pt x="3094611" y="5990966"/>
                  <a:pt x="3096927" y="5987218"/>
                </a:cubicBezTo>
                <a:cubicBezTo>
                  <a:pt x="3104624" y="5974764"/>
                  <a:pt x="3073297" y="5913212"/>
                  <a:pt x="3051397" y="5897761"/>
                </a:cubicBezTo>
                <a:cubicBezTo>
                  <a:pt x="3031280" y="5883568"/>
                  <a:pt x="3028763" y="5883845"/>
                  <a:pt x="3014014" y="5901887"/>
                </a:cubicBezTo>
                <a:cubicBezTo>
                  <a:pt x="2997019" y="5922674"/>
                  <a:pt x="2977440" y="5927606"/>
                  <a:pt x="2977440" y="5911102"/>
                </a:cubicBezTo>
                <a:cubicBezTo>
                  <a:pt x="2977440" y="5905412"/>
                  <a:pt x="2963872" y="5902281"/>
                  <a:pt x="2946484" y="5903958"/>
                </a:cubicBezTo>
                <a:cubicBezTo>
                  <a:pt x="2920776" y="5906437"/>
                  <a:pt x="2915528" y="5910907"/>
                  <a:pt x="2915528" y="5930326"/>
                </a:cubicBezTo>
                <a:cubicBezTo>
                  <a:pt x="2915528" y="5947431"/>
                  <a:pt x="2921921" y="5955205"/>
                  <a:pt x="2939340" y="5959284"/>
                </a:cubicBezTo>
                <a:cubicBezTo>
                  <a:pt x="2957034" y="5963426"/>
                  <a:pt x="2965412" y="5973908"/>
                  <a:pt x="2971947" y="6000076"/>
                </a:cubicBezTo>
                <a:cubicBezTo>
                  <a:pt x="2983236" y="6045281"/>
                  <a:pt x="3011670" y="6056391"/>
                  <a:pt x="3035436" y="6024884"/>
                </a:cubicBezTo>
                <a:cubicBezTo>
                  <a:pt x="3056198" y="5997359"/>
                  <a:pt x="3067980" y="6006349"/>
                  <a:pt x="3058173" y="6042230"/>
                </a:cubicBezTo>
                <a:cubicBezTo>
                  <a:pt x="3045021" y="6090354"/>
                  <a:pt x="3052900" y="6134011"/>
                  <a:pt x="3078958" y="6157397"/>
                </a:cubicBezTo>
                <a:cubicBezTo>
                  <a:pt x="3101490" y="6177617"/>
                  <a:pt x="3104192" y="6178043"/>
                  <a:pt x="3115121" y="6163097"/>
                </a:cubicBezTo>
                <a:cubicBezTo>
                  <a:pt x="3123410" y="6151762"/>
                  <a:pt x="3128954" y="6150216"/>
                  <a:pt x="3133711" y="6157912"/>
                </a:cubicBezTo>
                <a:close/>
                <a:moveTo>
                  <a:pt x="2985179" y="5933774"/>
                </a:moveTo>
                <a:cubicBezTo>
                  <a:pt x="2992055" y="5931022"/>
                  <a:pt x="3000270" y="5931360"/>
                  <a:pt x="3003435" y="5934525"/>
                </a:cubicBezTo>
                <a:cubicBezTo>
                  <a:pt x="3006601" y="5937690"/>
                  <a:pt x="3000975" y="5939941"/>
                  <a:pt x="2990934" y="5939528"/>
                </a:cubicBezTo>
                <a:cubicBezTo>
                  <a:pt x="2979838" y="5939071"/>
                  <a:pt x="2977581" y="5936814"/>
                  <a:pt x="2985179" y="5933773"/>
                </a:cubicBezTo>
                <a:close/>
                <a:moveTo>
                  <a:pt x="2862877" y="5787388"/>
                </a:moveTo>
                <a:cubicBezTo>
                  <a:pt x="2852346" y="5767712"/>
                  <a:pt x="2853282" y="5766546"/>
                  <a:pt x="2876104" y="5770908"/>
                </a:cubicBezTo>
                <a:cubicBezTo>
                  <a:pt x="2889612" y="5773491"/>
                  <a:pt x="2898397" y="5771936"/>
                  <a:pt x="2895627" y="5767454"/>
                </a:cubicBezTo>
                <a:cubicBezTo>
                  <a:pt x="2887256" y="5753909"/>
                  <a:pt x="2853399" y="5758312"/>
                  <a:pt x="2847488" y="5773714"/>
                </a:cubicBezTo>
                <a:cubicBezTo>
                  <a:pt x="2844447" y="5781639"/>
                  <a:pt x="2847336" y="5794601"/>
                  <a:pt x="2853907" y="5802519"/>
                </a:cubicBezTo>
                <a:cubicBezTo>
                  <a:pt x="2870643" y="5822684"/>
                  <a:pt x="2876489" y="5812822"/>
                  <a:pt x="2862877" y="5787388"/>
                </a:cubicBezTo>
                <a:close/>
                <a:moveTo>
                  <a:pt x="3907688" y="5721108"/>
                </a:moveTo>
                <a:cubicBezTo>
                  <a:pt x="3908996" y="5701232"/>
                  <a:pt x="3908516" y="5700767"/>
                  <a:pt x="3904721" y="5718238"/>
                </a:cubicBezTo>
                <a:cubicBezTo>
                  <a:pt x="3902231" y="5729703"/>
                  <a:pt x="3892956" y="5741245"/>
                  <a:pt x="3884111" y="5743885"/>
                </a:cubicBezTo>
                <a:cubicBezTo>
                  <a:pt x="3872536" y="5747341"/>
                  <a:pt x="3873368" y="5748145"/>
                  <a:pt x="3887078" y="5746755"/>
                </a:cubicBezTo>
                <a:cubicBezTo>
                  <a:pt x="3900009" y="5745444"/>
                  <a:pt x="3906629" y="5737206"/>
                  <a:pt x="3907688" y="5721108"/>
                </a:cubicBezTo>
                <a:close/>
                <a:moveTo>
                  <a:pt x="4491915" y="5742546"/>
                </a:moveTo>
                <a:cubicBezTo>
                  <a:pt x="4491915" y="5738568"/>
                  <a:pt x="4483343" y="5729959"/>
                  <a:pt x="4472865" y="5723415"/>
                </a:cubicBezTo>
                <a:cubicBezTo>
                  <a:pt x="4456858" y="5713419"/>
                  <a:pt x="4453815" y="5713903"/>
                  <a:pt x="4453815" y="5726449"/>
                </a:cubicBezTo>
                <a:cubicBezTo>
                  <a:pt x="4453815" y="5734661"/>
                  <a:pt x="4458102" y="5738730"/>
                  <a:pt x="4463340" y="5735493"/>
                </a:cubicBezTo>
                <a:cubicBezTo>
                  <a:pt x="4468579" y="5732255"/>
                  <a:pt x="4472865" y="5734145"/>
                  <a:pt x="4472865" y="5739693"/>
                </a:cubicBezTo>
                <a:cubicBezTo>
                  <a:pt x="4472865" y="5745241"/>
                  <a:pt x="4477152" y="5749780"/>
                  <a:pt x="4482390" y="5749780"/>
                </a:cubicBezTo>
                <a:cubicBezTo>
                  <a:pt x="4487629" y="5749780"/>
                  <a:pt x="4491915" y="5746525"/>
                  <a:pt x="4491915" y="5742546"/>
                </a:cubicBezTo>
                <a:close/>
                <a:moveTo>
                  <a:pt x="4414361" y="5716327"/>
                </a:moveTo>
                <a:cubicBezTo>
                  <a:pt x="4417493" y="5700170"/>
                  <a:pt x="4416525" y="5699985"/>
                  <a:pt x="4402455" y="5714055"/>
                </a:cubicBezTo>
                <a:cubicBezTo>
                  <a:pt x="4384154" y="5732356"/>
                  <a:pt x="4382580" y="5743361"/>
                  <a:pt x="4399047" y="5737879"/>
                </a:cubicBezTo>
                <a:cubicBezTo>
                  <a:pt x="4405595" y="5735698"/>
                  <a:pt x="4412487" y="5726000"/>
                  <a:pt x="4414361" y="5716327"/>
                </a:cubicBezTo>
                <a:close/>
                <a:moveTo>
                  <a:pt x="4394869" y="5689000"/>
                </a:moveTo>
                <a:cubicBezTo>
                  <a:pt x="4406534" y="5685518"/>
                  <a:pt x="4405748" y="5684733"/>
                  <a:pt x="4392012" y="5686143"/>
                </a:cubicBezTo>
                <a:cubicBezTo>
                  <a:pt x="4381595" y="5687212"/>
                  <a:pt x="4372610" y="5694467"/>
                  <a:pt x="4372045" y="5702264"/>
                </a:cubicBezTo>
                <a:cubicBezTo>
                  <a:pt x="4371480" y="5710063"/>
                  <a:pt x="4372766" y="5711349"/>
                  <a:pt x="4374902" y="5705122"/>
                </a:cubicBezTo>
                <a:cubicBezTo>
                  <a:pt x="4377039" y="5698896"/>
                  <a:pt x="4386024" y="5691641"/>
                  <a:pt x="4394869" y="5689000"/>
                </a:cubicBezTo>
                <a:close/>
                <a:moveTo>
                  <a:pt x="3901365" y="5670388"/>
                </a:moveTo>
                <a:cubicBezTo>
                  <a:pt x="3901365" y="5653017"/>
                  <a:pt x="3881268" y="5635480"/>
                  <a:pt x="3861360" y="5635480"/>
                </a:cubicBezTo>
                <a:cubicBezTo>
                  <a:pt x="3842195" y="5635480"/>
                  <a:pt x="3839154" y="5655852"/>
                  <a:pt x="3854140" y="5683853"/>
                </a:cubicBezTo>
                <a:cubicBezTo>
                  <a:pt x="3862113" y="5698749"/>
                  <a:pt x="3867734" y="5700434"/>
                  <a:pt x="3882715" y="5692416"/>
                </a:cubicBezTo>
                <a:cubicBezTo>
                  <a:pt x="3892973" y="5686926"/>
                  <a:pt x="3901365" y="5677014"/>
                  <a:pt x="3901365" y="5670388"/>
                </a:cubicBezTo>
                <a:close/>
                <a:moveTo>
                  <a:pt x="4563341" y="5690902"/>
                </a:moveTo>
                <a:cubicBezTo>
                  <a:pt x="4595666" y="5676174"/>
                  <a:pt x="4592627" y="5641657"/>
                  <a:pt x="4558590" y="5636949"/>
                </a:cubicBezTo>
                <a:cubicBezTo>
                  <a:pt x="4545493" y="5635137"/>
                  <a:pt x="4529205" y="5629076"/>
                  <a:pt x="4522393" y="5623480"/>
                </a:cubicBezTo>
                <a:cubicBezTo>
                  <a:pt x="4513374" y="5616068"/>
                  <a:pt x="4505992" y="5617322"/>
                  <a:pt x="4495221" y="5628093"/>
                </a:cubicBezTo>
                <a:cubicBezTo>
                  <a:pt x="4476052" y="5647261"/>
                  <a:pt x="4486728" y="5683105"/>
                  <a:pt x="4511607" y="5683105"/>
                </a:cubicBezTo>
                <a:cubicBezTo>
                  <a:pt x="4521732" y="5683105"/>
                  <a:pt x="4530015" y="5687391"/>
                  <a:pt x="4530015" y="5692630"/>
                </a:cubicBezTo>
                <a:cubicBezTo>
                  <a:pt x="4530015" y="5704767"/>
                  <a:pt x="4533285" y="5704597"/>
                  <a:pt x="4563341" y="5690902"/>
                </a:cubicBezTo>
                <a:close/>
                <a:moveTo>
                  <a:pt x="8290395" y="5639509"/>
                </a:moveTo>
                <a:cubicBezTo>
                  <a:pt x="8294627" y="5596946"/>
                  <a:pt x="8279513" y="5538434"/>
                  <a:pt x="8261324" y="5526960"/>
                </a:cubicBezTo>
                <a:cubicBezTo>
                  <a:pt x="8248480" y="5518859"/>
                  <a:pt x="8240497" y="5521216"/>
                  <a:pt x="8223623" y="5538088"/>
                </a:cubicBezTo>
                <a:cubicBezTo>
                  <a:pt x="8205207" y="5556505"/>
                  <a:pt x="8203903" y="5562195"/>
                  <a:pt x="8214289" y="5578825"/>
                </a:cubicBezTo>
                <a:cubicBezTo>
                  <a:pt x="8220928" y="5589457"/>
                  <a:pt x="8223819" y="5602267"/>
                  <a:pt x="8220714" y="5607293"/>
                </a:cubicBezTo>
                <a:cubicBezTo>
                  <a:pt x="8217607" y="5612318"/>
                  <a:pt x="8219605" y="5616430"/>
                  <a:pt x="8225153" y="5616430"/>
                </a:cubicBezTo>
                <a:cubicBezTo>
                  <a:pt x="8230701" y="5616430"/>
                  <a:pt x="8235240" y="5621429"/>
                  <a:pt x="8235240" y="5627538"/>
                </a:cubicBezTo>
                <a:cubicBezTo>
                  <a:pt x="8235240" y="5642457"/>
                  <a:pt x="8266175" y="5673002"/>
                  <a:pt x="8278103" y="5669859"/>
                </a:cubicBezTo>
                <a:cubicBezTo>
                  <a:pt x="8283342" y="5668480"/>
                  <a:pt x="8288873" y="5654822"/>
                  <a:pt x="8290395" y="5639509"/>
                </a:cubicBezTo>
                <a:close/>
                <a:moveTo>
                  <a:pt x="4962275" y="5639748"/>
                </a:moveTo>
                <a:cubicBezTo>
                  <a:pt x="4965527" y="5631272"/>
                  <a:pt x="4963930" y="5627449"/>
                  <a:pt x="4958531" y="5630786"/>
                </a:cubicBezTo>
                <a:cubicBezTo>
                  <a:pt x="4953353" y="5633986"/>
                  <a:pt x="4949115" y="5640638"/>
                  <a:pt x="4949115" y="5645568"/>
                </a:cubicBezTo>
                <a:cubicBezTo>
                  <a:pt x="4949115" y="5659269"/>
                  <a:pt x="4955943" y="5656250"/>
                  <a:pt x="4962275" y="5639748"/>
                </a:cubicBezTo>
                <a:close/>
                <a:moveTo>
                  <a:pt x="4047294" y="5586487"/>
                </a:moveTo>
                <a:cubicBezTo>
                  <a:pt x="4054641" y="5574820"/>
                  <a:pt x="4053082" y="5566761"/>
                  <a:pt x="4041171" y="5554851"/>
                </a:cubicBezTo>
                <a:cubicBezTo>
                  <a:pt x="4032382" y="5546061"/>
                  <a:pt x="4025190" y="5532746"/>
                  <a:pt x="4025190" y="5525262"/>
                </a:cubicBezTo>
                <a:cubicBezTo>
                  <a:pt x="4025190" y="5517779"/>
                  <a:pt x="4020445" y="5511655"/>
                  <a:pt x="4014646" y="5511655"/>
                </a:cubicBezTo>
                <a:cubicBezTo>
                  <a:pt x="4008847" y="5511655"/>
                  <a:pt x="4006631" y="5505064"/>
                  <a:pt x="4009723" y="5497007"/>
                </a:cubicBezTo>
                <a:cubicBezTo>
                  <a:pt x="4012814" y="5488951"/>
                  <a:pt x="4009493" y="5480113"/>
                  <a:pt x="4002340" y="5477369"/>
                </a:cubicBezTo>
                <a:cubicBezTo>
                  <a:pt x="3995189" y="5474625"/>
                  <a:pt x="3986753" y="5456222"/>
                  <a:pt x="3983595" y="5436474"/>
                </a:cubicBezTo>
                <a:cubicBezTo>
                  <a:pt x="3977108" y="5395906"/>
                  <a:pt x="3949432" y="5365483"/>
                  <a:pt x="3923505" y="5370419"/>
                </a:cubicBezTo>
                <a:cubicBezTo>
                  <a:pt x="3886918" y="5377385"/>
                  <a:pt x="3900342" y="5559220"/>
                  <a:pt x="3937451" y="5559328"/>
                </a:cubicBezTo>
                <a:cubicBezTo>
                  <a:pt x="3946417" y="5559356"/>
                  <a:pt x="3966611" y="5569978"/>
                  <a:pt x="3982328" y="5582936"/>
                </a:cubicBezTo>
                <a:cubicBezTo>
                  <a:pt x="4013982" y="5609038"/>
                  <a:pt x="4032459" y="5610047"/>
                  <a:pt x="4047294" y="5586487"/>
                </a:cubicBezTo>
                <a:close/>
                <a:moveTo>
                  <a:pt x="4964600" y="5573254"/>
                </a:moveTo>
                <a:cubicBezTo>
                  <a:pt x="4961651" y="5565569"/>
                  <a:pt x="4951603" y="5559417"/>
                  <a:pt x="4942271" y="5559584"/>
                </a:cubicBezTo>
                <a:cubicBezTo>
                  <a:pt x="4926146" y="5559871"/>
                  <a:pt x="4926131" y="5560515"/>
                  <a:pt x="4941971" y="5572540"/>
                </a:cubicBezTo>
                <a:cubicBezTo>
                  <a:pt x="4951139" y="5579499"/>
                  <a:pt x="4958978" y="5591150"/>
                  <a:pt x="4959392" y="5598431"/>
                </a:cubicBezTo>
                <a:cubicBezTo>
                  <a:pt x="4959964" y="5608513"/>
                  <a:pt x="4961314" y="5608755"/>
                  <a:pt x="4965053" y="5599447"/>
                </a:cubicBezTo>
                <a:cubicBezTo>
                  <a:pt x="4967753" y="5592726"/>
                  <a:pt x="4967549" y="5580939"/>
                  <a:pt x="4964600" y="5573254"/>
                </a:cubicBezTo>
                <a:close/>
                <a:moveTo>
                  <a:pt x="4520490" y="5496805"/>
                </a:moveTo>
                <a:cubicBezTo>
                  <a:pt x="4520490" y="5488194"/>
                  <a:pt x="4525011" y="5484750"/>
                  <a:pt x="4531251" y="5488607"/>
                </a:cubicBezTo>
                <a:cubicBezTo>
                  <a:pt x="4537169" y="5492264"/>
                  <a:pt x="4540078" y="5491445"/>
                  <a:pt x="4537714" y="5486787"/>
                </a:cubicBezTo>
                <a:cubicBezTo>
                  <a:pt x="4535351" y="5482129"/>
                  <a:pt x="4525492" y="5459898"/>
                  <a:pt x="4515807" y="5437386"/>
                </a:cubicBezTo>
                <a:cubicBezTo>
                  <a:pt x="4502139" y="5405617"/>
                  <a:pt x="4493763" y="5397089"/>
                  <a:pt x="4478387" y="5399286"/>
                </a:cubicBezTo>
                <a:cubicBezTo>
                  <a:pt x="4448561" y="5403549"/>
                  <a:pt x="4445750" y="5458980"/>
                  <a:pt x="4473844" y="5488885"/>
                </a:cubicBezTo>
                <a:cubicBezTo>
                  <a:pt x="4498271" y="5514886"/>
                  <a:pt x="4520490" y="5518659"/>
                  <a:pt x="4520490" y="5496805"/>
                </a:cubicBezTo>
                <a:close/>
                <a:moveTo>
                  <a:pt x="3822029" y="5487577"/>
                </a:moveTo>
                <a:cubicBezTo>
                  <a:pt x="3840872" y="5468734"/>
                  <a:pt x="3823380" y="5444980"/>
                  <a:pt x="3790661" y="5444980"/>
                </a:cubicBezTo>
                <a:cubicBezTo>
                  <a:pt x="3773287" y="5444980"/>
                  <a:pt x="3768015" y="5450154"/>
                  <a:pt x="3768015" y="5467205"/>
                </a:cubicBezTo>
                <a:cubicBezTo>
                  <a:pt x="3768015" y="5504579"/>
                  <a:pt x="3794891" y="5514715"/>
                  <a:pt x="3822029" y="5487577"/>
                </a:cubicBezTo>
                <a:close/>
                <a:moveTo>
                  <a:pt x="4715753" y="5436493"/>
                </a:moveTo>
                <a:cubicBezTo>
                  <a:pt x="4715753" y="5406715"/>
                  <a:pt x="4710874" y="5391626"/>
                  <a:pt x="4698813" y="5384106"/>
                </a:cubicBezTo>
                <a:cubicBezTo>
                  <a:pt x="4676714" y="5370326"/>
                  <a:pt x="4663711" y="5389532"/>
                  <a:pt x="4663511" y="5436249"/>
                </a:cubicBezTo>
                <a:cubicBezTo>
                  <a:pt x="4663341" y="5476150"/>
                  <a:pt x="4669742" y="5484904"/>
                  <a:pt x="4696311" y="5481101"/>
                </a:cubicBezTo>
                <a:cubicBezTo>
                  <a:pt x="4712509" y="5478782"/>
                  <a:pt x="4715753" y="5471340"/>
                  <a:pt x="4715753" y="5436493"/>
                </a:cubicBezTo>
                <a:close/>
                <a:moveTo>
                  <a:pt x="4611823" y="5449764"/>
                </a:moveTo>
                <a:cubicBezTo>
                  <a:pt x="4619994" y="5417211"/>
                  <a:pt x="4610651" y="5397355"/>
                  <a:pt x="4587165" y="5397355"/>
                </a:cubicBezTo>
                <a:cubicBezTo>
                  <a:pt x="4563679" y="5397355"/>
                  <a:pt x="4554337" y="5417211"/>
                  <a:pt x="4562507" y="5449764"/>
                </a:cubicBezTo>
                <a:cubicBezTo>
                  <a:pt x="4566337" y="5465022"/>
                  <a:pt x="4575181" y="5473555"/>
                  <a:pt x="4587165" y="5473555"/>
                </a:cubicBezTo>
                <a:cubicBezTo>
                  <a:pt x="4599150" y="5473555"/>
                  <a:pt x="4607994" y="5465022"/>
                  <a:pt x="4611823" y="5449764"/>
                </a:cubicBezTo>
                <a:close/>
                <a:moveTo>
                  <a:pt x="7515084" y="5439439"/>
                </a:moveTo>
                <a:cubicBezTo>
                  <a:pt x="7523673" y="5417055"/>
                  <a:pt x="7522080" y="5378305"/>
                  <a:pt x="7512571" y="5378305"/>
                </a:cubicBezTo>
                <a:cubicBezTo>
                  <a:pt x="7508008" y="5378305"/>
                  <a:pt x="7501366" y="5352587"/>
                  <a:pt x="7497810" y="5321155"/>
                </a:cubicBezTo>
                <a:cubicBezTo>
                  <a:pt x="7494254" y="5289723"/>
                  <a:pt x="7487717" y="5264005"/>
                  <a:pt x="7483284" y="5264005"/>
                </a:cubicBezTo>
                <a:cubicBezTo>
                  <a:pt x="7478850" y="5264005"/>
                  <a:pt x="7472188" y="5229715"/>
                  <a:pt x="7468478" y="5187805"/>
                </a:cubicBezTo>
                <a:cubicBezTo>
                  <a:pt x="7464768" y="5145895"/>
                  <a:pt x="7457892" y="5111605"/>
                  <a:pt x="7453199" y="5111605"/>
                </a:cubicBezTo>
                <a:cubicBezTo>
                  <a:pt x="7448505" y="5111605"/>
                  <a:pt x="7444665" y="5099272"/>
                  <a:pt x="7444665" y="5084196"/>
                </a:cubicBezTo>
                <a:cubicBezTo>
                  <a:pt x="7444665" y="5069122"/>
                  <a:pt x="7438448" y="5051628"/>
                  <a:pt x="7430848" y="5045321"/>
                </a:cubicBezTo>
                <a:cubicBezTo>
                  <a:pt x="7422998" y="5038805"/>
                  <a:pt x="7415801" y="5013020"/>
                  <a:pt x="7414180" y="4985605"/>
                </a:cubicBezTo>
                <a:cubicBezTo>
                  <a:pt x="7412184" y="4951836"/>
                  <a:pt x="7406244" y="4934201"/>
                  <a:pt x="7394388" y="4926849"/>
                </a:cubicBezTo>
                <a:cubicBezTo>
                  <a:pt x="7381303" y="4918733"/>
                  <a:pt x="7375376" y="4919594"/>
                  <a:pt x="7368340" y="4930630"/>
                </a:cubicBezTo>
                <a:cubicBezTo>
                  <a:pt x="7355791" y="4950316"/>
                  <a:pt x="7356495" y="5052053"/>
                  <a:pt x="7369211" y="5056291"/>
                </a:cubicBezTo>
                <a:cubicBezTo>
                  <a:pt x="7374859" y="5058174"/>
                  <a:pt x="7380217" y="5074604"/>
                  <a:pt x="7381117" y="5092803"/>
                </a:cubicBezTo>
                <a:cubicBezTo>
                  <a:pt x="7382593" y="5122647"/>
                  <a:pt x="7380063" y="5126200"/>
                  <a:pt x="7355322" y="5129026"/>
                </a:cubicBezTo>
                <a:cubicBezTo>
                  <a:pt x="7328293" y="5132113"/>
                  <a:pt x="7327973" y="5132858"/>
                  <a:pt x="7333528" y="5179757"/>
                </a:cubicBezTo>
                <a:cubicBezTo>
                  <a:pt x="7337736" y="5215291"/>
                  <a:pt x="7345292" y="5232175"/>
                  <a:pt x="7363340" y="5246371"/>
                </a:cubicBezTo>
                <a:cubicBezTo>
                  <a:pt x="7376637" y="5256831"/>
                  <a:pt x="7387516" y="5273396"/>
                  <a:pt x="7387516" y="5283184"/>
                </a:cubicBezTo>
                <a:cubicBezTo>
                  <a:pt x="7387516" y="5292973"/>
                  <a:pt x="7391802" y="5303630"/>
                  <a:pt x="7397041" y="5306868"/>
                </a:cubicBezTo>
                <a:cubicBezTo>
                  <a:pt x="7402279" y="5310105"/>
                  <a:pt x="7406566" y="5320785"/>
                  <a:pt x="7406566" y="5330600"/>
                </a:cubicBezTo>
                <a:cubicBezTo>
                  <a:pt x="7406566" y="5340416"/>
                  <a:pt x="7415138" y="5351167"/>
                  <a:pt x="7425616" y="5354493"/>
                </a:cubicBezTo>
                <a:cubicBezTo>
                  <a:pt x="7436093" y="5357818"/>
                  <a:pt x="7444666" y="5368823"/>
                  <a:pt x="7444666" y="5378947"/>
                </a:cubicBezTo>
                <a:cubicBezTo>
                  <a:pt x="7444666" y="5389071"/>
                  <a:pt x="7448952" y="5397355"/>
                  <a:pt x="7454191" y="5397355"/>
                </a:cubicBezTo>
                <a:cubicBezTo>
                  <a:pt x="7459429" y="5397355"/>
                  <a:pt x="7463716" y="5407356"/>
                  <a:pt x="7463716" y="5419580"/>
                </a:cubicBezTo>
                <a:cubicBezTo>
                  <a:pt x="7463716" y="5431804"/>
                  <a:pt x="7466573" y="5444663"/>
                  <a:pt x="7470066" y="5448155"/>
                </a:cubicBezTo>
                <a:cubicBezTo>
                  <a:pt x="7481840" y="5459929"/>
                  <a:pt x="7509258" y="5454621"/>
                  <a:pt x="7515084" y="5439439"/>
                </a:cubicBezTo>
                <a:close/>
                <a:moveTo>
                  <a:pt x="4825290" y="5435455"/>
                </a:moveTo>
                <a:cubicBezTo>
                  <a:pt x="4825290" y="5430216"/>
                  <a:pt x="4818861" y="5425930"/>
                  <a:pt x="4811003" y="5425930"/>
                </a:cubicBezTo>
                <a:cubicBezTo>
                  <a:pt x="4803145" y="5425930"/>
                  <a:pt x="4796715" y="5430216"/>
                  <a:pt x="4796715" y="5435455"/>
                </a:cubicBezTo>
                <a:cubicBezTo>
                  <a:pt x="4796715" y="5440694"/>
                  <a:pt x="4803145" y="5444980"/>
                  <a:pt x="4811003" y="5444980"/>
                </a:cubicBezTo>
                <a:cubicBezTo>
                  <a:pt x="4818861" y="5444980"/>
                  <a:pt x="4825290" y="5440694"/>
                  <a:pt x="4825290" y="5435455"/>
                </a:cubicBezTo>
                <a:close/>
                <a:moveTo>
                  <a:pt x="5533833" y="5375924"/>
                </a:moveTo>
                <a:cubicBezTo>
                  <a:pt x="5548042" y="5353361"/>
                  <a:pt x="5530333" y="5325918"/>
                  <a:pt x="5501565" y="5325918"/>
                </a:cubicBezTo>
                <a:cubicBezTo>
                  <a:pt x="5468515" y="5325918"/>
                  <a:pt x="5457061" y="5351558"/>
                  <a:pt x="5478780" y="5376924"/>
                </a:cubicBezTo>
                <a:cubicBezTo>
                  <a:pt x="5499111" y="5400668"/>
                  <a:pt x="5518472" y="5400317"/>
                  <a:pt x="5533833" y="5375924"/>
                </a:cubicBezTo>
                <a:close/>
                <a:moveTo>
                  <a:pt x="3298272" y="5347944"/>
                </a:moveTo>
                <a:cubicBezTo>
                  <a:pt x="3295231" y="5340346"/>
                  <a:pt x="3292974" y="5342603"/>
                  <a:pt x="3292517" y="5353699"/>
                </a:cubicBezTo>
                <a:cubicBezTo>
                  <a:pt x="3292104" y="5363740"/>
                  <a:pt x="3294355" y="5369366"/>
                  <a:pt x="3297520" y="5366201"/>
                </a:cubicBezTo>
                <a:cubicBezTo>
                  <a:pt x="3300685" y="5363036"/>
                  <a:pt x="3301023" y="5354820"/>
                  <a:pt x="3298271" y="5347944"/>
                </a:cubicBezTo>
                <a:close/>
                <a:moveTo>
                  <a:pt x="3910890" y="5335443"/>
                </a:moveTo>
                <a:cubicBezTo>
                  <a:pt x="3920350" y="5324044"/>
                  <a:pt x="3920350" y="5318266"/>
                  <a:pt x="3910890" y="5306868"/>
                </a:cubicBezTo>
                <a:cubicBezTo>
                  <a:pt x="3904368" y="5299009"/>
                  <a:pt x="3893653" y="5292580"/>
                  <a:pt x="3887078" y="5292580"/>
                </a:cubicBezTo>
                <a:cubicBezTo>
                  <a:pt x="3880503" y="5292580"/>
                  <a:pt x="3869787" y="5299009"/>
                  <a:pt x="3863265" y="5306868"/>
                </a:cubicBezTo>
                <a:cubicBezTo>
                  <a:pt x="3853805" y="5318266"/>
                  <a:pt x="3853805" y="5324044"/>
                  <a:pt x="3863265" y="5335443"/>
                </a:cubicBezTo>
                <a:cubicBezTo>
                  <a:pt x="3869787" y="5343301"/>
                  <a:pt x="3880503" y="5349730"/>
                  <a:pt x="3887078" y="5349730"/>
                </a:cubicBezTo>
                <a:cubicBezTo>
                  <a:pt x="3893653" y="5349730"/>
                  <a:pt x="3904368" y="5343301"/>
                  <a:pt x="3910890" y="5335443"/>
                </a:cubicBezTo>
                <a:close/>
                <a:moveTo>
                  <a:pt x="3892592" y="5325124"/>
                </a:moveTo>
                <a:cubicBezTo>
                  <a:pt x="3893049" y="5314028"/>
                  <a:pt x="3895306" y="5311771"/>
                  <a:pt x="3898347" y="5319369"/>
                </a:cubicBezTo>
                <a:cubicBezTo>
                  <a:pt x="3901098" y="5326245"/>
                  <a:pt x="3900760" y="5334461"/>
                  <a:pt x="3897595" y="5337626"/>
                </a:cubicBezTo>
                <a:cubicBezTo>
                  <a:pt x="3894430" y="5340791"/>
                  <a:pt x="3892179" y="5335165"/>
                  <a:pt x="3892592" y="5325124"/>
                </a:cubicBezTo>
                <a:close/>
                <a:moveTo>
                  <a:pt x="9575685" y="5343975"/>
                </a:moveTo>
                <a:cubicBezTo>
                  <a:pt x="9572520" y="5340810"/>
                  <a:pt x="9564305" y="5340472"/>
                  <a:pt x="9557429" y="5343224"/>
                </a:cubicBezTo>
                <a:cubicBezTo>
                  <a:pt x="9549830" y="5346265"/>
                  <a:pt x="9552087" y="5348521"/>
                  <a:pt x="9563184" y="5348978"/>
                </a:cubicBezTo>
                <a:cubicBezTo>
                  <a:pt x="9573224" y="5349392"/>
                  <a:pt x="9578851" y="5347141"/>
                  <a:pt x="9575685" y="5343976"/>
                </a:cubicBezTo>
                <a:close/>
                <a:moveTo>
                  <a:pt x="6995085" y="5290675"/>
                </a:moveTo>
                <a:cubicBezTo>
                  <a:pt x="7008927" y="5276834"/>
                  <a:pt x="7010255" y="5244955"/>
                  <a:pt x="6996990" y="5244955"/>
                </a:cubicBezTo>
                <a:cubicBezTo>
                  <a:pt x="6979306" y="5244955"/>
                  <a:pt x="6987304" y="5218645"/>
                  <a:pt x="7006515" y="5213620"/>
                </a:cubicBezTo>
                <a:cubicBezTo>
                  <a:pt x="7027070" y="5208245"/>
                  <a:pt x="7030672" y="5191530"/>
                  <a:pt x="7016185" y="5168755"/>
                </a:cubicBezTo>
                <a:cubicBezTo>
                  <a:pt x="7008452" y="5156598"/>
                  <a:pt x="7004022" y="5156374"/>
                  <a:pt x="6986480" y="5167252"/>
                </a:cubicBezTo>
                <a:cubicBezTo>
                  <a:pt x="6970758" y="5177001"/>
                  <a:pt x="6964198" y="5177343"/>
                  <a:pt x="6958853" y="5168696"/>
                </a:cubicBezTo>
                <a:cubicBezTo>
                  <a:pt x="6946191" y="5148208"/>
                  <a:pt x="6915900" y="5162376"/>
                  <a:pt x="6917437" y="5188067"/>
                </a:cubicBezTo>
                <a:cubicBezTo>
                  <a:pt x="6921042" y="5248319"/>
                  <a:pt x="6926883" y="5269991"/>
                  <a:pt x="6943679" y="5285436"/>
                </a:cubicBezTo>
                <a:cubicBezTo>
                  <a:pt x="6964945" y="5304993"/>
                  <a:pt x="6979304" y="5306457"/>
                  <a:pt x="6995085" y="5290675"/>
                </a:cubicBezTo>
                <a:close/>
                <a:moveTo>
                  <a:pt x="9377735" y="5193176"/>
                </a:moveTo>
                <a:cubicBezTo>
                  <a:pt x="9390070" y="5178313"/>
                  <a:pt x="9376485" y="5140180"/>
                  <a:pt x="9358855" y="5140180"/>
                </a:cubicBezTo>
                <a:cubicBezTo>
                  <a:pt x="9353801" y="5140180"/>
                  <a:pt x="9349665" y="5127672"/>
                  <a:pt x="9349665" y="5112384"/>
                </a:cubicBezTo>
                <a:cubicBezTo>
                  <a:pt x="9349665" y="5072720"/>
                  <a:pt x="9340655" y="5054455"/>
                  <a:pt x="9321090" y="5054455"/>
                </a:cubicBezTo>
                <a:cubicBezTo>
                  <a:pt x="9311733" y="5054455"/>
                  <a:pt x="9301476" y="5061235"/>
                  <a:pt x="9298296" y="5069522"/>
                </a:cubicBezTo>
                <a:cubicBezTo>
                  <a:pt x="9289368" y="5092789"/>
                  <a:pt x="9291460" y="5130655"/>
                  <a:pt x="9301673" y="5130655"/>
                </a:cubicBezTo>
                <a:cubicBezTo>
                  <a:pt x="9306710" y="5130655"/>
                  <a:pt x="9315448" y="5147800"/>
                  <a:pt x="9321090" y="5168755"/>
                </a:cubicBezTo>
                <a:cubicBezTo>
                  <a:pt x="9332001" y="5209276"/>
                  <a:pt x="9355843" y="5219555"/>
                  <a:pt x="9377735" y="5193176"/>
                </a:cubicBezTo>
                <a:close/>
                <a:moveTo>
                  <a:pt x="9135528" y="5168202"/>
                </a:moveTo>
                <a:cubicBezTo>
                  <a:pt x="9143106" y="5144325"/>
                  <a:pt x="9131789" y="5054455"/>
                  <a:pt x="9121204" y="5054455"/>
                </a:cubicBezTo>
                <a:cubicBezTo>
                  <a:pt x="9117025" y="5054455"/>
                  <a:pt x="9110916" y="5043739"/>
                  <a:pt x="9107629" y="5030643"/>
                </a:cubicBezTo>
                <a:cubicBezTo>
                  <a:pt x="9104341" y="5017546"/>
                  <a:pt x="9095288" y="5006830"/>
                  <a:pt x="9087510" y="5006830"/>
                </a:cubicBezTo>
                <a:cubicBezTo>
                  <a:pt x="9077409" y="5006830"/>
                  <a:pt x="9074058" y="4997985"/>
                  <a:pt x="9075785" y="4975880"/>
                </a:cubicBezTo>
                <a:cubicBezTo>
                  <a:pt x="9077796" y="4950131"/>
                  <a:pt x="9074594" y="4944416"/>
                  <a:pt x="9056729" y="4941874"/>
                </a:cubicBezTo>
                <a:cubicBezTo>
                  <a:pt x="9026123" y="4937520"/>
                  <a:pt x="9016997" y="4967129"/>
                  <a:pt x="9042563" y="4987831"/>
                </a:cubicBezTo>
                <a:cubicBezTo>
                  <a:pt x="9058944" y="5001096"/>
                  <a:pt x="9061544" y="5010994"/>
                  <a:pt x="9057184" y="5043498"/>
                </a:cubicBezTo>
                <a:cubicBezTo>
                  <a:pt x="9053671" y="5069693"/>
                  <a:pt x="9055518" y="5083030"/>
                  <a:pt x="9062661" y="5083030"/>
                </a:cubicBezTo>
                <a:cubicBezTo>
                  <a:pt x="9068589" y="5083030"/>
                  <a:pt x="9073440" y="5096685"/>
                  <a:pt x="9073440" y="5113372"/>
                </a:cubicBezTo>
                <a:cubicBezTo>
                  <a:pt x="9073440" y="5131417"/>
                  <a:pt x="9081835" y="5152650"/>
                  <a:pt x="9094150" y="5165760"/>
                </a:cubicBezTo>
                <a:cubicBezTo>
                  <a:pt x="9119642" y="5192894"/>
                  <a:pt x="9127543" y="5193361"/>
                  <a:pt x="9135528" y="5168202"/>
                </a:cubicBezTo>
                <a:close/>
                <a:moveTo>
                  <a:pt x="1221575" y="5162019"/>
                </a:moveTo>
                <a:cubicBezTo>
                  <a:pt x="1209789" y="5158980"/>
                  <a:pt x="1205585" y="5151520"/>
                  <a:pt x="1208777" y="5139312"/>
                </a:cubicBezTo>
                <a:cubicBezTo>
                  <a:pt x="1211392" y="5129312"/>
                  <a:pt x="1209647" y="5121130"/>
                  <a:pt x="1204898" y="5121130"/>
                </a:cubicBezTo>
                <a:cubicBezTo>
                  <a:pt x="1194932" y="5121130"/>
                  <a:pt x="1193171" y="5152961"/>
                  <a:pt x="1202615" y="5162405"/>
                </a:cubicBezTo>
                <a:cubicBezTo>
                  <a:pt x="1206108" y="5165898"/>
                  <a:pt x="1215752" y="5168258"/>
                  <a:pt x="1224046" y="5167651"/>
                </a:cubicBezTo>
                <a:cubicBezTo>
                  <a:pt x="1235303" y="5166826"/>
                  <a:pt x="1234676" y="5165397"/>
                  <a:pt x="1221575" y="5162019"/>
                </a:cubicBezTo>
                <a:close/>
                <a:moveTo>
                  <a:pt x="5784120" y="5128274"/>
                </a:moveTo>
                <a:cubicBezTo>
                  <a:pt x="5788220" y="5121725"/>
                  <a:pt x="5791687" y="5109938"/>
                  <a:pt x="5791826" y="5102080"/>
                </a:cubicBezTo>
                <a:cubicBezTo>
                  <a:pt x="5791964" y="5094222"/>
                  <a:pt x="5801411" y="5086464"/>
                  <a:pt x="5812818" y="5084840"/>
                </a:cubicBezTo>
                <a:cubicBezTo>
                  <a:pt x="5843511" y="5080469"/>
                  <a:pt x="5859354" y="5058107"/>
                  <a:pt x="5844465" y="5040168"/>
                </a:cubicBezTo>
                <a:cubicBezTo>
                  <a:pt x="5830044" y="5022791"/>
                  <a:pt x="5809401" y="5021578"/>
                  <a:pt x="5803945" y="5037786"/>
                </a:cubicBezTo>
                <a:cubicBezTo>
                  <a:pt x="5800797" y="5047143"/>
                  <a:pt x="5796645" y="5046974"/>
                  <a:pt x="5784559" y="5037000"/>
                </a:cubicBezTo>
                <a:cubicBezTo>
                  <a:pt x="5775843" y="5029807"/>
                  <a:pt x="5760727" y="5026989"/>
                  <a:pt x="5749673" y="5030498"/>
                </a:cubicBezTo>
                <a:cubicBezTo>
                  <a:pt x="5733608" y="5035596"/>
                  <a:pt x="5730165" y="5044700"/>
                  <a:pt x="5730165" y="5082085"/>
                </a:cubicBezTo>
                <a:cubicBezTo>
                  <a:pt x="5730165" y="5107052"/>
                  <a:pt x="5733023" y="5130338"/>
                  <a:pt x="5736515" y="5133830"/>
                </a:cubicBezTo>
                <a:cubicBezTo>
                  <a:pt x="5747056" y="5144371"/>
                  <a:pt x="5776170" y="5140972"/>
                  <a:pt x="5784120" y="5128274"/>
                </a:cubicBezTo>
                <a:close/>
                <a:moveTo>
                  <a:pt x="1327710" y="5090650"/>
                </a:moveTo>
                <a:cubicBezTo>
                  <a:pt x="1345570" y="5072791"/>
                  <a:pt x="1341217" y="5054774"/>
                  <a:pt x="1316800" y="5045490"/>
                </a:cubicBezTo>
                <a:cubicBezTo>
                  <a:pt x="1300137" y="5039155"/>
                  <a:pt x="1294240" y="5029284"/>
                  <a:pt x="1293597" y="5006648"/>
                </a:cubicBezTo>
                <a:cubicBezTo>
                  <a:pt x="1292513" y="4968558"/>
                  <a:pt x="1288753" y="4964968"/>
                  <a:pt x="1258021" y="4972681"/>
                </a:cubicBezTo>
                <a:cubicBezTo>
                  <a:pt x="1237759" y="4977767"/>
                  <a:pt x="1233715" y="4983700"/>
                  <a:pt x="1236146" y="5004781"/>
                </a:cubicBezTo>
                <a:cubicBezTo>
                  <a:pt x="1238270" y="5023202"/>
                  <a:pt x="1245294" y="5031519"/>
                  <a:pt x="1260559" y="5033687"/>
                </a:cubicBezTo>
                <a:cubicBezTo>
                  <a:pt x="1273958" y="5035589"/>
                  <a:pt x="1281990" y="5043330"/>
                  <a:pt x="1281990" y="5054339"/>
                </a:cubicBezTo>
                <a:cubicBezTo>
                  <a:pt x="1281990" y="5097405"/>
                  <a:pt x="1303707" y="5114653"/>
                  <a:pt x="1327710" y="5090650"/>
                </a:cubicBezTo>
                <a:close/>
                <a:moveTo>
                  <a:pt x="1441638" y="5077000"/>
                </a:moveTo>
                <a:cubicBezTo>
                  <a:pt x="1453637" y="5073784"/>
                  <a:pt x="1465694" y="5061188"/>
                  <a:pt x="1468864" y="5048554"/>
                </a:cubicBezTo>
                <a:cubicBezTo>
                  <a:pt x="1475526" y="5022013"/>
                  <a:pt x="1488178" y="5019885"/>
                  <a:pt x="1511867" y="5041323"/>
                </a:cubicBezTo>
                <a:cubicBezTo>
                  <a:pt x="1547302" y="5073392"/>
                  <a:pt x="1575159" y="5031815"/>
                  <a:pt x="1542451" y="4995674"/>
                </a:cubicBezTo>
                <a:cubicBezTo>
                  <a:pt x="1523338" y="4974554"/>
                  <a:pt x="1502417" y="4973174"/>
                  <a:pt x="1494985" y="4992543"/>
                </a:cubicBezTo>
                <a:cubicBezTo>
                  <a:pt x="1482617" y="5024773"/>
                  <a:pt x="1430745" y="4991675"/>
                  <a:pt x="1419461" y="4944353"/>
                </a:cubicBezTo>
                <a:cubicBezTo>
                  <a:pt x="1415787" y="4928948"/>
                  <a:pt x="1406542" y="4909150"/>
                  <a:pt x="1398917" y="4900359"/>
                </a:cubicBezTo>
                <a:cubicBezTo>
                  <a:pt x="1389102" y="4889044"/>
                  <a:pt x="1387754" y="4879547"/>
                  <a:pt x="1394299" y="4867851"/>
                </a:cubicBezTo>
                <a:cubicBezTo>
                  <a:pt x="1402722" y="4852800"/>
                  <a:pt x="1404129" y="4853164"/>
                  <a:pt x="1410085" y="4871929"/>
                </a:cubicBezTo>
                <a:cubicBezTo>
                  <a:pt x="1413681" y="4883259"/>
                  <a:pt x="1422764" y="4892530"/>
                  <a:pt x="1430269" y="4892530"/>
                </a:cubicBezTo>
                <a:cubicBezTo>
                  <a:pt x="1437775" y="4892530"/>
                  <a:pt x="1443915" y="4898295"/>
                  <a:pt x="1443915" y="4905342"/>
                </a:cubicBezTo>
                <a:cubicBezTo>
                  <a:pt x="1443915" y="4912388"/>
                  <a:pt x="1452727" y="4926127"/>
                  <a:pt x="1463498" y="4935875"/>
                </a:cubicBezTo>
                <a:cubicBezTo>
                  <a:pt x="1480225" y="4951013"/>
                  <a:pt x="1485968" y="4951795"/>
                  <a:pt x="1502874" y="4941236"/>
                </a:cubicBezTo>
                <a:cubicBezTo>
                  <a:pt x="1518025" y="4931774"/>
                  <a:pt x="1524312" y="4931535"/>
                  <a:pt x="1529677" y="4940214"/>
                </a:cubicBezTo>
                <a:cubicBezTo>
                  <a:pt x="1542130" y="4960364"/>
                  <a:pt x="1572503" y="4946719"/>
                  <a:pt x="1572503" y="4920975"/>
                </a:cubicBezTo>
                <a:cubicBezTo>
                  <a:pt x="1572503" y="4900484"/>
                  <a:pt x="1567689" y="4896894"/>
                  <a:pt x="1536784" y="4894336"/>
                </a:cubicBezTo>
                <a:cubicBezTo>
                  <a:pt x="1501411" y="4891409"/>
                  <a:pt x="1501065" y="4890977"/>
                  <a:pt x="1501065" y="4849771"/>
                </a:cubicBezTo>
                <a:cubicBezTo>
                  <a:pt x="1501065" y="4815611"/>
                  <a:pt x="1495322" y="4802072"/>
                  <a:pt x="1468984" y="4774146"/>
                </a:cubicBezTo>
                <a:cubicBezTo>
                  <a:pt x="1451340" y="4755437"/>
                  <a:pt x="1430564" y="4740130"/>
                  <a:pt x="1422817" y="4740130"/>
                </a:cubicBezTo>
                <a:cubicBezTo>
                  <a:pt x="1397585" y="4740130"/>
                  <a:pt x="1369286" y="4706679"/>
                  <a:pt x="1366080" y="4673063"/>
                </a:cubicBezTo>
                <a:cubicBezTo>
                  <a:pt x="1362731" y="4637949"/>
                  <a:pt x="1334474" y="4621901"/>
                  <a:pt x="1318996" y="4646324"/>
                </a:cubicBezTo>
                <a:cubicBezTo>
                  <a:pt x="1307566" y="4664361"/>
                  <a:pt x="1308585" y="4709207"/>
                  <a:pt x="1320593" y="4716628"/>
                </a:cubicBezTo>
                <a:cubicBezTo>
                  <a:pt x="1326108" y="4720037"/>
                  <a:pt x="1328863" y="4727791"/>
                  <a:pt x="1326716" y="4733859"/>
                </a:cubicBezTo>
                <a:cubicBezTo>
                  <a:pt x="1324568" y="4739928"/>
                  <a:pt x="1340415" y="4764181"/>
                  <a:pt x="1361931" y="4787755"/>
                </a:cubicBezTo>
                <a:lnTo>
                  <a:pt x="1401053" y="4830618"/>
                </a:lnTo>
                <a:lnTo>
                  <a:pt x="1372542" y="4833855"/>
                </a:lnTo>
                <a:cubicBezTo>
                  <a:pt x="1349830" y="4836434"/>
                  <a:pt x="1338690" y="4830695"/>
                  <a:pt x="1317773" y="4805640"/>
                </a:cubicBezTo>
                <a:cubicBezTo>
                  <a:pt x="1303331" y="4788341"/>
                  <a:pt x="1291243" y="4778312"/>
                  <a:pt x="1290911" y="4783352"/>
                </a:cubicBezTo>
                <a:cubicBezTo>
                  <a:pt x="1290579" y="4788393"/>
                  <a:pt x="1286329" y="4782598"/>
                  <a:pt x="1281467" y="4770474"/>
                </a:cubicBezTo>
                <a:cubicBezTo>
                  <a:pt x="1276605" y="4758351"/>
                  <a:pt x="1268923" y="4750720"/>
                  <a:pt x="1264397" y="4753517"/>
                </a:cubicBezTo>
                <a:cubicBezTo>
                  <a:pt x="1259870" y="4756315"/>
                  <a:pt x="1258191" y="4748018"/>
                  <a:pt x="1260664" y="4735080"/>
                </a:cubicBezTo>
                <a:cubicBezTo>
                  <a:pt x="1263137" y="4722141"/>
                  <a:pt x="1268947" y="4711555"/>
                  <a:pt x="1273576" y="4711555"/>
                </a:cubicBezTo>
                <a:cubicBezTo>
                  <a:pt x="1291614" y="4711555"/>
                  <a:pt x="1280745" y="4685471"/>
                  <a:pt x="1258479" y="4675325"/>
                </a:cubicBezTo>
                <a:cubicBezTo>
                  <a:pt x="1238273" y="4666120"/>
                  <a:pt x="1232916" y="4667542"/>
                  <a:pt x="1220379" y="4685441"/>
                </a:cubicBezTo>
                <a:cubicBezTo>
                  <a:pt x="1202412" y="4711092"/>
                  <a:pt x="1201432" y="4731680"/>
                  <a:pt x="1218488" y="4725135"/>
                </a:cubicBezTo>
                <a:cubicBezTo>
                  <a:pt x="1227866" y="4721536"/>
                  <a:pt x="1230070" y="4727863"/>
                  <a:pt x="1226919" y="4749333"/>
                </a:cubicBezTo>
                <a:cubicBezTo>
                  <a:pt x="1224532" y="4765599"/>
                  <a:pt x="1228215" y="4785107"/>
                  <a:pt x="1235280" y="4793621"/>
                </a:cubicBezTo>
                <a:cubicBezTo>
                  <a:pt x="1242226" y="4801990"/>
                  <a:pt x="1252362" y="4816225"/>
                  <a:pt x="1257806" y="4825256"/>
                </a:cubicBezTo>
                <a:cubicBezTo>
                  <a:pt x="1294670" y="4886415"/>
                  <a:pt x="1308820" y="4902842"/>
                  <a:pt x="1314378" y="4890934"/>
                </a:cubicBezTo>
                <a:cubicBezTo>
                  <a:pt x="1317636" y="4883954"/>
                  <a:pt x="1318512" y="4887887"/>
                  <a:pt x="1316325" y="4899674"/>
                </a:cubicBezTo>
                <a:cubicBezTo>
                  <a:pt x="1314138" y="4911461"/>
                  <a:pt x="1316152" y="4921105"/>
                  <a:pt x="1320800" y="4921105"/>
                </a:cubicBezTo>
                <a:cubicBezTo>
                  <a:pt x="1325449" y="4921105"/>
                  <a:pt x="1332068" y="4932892"/>
                  <a:pt x="1335510" y="4947299"/>
                </a:cubicBezTo>
                <a:cubicBezTo>
                  <a:pt x="1338951" y="4961706"/>
                  <a:pt x="1345987" y="4978850"/>
                  <a:pt x="1351145" y="4985399"/>
                </a:cubicBezTo>
                <a:cubicBezTo>
                  <a:pt x="1356303" y="4991947"/>
                  <a:pt x="1357199" y="4997305"/>
                  <a:pt x="1353137" y="4997305"/>
                </a:cubicBezTo>
                <a:cubicBezTo>
                  <a:pt x="1349074" y="4997305"/>
                  <a:pt x="1354979" y="5005309"/>
                  <a:pt x="1366258" y="5015091"/>
                </a:cubicBezTo>
                <a:cubicBezTo>
                  <a:pt x="1377537" y="5024874"/>
                  <a:pt x="1386765" y="5041304"/>
                  <a:pt x="1386765" y="5051604"/>
                </a:cubicBezTo>
                <a:cubicBezTo>
                  <a:pt x="1386765" y="5082660"/>
                  <a:pt x="1399141" y="5088387"/>
                  <a:pt x="1441638" y="5077000"/>
                </a:cubicBezTo>
                <a:close/>
                <a:moveTo>
                  <a:pt x="7319133" y="4956499"/>
                </a:moveTo>
                <a:cubicBezTo>
                  <a:pt x="7343098" y="4927623"/>
                  <a:pt x="7308255" y="4876927"/>
                  <a:pt x="7280357" y="4900080"/>
                </a:cubicBezTo>
                <a:cubicBezTo>
                  <a:pt x="7258039" y="4918603"/>
                  <a:pt x="7269770" y="4968730"/>
                  <a:pt x="7296423" y="4968730"/>
                </a:cubicBezTo>
                <a:cubicBezTo>
                  <a:pt x="7303331" y="4968730"/>
                  <a:pt x="7313550" y="4963226"/>
                  <a:pt x="7319133" y="4956499"/>
                </a:cubicBezTo>
                <a:close/>
                <a:moveTo>
                  <a:pt x="9582860" y="4921629"/>
                </a:moveTo>
                <a:cubicBezTo>
                  <a:pt x="9593006" y="4889664"/>
                  <a:pt x="9591972" y="4778603"/>
                  <a:pt x="9581431" y="4768062"/>
                </a:cubicBezTo>
                <a:cubicBezTo>
                  <a:pt x="9575660" y="4762290"/>
                  <a:pt x="9560799" y="4759002"/>
                  <a:pt x="9548407" y="4760755"/>
                </a:cubicBezTo>
                <a:cubicBezTo>
                  <a:pt x="9526522" y="4763852"/>
                  <a:pt x="9525976" y="4766122"/>
                  <a:pt x="9529318" y="4840143"/>
                </a:cubicBezTo>
                <a:cubicBezTo>
                  <a:pt x="9531210" y="4882053"/>
                  <a:pt x="9536567" y="4917772"/>
                  <a:pt x="9541223" y="4919517"/>
                </a:cubicBezTo>
                <a:cubicBezTo>
                  <a:pt x="9545880" y="4921264"/>
                  <a:pt x="9549690" y="4928630"/>
                  <a:pt x="9549690" y="4935887"/>
                </a:cubicBezTo>
                <a:cubicBezTo>
                  <a:pt x="9549690" y="4954010"/>
                  <a:pt x="9576201" y="4942614"/>
                  <a:pt x="9582860" y="4921629"/>
                </a:cubicBezTo>
                <a:close/>
                <a:moveTo>
                  <a:pt x="9536082" y="4583648"/>
                </a:moveTo>
                <a:cubicBezTo>
                  <a:pt x="9551873" y="4567858"/>
                  <a:pt x="9553903" y="4543833"/>
                  <a:pt x="9540165" y="4535343"/>
                </a:cubicBezTo>
                <a:cubicBezTo>
                  <a:pt x="9534926" y="4532105"/>
                  <a:pt x="9530640" y="4510421"/>
                  <a:pt x="9530640" y="4487155"/>
                </a:cubicBezTo>
                <a:cubicBezTo>
                  <a:pt x="9530640" y="4463890"/>
                  <a:pt x="9534926" y="4444855"/>
                  <a:pt x="9540165" y="4444855"/>
                </a:cubicBezTo>
                <a:cubicBezTo>
                  <a:pt x="9553540" y="4444855"/>
                  <a:pt x="9552051" y="4412926"/>
                  <a:pt x="9538022" y="4398897"/>
                </a:cubicBezTo>
                <a:cubicBezTo>
                  <a:pt x="9529692" y="4390567"/>
                  <a:pt x="9529173" y="4382531"/>
                  <a:pt x="9536209" y="4370799"/>
                </a:cubicBezTo>
                <a:cubicBezTo>
                  <a:pt x="9549533" y="4348581"/>
                  <a:pt x="9552712" y="4282930"/>
                  <a:pt x="9540463" y="4282930"/>
                </a:cubicBezTo>
                <a:cubicBezTo>
                  <a:pt x="9535060" y="4282930"/>
                  <a:pt x="9530640" y="4278338"/>
                  <a:pt x="9530640" y="4272725"/>
                </a:cubicBezTo>
                <a:cubicBezTo>
                  <a:pt x="9530640" y="4254625"/>
                  <a:pt x="9502998" y="4234208"/>
                  <a:pt x="9475978" y="4232351"/>
                </a:cubicBezTo>
                <a:cubicBezTo>
                  <a:pt x="9454575" y="4230879"/>
                  <a:pt x="9450046" y="4234229"/>
                  <a:pt x="9451657" y="4250343"/>
                </a:cubicBezTo>
                <a:cubicBezTo>
                  <a:pt x="9453486" y="4268634"/>
                  <a:pt x="9449750" y="4269821"/>
                  <a:pt x="9402641" y="4265915"/>
                </a:cubicBezTo>
                <a:cubicBezTo>
                  <a:pt x="9356689" y="4262104"/>
                  <a:pt x="9350991" y="4263746"/>
                  <a:pt x="9345034" y="4282515"/>
                </a:cubicBezTo>
                <a:cubicBezTo>
                  <a:pt x="9340761" y="4295979"/>
                  <a:pt x="9343779" y="4309264"/>
                  <a:pt x="9353569" y="4320082"/>
                </a:cubicBezTo>
                <a:cubicBezTo>
                  <a:pt x="9370636" y="4338940"/>
                  <a:pt x="9373542" y="4359130"/>
                  <a:pt x="9359190" y="4359130"/>
                </a:cubicBezTo>
                <a:cubicBezTo>
                  <a:pt x="9341126" y="4359130"/>
                  <a:pt x="9349711" y="4386436"/>
                  <a:pt x="9369777" y="4392805"/>
                </a:cubicBezTo>
                <a:cubicBezTo>
                  <a:pt x="9392646" y="4400063"/>
                  <a:pt x="9431007" y="4370043"/>
                  <a:pt x="9409196" y="4361957"/>
                </a:cubicBezTo>
                <a:cubicBezTo>
                  <a:pt x="9388842" y="4354411"/>
                  <a:pt x="9396108" y="4330533"/>
                  <a:pt x="9421723" y="4320794"/>
                </a:cubicBezTo>
                <a:cubicBezTo>
                  <a:pt x="9455120" y="4308097"/>
                  <a:pt x="9453676" y="4307351"/>
                  <a:pt x="9469634" y="4345542"/>
                </a:cubicBezTo>
                <a:cubicBezTo>
                  <a:pt x="9483728" y="4379275"/>
                  <a:pt x="9480427" y="4416280"/>
                  <a:pt x="9463323" y="4416280"/>
                </a:cubicBezTo>
                <a:cubicBezTo>
                  <a:pt x="9451875" y="4416280"/>
                  <a:pt x="9451696" y="4442264"/>
                  <a:pt x="9463115" y="4446443"/>
                </a:cubicBezTo>
                <a:cubicBezTo>
                  <a:pt x="9467887" y="4448189"/>
                  <a:pt x="9472971" y="4466763"/>
                  <a:pt x="9474414" y="4487718"/>
                </a:cubicBezTo>
                <a:cubicBezTo>
                  <a:pt x="9475856" y="4508673"/>
                  <a:pt x="9480929" y="4531032"/>
                  <a:pt x="9485688" y="4537404"/>
                </a:cubicBezTo>
                <a:cubicBezTo>
                  <a:pt x="9490447" y="4543776"/>
                  <a:pt x="9492488" y="4554492"/>
                  <a:pt x="9490223" y="4561216"/>
                </a:cubicBezTo>
                <a:cubicBezTo>
                  <a:pt x="9487958" y="4567941"/>
                  <a:pt x="9492911" y="4578664"/>
                  <a:pt x="9501229" y="4585046"/>
                </a:cubicBezTo>
                <a:cubicBezTo>
                  <a:pt x="9520437" y="4599783"/>
                  <a:pt x="9519927" y="4599803"/>
                  <a:pt x="9536082" y="4583648"/>
                </a:cubicBezTo>
                <a:close/>
                <a:moveTo>
                  <a:pt x="9249652" y="2559819"/>
                </a:moveTo>
                <a:cubicBezTo>
                  <a:pt x="9265369" y="2550611"/>
                  <a:pt x="9279687" y="2535540"/>
                  <a:pt x="9281471" y="2526328"/>
                </a:cubicBezTo>
                <a:cubicBezTo>
                  <a:pt x="9284986" y="2508176"/>
                  <a:pt x="9248421" y="2463265"/>
                  <a:pt x="9232726" y="2466458"/>
                </a:cubicBezTo>
                <a:cubicBezTo>
                  <a:pt x="9227426" y="2467536"/>
                  <a:pt x="9219024" y="2453422"/>
                  <a:pt x="9214054" y="2435095"/>
                </a:cubicBezTo>
                <a:cubicBezTo>
                  <a:pt x="9204240" y="2398899"/>
                  <a:pt x="9192799" y="2387826"/>
                  <a:pt x="9164982" y="2387601"/>
                </a:cubicBezTo>
                <a:cubicBezTo>
                  <a:pt x="9149085" y="2387472"/>
                  <a:pt x="9147623" y="2392732"/>
                  <a:pt x="9152443" y="2432699"/>
                </a:cubicBezTo>
                <a:cubicBezTo>
                  <a:pt x="9157463" y="2474331"/>
                  <a:pt x="9187014" y="2555004"/>
                  <a:pt x="9203155" y="2571145"/>
                </a:cubicBezTo>
                <a:cubicBezTo>
                  <a:pt x="9212305" y="2580295"/>
                  <a:pt x="9216418" y="2579293"/>
                  <a:pt x="9249652" y="2559819"/>
                </a:cubicBezTo>
                <a:close/>
                <a:moveTo>
                  <a:pt x="8701965" y="1506955"/>
                </a:moveTo>
                <a:cubicBezTo>
                  <a:pt x="8701965" y="1504645"/>
                  <a:pt x="8697679" y="1500105"/>
                  <a:pt x="8692440" y="1496868"/>
                </a:cubicBezTo>
                <a:cubicBezTo>
                  <a:pt x="8687201" y="1493630"/>
                  <a:pt x="8682915" y="1495520"/>
                  <a:pt x="8682915" y="1501068"/>
                </a:cubicBezTo>
                <a:cubicBezTo>
                  <a:pt x="8682915" y="1506616"/>
                  <a:pt x="8687201" y="1511155"/>
                  <a:pt x="8692440" y="1511155"/>
                </a:cubicBezTo>
                <a:cubicBezTo>
                  <a:pt x="8697679" y="1511155"/>
                  <a:pt x="8701965" y="1509265"/>
                  <a:pt x="8701965" y="1506955"/>
                </a:cubicBezTo>
                <a:close/>
                <a:moveTo>
                  <a:pt x="8191598" y="1476798"/>
                </a:moveTo>
                <a:cubicBezTo>
                  <a:pt x="8208496" y="1470315"/>
                  <a:pt x="8213196" y="1402015"/>
                  <a:pt x="8197416" y="1392263"/>
                </a:cubicBezTo>
                <a:cubicBezTo>
                  <a:pt x="8192330" y="1389119"/>
                  <a:pt x="8185348" y="1365292"/>
                  <a:pt x="8181902" y="1339314"/>
                </a:cubicBezTo>
                <a:cubicBezTo>
                  <a:pt x="8178456" y="1313335"/>
                  <a:pt x="8171902" y="1292080"/>
                  <a:pt x="8167338" y="1292080"/>
                </a:cubicBezTo>
                <a:cubicBezTo>
                  <a:pt x="8162774" y="1292080"/>
                  <a:pt x="8159040" y="1273079"/>
                  <a:pt x="8159040" y="1249855"/>
                </a:cubicBezTo>
                <a:cubicBezTo>
                  <a:pt x="8159040" y="1209393"/>
                  <a:pt x="8157882" y="1207662"/>
                  <a:pt x="8131311" y="1208418"/>
                </a:cubicBezTo>
                <a:cubicBezTo>
                  <a:pt x="8110628" y="1209005"/>
                  <a:pt x="8104989" y="1212872"/>
                  <a:pt x="8109117" y="1223631"/>
                </a:cubicBezTo>
                <a:cubicBezTo>
                  <a:pt x="8112729" y="1233044"/>
                  <a:pt x="8110781" y="1235662"/>
                  <a:pt x="8103509" y="1231168"/>
                </a:cubicBezTo>
                <a:cubicBezTo>
                  <a:pt x="8087466" y="1221253"/>
                  <a:pt x="8089775" y="1240504"/>
                  <a:pt x="8106653" y="1257382"/>
                </a:cubicBezTo>
                <a:cubicBezTo>
                  <a:pt x="8122360" y="1273089"/>
                  <a:pt x="8125653" y="1292080"/>
                  <a:pt x="8112670" y="1292080"/>
                </a:cubicBezTo>
                <a:cubicBezTo>
                  <a:pt x="8096625" y="1292080"/>
                  <a:pt x="8092673" y="1371870"/>
                  <a:pt x="8107585" y="1394743"/>
                </a:cubicBezTo>
                <a:cubicBezTo>
                  <a:pt x="8115366" y="1406678"/>
                  <a:pt x="8119318" y="1420349"/>
                  <a:pt x="8116368" y="1425123"/>
                </a:cubicBezTo>
                <a:cubicBezTo>
                  <a:pt x="8111173" y="1433528"/>
                  <a:pt x="8157019" y="1482580"/>
                  <a:pt x="8170070" y="1482580"/>
                </a:cubicBezTo>
                <a:cubicBezTo>
                  <a:pt x="8173624" y="1482580"/>
                  <a:pt x="8183312" y="1479978"/>
                  <a:pt x="8191598" y="1476798"/>
                </a:cubicBezTo>
                <a:close/>
                <a:moveTo>
                  <a:pt x="3340242" y="1310259"/>
                </a:moveTo>
                <a:cubicBezTo>
                  <a:pt x="3371965" y="1277807"/>
                  <a:pt x="3373148" y="1256765"/>
                  <a:pt x="3344153" y="1240713"/>
                </a:cubicBezTo>
                <a:cubicBezTo>
                  <a:pt x="3333675" y="1234913"/>
                  <a:pt x="3322474" y="1226577"/>
                  <a:pt x="3319262" y="1222189"/>
                </a:cubicBezTo>
                <a:cubicBezTo>
                  <a:pt x="3316049" y="1217800"/>
                  <a:pt x="3298905" y="1213514"/>
                  <a:pt x="3281162" y="1212664"/>
                </a:cubicBezTo>
                <a:cubicBezTo>
                  <a:pt x="3249963" y="1211168"/>
                  <a:pt x="3248976" y="1212213"/>
                  <a:pt x="3251132" y="1244455"/>
                </a:cubicBezTo>
                <a:cubicBezTo>
                  <a:pt x="3252358" y="1262791"/>
                  <a:pt x="3253664" y="1285725"/>
                  <a:pt x="3254033" y="1295420"/>
                </a:cubicBezTo>
                <a:cubicBezTo>
                  <a:pt x="3255901" y="1344462"/>
                  <a:pt x="3299475" y="1351963"/>
                  <a:pt x="3340242" y="1310259"/>
                </a:cubicBezTo>
                <a:close/>
                <a:moveTo>
                  <a:pt x="8737047" y="1318869"/>
                </a:moveTo>
                <a:cubicBezTo>
                  <a:pt x="8734006" y="1311271"/>
                  <a:pt x="8731749" y="1313528"/>
                  <a:pt x="8731292" y="1324624"/>
                </a:cubicBezTo>
                <a:cubicBezTo>
                  <a:pt x="8730879" y="1334665"/>
                  <a:pt x="8733130" y="1340290"/>
                  <a:pt x="8736295" y="1337125"/>
                </a:cubicBezTo>
                <a:cubicBezTo>
                  <a:pt x="8739460" y="1333960"/>
                  <a:pt x="8739798" y="1325745"/>
                  <a:pt x="8737046" y="1318869"/>
                </a:cubicBezTo>
                <a:close/>
                <a:moveTo>
                  <a:pt x="4813860" y="1147300"/>
                </a:moveTo>
                <a:cubicBezTo>
                  <a:pt x="4827769" y="1133391"/>
                  <a:pt x="4828680" y="1120630"/>
                  <a:pt x="4815765" y="1120630"/>
                </a:cubicBezTo>
                <a:cubicBezTo>
                  <a:pt x="4810527" y="1120630"/>
                  <a:pt x="4806240" y="1126745"/>
                  <a:pt x="4806240" y="1134219"/>
                </a:cubicBezTo>
                <a:cubicBezTo>
                  <a:pt x="4806240" y="1141693"/>
                  <a:pt x="4798739" y="1149768"/>
                  <a:pt x="4789572" y="1152164"/>
                </a:cubicBezTo>
                <a:cubicBezTo>
                  <a:pt x="4776771" y="1155509"/>
                  <a:pt x="4776329" y="1156777"/>
                  <a:pt x="4787666" y="1157625"/>
                </a:cubicBezTo>
                <a:cubicBezTo>
                  <a:pt x="4795787" y="1158233"/>
                  <a:pt x="4807574" y="1153587"/>
                  <a:pt x="4813860" y="1147300"/>
                </a:cubicBezTo>
                <a:close/>
                <a:moveTo>
                  <a:pt x="5461570" y="1048381"/>
                </a:moveTo>
                <a:cubicBezTo>
                  <a:pt x="5463267" y="1030989"/>
                  <a:pt x="5458679" y="1014215"/>
                  <a:pt x="5450329" y="1007285"/>
                </a:cubicBezTo>
                <a:cubicBezTo>
                  <a:pt x="5438746" y="997672"/>
                  <a:pt x="5434091" y="999523"/>
                  <a:pt x="5424337" y="1017621"/>
                </a:cubicBezTo>
                <a:cubicBezTo>
                  <a:pt x="5417802" y="1029747"/>
                  <a:pt x="5411995" y="1049507"/>
                  <a:pt x="5411433" y="1061534"/>
                </a:cubicBezTo>
                <a:cubicBezTo>
                  <a:pt x="5410592" y="1079537"/>
                  <a:pt x="5414676" y="1082903"/>
                  <a:pt x="5434557" y="1080584"/>
                </a:cubicBezTo>
                <a:cubicBezTo>
                  <a:pt x="5453808" y="1078338"/>
                  <a:pt x="5459284" y="1071811"/>
                  <a:pt x="5461570" y="1048381"/>
                </a:cubicBezTo>
                <a:close/>
                <a:moveTo>
                  <a:pt x="5364133" y="1059398"/>
                </a:moveTo>
                <a:cubicBezTo>
                  <a:pt x="5381831" y="1041700"/>
                  <a:pt x="5381506" y="1011788"/>
                  <a:pt x="5363453" y="996805"/>
                </a:cubicBezTo>
                <a:cubicBezTo>
                  <a:pt x="5344575" y="981137"/>
                  <a:pt x="5345137" y="964646"/>
                  <a:pt x="5364299" y="971999"/>
                </a:cubicBezTo>
                <a:cubicBezTo>
                  <a:pt x="5372697" y="975222"/>
                  <a:pt x="5390226" y="969316"/>
                  <a:pt x="5403683" y="958731"/>
                </a:cubicBezTo>
                <a:cubicBezTo>
                  <a:pt x="5417021" y="948239"/>
                  <a:pt x="5423070" y="939655"/>
                  <a:pt x="5417125" y="939655"/>
                </a:cubicBezTo>
                <a:cubicBezTo>
                  <a:pt x="5410503" y="939655"/>
                  <a:pt x="5406315" y="921203"/>
                  <a:pt x="5406315" y="892030"/>
                </a:cubicBezTo>
                <a:cubicBezTo>
                  <a:pt x="5406315" y="856047"/>
                  <a:pt x="5409808" y="844405"/>
                  <a:pt x="5420603" y="844405"/>
                </a:cubicBezTo>
                <a:cubicBezTo>
                  <a:pt x="5428461" y="844405"/>
                  <a:pt x="5434890" y="849934"/>
                  <a:pt x="5434890" y="856693"/>
                </a:cubicBezTo>
                <a:cubicBezTo>
                  <a:pt x="5434890" y="863451"/>
                  <a:pt x="5451269" y="887079"/>
                  <a:pt x="5471288" y="909199"/>
                </a:cubicBezTo>
                <a:lnTo>
                  <a:pt x="5507686" y="949418"/>
                </a:lnTo>
                <a:lnTo>
                  <a:pt x="5537963" y="934314"/>
                </a:lnTo>
                <a:cubicBezTo>
                  <a:pt x="5568789" y="918936"/>
                  <a:pt x="5580122" y="881447"/>
                  <a:pt x="5558066" y="867816"/>
                </a:cubicBezTo>
                <a:cubicBezTo>
                  <a:pt x="5552470" y="864358"/>
                  <a:pt x="5550375" y="855055"/>
                  <a:pt x="5553411" y="847144"/>
                </a:cubicBezTo>
                <a:cubicBezTo>
                  <a:pt x="5557190" y="837299"/>
                  <a:pt x="5554541" y="834444"/>
                  <a:pt x="5545021" y="838097"/>
                </a:cubicBezTo>
                <a:cubicBezTo>
                  <a:pt x="5536769" y="841264"/>
                  <a:pt x="5532700" y="838789"/>
                  <a:pt x="5535019" y="832014"/>
                </a:cubicBezTo>
                <a:cubicBezTo>
                  <a:pt x="5537168" y="825732"/>
                  <a:pt x="5523558" y="810792"/>
                  <a:pt x="5504774" y="798813"/>
                </a:cubicBezTo>
                <a:cubicBezTo>
                  <a:pt x="5474919" y="779775"/>
                  <a:pt x="5466530" y="778385"/>
                  <a:pt x="5438100" y="787767"/>
                </a:cubicBezTo>
                <a:cubicBezTo>
                  <a:pt x="5415534" y="795215"/>
                  <a:pt x="5401929" y="795472"/>
                  <a:pt x="5393658" y="788608"/>
                </a:cubicBezTo>
                <a:cubicBezTo>
                  <a:pt x="5383651" y="780302"/>
                  <a:pt x="5329745" y="798548"/>
                  <a:pt x="5292822" y="822738"/>
                </a:cubicBezTo>
                <a:cubicBezTo>
                  <a:pt x="5282645" y="829405"/>
                  <a:pt x="5273452" y="943952"/>
                  <a:pt x="5282378" y="952878"/>
                </a:cubicBezTo>
                <a:cubicBezTo>
                  <a:pt x="5287679" y="958178"/>
                  <a:pt x="5292015" y="971883"/>
                  <a:pt x="5292015" y="983334"/>
                </a:cubicBezTo>
                <a:cubicBezTo>
                  <a:pt x="5292015" y="1002201"/>
                  <a:pt x="5302808" y="1028788"/>
                  <a:pt x="5323584" y="1061099"/>
                </a:cubicBezTo>
                <a:cubicBezTo>
                  <a:pt x="5333639" y="1076737"/>
                  <a:pt x="5347370" y="1076161"/>
                  <a:pt x="5364133" y="1059398"/>
                </a:cubicBezTo>
                <a:close/>
                <a:moveTo>
                  <a:pt x="7440207" y="900596"/>
                </a:moveTo>
                <a:cubicBezTo>
                  <a:pt x="7446924" y="879434"/>
                  <a:pt x="7434918" y="861175"/>
                  <a:pt x="7412083" y="857823"/>
                </a:cubicBezTo>
                <a:cubicBezTo>
                  <a:pt x="7395260" y="855354"/>
                  <a:pt x="7385109" y="878967"/>
                  <a:pt x="7392704" y="902897"/>
                </a:cubicBezTo>
                <a:cubicBezTo>
                  <a:pt x="7400324" y="926906"/>
                  <a:pt x="7432349" y="925355"/>
                  <a:pt x="7440207" y="900596"/>
                </a:cubicBezTo>
                <a:close/>
                <a:moveTo>
                  <a:pt x="7421698" y="811089"/>
                </a:moveTo>
                <a:cubicBezTo>
                  <a:pt x="7429290" y="780842"/>
                  <a:pt x="7420903" y="758680"/>
                  <a:pt x="7401866" y="758680"/>
                </a:cubicBezTo>
                <a:cubicBezTo>
                  <a:pt x="7380707" y="758680"/>
                  <a:pt x="7365238" y="803434"/>
                  <a:pt x="7380431" y="820695"/>
                </a:cubicBezTo>
                <a:cubicBezTo>
                  <a:pt x="7398550" y="841281"/>
                  <a:pt x="7415087" y="837431"/>
                  <a:pt x="7421698" y="811089"/>
                </a:cubicBezTo>
                <a:close/>
                <a:moveTo>
                  <a:pt x="7576137" y="730105"/>
                </a:moveTo>
                <a:cubicBezTo>
                  <a:pt x="7577723" y="696053"/>
                  <a:pt x="7583081" y="664121"/>
                  <a:pt x="7588043" y="659144"/>
                </a:cubicBezTo>
                <a:cubicBezTo>
                  <a:pt x="7593005" y="654167"/>
                  <a:pt x="7597065" y="640237"/>
                  <a:pt x="7597065" y="628187"/>
                </a:cubicBezTo>
                <a:cubicBezTo>
                  <a:pt x="7597065" y="615298"/>
                  <a:pt x="7602809" y="606280"/>
                  <a:pt x="7611018" y="606280"/>
                </a:cubicBezTo>
                <a:cubicBezTo>
                  <a:pt x="7627514" y="606280"/>
                  <a:pt x="7644463" y="578115"/>
                  <a:pt x="7641229" y="556077"/>
                </a:cubicBezTo>
                <a:cubicBezTo>
                  <a:pt x="7638208" y="535496"/>
                  <a:pt x="7606927" y="501505"/>
                  <a:pt x="7591008" y="501505"/>
                </a:cubicBezTo>
                <a:cubicBezTo>
                  <a:pt x="7584062" y="501505"/>
                  <a:pt x="7575689" y="512221"/>
                  <a:pt x="7572401" y="525317"/>
                </a:cubicBezTo>
                <a:cubicBezTo>
                  <a:pt x="7567151" y="546238"/>
                  <a:pt x="7561297" y="549130"/>
                  <a:pt x="7524193" y="549130"/>
                </a:cubicBezTo>
                <a:cubicBezTo>
                  <a:pt x="7500966" y="549130"/>
                  <a:pt x="7476375" y="554349"/>
                  <a:pt x="7469546" y="560727"/>
                </a:cubicBezTo>
                <a:cubicBezTo>
                  <a:pt x="7453253" y="575948"/>
                  <a:pt x="7465882" y="634347"/>
                  <a:pt x="7489697" y="653905"/>
                </a:cubicBezTo>
                <a:cubicBezTo>
                  <a:pt x="7503266" y="665049"/>
                  <a:pt x="7505796" y="676052"/>
                  <a:pt x="7501192" y="703911"/>
                </a:cubicBezTo>
                <a:cubicBezTo>
                  <a:pt x="7496818" y="730381"/>
                  <a:pt x="7498601" y="739630"/>
                  <a:pt x="7508077" y="739630"/>
                </a:cubicBezTo>
                <a:cubicBezTo>
                  <a:pt x="7515124" y="739630"/>
                  <a:pt x="7520865" y="749608"/>
                  <a:pt x="7520865" y="761855"/>
                </a:cubicBezTo>
                <a:cubicBezTo>
                  <a:pt x="7520865" y="789929"/>
                  <a:pt x="7529252" y="798316"/>
                  <a:pt x="7553811" y="794801"/>
                </a:cubicBezTo>
                <a:cubicBezTo>
                  <a:pt x="7570748" y="792376"/>
                  <a:pt x="7573625" y="784042"/>
                  <a:pt x="7576137" y="730105"/>
                </a:cubicBezTo>
                <a:close/>
                <a:moveTo>
                  <a:pt x="5410304" y="755335"/>
                </a:moveTo>
                <a:cubicBezTo>
                  <a:pt x="5407012" y="746758"/>
                  <a:pt x="5400525" y="742085"/>
                  <a:pt x="5395887" y="744951"/>
                </a:cubicBezTo>
                <a:cubicBezTo>
                  <a:pt x="5391250" y="747817"/>
                  <a:pt x="5392770" y="755933"/>
                  <a:pt x="5399267" y="762985"/>
                </a:cubicBezTo>
                <a:cubicBezTo>
                  <a:pt x="5413879" y="778850"/>
                  <a:pt x="5418183" y="775867"/>
                  <a:pt x="5410304" y="755335"/>
                </a:cubicBezTo>
                <a:close/>
                <a:moveTo>
                  <a:pt x="5642059" y="761639"/>
                </a:moveTo>
                <a:cubicBezTo>
                  <a:pt x="5632891" y="759243"/>
                  <a:pt x="5625390" y="750454"/>
                  <a:pt x="5625390" y="742107"/>
                </a:cubicBezTo>
                <a:cubicBezTo>
                  <a:pt x="5625390" y="733759"/>
                  <a:pt x="5622718" y="729603"/>
                  <a:pt x="5619451" y="732869"/>
                </a:cubicBezTo>
                <a:cubicBezTo>
                  <a:pt x="5608582" y="743738"/>
                  <a:pt x="5624539" y="768222"/>
                  <a:pt x="5641760" y="767100"/>
                </a:cubicBezTo>
                <a:cubicBezTo>
                  <a:pt x="5657662" y="766065"/>
                  <a:pt x="5657681" y="765722"/>
                  <a:pt x="5642059" y="761639"/>
                </a:cubicBezTo>
                <a:close/>
                <a:moveTo>
                  <a:pt x="5660060" y="722593"/>
                </a:moveTo>
                <a:cubicBezTo>
                  <a:pt x="5651719" y="714251"/>
                  <a:pt x="5642291" y="710029"/>
                  <a:pt x="5639111" y="713209"/>
                </a:cubicBezTo>
                <a:cubicBezTo>
                  <a:pt x="5635930" y="716390"/>
                  <a:pt x="5641186" y="727029"/>
                  <a:pt x="5650790" y="736852"/>
                </a:cubicBezTo>
                <a:cubicBezTo>
                  <a:pt x="5660395" y="746675"/>
                  <a:pt x="5669822" y="750897"/>
                  <a:pt x="5671740" y="746235"/>
                </a:cubicBezTo>
                <a:cubicBezTo>
                  <a:pt x="5673657" y="741573"/>
                  <a:pt x="5668401" y="730934"/>
                  <a:pt x="5660060" y="722593"/>
                </a:cubicBezTo>
                <a:close/>
                <a:moveTo>
                  <a:pt x="7466479" y="720567"/>
                </a:moveTo>
                <a:cubicBezTo>
                  <a:pt x="7469220" y="710082"/>
                  <a:pt x="7467577" y="703906"/>
                  <a:pt x="7462827" y="706841"/>
                </a:cubicBezTo>
                <a:cubicBezTo>
                  <a:pt x="7458077" y="709777"/>
                  <a:pt x="7454190" y="718356"/>
                  <a:pt x="7454190" y="725905"/>
                </a:cubicBezTo>
                <a:cubicBezTo>
                  <a:pt x="7454190" y="745619"/>
                  <a:pt x="7460662" y="742808"/>
                  <a:pt x="7466479" y="720567"/>
                </a:cubicBezTo>
                <a:close/>
                <a:moveTo>
                  <a:pt x="6996990" y="645013"/>
                </a:moveTo>
                <a:cubicBezTo>
                  <a:pt x="6996990" y="640122"/>
                  <a:pt x="7008778" y="634764"/>
                  <a:pt x="7023184" y="633106"/>
                </a:cubicBezTo>
                <a:cubicBezTo>
                  <a:pt x="7043758" y="630739"/>
                  <a:pt x="7050025" y="624472"/>
                  <a:pt x="7052392" y="603899"/>
                </a:cubicBezTo>
                <a:cubicBezTo>
                  <a:pt x="7056188" y="570907"/>
                  <a:pt x="7092240" y="565779"/>
                  <a:pt x="7092240" y="598231"/>
                </a:cubicBezTo>
                <a:cubicBezTo>
                  <a:pt x="7092240" y="618154"/>
                  <a:pt x="7092800" y="618251"/>
                  <a:pt x="7111290" y="601517"/>
                </a:cubicBezTo>
                <a:cubicBezTo>
                  <a:pt x="7146258" y="569873"/>
                  <a:pt x="7128749" y="491980"/>
                  <a:pt x="7086668" y="491980"/>
                </a:cubicBezTo>
                <a:cubicBezTo>
                  <a:pt x="7071433" y="491980"/>
                  <a:pt x="7038051" y="509372"/>
                  <a:pt x="7018110" y="527699"/>
                </a:cubicBezTo>
                <a:cubicBezTo>
                  <a:pt x="7010985" y="534247"/>
                  <a:pt x="6999984" y="539605"/>
                  <a:pt x="6993664" y="539605"/>
                </a:cubicBezTo>
                <a:cubicBezTo>
                  <a:pt x="6979011" y="539605"/>
                  <a:pt x="6953243" y="569530"/>
                  <a:pt x="6944689" y="596484"/>
                </a:cubicBezTo>
                <a:cubicBezTo>
                  <a:pt x="6940184" y="610679"/>
                  <a:pt x="6943664" y="622942"/>
                  <a:pt x="6955630" y="635036"/>
                </a:cubicBezTo>
                <a:cubicBezTo>
                  <a:pt x="6974482" y="654091"/>
                  <a:pt x="6996990" y="659520"/>
                  <a:pt x="6996990" y="645013"/>
                </a:cubicBezTo>
                <a:close/>
                <a:moveTo>
                  <a:pt x="7370846" y="571397"/>
                </a:moveTo>
                <a:cubicBezTo>
                  <a:pt x="7364298" y="568754"/>
                  <a:pt x="7358940" y="558124"/>
                  <a:pt x="7358940" y="547774"/>
                </a:cubicBezTo>
                <a:cubicBezTo>
                  <a:pt x="7358940" y="537424"/>
                  <a:pt x="7362360" y="531069"/>
                  <a:pt x="7366539" y="533652"/>
                </a:cubicBezTo>
                <a:cubicBezTo>
                  <a:pt x="7370718" y="536235"/>
                  <a:pt x="7380362" y="534410"/>
                  <a:pt x="7387970" y="529597"/>
                </a:cubicBezTo>
                <a:cubicBezTo>
                  <a:pt x="7398738" y="522786"/>
                  <a:pt x="7396988" y="520814"/>
                  <a:pt x="7380072" y="520701"/>
                </a:cubicBezTo>
                <a:cubicBezTo>
                  <a:pt x="7356658" y="520544"/>
                  <a:pt x="7344020" y="540381"/>
                  <a:pt x="7352860" y="563417"/>
                </a:cubicBezTo>
                <a:cubicBezTo>
                  <a:pt x="7355875" y="571276"/>
                  <a:pt x="7363834" y="577367"/>
                  <a:pt x="7370547" y="576953"/>
                </a:cubicBezTo>
                <a:cubicBezTo>
                  <a:pt x="7380107" y="576364"/>
                  <a:pt x="7380172" y="575160"/>
                  <a:pt x="7370847" y="571397"/>
                </a:cubicBezTo>
                <a:close/>
                <a:moveTo>
                  <a:pt x="5849228" y="483493"/>
                </a:moveTo>
                <a:cubicBezTo>
                  <a:pt x="5849228" y="453715"/>
                  <a:pt x="5844349" y="438626"/>
                  <a:pt x="5832288" y="431106"/>
                </a:cubicBezTo>
                <a:cubicBezTo>
                  <a:pt x="5810189" y="417325"/>
                  <a:pt x="5797186" y="436532"/>
                  <a:pt x="5796986" y="483249"/>
                </a:cubicBezTo>
                <a:cubicBezTo>
                  <a:pt x="5796816" y="523150"/>
                  <a:pt x="5803218" y="531904"/>
                  <a:pt x="5829786" y="528101"/>
                </a:cubicBezTo>
                <a:cubicBezTo>
                  <a:pt x="5845984" y="525782"/>
                  <a:pt x="5849228" y="518340"/>
                  <a:pt x="5849228" y="483493"/>
                </a:cubicBezTo>
                <a:close/>
                <a:moveTo>
                  <a:pt x="6073065" y="373144"/>
                </a:moveTo>
                <a:cubicBezTo>
                  <a:pt x="6073065" y="350064"/>
                  <a:pt x="6077351" y="328530"/>
                  <a:pt x="6082590" y="325292"/>
                </a:cubicBezTo>
                <a:cubicBezTo>
                  <a:pt x="6097344" y="316174"/>
                  <a:pt x="6093824" y="272963"/>
                  <a:pt x="6077828" y="266824"/>
                </a:cubicBezTo>
                <a:cubicBezTo>
                  <a:pt x="6069970" y="263809"/>
                  <a:pt x="6063540" y="255192"/>
                  <a:pt x="6063540" y="247675"/>
                </a:cubicBezTo>
                <a:cubicBezTo>
                  <a:pt x="6063540" y="223160"/>
                  <a:pt x="6030751" y="196795"/>
                  <a:pt x="6005860" y="201296"/>
                </a:cubicBezTo>
                <a:cubicBezTo>
                  <a:pt x="5983109" y="205409"/>
                  <a:pt x="5983012" y="205168"/>
                  <a:pt x="6001628" y="190724"/>
                </a:cubicBezTo>
                <a:cubicBezTo>
                  <a:pt x="6020064" y="176419"/>
                  <a:pt x="6020084" y="176048"/>
                  <a:pt x="6002230" y="179195"/>
                </a:cubicBezTo>
                <a:cubicBezTo>
                  <a:pt x="5982298" y="182708"/>
                  <a:pt x="5960423" y="242651"/>
                  <a:pt x="5975334" y="252897"/>
                </a:cubicBezTo>
                <a:cubicBezTo>
                  <a:pt x="5988541" y="261971"/>
                  <a:pt x="6004990" y="311636"/>
                  <a:pt x="6011931" y="363392"/>
                </a:cubicBezTo>
                <a:cubicBezTo>
                  <a:pt x="6019888" y="422721"/>
                  <a:pt x="6030527" y="437876"/>
                  <a:pt x="6055016" y="424770"/>
                </a:cubicBezTo>
                <a:cubicBezTo>
                  <a:pt x="6068539" y="417532"/>
                  <a:pt x="6073065" y="404586"/>
                  <a:pt x="6073065" y="373144"/>
                </a:cubicBezTo>
                <a:close/>
                <a:moveTo>
                  <a:pt x="2386890" y="6630843"/>
                </a:moveTo>
                <a:cubicBezTo>
                  <a:pt x="2386890" y="6622984"/>
                  <a:pt x="2391176" y="6616555"/>
                  <a:pt x="2396415" y="6616555"/>
                </a:cubicBezTo>
                <a:cubicBezTo>
                  <a:pt x="2401654" y="6616555"/>
                  <a:pt x="2405940" y="6622984"/>
                  <a:pt x="2405940" y="6630843"/>
                </a:cubicBezTo>
                <a:cubicBezTo>
                  <a:pt x="2405940" y="6638701"/>
                  <a:pt x="2401654" y="6645130"/>
                  <a:pt x="2396415" y="6645130"/>
                </a:cubicBezTo>
                <a:cubicBezTo>
                  <a:pt x="2391176" y="6645130"/>
                  <a:pt x="2386890" y="6638701"/>
                  <a:pt x="2386890" y="6630843"/>
                </a:cubicBezTo>
                <a:close/>
                <a:moveTo>
                  <a:pt x="8301915" y="6616555"/>
                </a:moveTo>
                <a:cubicBezTo>
                  <a:pt x="8301915" y="6611316"/>
                  <a:pt x="8306201" y="6607030"/>
                  <a:pt x="8311440" y="6607030"/>
                </a:cubicBezTo>
                <a:cubicBezTo>
                  <a:pt x="8316679" y="6607030"/>
                  <a:pt x="8320965" y="6611316"/>
                  <a:pt x="8320965" y="6616555"/>
                </a:cubicBezTo>
                <a:cubicBezTo>
                  <a:pt x="8320965" y="6621794"/>
                  <a:pt x="8316679" y="6626080"/>
                  <a:pt x="8311440" y="6626080"/>
                </a:cubicBezTo>
                <a:cubicBezTo>
                  <a:pt x="8306201" y="6626080"/>
                  <a:pt x="8301915" y="6621794"/>
                  <a:pt x="8301915" y="6616555"/>
                </a:cubicBezTo>
                <a:close/>
                <a:moveTo>
                  <a:pt x="2110665" y="6573693"/>
                </a:moveTo>
                <a:cubicBezTo>
                  <a:pt x="2110665" y="6565834"/>
                  <a:pt x="2117095" y="6559405"/>
                  <a:pt x="2124953" y="6559405"/>
                </a:cubicBezTo>
                <a:cubicBezTo>
                  <a:pt x="2132811" y="6559405"/>
                  <a:pt x="2139240" y="6565834"/>
                  <a:pt x="2139240" y="6573693"/>
                </a:cubicBezTo>
                <a:cubicBezTo>
                  <a:pt x="2139240" y="6581551"/>
                  <a:pt x="2132811" y="6587980"/>
                  <a:pt x="2124953" y="6587980"/>
                </a:cubicBezTo>
                <a:cubicBezTo>
                  <a:pt x="2117095" y="6587980"/>
                  <a:pt x="2110665" y="6581551"/>
                  <a:pt x="2110665" y="6573693"/>
                </a:cubicBezTo>
                <a:close/>
                <a:moveTo>
                  <a:pt x="8060645" y="6528449"/>
                </a:moveTo>
                <a:cubicBezTo>
                  <a:pt x="8057544" y="6511423"/>
                  <a:pt x="8052197" y="6487848"/>
                  <a:pt x="8048762" y="6476061"/>
                </a:cubicBezTo>
                <a:cubicBezTo>
                  <a:pt x="8044254" y="6460586"/>
                  <a:pt x="8046489" y="6454630"/>
                  <a:pt x="8056806" y="6454630"/>
                </a:cubicBezTo>
                <a:cubicBezTo>
                  <a:pt x="8064664" y="6454630"/>
                  <a:pt x="8073678" y="6464274"/>
                  <a:pt x="8076837" y="6476061"/>
                </a:cubicBezTo>
                <a:cubicBezTo>
                  <a:pt x="8085411" y="6508056"/>
                  <a:pt x="8084009" y="6559405"/>
                  <a:pt x="8074561" y="6559405"/>
                </a:cubicBezTo>
                <a:cubicBezTo>
                  <a:pt x="8070008" y="6559405"/>
                  <a:pt x="8063746" y="6545475"/>
                  <a:pt x="8060645" y="6528449"/>
                </a:cubicBezTo>
                <a:close/>
                <a:moveTo>
                  <a:pt x="8270825" y="6436416"/>
                </a:moveTo>
                <a:cubicBezTo>
                  <a:pt x="8252251" y="6400086"/>
                  <a:pt x="8256472" y="6386055"/>
                  <a:pt x="8279152" y="6408735"/>
                </a:cubicBezTo>
                <a:cubicBezTo>
                  <a:pt x="8287337" y="6416920"/>
                  <a:pt x="8292552" y="6433810"/>
                  <a:pt x="8290738" y="6446268"/>
                </a:cubicBezTo>
                <a:cubicBezTo>
                  <a:pt x="8287632" y="6467614"/>
                  <a:pt x="8286485" y="6467046"/>
                  <a:pt x="8270825" y="6436416"/>
                </a:cubicBezTo>
                <a:close/>
                <a:moveTo>
                  <a:pt x="2024940" y="6378430"/>
                </a:moveTo>
                <a:cubicBezTo>
                  <a:pt x="2024940" y="6367847"/>
                  <a:pt x="2031290" y="6359380"/>
                  <a:pt x="2039228" y="6359380"/>
                </a:cubicBezTo>
                <a:cubicBezTo>
                  <a:pt x="2047165" y="6359380"/>
                  <a:pt x="2053515" y="6367847"/>
                  <a:pt x="2053515" y="6378430"/>
                </a:cubicBezTo>
                <a:cubicBezTo>
                  <a:pt x="2053515" y="6389014"/>
                  <a:pt x="2047165" y="6397480"/>
                  <a:pt x="2039228" y="6397480"/>
                </a:cubicBezTo>
                <a:cubicBezTo>
                  <a:pt x="2031290" y="6397480"/>
                  <a:pt x="2024940" y="6389014"/>
                  <a:pt x="2024940" y="6378430"/>
                </a:cubicBezTo>
                <a:close/>
                <a:moveTo>
                  <a:pt x="4589547" y="6378133"/>
                </a:moveTo>
                <a:cubicBezTo>
                  <a:pt x="4577759" y="6373395"/>
                  <a:pt x="4567382" y="6361880"/>
                  <a:pt x="4566486" y="6352543"/>
                </a:cubicBezTo>
                <a:cubicBezTo>
                  <a:pt x="4565590" y="6343207"/>
                  <a:pt x="4564374" y="6328721"/>
                  <a:pt x="4563784" y="6320353"/>
                </a:cubicBezTo>
                <a:cubicBezTo>
                  <a:pt x="4562743" y="6305596"/>
                  <a:pt x="4518740" y="6258784"/>
                  <a:pt x="4500054" y="6252555"/>
                </a:cubicBezTo>
                <a:cubicBezTo>
                  <a:pt x="4494309" y="6250640"/>
                  <a:pt x="4495281" y="6232769"/>
                  <a:pt x="4502625" y="6205310"/>
                </a:cubicBezTo>
                <a:cubicBezTo>
                  <a:pt x="4512075" y="6169979"/>
                  <a:pt x="4512017" y="6150011"/>
                  <a:pt x="4502336" y="6105482"/>
                </a:cubicBezTo>
                <a:cubicBezTo>
                  <a:pt x="4495680" y="6074866"/>
                  <a:pt x="4486871" y="6043247"/>
                  <a:pt x="4482761" y="6035217"/>
                </a:cubicBezTo>
                <a:cubicBezTo>
                  <a:pt x="4478651" y="6027187"/>
                  <a:pt x="4472357" y="6007272"/>
                  <a:pt x="4468774" y="5990961"/>
                </a:cubicBezTo>
                <a:cubicBezTo>
                  <a:pt x="4465192" y="5974650"/>
                  <a:pt x="4453931" y="5953767"/>
                  <a:pt x="4443751" y="5944554"/>
                </a:cubicBezTo>
                <a:cubicBezTo>
                  <a:pt x="4433570" y="5935341"/>
                  <a:pt x="4425240" y="5922702"/>
                  <a:pt x="4425240" y="5916468"/>
                </a:cubicBezTo>
                <a:cubicBezTo>
                  <a:pt x="4425240" y="5910234"/>
                  <a:pt x="4416566" y="5897283"/>
                  <a:pt x="4405965" y="5887689"/>
                </a:cubicBezTo>
                <a:cubicBezTo>
                  <a:pt x="4392818" y="5875792"/>
                  <a:pt x="4389790" y="5867146"/>
                  <a:pt x="4396440" y="5860495"/>
                </a:cubicBezTo>
                <a:cubicBezTo>
                  <a:pt x="4403090" y="5853845"/>
                  <a:pt x="4409824" y="5854380"/>
                  <a:pt x="4417620" y="5862175"/>
                </a:cubicBezTo>
                <a:cubicBezTo>
                  <a:pt x="4423907" y="5868462"/>
                  <a:pt x="4441052" y="5873605"/>
                  <a:pt x="4455720" y="5873605"/>
                </a:cubicBezTo>
                <a:cubicBezTo>
                  <a:pt x="4473810" y="5873605"/>
                  <a:pt x="4482390" y="5878505"/>
                  <a:pt x="4482390" y="5888834"/>
                </a:cubicBezTo>
                <a:cubicBezTo>
                  <a:pt x="4482390" y="5903875"/>
                  <a:pt x="4509802" y="5969150"/>
                  <a:pt x="4519994" y="5978380"/>
                </a:cubicBezTo>
                <a:cubicBezTo>
                  <a:pt x="4528902" y="5986448"/>
                  <a:pt x="4548084" y="6019691"/>
                  <a:pt x="4563085" y="6053060"/>
                </a:cubicBezTo>
                <a:cubicBezTo>
                  <a:pt x="4573514" y="6076261"/>
                  <a:pt x="4574731" y="6089842"/>
                  <a:pt x="4567578" y="6103208"/>
                </a:cubicBezTo>
                <a:cubicBezTo>
                  <a:pt x="4559917" y="6117525"/>
                  <a:pt x="4561237" y="6122868"/>
                  <a:pt x="4573607" y="6127616"/>
                </a:cubicBezTo>
                <a:cubicBezTo>
                  <a:pt x="4586815" y="6132684"/>
                  <a:pt x="4588426" y="6142373"/>
                  <a:pt x="4583305" y="6185942"/>
                </a:cubicBezTo>
                <a:cubicBezTo>
                  <a:pt x="4577938" y="6231605"/>
                  <a:pt x="4579595" y="6239893"/>
                  <a:pt x="4596452" y="6251701"/>
                </a:cubicBezTo>
                <a:cubicBezTo>
                  <a:pt x="4607061" y="6259131"/>
                  <a:pt x="4615740" y="6272682"/>
                  <a:pt x="4615740" y="6281815"/>
                </a:cubicBezTo>
                <a:cubicBezTo>
                  <a:pt x="4615740" y="6290948"/>
                  <a:pt x="4620564" y="6303243"/>
                  <a:pt x="4626459" y="6309139"/>
                </a:cubicBezTo>
                <a:cubicBezTo>
                  <a:pt x="4637685" y="6320365"/>
                  <a:pt x="4630050" y="6388463"/>
                  <a:pt x="4617690" y="6387352"/>
                </a:cubicBezTo>
                <a:cubicBezTo>
                  <a:pt x="4613998" y="6387019"/>
                  <a:pt x="4601334" y="6382871"/>
                  <a:pt x="4589547" y="6378134"/>
                </a:cubicBezTo>
                <a:close/>
                <a:moveTo>
                  <a:pt x="2750205" y="6360425"/>
                </a:moveTo>
                <a:cubicBezTo>
                  <a:pt x="2741196" y="6354716"/>
                  <a:pt x="2740474" y="6350263"/>
                  <a:pt x="2747823" y="6345721"/>
                </a:cubicBezTo>
                <a:cubicBezTo>
                  <a:pt x="2759905" y="6338254"/>
                  <a:pt x="2777415" y="6346669"/>
                  <a:pt x="2777415" y="6359942"/>
                </a:cubicBezTo>
                <a:cubicBezTo>
                  <a:pt x="2777415" y="6371017"/>
                  <a:pt x="2767207" y="6371198"/>
                  <a:pt x="2750205" y="6360425"/>
                </a:cubicBezTo>
                <a:close/>
                <a:moveTo>
                  <a:pt x="2716254" y="6306594"/>
                </a:moveTo>
                <a:cubicBezTo>
                  <a:pt x="2712293" y="6290814"/>
                  <a:pt x="2715225" y="6277334"/>
                  <a:pt x="2724673" y="6267886"/>
                </a:cubicBezTo>
                <a:cubicBezTo>
                  <a:pt x="2744996" y="6247564"/>
                  <a:pt x="2758365" y="6259524"/>
                  <a:pt x="2758365" y="6298030"/>
                </a:cubicBezTo>
                <a:cubicBezTo>
                  <a:pt x="2758365" y="6323829"/>
                  <a:pt x="2754530" y="6330805"/>
                  <a:pt x="2740348" y="6330805"/>
                </a:cubicBezTo>
                <a:cubicBezTo>
                  <a:pt x="2728994" y="6330805"/>
                  <a:pt x="2720083" y="6321851"/>
                  <a:pt x="2716254" y="6306594"/>
                </a:cubicBezTo>
                <a:close/>
                <a:moveTo>
                  <a:pt x="3407946" y="6261710"/>
                </a:moveTo>
                <a:cubicBezTo>
                  <a:pt x="3339800" y="6194092"/>
                  <a:pt x="3320779" y="6171313"/>
                  <a:pt x="3320486" y="6156974"/>
                </a:cubicBezTo>
                <a:cubicBezTo>
                  <a:pt x="3320240" y="6144922"/>
                  <a:pt x="3347069" y="6149063"/>
                  <a:pt x="3351338" y="6161736"/>
                </a:cubicBezTo>
                <a:cubicBezTo>
                  <a:pt x="3353544" y="6168285"/>
                  <a:pt x="3358486" y="6157010"/>
                  <a:pt x="3362321" y="6136683"/>
                </a:cubicBezTo>
                <a:cubicBezTo>
                  <a:pt x="3366636" y="6113810"/>
                  <a:pt x="3365410" y="6095840"/>
                  <a:pt x="3359104" y="6089534"/>
                </a:cubicBezTo>
                <a:cubicBezTo>
                  <a:pt x="3340658" y="6071087"/>
                  <a:pt x="3348448" y="6065584"/>
                  <a:pt x="3377490" y="6076546"/>
                </a:cubicBezTo>
                <a:cubicBezTo>
                  <a:pt x="3403473" y="6086353"/>
                  <a:pt x="3417977" y="6111730"/>
                  <a:pt x="3397599" y="6111730"/>
                </a:cubicBezTo>
                <a:cubicBezTo>
                  <a:pt x="3388879" y="6111730"/>
                  <a:pt x="3388056" y="6141346"/>
                  <a:pt x="3396540" y="6149830"/>
                </a:cubicBezTo>
                <a:cubicBezTo>
                  <a:pt x="3407387" y="6160677"/>
                  <a:pt x="3425115" y="6198103"/>
                  <a:pt x="3425115" y="6210155"/>
                </a:cubicBezTo>
                <a:cubicBezTo>
                  <a:pt x="3425115" y="6217284"/>
                  <a:pt x="3433688" y="6232999"/>
                  <a:pt x="3444165" y="6245080"/>
                </a:cubicBezTo>
                <a:cubicBezTo>
                  <a:pt x="3454643" y="6257161"/>
                  <a:pt x="3463215" y="6272360"/>
                  <a:pt x="3463215" y="6278856"/>
                </a:cubicBezTo>
                <a:cubicBezTo>
                  <a:pt x="3463215" y="6285351"/>
                  <a:pt x="3469644" y="6293134"/>
                  <a:pt x="3477503" y="6296149"/>
                </a:cubicBezTo>
                <a:cubicBezTo>
                  <a:pt x="3491904" y="6301675"/>
                  <a:pt x="3497922" y="6330837"/>
                  <a:pt x="3484646" y="6330767"/>
                </a:cubicBezTo>
                <a:cubicBezTo>
                  <a:pt x="3480717" y="6330748"/>
                  <a:pt x="3446202" y="6299671"/>
                  <a:pt x="3407946" y="6261710"/>
                </a:cubicBezTo>
                <a:close/>
                <a:moveTo>
                  <a:pt x="7854240" y="6273655"/>
                </a:moveTo>
                <a:cubicBezTo>
                  <a:pt x="7854240" y="6268416"/>
                  <a:pt x="7858526" y="6264130"/>
                  <a:pt x="7863765" y="6264130"/>
                </a:cubicBezTo>
                <a:cubicBezTo>
                  <a:pt x="7869004" y="6264130"/>
                  <a:pt x="7873290" y="6268416"/>
                  <a:pt x="7873290" y="6273655"/>
                </a:cubicBezTo>
                <a:cubicBezTo>
                  <a:pt x="7873290" y="6278894"/>
                  <a:pt x="7869004" y="6283180"/>
                  <a:pt x="7863765" y="6283180"/>
                </a:cubicBezTo>
                <a:cubicBezTo>
                  <a:pt x="7858526" y="6283180"/>
                  <a:pt x="7854240" y="6278894"/>
                  <a:pt x="7854240" y="6273655"/>
                </a:cubicBezTo>
                <a:close/>
                <a:moveTo>
                  <a:pt x="5336724" y="6267564"/>
                </a:moveTo>
                <a:cubicBezTo>
                  <a:pt x="5329115" y="6259954"/>
                  <a:pt x="5337717" y="6245080"/>
                  <a:pt x="5349727" y="6245080"/>
                </a:cubicBezTo>
                <a:cubicBezTo>
                  <a:pt x="5354657" y="6245080"/>
                  <a:pt x="5358690" y="6251509"/>
                  <a:pt x="5358690" y="6259368"/>
                </a:cubicBezTo>
                <a:cubicBezTo>
                  <a:pt x="5358690" y="6274098"/>
                  <a:pt x="5347451" y="6278291"/>
                  <a:pt x="5336724" y="6267564"/>
                </a:cubicBezTo>
                <a:close/>
                <a:moveTo>
                  <a:pt x="8060615" y="6238730"/>
                </a:moveTo>
                <a:cubicBezTo>
                  <a:pt x="8049655" y="6227771"/>
                  <a:pt x="8053679" y="6216505"/>
                  <a:pt x="8068553" y="6216505"/>
                </a:cubicBezTo>
                <a:cubicBezTo>
                  <a:pt x="8076411" y="6216505"/>
                  <a:pt x="8082840" y="6222934"/>
                  <a:pt x="8082840" y="6230793"/>
                </a:cubicBezTo>
                <a:cubicBezTo>
                  <a:pt x="8082840" y="6245667"/>
                  <a:pt x="8071575" y="6249690"/>
                  <a:pt x="8060615" y="6238730"/>
                </a:cubicBezTo>
                <a:close/>
                <a:moveTo>
                  <a:pt x="1917584" y="6225155"/>
                </a:moveTo>
                <a:cubicBezTo>
                  <a:pt x="1908306" y="6219754"/>
                  <a:pt x="1903201" y="6211312"/>
                  <a:pt x="1906239" y="6206395"/>
                </a:cubicBezTo>
                <a:cubicBezTo>
                  <a:pt x="1915132" y="6192006"/>
                  <a:pt x="1928257" y="6196030"/>
                  <a:pt x="1939215" y="6216505"/>
                </a:cubicBezTo>
                <a:cubicBezTo>
                  <a:pt x="1950417" y="6237437"/>
                  <a:pt x="1943459" y="6240219"/>
                  <a:pt x="1917584" y="6225155"/>
                </a:cubicBezTo>
                <a:close/>
                <a:moveTo>
                  <a:pt x="8566234" y="6205914"/>
                </a:moveTo>
                <a:cubicBezTo>
                  <a:pt x="8554317" y="6199190"/>
                  <a:pt x="8549565" y="6184584"/>
                  <a:pt x="8549565" y="6154682"/>
                </a:cubicBezTo>
                <a:cubicBezTo>
                  <a:pt x="8549565" y="6131677"/>
                  <a:pt x="8545214" y="6110165"/>
                  <a:pt x="8539896" y="6106879"/>
                </a:cubicBezTo>
                <a:cubicBezTo>
                  <a:pt x="8534578" y="6103592"/>
                  <a:pt x="8524081" y="6086194"/>
                  <a:pt x="8516569" y="6068216"/>
                </a:cubicBezTo>
                <a:cubicBezTo>
                  <a:pt x="8507658" y="6046889"/>
                  <a:pt x="8496482" y="6035530"/>
                  <a:pt x="8484409" y="6035530"/>
                </a:cubicBezTo>
                <a:cubicBezTo>
                  <a:pt x="8457792" y="6035530"/>
                  <a:pt x="8450741" y="5996046"/>
                  <a:pt x="8470106" y="5955437"/>
                </a:cubicBezTo>
                <a:cubicBezTo>
                  <a:pt x="8489088" y="5915631"/>
                  <a:pt x="8501940" y="5919435"/>
                  <a:pt x="8501940" y="5964859"/>
                </a:cubicBezTo>
                <a:cubicBezTo>
                  <a:pt x="8501940" y="5991189"/>
                  <a:pt x="8506967" y="6000129"/>
                  <a:pt x="8526871" y="6009198"/>
                </a:cubicBezTo>
                <a:cubicBezTo>
                  <a:pt x="8548733" y="6019159"/>
                  <a:pt x="8553905" y="6017961"/>
                  <a:pt x="8568879" y="5999469"/>
                </a:cubicBezTo>
                <a:cubicBezTo>
                  <a:pt x="8591195" y="5971910"/>
                  <a:pt x="8603255" y="5972821"/>
                  <a:pt x="8610737" y="6002631"/>
                </a:cubicBezTo>
                <a:cubicBezTo>
                  <a:pt x="8618434" y="6033302"/>
                  <a:pt x="8609960" y="6047369"/>
                  <a:pt x="8587986" y="6040395"/>
                </a:cubicBezTo>
                <a:cubicBezTo>
                  <a:pt x="8574720" y="6036184"/>
                  <a:pt x="8569962" y="6041084"/>
                  <a:pt x="8566871" y="6062145"/>
                </a:cubicBezTo>
                <a:cubicBezTo>
                  <a:pt x="8564677" y="6077096"/>
                  <a:pt x="8568182" y="6094281"/>
                  <a:pt x="8574660" y="6100333"/>
                </a:cubicBezTo>
                <a:cubicBezTo>
                  <a:pt x="8589600" y="6114289"/>
                  <a:pt x="8602313" y="6196181"/>
                  <a:pt x="8591235" y="6207103"/>
                </a:cubicBezTo>
                <a:cubicBezTo>
                  <a:pt x="8586561" y="6211711"/>
                  <a:pt x="8575584" y="6211189"/>
                  <a:pt x="8566234" y="6205914"/>
                </a:cubicBezTo>
                <a:close/>
                <a:moveTo>
                  <a:pt x="4053765" y="6197455"/>
                </a:moveTo>
                <a:cubicBezTo>
                  <a:pt x="4053765" y="6192216"/>
                  <a:pt x="4058052" y="6187930"/>
                  <a:pt x="4063290" y="6187930"/>
                </a:cubicBezTo>
                <a:cubicBezTo>
                  <a:pt x="4068529" y="6187930"/>
                  <a:pt x="4072815" y="6192216"/>
                  <a:pt x="4072815" y="6197455"/>
                </a:cubicBezTo>
                <a:cubicBezTo>
                  <a:pt x="4072815" y="6202694"/>
                  <a:pt x="4068529" y="6206980"/>
                  <a:pt x="4063290" y="6206980"/>
                </a:cubicBezTo>
                <a:cubicBezTo>
                  <a:pt x="4058052" y="6206980"/>
                  <a:pt x="4053765" y="6202694"/>
                  <a:pt x="4053765" y="6197455"/>
                </a:cubicBezTo>
                <a:close/>
                <a:moveTo>
                  <a:pt x="8165390" y="6181580"/>
                </a:moveTo>
                <a:cubicBezTo>
                  <a:pt x="8161898" y="6178088"/>
                  <a:pt x="8159040" y="6167372"/>
                  <a:pt x="8159040" y="6157767"/>
                </a:cubicBezTo>
                <a:cubicBezTo>
                  <a:pt x="8159040" y="6137913"/>
                  <a:pt x="8178217" y="6134716"/>
                  <a:pt x="8195235" y="6151735"/>
                </a:cubicBezTo>
                <a:cubicBezTo>
                  <a:pt x="8212254" y="6168754"/>
                  <a:pt x="8209058" y="6187930"/>
                  <a:pt x="8189203" y="6187930"/>
                </a:cubicBezTo>
                <a:cubicBezTo>
                  <a:pt x="8179599" y="6187930"/>
                  <a:pt x="8168883" y="6185073"/>
                  <a:pt x="8165390" y="6181580"/>
                </a:cubicBezTo>
                <a:close/>
                <a:moveTo>
                  <a:pt x="4039884" y="6160013"/>
                </a:moveTo>
                <a:cubicBezTo>
                  <a:pt x="4033378" y="6149486"/>
                  <a:pt x="4048404" y="6138119"/>
                  <a:pt x="4057199" y="6146914"/>
                </a:cubicBezTo>
                <a:cubicBezTo>
                  <a:pt x="4066255" y="6155970"/>
                  <a:pt x="4064567" y="6168880"/>
                  <a:pt x="4054327" y="6168880"/>
                </a:cubicBezTo>
                <a:cubicBezTo>
                  <a:pt x="4049398" y="6168880"/>
                  <a:pt x="4042898" y="6164890"/>
                  <a:pt x="4039884" y="6160013"/>
                </a:cubicBezTo>
                <a:close/>
                <a:moveTo>
                  <a:pt x="4368033" y="6130673"/>
                </a:moveTo>
                <a:cubicBezTo>
                  <a:pt x="4362394" y="6120135"/>
                  <a:pt x="4358856" y="6106205"/>
                  <a:pt x="4360171" y="6099716"/>
                </a:cubicBezTo>
                <a:cubicBezTo>
                  <a:pt x="4364368" y="6079004"/>
                  <a:pt x="4339500" y="6045055"/>
                  <a:pt x="4320130" y="6045055"/>
                </a:cubicBezTo>
                <a:cubicBezTo>
                  <a:pt x="4309837" y="6045055"/>
                  <a:pt x="4301415" y="6038626"/>
                  <a:pt x="4301415" y="6030768"/>
                </a:cubicBezTo>
                <a:cubicBezTo>
                  <a:pt x="4301415" y="6022909"/>
                  <a:pt x="4305702" y="6016480"/>
                  <a:pt x="4310940" y="6016480"/>
                </a:cubicBezTo>
                <a:cubicBezTo>
                  <a:pt x="4323045" y="6016480"/>
                  <a:pt x="4323510" y="5981042"/>
                  <a:pt x="4311461" y="5976792"/>
                </a:cubicBezTo>
                <a:cubicBezTo>
                  <a:pt x="4299690" y="5972642"/>
                  <a:pt x="4290695" y="5818318"/>
                  <a:pt x="4301824" y="5811440"/>
                </a:cubicBezTo>
                <a:cubicBezTo>
                  <a:pt x="4313744" y="5804073"/>
                  <a:pt x="4339099" y="5868376"/>
                  <a:pt x="4333188" y="5890983"/>
                </a:cubicBezTo>
                <a:cubicBezTo>
                  <a:pt x="4330516" y="5901198"/>
                  <a:pt x="4332990" y="5912435"/>
                  <a:pt x="4338685" y="5915955"/>
                </a:cubicBezTo>
                <a:cubicBezTo>
                  <a:pt x="4344381" y="5919474"/>
                  <a:pt x="4349040" y="5936579"/>
                  <a:pt x="4349040" y="5953964"/>
                </a:cubicBezTo>
                <a:cubicBezTo>
                  <a:pt x="4349040" y="5971349"/>
                  <a:pt x="4355041" y="5990553"/>
                  <a:pt x="4362375" y="5996639"/>
                </a:cubicBezTo>
                <a:cubicBezTo>
                  <a:pt x="4369709" y="6002727"/>
                  <a:pt x="4375710" y="6023093"/>
                  <a:pt x="4375710" y="6041899"/>
                </a:cubicBezTo>
                <a:cubicBezTo>
                  <a:pt x="4375710" y="6060705"/>
                  <a:pt x="4379751" y="6078752"/>
                  <a:pt x="4384690" y="6082005"/>
                </a:cubicBezTo>
                <a:cubicBezTo>
                  <a:pt x="4389629" y="6085257"/>
                  <a:pt x="4396380" y="6101848"/>
                  <a:pt x="4399692" y="6118874"/>
                </a:cubicBezTo>
                <a:cubicBezTo>
                  <a:pt x="4406710" y="6154949"/>
                  <a:pt x="4385296" y="6162929"/>
                  <a:pt x="4368033" y="6130673"/>
                </a:cubicBezTo>
                <a:close/>
                <a:moveTo>
                  <a:pt x="4137126" y="6122765"/>
                </a:moveTo>
                <a:cubicBezTo>
                  <a:pt x="4109228" y="6105929"/>
                  <a:pt x="4101971" y="6083155"/>
                  <a:pt x="4124505" y="6083155"/>
                </a:cubicBezTo>
                <a:cubicBezTo>
                  <a:pt x="4131980" y="6083155"/>
                  <a:pt x="4144510" y="6096014"/>
                  <a:pt x="4152350" y="6111730"/>
                </a:cubicBezTo>
                <a:cubicBezTo>
                  <a:pt x="4160190" y="6127447"/>
                  <a:pt x="4165862" y="6139913"/>
                  <a:pt x="4164954" y="6139434"/>
                </a:cubicBezTo>
                <a:cubicBezTo>
                  <a:pt x="4164046" y="6138955"/>
                  <a:pt x="4151523" y="6131454"/>
                  <a:pt x="4137126" y="6122765"/>
                </a:cubicBezTo>
                <a:close/>
                <a:moveTo>
                  <a:pt x="5130090" y="6107530"/>
                </a:moveTo>
                <a:cubicBezTo>
                  <a:pt x="5130090" y="6099363"/>
                  <a:pt x="5134376" y="6092680"/>
                  <a:pt x="5139615" y="6092680"/>
                </a:cubicBezTo>
                <a:cubicBezTo>
                  <a:pt x="5144854" y="6092680"/>
                  <a:pt x="5149140" y="6096714"/>
                  <a:pt x="5149140" y="6101643"/>
                </a:cubicBezTo>
                <a:cubicBezTo>
                  <a:pt x="5149140" y="6106573"/>
                  <a:pt x="5144854" y="6113255"/>
                  <a:pt x="5139615" y="6116493"/>
                </a:cubicBezTo>
                <a:cubicBezTo>
                  <a:pt x="5134376" y="6119730"/>
                  <a:pt x="5130090" y="6115697"/>
                  <a:pt x="5130090" y="6107530"/>
                </a:cubicBezTo>
                <a:close/>
                <a:moveTo>
                  <a:pt x="1834440" y="6078393"/>
                </a:moveTo>
                <a:cubicBezTo>
                  <a:pt x="1834440" y="6069661"/>
                  <a:pt x="1839048" y="6064053"/>
                  <a:pt x="1844679" y="6065931"/>
                </a:cubicBezTo>
                <a:cubicBezTo>
                  <a:pt x="1850311" y="6067808"/>
                  <a:pt x="1854919" y="6073416"/>
                  <a:pt x="1854919" y="6078393"/>
                </a:cubicBezTo>
                <a:cubicBezTo>
                  <a:pt x="1854919" y="6083370"/>
                  <a:pt x="1850311" y="6088977"/>
                  <a:pt x="1844679" y="6090855"/>
                </a:cubicBezTo>
                <a:cubicBezTo>
                  <a:pt x="1839048" y="6092732"/>
                  <a:pt x="1834440" y="6087124"/>
                  <a:pt x="1834440" y="6078393"/>
                </a:cubicBezTo>
                <a:close/>
                <a:moveTo>
                  <a:pt x="5094173" y="6052794"/>
                </a:moveTo>
                <a:cubicBezTo>
                  <a:pt x="5100060" y="6035133"/>
                  <a:pt x="5120565" y="6032204"/>
                  <a:pt x="5120565" y="6049024"/>
                </a:cubicBezTo>
                <a:cubicBezTo>
                  <a:pt x="5120565" y="6057319"/>
                  <a:pt x="5113779" y="6064105"/>
                  <a:pt x="5105484" y="6064105"/>
                </a:cubicBezTo>
                <a:cubicBezTo>
                  <a:pt x="5097189" y="6064105"/>
                  <a:pt x="5092099" y="6059015"/>
                  <a:pt x="5094173" y="6052794"/>
                </a:cubicBezTo>
                <a:close/>
                <a:moveTo>
                  <a:pt x="8120338" y="6049091"/>
                </a:moveTo>
                <a:cubicBezTo>
                  <a:pt x="8110053" y="6036700"/>
                  <a:pt x="8110119" y="6032693"/>
                  <a:pt x="8120716" y="6026143"/>
                </a:cubicBezTo>
                <a:cubicBezTo>
                  <a:pt x="8134271" y="6017766"/>
                  <a:pt x="8159040" y="6035705"/>
                  <a:pt x="8159040" y="6053900"/>
                </a:cubicBezTo>
                <a:cubicBezTo>
                  <a:pt x="8159040" y="6069222"/>
                  <a:pt x="8134515" y="6066175"/>
                  <a:pt x="8120338" y="6049091"/>
                </a:cubicBezTo>
                <a:close/>
                <a:moveTo>
                  <a:pt x="5441185" y="6047436"/>
                </a:moveTo>
                <a:cubicBezTo>
                  <a:pt x="5433985" y="6035625"/>
                  <a:pt x="5435074" y="5930731"/>
                  <a:pt x="5442394" y="5931058"/>
                </a:cubicBezTo>
                <a:cubicBezTo>
                  <a:pt x="5446125" y="5931225"/>
                  <a:pt x="5456679" y="5937055"/>
                  <a:pt x="5465846" y="5944015"/>
                </a:cubicBezTo>
                <a:cubicBezTo>
                  <a:pt x="5484163" y="5957919"/>
                  <a:pt x="5488863" y="6006955"/>
                  <a:pt x="5471880" y="6006955"/>
                </a:cubicBezTo>
                <a:cubicBezTo>
                  <a:pt x="5465671" y="6006955"/>
                  <a:pt x="5463139" y="6016867"/>
                  <a:pt x="5465796" y="6030768"/>
                </a:cubicBezTo>
                <a:cubicBezTo>
                  <a:pt x="5470094" y="6053249"/>
                  <a:pt x="5452140" y="6065409"/>
                  <a:pt x="5441185" y="6047436"/>
                </a:cubicBezTo>
                <a:close/>
                <a:moveTo>
                  <a:pt x="5077896" y="5959940"/>
                </a:moveTo>
                <a:cubicBezTo>
                  <a:pt x="5070463" y="5936522"/>
                  <a:pt x="5078385" y="5921230"/>
                  <a:pt x="5097948" y="5921230"/>
                </a:cubicBezTo>
                <a:cubicBezTo>
                  <a:pt x="5107912" y="5921230"/>
                  <a:pt x="5111384" y="5929020"/>
                  <a:pt x="5109292" y="5946690"/>
                </a:cubicBezTo>
                <a:cubicBezTo>
                  <a:pt x="5105569" y="5978132"/>
                  <a:pt x="5086257" y="5986283"/>
                  <a:pt x="5077896" y="5959940"/>
                </a:cubicBezTo>
                <a:close/>
                <a:moveTo>
                  <a:pt x="1153403" y="5921230"/>
                </a:moveTo>
                <a:cubicBezTo>
                  <a:pt x="1150077" y="5910753"/>
                  <a:pt x="1143359" y="5902180"/>
                  <a:pt x="1138473" y="5902180"/>
                </a:cubicBezTo>
                <a:cubicBezTo>
                  <a:pt x="1133588" y="5902180"/>
                  <a:pt x="1129590" y="5895751"/>
                  <a:pt x="1129590" y="5887893"/>
                </a:cubicBezTo>
                <a:cubicBezTo>
                  <a:pt x="1129590" y="5880034"/>
                  <a:pt x="1137670" y="5873605"/>
                  <a:pt x="1147545" y="5873605"/>
                </a:cubicBezTo>
                <a:cubicBezTo>
                  <a:pt x="1167526" y="5873605"/>
                  <a:pt x="1200281" y="5916552"/>
                  <a:pt x="1191336" y="5931024"/>
                </a:cubicBezTo>
                <a:cubicBezTo>
                  <a:pt x="1181563" y="5946838"/>
                  <a:pt x="1159742" y="5941205"/>
                  <a:pt x="1153403" y="5921230"/>
                </a:cubicBezTo>
                <a:close/>
                <a:moveTo>
                  <a:pt x="4840285" y="5924400"/>
                </a:moveTo>
                <a:cubicBezTo>
                  <a:pt x="4832174" y="5903265"/>
                  <a:pt x="4850084" y="5885064"/>
                  <a:pt x="4864655" y="5899635"/>
                </a:cubicBezTo>
                <a:cubicBezTo>
                  <a:pt x="4876316" y="5911296"/>
                  <a:pt x="4869562" y="5940280"/>
                  <a:pt x="4855183" y="5940280"/>
                </a:cubicBezTo>
                <a:cubicBezTo>
                  <a:pt x="4850341" y="5940280"/>
                  <a:pt x="4843636" y="5933134"/>
                  <a:pt x="4840285" y="5924400"/>
                </a:cubicBezTo>
                <a:close/>
                <a:moveTo>
                  <a:pt x="8823300" y="5900543"/>
                </a:moveTo>
                <a:cubicBezTo>
                  <a:pt x="8797747" y="5881929"/>
                  <a:pt x="8787890" y="5854555"/>
                  <a:pt x="8806740" y="5854555"/>
                </a:cubicBezTo>
                <a:cubicBezTo>
                  <a:pt x="8811979" y="5854555"/>
                  <a:pt x="8816265" y="5847828"/>
                  <a:pt x="8816265" y="5839605"/>
                </a:cubicBezTo>
                <a:cubicBezTo>
                  <a:pt x="8816265" y="5829550"/>
                  <a:pt x="8823281" y="5825652"/>
                  <a:pt x="8837696" y="5827699"/>
                </a:cubicBezTo>
                <a:cubicBezTo>
                  <a:pt x="8855948" y="5830291"/>
                  <a:pt x="8859258" y="5836803"/>
                  <a:pt x="8860009" y="5871589"/>
                </a:cubicBezTo>
                <a:cubicBezTo>
                  <a:pt x="8860493" y="5894054"/>
                  <a:pt x="8858302" y="5914035"/>
                  <a:pt x="8855138" y="5915990"/>
                </a:cubicBezTo>
                <a:cubicBezTo>
                  <a:pt x="8851974" y="5917945"/>
                  <a:pt x="8837647" y="5910994"/>
                  <a:pt x="8823300" y="5900543"/>
                </a:cubicBezTo>
                <a:close/>
                <a:moveTo>
                  <a:pt x="6330240" y="5887893"/>
                </a:moveTo>
                <a:cubicBezTo>
                  <a:pt x="6330240" y="5873076"/>
                  <a:pt x="6335638" y="5864080"/>
                  <a:pt x="6344528" y="5864080"/>
                </a:cubicBezTo>
                <a:cubicBezTo>
                  <a:pt x="6353418" y="5864080"/>
                  <a:pt x="6358815" y="5873076"/>
                  <a:pt x="6358815" y="5887893"/>
                </a:cubicBezTo>
                <a:cubicBezTo>
                  <a:pt x="6358815" y="5902709"/>
                  <a:pt x="6353418" y="5911705"/>
                  <a:pt x="6344528" y="5911705"/>
                </a:cubicBezTo>
                <a:cubicBezTo>
                  <a:pt x="6335638" y="5911705"/>
                  <a:pt x="6330240" y="5902709"/>
                  <a:pt x="6330240" y="5887893"/>
                </a:cubicBezTo>
                <a:close/>
                <a:moveTo>
                  <a:pt x="8189364" y="5876721"/>
                </a:moveTo>
                <a:cubicBezTo>
                  <a:pt x="8193326" y="5843256"/>
                  <a:pt x="8208732" y="5839380"/>
                  <a:pt x="8222216" y="5868454"/>
                </a:cubicBezTo>
                <a:cubicBezTo>
                  <a:pt x="8234416" y="5894760"/>
                  <a:pt x="8230507" y="5902180"/>
                  <a:pt x="8204445" y="5902180"/>
                </a:cubicBezTo>
                <a:cubicBezTo>
                  <a:pt x="8190430" y="5902180"/>
                  <a:pt x="8187030" y="5896440"/>
                  <a:pt x="8189364" y="5876721"/>
                </a:cubicBezTo>
                <a:close/>
                <a:moveTo>
                  <a:pt x="5783882" y="5886046"/>
                </a:moveTo>
                <a:cubicBezTo>
                  <a:pt x="5773154" y="5875320"/>
                  <a:pt x="5777348" y="5864080"/>
                  <a:pt x="5792078" y="5864080"/>
                </a:cubicBezTo>
                <a:cubicBezTo>
                  <a:pt x="5799936" y="5864080"/>
                  <a:pt x="5806365" y="5868114"/>
                  <a:pt x="5806365" y="5873043"/>
                </a:cubicBezTo>
                <a:cubicBezTo>
                  <a:pt x="5806365" y="5885054"/>
                  <a:pt x="5791491" y="5893656"/>
                  <a:pt x="5783882" y="5886046"/>
                </a:cubicBezTo>
                <a:close/>
                <a:moveTo>
                  <a:pt x="5992004" y="5870047"/>
                </a:moveTo>
                <a:cubicBezTo>
                  <a:pt x="5990156" y="5864146"/>
                  <a:pt x="5986860" y="5844316"/>
                  <a:pt x="5984681" y="5825980"/>
                </a:cubicBezTo>
                <a:cubicBezTo>
                  <a:pt x="5982501" y="5807645"/>
                  <a:pt x="5977278" y="5784660"/>
                  <a:pt x="5973074" y="5774903"/>
                </a:cubicBezTo>
                <a:cubicBezTo>
                  <a:pt x="5966190" y="5758927"/>
                  <a:pt x="5968650" y="5757854"/>
                  <a:pt x="5997817" y="5764109"/>
                </a:cubicBezTo>
                <a:cubicBezTo>
                  <a:pt x="6015629" y="5767930"/>
                  <a:pt x="6030694" y="5771626"/>
                  <a:pt x="6031294" y="5772324"/>
                </a:cubicBezTo>
                <a:cubicBezTo>
                  <a:pt x="6031894" y="5773022"/>
                  <a:pt x="6035188" y="5795581"/>
                  <a:pt x="6038614" y="5822455"/>
                </a:cubicBezTo>
                <a:cubicBezTo>
                  <a:pt x="6044616" y="5869538"/>
                  <a:pt x="6043942" y="5871489"/>
                  <a:pt x="6020103" y="5876046"/>
                </a:cubicBezTo>
                <a:cubicBezTo>
                  <a:pt x="6006159" y="5878712"/>
                  <a:pt x="5993898" y="5876094"/>
                  <a:pt x="5992004" y="5870047"/>
                </a:cubicBezTo>
                <a:close/>
                <a:moveTo>
                  <a:pt x="8940090" y="5873605"/>
                </a:moveTo>
                <a:cubicBezTo>
                  <a:pt x="8940090" y="5868366"/>
                  <a:pt x="8944376" y="5864080"/>
                  <a:pt x="8949615" y="5864080"/>
                </a:cubicBezTo>
                <a:cubicBezTo>
                  <a:pt x="8954854" y="5864080"/>
                  <a:pt x="8959140" y="5868366"/>
                  <a:pt x="8959140" y="5873605"/>
                </a:cubicBezTo>
                <a:cubicBezTo>
                  <a:pt x="8959140" y="5878844"/>
                  <a:pt x="8954854" y="5883130"/>
                  <a:pt x="8949615" y="5883130"/>
                </a:cubicBezTo>
                <a:cubicBezTo>
                  <a:pt x="8944376" y="5883130"/>
                  <a:pt x="8940090" y="5878844"/>
                  <a:pt x="8940090" y="5873605"/>
                </a:cubicBezTo>
                <a:close/>
                <a:moveTo>
                  <a:pt x="4898728" y="5847187"/>
                </a:moveTo>
                <a:cubicBezTo>
                  <a:pt x="4886454" y="5833580"/>
                  <a:pt x="4886004" y="5827867"/>
                  <a:pt x="4896123" y="5814074"/>
                </a:cubicBezTo>
                <a:cubicBezTo>
                  <a:pt x="4914607" y="5788881"/>
                  <a:pt x="4930065" y="5794048"/>
                  <a:pt x="4930065" y="5825418"/>
                </a:cubicBezTo>
                <a:cubicBezTo>
                  <a:pt x="4930065" y="5860324"/>
                  <a:pt x="4918086" y="5868646"/>
                  <a:pt x="4898728" y="5847187"/>
                </a:cubicBezTo>
                <a:close/>
                <a:moveTo>
                  <a:pt x="4825290" y="5840268"/>
                </a:moveTo>
                <a:cubicBezTo>
                  <a:pt x="4825290" y="5832409"/>
                  <a:pt x="4831261" y="5825980"/>
                  <a:pt x="4838559" y="5825980"/>
                </a:cubicBezTo>
                <a:cubicBezTo>
                  <a:pt x="4845856" y="5825980"/>
                  <a:pt x="4854294" y="5832409"/>
                  <a:pt x="4857310" y="5840268"/>
                </a:cubicBezTo>
                <a:cubicBezTo>
                  <a:pt x="4861039" y="5849986"/>
                  <a:pt x="4856795" y="5854555"/>
                  <a:pt x="4844041" y="5854555"/>
                </a:cubicBezTo>
                <a:cubicBezTo>
                  <a:pt x="4833724" y="5854555"/>
                  <a:pt x="4825290" y="5848129"/>
                  <a:pt x="4825290" y="5840268"/>
                </a:cubicBezTo>
                <a:close/>
                <a:moveTo>
                  <a:pt x="3646571" y="5827786"/>
                </a:moveTo>
                <a:cubicBezTo>
                  <a:pt x="3629545" y="5819663"/>
                  <a:pt x="3615615" y="5807574"/>
                  <a:pt x="3615615" y="5800922"/>
                </a:cubicBezTo>
                <a:cubicBezTo>
                  <a:pt x="3615615" y="5794270"/>
                  <a:pt x="3608114" y="5784079"/>
                  <a:pt x="3598946" y="5778275"/>
                </a:cubicBezTo>
                <a:cubicBezTo>
                  <a:pt x="3587010" y="5770720"/>
                  <a:pt x="3585658" y="5766304"/>
                  <a:pt x="3594184" y="5762721"/>
                </a:cubicBezTo>
                <a:cubicBezTo>
                  <a:pt x="3600732" y="5759969"/>
                  <a:pt x="3606090" y="5750027"/>
                  <a:pt x="3606090" y="5740628"/>
                </a:cubicBezTo>
                <a:cubicBezTo>
                  <a:pt x="3606090" y="5716497"/>
                  <a:pt x="3585852" y="5703069"/>
                  <a:pt x="3563228" y="5712188"/>
                </a:cubicBezTo>
                <a:cubicBezTo>
                  <a:pt x="3535242" y="5723468"/>
                  <a:pt x="3529890" y="5722709"/>
                  <a:pt x="3529890" y="5707458"/>
                </a:cubicBezTo>
                <a:cubicBezTo>
                  <a:pt x="3529890" y="5699897"/>
                  <a:pt x="3538900" y="5687400"/>
                  <a:pt x="3549913" y="5679686"/>
                </a:cubicBezTo>
                <a:cubicBezTo>
                  <a:pt x="3566756" y="5667889"/>
                  <a:pt x="3568926" y="5659683"/>
                  <a:pt x="3563576" y="5628017"/>
                </a:cubicBezTo>
                <a:cubicBezTo>
                  <a:pt x="3558536" y="5598185"/>
                  <a:pt x="3560414" y="5589146"/>
                  <a:pt x="3572623" y="5584461"/>
                </a:cubicBezTo>
                <a:cubicBezTo>
                  <a:pt x="3581608" y="5581012"/>
                  <a:pt x="3585599" y="5582480"/>
                  <a:pt x="3582199" y="5587982"/>
                </a:cubicBezTo>
                <a:cubicBezTo>
                  <a:pt x="3578992" y="5593170"/>
                  <a:pt x="3587137" y="5601510"/>
                  <a:pt x="3600298" y="5606514"/>
                </a:cubicBezTo>
                <a:cubicBezTo>
                  <a:pt x="3613460" y="5611518"/>
                  <a:pt x="3630424" y="5627593"/>
                  <a:pt x="3637996" y="5642237"/>
                </a:cubicBezTo>
                <a:cubicBezTo>
                  <a:pt x="3645569" y="5656881"/>
                  <a:pt x="3660776" y="5677018"/>
                  <a:pt x="3671790" y="5686985"/>
                </a:cubicBezTo>
                <a:cubicBezTo>
                  <a:pt x="3682804" y="5696953"/>
                  <a:pt x="3691815" y="5712666"/>
                  <a:pt x="3691815" y="5721903"/>
                </a:cubicBezTo>
                <a:cubicBezTo>
                  <a:pt x="3691815" y="5753160"/>
                  <a:pt x="3703287" y="5768830"/>
                  <a:pt x="3726172" y="5768830"/>
                </a:cubicBezTo>
                <a:cubicBezTo>
                  <a:pt x="3758385" y="5768830"/>
                  <a:pt x="3755406" y="5795399"/>
                  <a:pt x="3722771" y="5799154"/>
                </a:cubicBezTo>
                <a:cubicBezTo>
                  <a:pt x="3704016" y="5801312"/>
                  <a:pt x="3695713" y="5808254"/>
                  <a:pt x="3693534" y="5823599"/>
                </a:cubicBezTo>
                <a:cubicBezTo>
                  <a:pt x="3690082" y="5847901"/>
                  <a:pt x="3688948" y="5848002"/>
                  <a:pt x="3646571" y="5827786"/>
                </a:cubicBezTo>
                <a:close/>
                <a:moveTo>
                  <a:pt x="8520990" y="5822012"/>
                </a:moveTo>
                <a:cubicBezTo>
                  <a:pt x="8520990" y="5807898"/>
                  <a:pt x="8510858" y="5791580"/>
                  <a:pt x="8494796" y="5779828"/>
                </a:cubicBezTo>
                <a:cubicBezTo>
                  <a:pt x="8472132" y="5763244"/>
                  <a:pt x="8470806" y="5759808"/>
                  <a:pt x="8484957" y="5754323"/>
                </a:cubicBezTo>
                <a:cubicBezTo>
                  <a:pt x="8493952" y="5750836"/>
                  <a:pt x="8512678" y="5751772"/>
                  <a:pt x="8526570" y="5756403"/>
                </a:cubicBezTo>
                <a:cubicBezTo>
                  <a:pt x="8547615" y="5763418"/>
                  <a:pt x="8552431" y="5771514"/>
                  <a:pt x="8555441" y="5804926"/>
                </a:cubicBezTo>
                <a:cubicBezTo>
                  <a:pt x="8558589" y="5839873"/>
                  <a:pt x="8556606" y="5845030"/>
                  <a:pt x="8540022" y="5845030"/>
                </a:cubicBezTo>
                <a:cubicBezTo>
                  <a:pt x="8526246" y="5845030"/>
                  <a:pt x="8520990" y="5838673"/>
                  <a:pt x="8520990" y="5822012"/>
                </a:cubicBezTo>
                <a:close/>
                <a:moveTo>
                  <a:pt x="1091490" y="5817017"/>
                </a:moveTo>
                <a:cubicBezTo>
                  <a:pt x="1091490" y="5812088"/>
                  <a:pt x="1095776" y="5805405"/>
                  <a:pt x="1101015" y="5802168"/>
                </a:cubicBezTo>
                <a:cubicBezTo>
                  <a:pt x="1106254" y="5798930"/>
                  <a:pt x="1110540" y="5802963"/>
                  <a:pt x="1110540" y="5811130"/>
                </a:cubicBezTo>
                <a:cubicBezTo>
                  <a:pt x="1110540" y="5819298"/>
                  <a:pt x="1106254" y="5825980"/>
                  <a:pt x="1101015" y="5825980"/>
                </a:cubicBezTo>
                <a:cubicBezTo>
                  <a:pt x="1095776" y="5825980"/>
                  <a:pt x="1091490" y="5821947"/>
                  <a:pt x="1091490" y="5817017"/>
                </a:cubicBezTo>
                <a:close/>
                <a:moveTo>
                  <a:pt x="4281237" y="5792166"/>
                </a:moveTo>
                <a:cubicBezTo>
                  <a:pt x="4280617" y="5787189"/>
                  <a:pt x="4280617" y="5779903"/>
                  <a:pt x="4281237" y="5775974"/>
                </a:cubicBezTo>
                <a:cubicBezTo>
                  <a:pt x="4281857" y="5772045"/>
                  <a:pt x="4278079" y="5768830"/>
                  <a:pt x="4272840" y="5768830"/>
                </a:cubicBezTo>
                <a:cubicBezTo>
                  <a:pt x="4267602" y="5768830"/>
                  <a:pt x="4263315" y="5762044"/>
                  <a:pt x="4263315" y="5753749"/>
                </a:cubicBezTo>
                <a:cubicBezTo>
                  <a:pt x="4263315" y="5735458"/>
                  <a:pt x="4282019" y="5740209"/>
                  <a:pt x="4295758" y="5761991"/>
                </a:cubicBezTo>
                <a:cubicBezTo>
                  <a:pt x="4302939" y="5773375"/>
                  <a:pt x="4302461" y="5781119"/>
                  <a:pt x="4294057" y="5789523"/>
                </a:cubicBezTo>
                <a:cubicBezTo>
                  <a:pt x="4287627" y="5795953"/>
                  <a:pt x="4281858" y="5797143"/>
                  <a:pt x="4281237" y="5792166"/>
                </a:cubicBezTo>
                <a:close/>
                <a:moveTo>
                  <a:pt x="7432224" y="5791314"/>
                </a:moveTo>
                <a:cubicBezTo>
                  <a:pt x="7423335" y="5782425"/>
                  <a:pt x="7434077" y="5768830"/>
                  <a:pt x="7449990" y="5768830"/>
                </a:cubicBezTo>
                <a:cubicBezTo>
                  <a:pt x="7457539" y="5768830"/>
                  <a:pt x="7463715" y="5775259"/>
                  <a:pt x="7463715" y="5783118"/>
                </a:cubicBezTo>
                <a:cubicBezTo>
                  <a:pt x="7463715" y="5797464"/>
                  <a:pt x="7443608" y="5802698"/>
                  <a:pt x="7432224" y="5791314"/>
                </a:cubicBezTo>
                <a:close/>
                <a:moveTo>
                  <a:pt x="8911515" y="5769941"/>
                </a:moveTo>
                <a:cubicBezTo>
                  <a:pt x="8911515" y="5748888"/>
                  <a:pt x="8916603" y="5741503"/>
                  <a:pt x="8933306" y="5738310"/>
                </a:cubicBezTo>
                <a:cubicBezTo>
                  <a:pt x="8945291" y="5736019"/>
                  <a:pt x="8960293" y="5735877"/>
                  <a:pt x="8966643" y="5737994"/>
                </a:cubicBezTo>
                <a:cubicBezTo>
                  <a:pt x="8984949" y="5744096"/>
                  <a:pt x="8980052" y="5759306"/>
                  <a:pt x="8959782" y="5759306"/>
                </a:cubicBezTo>
                <a:cubicBezTo>
                  <a:pt x="8949657" y="5759306"/>
                  <a:pt x="8938653" y="5767878"/>
                  <a:pt x="8935327" y="5778356"/>
                </a:cubicBezTo>
                <a:cubicBezTo>
                  <a:pt x="8926346" y="5806652"/>
                  <a:pt x="8911515" y="5801411"/>
                  <a:pt x="8911515" y="5769941"/>
                </a:cubicBezTo>
                <a:close/>
                <a:moveTo>
                  <a:pt x="1053390" y="5754543"/>
                </a:moveTo>
                <a:cubicBezTo>
                  <a:pt x="1053390" y="5746684"/>
                  <a:pt x="1059819" y="5740255"/>
                  <a:pt x="1067678" y="5740255"/>
                </a:cubicBezTo>
                <a:cubicBezTo>
                  <a:pt x="1075536" y="5740255"/>
                  <a:pt x="1081965" y="5746684"/>
                  <a:pt x="1081965" y="5754543"/>
                </a:cubicBezTo>
                <a:cubicBezTo>
                  <a:pt x="1081965" y="5762401"/>
                  <a:pt x="1075536" y="5768830"/>
                  <a:pt x="1067678" y="5768830"/>
                </a:cubicBezTo>
                <a:cubicBezTo>
                  <a:pt x="1059819" y="5768830"/>
                  <a:pt x="1053390" y="5762401"/>
                  <a:pt x="1053390" y="5754543"/>
                </a:cubicBezTo>
                <a:close/>
                <a:moveTo>
                  <a:pt x="9594338" y="5734104"/>
                </a:moveTo>
                <a:cubicBezTo>
                  <a:pt x="9590737" y="5730502"/>
                  <a:pt x="9587790" y="5715717"/>
                  <a:pt x="9587790" y="5701248"/>
                </a:cubicBezTo>
                <a:cubicBezTo>
                  <a:pt x="9587790" y="5686779"/>
                  <a:pt x="9581361" y="5668512"/>
                  <a:pt x="9573502" y="5660654"/>
                </a:cubicBezTo>
                <a:cubicBezTo>
                  <a:pt x="9565644" y="5652795"/>
                  <a:pt x="9559215" y="5633201"/>
                  <a:pt x="9559215" y="5617111"/>
                </a:cubicBezTo>
                <a:cubicBezTo>
                  <a:pt x="9559215" y="5597456"/>
                  <a:pt x="9554527" y="5587855"/>
                  <a:pt x="9544927" y="5587855"/>
                </a:cubicBezTo>
                <a:cubicBezTo>
                  <a:pt x="9537069" y="5587855"/>
                  <a:pt x="9530706" y="5584641"/>
                  <a:pt x="9530786" y="5580711"/>
                </a:cubicBezTo>
                <a:cubicBezTo>
                  <a:pt x="9531119" y="5564173"/>
                  <a:pt x="9546903" y="5554359"/>
                  <a:pt x="9577046" y="5551943"/>
                </a:cubicBezTo>
                <a:cubicBezTo>
                  <a:pt x="9606378" y="5549591"/>
                  <a:pt x="9608617" y="5551243"/>
                  <a:pt x="9602868" y="5570993"/>
                </a:cubicBezTo>
                <a:cubicBezTo>
                  <a:pt x="9584543" y="5633943"/>
                  <a:pt x="9585231" y="5652490"/>
                  <a:pt x="9606300" y="5663766"/>
                </a:cubicBezTo>
                <a:cubicBezTo>
                  <a:pt x="9621996" y="5672166"/>
                  <a:pt x="9626291" y="5682002"/>
                  <a:pt x="9624065" y="5704436"/>
                </a:cubicBezTo>
                <a:cubicBezTo>
                  <a:pt x="9621191" y="5733383"/>
                  <a:pt x="9607391" y="5747156"/>
                  <a:pt x="9594338" y="5734104"/>
                </a:cubicBezTo>
                <a:close/>
                <a:moveTo>
                  <a:pt x="5730165" y="5678343"/>
                </a:moveTo>
                <a:cubicBezTo>
                  <a:pt x="5730165" y="5670484"/>
                  <a:pt x="5736595" y="5664055"/>
                  <a:pt x="5744453" y="5664055"/>
                </a:cubicBezTo>
                <a:cubicBezTo>
                  <a:pt x="5752311" y="5664055"/>
                  <a:pt x="5758740" y="5670484"/>
                  <a:pt x="5758740" y="5678343"/>
                </a:cubicBezTo>
                <a:cubicBezTo>
                  <a:pt x="5758740" y="5686201"/>
                  <a:pt x="5752311" y="5692630"/>
                  <a:pt x="5744453" y="5692630"/>
                </a:cubicBezTo>
                <a:cubicBezTo>
                  <a:pt x="5736595" y="5692630"/>
                  <a:pt x="5730165" y="5686201"/>
                  <a:pt x="5730165" y="5678343"/>
                </a:cubicBezTo>
                <a:close/>
                <a:moveTo>
                  <a:pt x="8940090" y="5669116"/>
                </a:moveTo>
                <a:cubicBezTo>
                  <a:pt x="8940090" y="5652129"/>
                  <a:pt x="8944055" y="5647125"/>
                  <a:pt x="8954377" y="5651086"/>
                </a:cubicBezTo>
                <a:cubicBezTo>
                  <a:pt x="8970676" y="5657340"/>
                  <a:pt x="8970661" y="5657294"/>
                  <a:pt x="8962884" y="5677564"/>
                </a:cubicBezTo>
                <a:cubicBezTo>
                  <a:pt x="8954028" y="5700639"/>
                  <a:pt x="8940090" y="5695474"/>
                  <a:pt x="8940090" y="5669116"/>
                </a:cubicBezTo>
                <a:close/>
                <a:moveTo>
                  <a:pt x="6917218" y="5634289"/>
                </a:moveTo>
                <a:cubicBezTo>
                  <a:pt x="6913944" y="5617918"/>
                  <a:pt x="6911265" y="5592201"/>
                  <a:pt x="6911265" y="5577139"/>
                </a:cubicBezTo>
                <a:cubicBezTo>
                  <a:pt x="6911265" y="5562078"/>
                  <a:pt x="6906979" y="5549755"/>
                  <a:pt x="6901740" y="5549755"/>
                </a:cubicBezTo>
                <a:cubicBezTo>
                  <a:pt x="6888845" y="5549755"/>
                  <a:pt x="6889569" y="5495365"/>
                  <a:pt x="6902570" y="5487330"/>
                </a:cubicBezTo>
                <a:cubicBezTo>
                  <a:pt x="6920869" y="5476021"/>
                  <a:pt x="6932000" y="5498722"/>
                  <a:pt x="6935935" y="5555376"/>
                </a:cubicBezTo>
                <a:cubicBezTo>
                  <a:pt x="6938047" y="5585776"/>
                  <a:pt x="6944075" y="5614951"/>
                  <a:pt x="6949332" y="5620207"/>
                </a:cubicBezTo>
                <a:cubicBezTo>
                  <a:pt x="6965595" y="5636470"/>
                  <a:pt x="6960372" y="5664055"/>
                  <a:pt x="6941031" y="5664055"/>
                </a:cubicBezTo>
                <a:cubicBezTo>
                  <a:pt x="6928648" y="5664055"/>
                  <a:pt x="6921346" y="5654927"/>
                  <a:pt x="6917218" y="5634289"/>
                </a:cubicBezTo>
                <a:close/>
                <a:moveTo>
                  <a:pt x="9130590" y="5649768"/>
                </a:moveTo>
                <a:cubicBezTo>
                  <a:pt x="9130590" y="5641909"/>
                  <a:pt x="9125839" y="5635480"/>
                  <a:pt x="9120032" y="5635480"/>
                </a:cubicBezTo>
                <a:cubicBezTo>
                  <a:pt x="9113437" y="5635480"/>
                  <a:pt x="9111792" y="5626248"/>
                  <a:pt x="9115650" y="5610875"/>
                </a:cubicBezTo>
                <a:cubicBezTo>
                  <a:pt x="9120506" y="5591530"/>
                  <a:pt x="9117876" y="5585238"/>
                  <a:pt x="9103350" y="5581439"/>
                </a:cubicBezTo>
                <a:cubicBezTo>
                  <a:pt x="9092132" y="5578506"/>
                  <a:pt x="9083356" y="5566262"/>
                  <a:pt x="9081009" y="5550270"/>
                </a:cubicBezTo>
                <a:cubicBezTo>
                  <a:pt x="9077870" y="5528886"/>
                  <a:pt x="9080295" y="5524756"/>
                  <a:pt x="9093898" y="5528313"/>
                </a:cubicBezTo>
                <a:cubicBezTo>
                  <a:pt x="9116594" y="5534248"/>
                  <a:pt x="9140494" y="5572708"/>
                  <a:pt x="9142902" y="5607170"/>
                </a:cubicBezTo>
                <a:cubicBezTo>
                  <a:pt x="9143988" y="5622720"/>
                  <a:pt x="9148092" y="5635451"/>
                  <a:pt x="9152021" y="5635462"/>
                </a:cubicBezTo>
                <a:cubicBezTo>
                  <a:pt x="9155950" y="5635471"/>
                  <a:pt x="9159165" y="5641909"/>
                  <a:pt x="9159165" y="5649768"/>
                </a:cubicBezTo>
                <a:cubicBezTo>
                  <a:pt x="9159165" y="5657626"/>
                  <a:pt x="9152736" y="5664055"/>
                  <a:pt x="9144877" y="5664055"/>
                </a:cubicBezTo>
                <a:cubicBezTo>
                  <a:pt x="9137020" y="5664055"/>
                  <a:pt x="9130590" y="5657626"/>
                  <a:pt x="9130590" y="5649768"/>
                </a:cubicBezTo>
                <a:close/>
                <a:moveTo>
                  <a:pt x="3215565" y="5630718"/>
                </a:moveTo>
                <a:cubicBezTo>
                  <a:pt x="3215565" y="5622859"/>
                  <a:pt x="3221994" y="5616430"/>
                  <a:pt x="3229853" y="5616430"/>
                </a:cubicBezTo>
                <a:cubicBezTo>
                  <a:pt x="3237711" y="5616430"/>
                  <a:pt x="3244140" y="5622859"/>
                  <a:pt x="3244140" y="5630718"/>
                </a:cubicBezTo>
                <a:cubicBezTo>
                  <a:pt x="3244140" y="5638576"/>
                  <a:pt x="3237711" y="5645005"/>
                  <a:pt x="3229853" y="5645005"/>
                </a:cubicBezTo>
                <a:cubicBezTo>
                  <a:pt x="3221994" y="5645005"/>
                  <a:pt x="3215565" y="5638576"/>
                  <a:pt x="3215565" y="5630718"/>
                </a:cubicBezTo>
                <a:close/>
                <a:moveTo>
                  <a:pt x="5664993" y="5626884"/>
                </a:moveTo>
                <a:cubicBezTo>
                  <a:pt x="5655073" y="5620753"/>
                  <a:pt x="5655892" y="5617729"/>
                  <a:pt x="5668818" y="5612769"/>
                </a:cubicBezTo>
                <a:cubicBezTo>
                  <a:pt x="5688435" y="5605241"/>
                  <a:pt x="5699212" y="5613094"/>
                  <a:pt x="5686588" y="5625717"/>
                </a:cubicBezTo>
                <a:cubicBezTo>
                  <a:pt x="5681655" y="5630651"/>
                  <a:pt x="5671937" y="5631176"/>
                  <a:pt x="5664993" y="5626884"/>
                </a:cubicBezTo>
                <a:close/>
                <a:moveTo>
                  <a:pt x="1693470" y="5605000"/>
                </a:moveTo>
                <a:cubicBezTo>
                  <a:pt x="1676678" y="5588208"/>
                  <a:pt x="1679500" y="5578330"/>
                  <a:pt x="1701090" y="5578330"/>
                </a:cubicBezTo>
                <a:cubicBezTo>
                  <a:pt x="1713790" y="5578330"/>
                  <a:pt x="1720140" y="5584680"/>
                  <a:pt x="1720140" y="5597380"/>
                </a:cubicBezTo>
                <a:cubicBezTo>
                  <a:pt x="1720140" y="5618971"/>
                  <a:pt x="1710263" y="5621793"/>
                  <a:pt x="1693470" y="5605000"/>
                </a:cubicBezTo>
                <a:close/>
                <a:moveTo>
                  <a:pt x="5617691" y="5606191"/>
                </a:moveTo>
                <a:cubicBezTo>
                  <a:pt x="5619568" y="5600559"/>
                  <a:pt x="5625176" y="5595952"/>
                  <a:pt x="5630153" y="5595952"/>
                </a:cubicBezTo>
                <a:cubicBezTo>
                  <a:pt x="5635130" y="5595952"/>
                  <a:pt x="5640737" y="5600559"/>
                  <a:pt x="5642615" y="5606191"/>
                </a:cubicBezTo>
                <a:cubicBezTo>
                  <a:pt x="5644492" y="5611822"/>
                  <a:pt x="5638884" y="5616430"/>
                  <a:pt x="5630153" y="5616430"/>
                </a:cubicBezTo>
                <a:cubicBezTo>
                  <a:pt x="5621422" y="5616430"/>
                  <a:pt x="5615814" y="5611822"/>
                  <a:pt x="5617691" y="5606191"/>
                </a:cubicBezTo>
                <a:close/>
                <a:moveTo>
                  <a:pt x="967665" y="5564043"/>
                </a:moveTo>
                <a:cubicBezTo>
                  <a:pt x="967665" y="5538043"/>
                  <a:pt x="976579" y="5533904"/>
                  <a:pt x="994335" y="5551660"/>
                </a:cubicBezTo>
                <a:cubicBezTo>
                  <a:pt x="1011863" y="5569188"/>
                  <a:pt x="1007933" y="5587855"/>
                  <a:pt x="986715" y="5587855"/>
                </a:cubicBezTo>
                <a:cubicBezTo>
                  <a:pt x="972745" y="5587855"/>
                  <a:pt x="967665" y="5581505"/>
                  <a:pt x="967665" y="5564043"/>
                </a:cubicBezTo>
                <a:close/>
                <a:moveTo>
                  <a:pt x="9735427" y="5540230"/>
                </a:moveTo>
                <a:cubicBezTo>
                  <a:pt x="9738665" y="5534991"/>
                  <a:pt x="9743205" y="5530705"/>
                  <a:pt x="9745514" y="5530705"/>
                </a:cubicBezTo>
                <a:cubicBezTo>
                  <a:pt x="9747825" y="5530705"/>
                  <a:pt x="9749715" y="5534991"/>
                  <a:pt x="9749715" y="5540230"/>
                </a:cubicBezTo>
                <a:cubicBezTo>
                  <a:pt x="9749715" y="5545469"/>
                  <a:pt x="9745175" y="5549755"/>
                  <a:pt x="9739628" y="5549755"/>
                </a:cubicBezTo>
                <a:cubicBezTo>
                  <a:pt x="9734080" y="5549755"/>
                  <a:pt x="9732190" y="5545469"/>
                  <a:pt x="9735427" y="5540230"/>
                </a:cubicBezTo>
                <a:close/>
                <a:moveTo>
                  <a:pt x="9526356" y="5533700"/>
                </a:moveTo>
                <a:cubicBezTo>
                  <a:pt x="9527601" y="5531418"/>
                  <a:pt x="9518359" y="5519290"/>
                  <a:pt x="9505817" y="5506748"/>
                </a:cubicBezTo>
                <a:cubicBezTo>
                  <a:pt x="9493276" y="5494207"/>
                  <a:pt x="9483512" y="5476250"/>
                  <a:pt x="9484120" y="5466844"/>
                </a:cubicBezTo>
                <a:cubicBezTo>
                  <a:pt x="9485148" y="5450931"/>
                  <a:pt x="9485527" y="5450901"/>
                  <a:pt x="9489581" y="5466412"/>
                </a:cubicBezTo>
                <a:cubicBezTo>
                  <a:pt x="9491976" y="5475580"/>
                  <a:pt x="9501695" y="5483081"/>
                  <a:pt x="9511178" y="5483081"/>
                </a:cubicBezTo>
                <a:cubicBezTo>
                  <a:pt x="9529276" y="5483081"/>
                  <a:pt x="9545363" y="5521003"/>
                  <a:pt x="9531816" y="5531732"/>
                </a:cubicBezTo>
                <a:cubicBezTo>
                  <a:pt x="9527568" y="5535097"/>
                  <a:pt x="9525110" y="5535982"/>
                  <a:pt x="9526356" y="5533700"/>
                </a:cubicBezTo>
                <a:close/>
                <a:moveTo>
                  <a:pt x="958140" y="5516980"/>
                </a:moveTo>
                <a:cubicBezTo>
                  <a:pt x="958140" y="5508813"/>
                  <a:pt x="962426" y="5502130"/>
                  <a:pt x="967665" y="5502130"/>
                </a:cubicBezTo>
                <a:cubicBezTo>
                  <a:pt x="972904" y="5502130"/>
                  <a:pt x="977190" y="5506164"/>
                  <a:pt x="977190" y="5511093"/>
                </a:cubicBezTo>
                <a:cubicBezTo>
                  <a:pt x="977190" y="5516023"/>
                  <a:pt x="972904" y="5522705"/>
                  <a:pt x="967665" y="5525943"/>
                </a:cubicBezTo>
                <a:cubicBezTo>
                  <a:pt x="962426" y="5529180"/>
                  <a:pt x="958140" y="5525147"/>
                  <a:pt x="958140" y="5516980"/>
                </a:cubicBezTo>
                <a:close/>
                <a:moveTo>
                  <a:pt x="1507273" y="5506194"/>
                </a:moveTo>
                <a:cubicBezTo>
                  <a:pt x="1497590" y="5492765"/>
                  <a:pt x="1491161" y="5480535"/>
                  <a:pt x="1492985" y="5479018"/>
                </a:cubicBezTo>
                <a:cubicBezTo>
                  <a:pt x="1494810" y="5477500"/>
                  <a:pt x="1512609" y="5478290"/>
                  <a:pt x="1532539" y="5480772"/>
                </a:cubicBezTo>
                <a:cubicBezTo>
                  <a:pt x="1562999" y="5484566"/>
                  <a:pt x="1568314" y="5488526"/>
                  <a:pt x="1565877" y="5505614"/>
                </a:cubicBezTo>
                <a:cubicBezTo>
                  <a:pt x="1561657" y="5535204"/>
                  <a:pt x="1528426" y="5535533"/>
                  <a:pt x="1507273" y="5506194"/>
                </a:cubicBezTo>
                <a:close/>
                <a:moveTo>
                  <a:pt x="9431159" y="5522040"/>
                </a:moveTo>
                <a:cubicBezTo>
                  <a:pt x="9424274" y="5510900"/>
                  <a:pt x="9434825" y="5483080"/>
                  <a:pt x="9445934" y="5483080"/>
                </a:cubicBezTo>
                <a:cubicBezTo>
                  <a:pt x="9450612" y="5483080"/>
                  <a:pt x="9454440" y="5493796"/>
                  <a:pt x="9454440" y="5506893"/>
                </a:cubicBezTo>
                <a:cubicBezTo>
                  <a:pt x="9454440" y="5530431"/>
                  <a:pt x="9441534" y="5538827"/>
                  <a:pt x="9431159" y="5522040"/>
                </a:cubicBezTo>
                <a:close/>
                <a:moveTo>
                  <a:pt x="3477880" y="5498822"/>
                </a:moveTo>
                <a:cubicBezTo>
                  <a:pt x="3464565" y="5489086"/>
                  <a:pt x="3463234" y="5484193"/>
                  <a:pt x="3472362" y="5478551"/>
                </a:cubicBezTo>
                <a:cubicBezTo>
                  <a:pt x="3483534" y="5471647"/>
                  <a:pt x="3500816" y="5487222"/>
                  <a:pt x="3501169" y="5504511"/>
                </a:cubicBezTo>
                <a:cubicBezTo>
                  <a:pt x="3501371" y="5514388"/>
                  <a:pt x="3498064" y="5513581"/>
                  <a:pt x="3477880" y="5498822"/>
                </a:cubicBezTo>
                <a:close/>
                <a:moveTo>
                  <a:pt x="6944603" y="5492605"/>
                </a:moveTo>
                <a:cubicBezTo>
                  <a:pt x="6947841" y="5487366"/>
                  <a:pt x="6952380" y="5483080"/>
                  <a:pt x="6954690" y="5483080"/>
                </a:cubicBezTo>
                <a:cubicBezTo>
                  <a:pt x="6957000" y="5483080"/>
                  <a:pt x="6958890" y="5487366"/>
                  <a:pt x="6958890" y="5492605"/>
                </a:cubicBezTo>
                <a:cubicBezTo>
                  <a:pt x="6958890" y="5497844"/>
                  <a:pt x="6954351" y="5502130"/>
                  <a:pt x="6948803" y="5502130"/>
                </a:cubicBezTo>
                <a:cubicBezTo>
                  <a:pt x="6943255" y="5502130"/>
                  <a:pt x="6941365" y="5497844"/>
                  <a:pt x="6944603" y="5492605"/>
                </a:cubicBezTo>
                <a:close/>
                <a:moveTo>
                  <a:pt x="6034457" y="5472606"/>
                </a:moveTo>
                <a:cubicBezTo>
                  <a:pt x="6026468" y="5457679"/>
                  <a:pt x="6017418" y="5453818"/>
                  <a:pt x="5998770" y="5457383"/>
                </a:cubicBezTo>
                <a:cubicBezTo>
                  <a:pt x="5982339" y="5460524"/>
                  <a:pt x="5969687" y="5456772"/>
                  <a:pt x="5961815" y="5446426"/>
                </a:cubicBezTo>
                <a:cubicBezTo>
                  <a:pt x="5945632" y="5425153"/>
                  <a:pt x="5946329" y="5416405"/>
                  <a:pt x="5964208" y="5416405"/>
                </a:cubicBezTo>
                <a:cubicBezTo>
                  <a:pt x="5991722" y="5416405"/>
                  <a:pt x="6009664" y="5386877"/>
                  <a:pt x="6014013" y="5334443"/>
                </a:cubicBezTo>
                <a:cubicBezTo>
                  <a:pt x="6016932" y="5299234"/>
                  <a:pt x="6022401" y="5283055"/>
                  <a:pt x="6031382" y="5283055"/>
                </a:cubicBezTo>
                <a:cubicBezTo>
                  <a:pt x="6046322" y="5283055"/>
                  <a:pt x="6047910" y="5290704"/>
                  <a:pt x="6044859" y="5347974"/>
                </a:cubicBezTo>
                <a:cubicBezTo>
                  <a:pt x="6043477" y="5373899"/>
                  <a:pt x="6047984" y="5395005"/>
                  <a:pt x="6057061" y="5405124"/>
                </a:cubicBezTo>
                <a:cubicBezTo>
                  <a:pt x="6074546" y="5424614"/>
                  <a:pt x="6074674" y="5492605"/>
                  <a:pt x="6057225" y="5492605"/>
                </a:cubicBezTo>
                <a:cubicBezTo>
                  <a:pt x="6050590" y="5492605"/>
                  <a:pt x="6040344" y="5483606"/>
                  <a:pt x="6034457" y="5472606"/>
                </a:cubicBezTo>
                <a:close/>
                <a:moveTo>
                  <a:pt x="1744872" y="5455993"/>
                </a:moveTo>
                <a:cubicBezTo>
                  <a:pt x="1741576" y="5450660"/>
                  <a:pt x="1743521" y="5443428"/>
                  <a:pt x="1749193" y="5439922"/>
                </a:cubicBezTo>
                <a:cubicBezTo>
                  <a:pt x="1763838" y="5430871"/>
                  <a:pt x="1773287" y="5443269"/>
                  <a:pt x="1761061" y="5455494"/>
                </a:cubicBezTo>
                <a:cubicBezTo>
                  <a:pt x="1754221" y="5462335"/>
                  <a:pt x="1748893" y="5462499"/>
                  <a:pt x="1744872" y="5455993"/>
                </a:cubicBezTo>
                <a:close/>
                <a:moveTo>
                  <a:pt x="6250215" y="5424378"/>
                </a:moveTo>
                <a:cubicBezTo>
                  <a:pt x="6242279" y="5413047"/>
                  <a:pt x="6238118" y="5400000"/>
                  <a:pt x="6240970" y="5395385"/>
                </a:cubicBezTo>
                <a:cubicBezTo>
                  <a:pt x="6243822" y="5390771"/>
                  <a:pt x="6241027" y="5380813"/>
                  <a:pt x="6234753" y="5373257"/>
                </a:cubicBezTo>
                <a:cubicBezTo>
                  <a:pt x="6228482" y="5365700"/>
                  <a:pt x="6225063" y="5344846"/>
                  <a:pt x="6227157" y="5326913"/>
                </a:cubicBezTo>
                <a:cubicBezTo>
                  <a:pt x="6230372" y="5299376"/>
                  <a:pt x="6226864" y="5291887"/>
                  <a:pt x="6204588" y="5278729"/>
                </a:cubicBezTo>
                <a:cubicBezTo>
                  <a:pt x="6181073" y="5264838"/>
                  <a:pt x="6179484" y="5260872"/>
                  <a:pt x="6189933" y="5242146"/>
                </a:cubicBezTo>
                <a:cubicBezTo>
                  <a:pt x="6196379" y="5230594"/>
                  <a:pt x="6202307" y="5219774"/>
                  <a:pt x="6203107" y="5218102"/>
                </a:cubicBezTo>
                <a:cubicBezTo>
                  <a:pt x="6203906" y="5216429"/>
                  <a:pt x="6213443" y="5220608"/>
                  <a:pt x="6224300" y="5227388"/>
                </a:cubicBezTo>
                <a:cubicBezTo>
                  <a:pt x="6239876" y="5237116"/>
                  <a:pt x="6246500" y="5237255"/>
                  <a:pt x="6255707" y="5228048"/>
                </a:cubicBezTo>
                <a:cubicBezTo>
                  <a:pt x="6262125" y="5221631"/>
                  <a:pt x="6275090" y="5216380"/>
                  <a:pt x="6284520" y="5216380"/>
                </a:cubicBezTo>
                <a:cubicBezTo>
                  <a:pt x="6311207" y="5216380"/>
                  <a:pt x="6305893" y="5252962"/>
                  <a:pt x="6277315" y="5265983"/>
                </a:cubicBezTo>
                <a:cubicBezTo>
                  <a:pt x="6256963" y="5275256"/>
                  <a:pt x="6253641" y="5282096"/>
                  <a:pt x="6257083" y="5307638"/>
                </a:cubicBezTo>
                <a:cubicBezTo>
                  <a:pt x="6262535" y="5348099"/>
                  <a:pt x="6270356" y="5359255"/>
                  <a:pt x="6293264" y="5359255"/>
                </a:cubicBezTo>
                <a:cubicBezTo>
                  <a:pt x="6303742" y="5359255"/>
                  <a:pt x="6309666" y="5354969"/>
                  <a:pt x="6306428" y="5349730"/>
                </a:cubicBezTo>
                <a:cubicBezTo>
                  <a:pt x="6303190" y="5344491"/>
                  <a:pt x="6309584" y="5340205"/>
                  <a:pt x="6320637" y="5340205"/>
                </a:cubicBezTo>
                <a:cubicBezTo>
                  <a:pt x="6338520" y="5340205"/>
                  <a:pt x="6340318" y="5344663"/>
                  <a:pt x="6336968" y="5380686"/>
                </a:cubicBezTo>
                <a:cubicBezTo>
                  <a:pt x="6334123" y="5411279"/>
                  <a:pt x="6328770" y="5421975"/>
                  <a:pt x="6315053" y="5424473"/>
                </a:cubicBezTo>
                <a:cubicBezTo>
                  <a:pt x="6305071" y="5426292"/>
                  <a:pt x="6292831" y="5431650"/>
                  <a:pt x="6287854" y="5436379"/>
                </a:cubicBezTo>
                <a:cubicBezTo>
                  <a:pt x="6274073" y="5449478"/>
                  <a:pt x="6265991" y="5446901"/>
                  <a:pt x="6250215" y="5424378"/>
                </a:cubicBezTo>
                <a:close/>
                <a:moveTo>
                  <a:pt x="879041" y="5396329"/>
                </a:moveTo>
                <a:cubicBezTo>
                  <a:pt x="859111" y="5375168"/>
                  <a:pt x="833596" y="5339953"/>
                  <a:pt x="822341" y="5318073"/>
                </a:cubicBezTo>
                <a:cubicBezTo>
                  <a:pt x="811087" y="5296194"/>
                  <a:pt x="794175" y="5272692"/>
                  <a:pt x="784759" y="5265846"/>
                </a:cubicBezTo>
                <a:cubicBezTo>
                  <a:pt x="775344" y="5259001"/>
                  <a:pt x="767640" y="5243436"/>
                  <a:pt x="767640" y="5231258"/>
                </a:cubicBezTo>
                <a:cubicBezTo>
                  <a:pt x="767640" y="5217146"/>
                  <a:pt x="755549" y="5199894"/>
                  <a:pt x="734303" y="5183688"/>
                </a:cubicBezTo>
                <a:cubicBezTo>
                  <a:pt x="715822" y="5169593"/>
                  <a:pt x="700965" y="5149785"/>
                  <a:pt x="700965" y="5139241"/>
                </a:cubicBezTo>
                <a:cubicBezTo>
                  <a:pt x="700965" y="5128780"/>
                  <a:pt x="690249" y="5110289"/>
                  <a:pt x="677153" y="5098152"/>
                </a:cubicBezTo>
                <a:cubicBezTo>
                  <a:pt x="664056" y="5086014"/>
                  <a:pt x="653340" y="5071159"/>
                  <a:pt x="653340" y="5065140"/>
                </a:cubicBezTo>
                <a:cubicBezTo>
                  <a:pt x="653340" y="5059121"/>
                  <a:pt x="647982" y="5045123"/>
                  <a:pt x="641434" y="5034031"/>
                </a:cubicBezTo>
                <a:cubicBezTo>
                  <a:pt x="631909" y="5017899"/>
                  <a:pt x="631909" y="5013004"/>
                  <a:pt x="641434" y="5009554"/>
                </a:cubicBezTo>
                <a:cubicBezTo>
                  <a:pt x="655613" y="5004419"/>
                  <a:pt x="657410" y="4962845"/>
                  <a:pt x="643815" y="4954443"/>
                </a:cubicBezTo>
                <a:cubicBezTo>
                  <a:pt x="638576" y="4951205"/>
                  <a:pt x="634290" y="4937692"/>
                  <a:pt x="634290" y="4924414"/>
                </a:cubicBezTo>
                <a:cubicBezTo>
                  <a:pt x="634290" y="4908411"/>
                  <a:pt x="627969" y="4898619"/>
                  <a:pt x="615540" y="4895368"/>
                </a:cubicBezTo>
                <a:cubicBezTo>
                  <a:pt x="599321" y="4891127"/>
                  <a:pt x="597071" y="4883124"/>
                  <a:pt x="598872" y="4836073"/>
                </a:cubicBezTo>
                <a:cubicBezTo>
                  <a:pt x="600861" y="4784081"/>
                  <a:pt x="599337" y="4780198"/>
                  <a:pt x="564372" y="4748138"/>
                </a:cubicBezTo>
                <a:cubicBezTo>
                  <a:pt x="538047" y="4724001"/>
                  <a:pt x="528701" y="4708365"/>
                  <a:pt x="531034" y="4692365"/>
                </a:cubicBezTo>
                <a:cubicBezTo>
                  <a:pt x="534317" y="4669863"/>
                  <a:pt x="578143" y="4637344"/>
                  <a:pt x="606930" y="4636051"/>
                </a:cubicBezTo>
                <a:cubicBezTo>
                  <a:pt x="615456" y="4635668"/>
                  <a:pt x="626879" y="4629997"/>
                  <a:pt x="632313" y="4623449"/>
                </a:cubicBezTo>
                <a:cubicBezTo>
                  <a:pt x="646575" y="4606263"/>
                  <a:pt x="621086" y="4549657"/>
                  <a:pt x="599031" y="4549537"/>
                </a:cubicBezTo>
                <a:cubicBezTo>
                  <a:pt x="589610" y="4549489"/>
                  <a:pt x="566901" y="4532382"/>
                  <a:pt x="548565" y="4511530"/>
                </a:cubicBezTo>
                <a:cubicBezTo>
                  <a:pt x="523092" y="4482560"/>
                  <a:pt x="508184" y="4473595"/>
                  <a:pt x="485367" y="4473524"/>
                </a:cubicBezTo>
                <a:cubicBezTo>
                  <a:pt x="463946" y="4473457"/>
                  <a:pt x="451016" y="4466577"/>
                  <a:pt x="439619" y="4449184"/>
                </a:cubicBezTo>
                <a:cubicBezTo>
                  <a:pt x="417447" y="4415345"/>
                  <a:pt x="428094" y="4387705"/>
                  <a:pt x="463300" y="4387705"/>
                </a:cubicBezTo>
                <a:cubicBezTo>
                  <a:pt x="485644" y="4387705"/>
                  <a:pt x="492323" y="4382601"/>
                  <a:pt x="497574" y="4361511"/>
                </a:cubicBezTo>
                <a:cubicBezTo>
                  <a:pt x="503850" y="4336304"/>
                  <a:pt x="525398" y="4312440"/>
                  <a:pt x="542454" y="4311808"/>
                </a:cubicBezTo>
                <a:cubicBezTo>
                  <a:pt x="546951" y="4311641"/>
                  <a:pt x="548177" y="4321279"/>
                  <a:pt x="545179" y="4333224"/>
                </a:cubicBezTo>
                <a:cubicBezTo>
                  <a:pt x="531689" y="4386972"/>
                  <a:pt x="570606" y="4424241"/>
                  <a:pt x="606398" y="4391850"/>
                </a:cubicBezTo>
                <a:cubicBezTo>
                  <a:pt x="628766" y="4371607"/>
                  <a:pt x="629485" y="4356138"/>
                  <a:pt x="609477" y="4325602"/>
                </a:cubicBezTo>
                <a:cubicBezTo>
                  <a:pt x="594703" y="4303054"/>
                  <a:pt x="595078" y="4301931"/>
                  <a:pt x="620644" y="4292211"/>
                </a:cubicBezTo>
                <a:cubicBezTo>
                  <a:pt x="653049" y="4279891"/>
                  <a:pt x="672390" y="4286199"/>
                  <a:pt x="672390" y="4309087"/>
                </a:cubicBezTo>
                <a:cubicBezTo>
                  <a:pt x="672390" y="4318563"/>
                  <a:pt x="679191" y="4336027"/>
                  <a:pt x="687504" y="4347895"/>
                </a:cubicBezTo>
                <a:cubicBezTo>
                  <a:pt x="699478" y="4364990"/>
                  <a:pt x="700225" y="4372357"/>
                  <a:pt x="691101" y="4383352"/>
                </a:cubicBezTo>
                <a:cubicBezTo>
                  <a:pt x="684766" y="4390985"/>
                  <a:pt x="674137" y="4397230"/>
                  <a:pt x="667480" y="4397230"/>
                </a:cubicBezTo>
                <a:cubicBezTo>
                  <a:pt x="660824" y="4397230"/>
                  <a:pt x="653049" y="4403300"/>
                  <a:pt x="650202" y="4410718"/>
                </a:cubicBezTo>
                <a:cubicBezTo>
                  <a:pt x="643701" y="4427662"/>
                  <a:pt x="653538" y="4532062"/>
                  <a:pt x="662842" y="4544868"/>
                </a:cubicBezTo>
                <a:cubicBezTo>
                  <a:pt x="666649" y="4550107"/>
                  <a:pt x="672579" y="4566180"/>
                  <a:pt x="676021" y="4580586"/>
                </a:cubicBezTo>
                <a:cubicBezTo>
                  <a:pt x="679462" y="4594993"/>
                  <a:pt x="686483" y="4606780"/>
                  <a:pt x="691621" y="4606780"/>
                </a:cubicBezTo>
                <a:cubicBezTo>
                  <a:pt x="706919" y="4606780"/>
                  <a:pt x="702663" y="4688763"/>
                  <a:pt x="686678" y="4702030"/>
                </a:cubicBezTo>
                <a:cubicBezTo>
                  <a:pt x="665399" y="4719690"/>
                  <a:pt x="668630" y="4755975"/>
                  <a:pt x="692027" y="4762094"/>
                </a:cubicBezTo>
                <a:cubicBezTo>
                  <a:pt x="702827" y="4764918"/>
                  <a:pt x="710892" y="4772919"/>
                  <a:pt x="709949" y="4779873"/>
                </a:cubicBezTo>
                <a:cubicBezTo>
                  <a:pt x="706161" y="4807788"/>
                  <a:pt x="711490" y="4816330"/>
                  <a:pt x="732693" y="4816330"/>
                </a:cubicBezTo>
                <a:cubicBezTo>
                  <a:pt x="761099" y="4816330"/>
                  <a:pt x="781907" y="4853290"/>
                  <a:pt x="773148" y="4888189"/>
                </a:cubicBezTo>
                <a:cubicBezTo>
                  <a:pt x="768189" y="4907947"/>
                  <a:pt x="771211" y="4917050"/>
                  <a:pt x="786219" y="4927562"/>
                </a:cubicBezTo>
                <a:cubicBezTo>
                  <a:pt x="809182" y="4943646"/>
                  <a:pt x="811621" y="4964436"/>
                  <a:pt x="791453" y="4972175"/>
                </a:cubicBezTo>
                <a:cubicBezTo>
                  <a:pt x="771021" y="4980015"/>
                  <a:pt x="773814" y="5019895"/>
                  <a:pt x="796215" y="5040168"/>
                </a:cubicBezTo>
                <a:cubicBezTo>
                  <a:pt x="806693" y="5049650"/>
                  <a:pt x="815265" y="5067459"/>
                  <a:pt x="815265" y="5079744"/>
                </a:cubicBezTo>
                <a:cubicBezTo>
                  <a:pt x="815265" y="5097293"/>
                  <a:pt x="810098" y="5102080"/>
                  <a:pt x="791154" y="5102080"/>
                </a:cubicBezTo>
                <a:cubicBezTo>
                  <a:pt x="766110" y="5102080"/>
                  <a:pt x="745632" y="5131257"/>
                  <a:pt x="765926" y="5138022"/>
                </a:cubicBezTo>
                <a:cubicBezTo>
                  <a:pt x="772108" y="5140082"/>
                  <a:pt x="777165" y="5154641"/>
                  <a:pt x="777165" y="5170377"/>
                </a:cubicBezTo>
                <a:cubicBezTo>
                  <a:pt x="777165" y="5193258"/>
                  <a:pt x="782746" y="5201092"/>
                  <a:pt x="805043" y="5209508"/>
                </a:cubicBezTo>
                <a:cubicBezTo>
                  <a:pt x="831900" y="5219645"/>
                  <a:pt x="853365" y="5250251"/>
                  <a:pt x="853365" y="5278406"/>
                </a:cubicBezTo>
                <a:cubicBezTo>
                  <a:pt x="853365" y="5285833"/>
                  <a:pt x="861938" y="5296498"/>
                  <a:pt x="872415" y="5302105"/>
                </a:cubicBezTo>
                <a:cubicBezTo>
                  <a:pt x="882893" y="5307712"/>
                  <a:pt x="891465" y="5321008"/>
                  <a:pt x="891465" y="5331651"/>
                </a:cubicBezTo>
                <a:cubicBezTo>
                  <a:pt x="891465" y="5342293"/>
                  <a:pt x="902181" y="5365050"/>
                  <a:pt x="915278" y="5382221"/>
                </a:cubicBezTo>
                <a:cubicBezTo>
                  <a:pt x="962866" y="5444612"/>
                  <a:pt x="934804" y="5455537"/>
                  <a:pt x="879041" y="5396329"/>
                </a:cubicBezTo>
                <a:close/>
                <a:moveTo>
                  <a:pt x="723758" y="4953664"/>
                </a:moveTo>
                <a:cubicBezTo>
                  <a:pt x="739702" y="4912116"/>
                  <a:pt x="723211" y="4873480"/>
                  <a:pt x="689535" y="4873480"/>
                </a:cubicBezTo>
                <a:cubicBezTo>
                  <a:pt x="676369" y="4873480"/>
                  <a:pt x="672390" y="4881036"/>
                  <a:pt x="672390" y="4906039"/>
                </a:cubicBezTo>
                <a:cubicBezTo>
                  <a:pt x="672390" y="4950374"/>
                  <a:pt x="680757" y="4968730"/>
                  <a:pt x="700965" y="4968730"/>
                </a:cubicBezTo>
                <a:cubicBezTo>
                  <a:pt x="710322" y="4968730"/>
                  <a:pt x="720579" y="4961950"/>
                  <a:pt x="723758" y="4953664"/>
                </a:cubicBezTo>
                <a:close/>
                <a:moveTo>
                  <a:pt x="9042484" y="5399666"/>
                </a:moveTo>
                <a:cubicBezTo>
                  <a:pt x="9022855" y="5395300"/>
                  <a:pt x="9019740" y="5359255"/>
                  <a:pt x="9038992" y="5359255"/>
                </a:cubicBezTo>
                <a:cubicBezTo>
                  <a:pt x="9046239" y="5359255"/>
                  <a:pt x="9054642" y="5368712"/>
                  <a:pt x="9057664" y="5380271"/>
                </a:cubicBezTo>
                <a:cubicBezTo>
                  <a:pt x="9064057" y="5404719"/>
                  <a:pt x="9064227" y="5404502"/>
                  <a:pt x="9042484" y="5399666"/>
                </a:cubicBezTo>
                <a:close/>
                <a:moveTo>
                  <a:pt x="5892090" y="5335144"/>
                </a:moveTo>
                <a:cubicBezTo>
                  <a:pt x="5892090" y="5315243"/>
                  <a:pt x="5920604" y="5305721"/>
                  <a:pt x="5931006" y="5322149"/>
                </a:cubicBezTo>
                <a:cubicBezTo>
                  <a:pt x="5944575" y="5343579"/>
                  <a:pt x="5941207" y="5349730"/>
                  <a:pt x="5915903" y="5349730"/>
                </a:cubicBezTo>
                <a:cubicBezTo>
                  <a:pt x="5900869" y="5349730"/>
                  <a:pt x="5892090" y="5344353"/>
                  <a:pt x="5892090" y="5335144"/>
                </a:cubicBezTo>
                <a:close/>
                <a:moveTo>
                  <a:pt x="9694748" y="5328894"/>
                </a:moveTo>
                <a:cubicBezTo>
                  <a:pt x="9700634" y="5311233"/>
                  <a:pt x="9721140" y="5308304"/>
                  <a:pt x="9721140" y="5325124"/>
                </a:cubicBezTo>
                <a:cubicBezTo>
                  <a:pt x="9721140" y="5333419"/>
                  <a:pt x="9714353" y="5340205"/>
                  <a:pt x="9706059" y="5340205"/>
                </a:cubicBezTo>
                <a:cubicBezTo>
                  <a:pt x="9697763" y="5340205"/>
                  <a:pt x="9692674" y="5335115"/>
                  <a:pt x="9694748" y="5328894"/>
                </a:cubicBezTo>
                <a:close/>
                <a:moveTo>
                  <a:pt x="9442534" y="5324114"/>
                </a:moveTo>
                <a:cubicBezTo>
                  <a:pt x="9422203" y="5318802"/>
                  <a:pt x="9420224" y="5292580"/>
                  <a:pt x="9440152" y="5292580"/>
                </a:cubicBezTo>
                <a:cubicBezTo>
                  <a:pt x="9448011" y="5292580"/>
                  <a:pt x="9454440" y="5299263"/>
                  <a:pt x="9454440" y="5307430"/>
                </a:cubicBezTo>
                <a:cubicBezTo>
                  <a:pt x="9454440" y="5315597"/>
                  <a:pt x="9458726" y="5319630"/>
                  <a:pt x="9463965" y="5316393"/>
                </a:cubicBezTo>
                <a:cubicBezTo>
                  <a:pt x="9469204" y="5313155"/>
                  <a:pt x="9473490" y="5315045"/>
                  <a:pt x="9473490" y="5320593"/>
                </a:cubicBezTo>
                <a:cubicBezTo>
                  <a:pt x="9473490" y="5331058"/>
                  <a:pt x="9470434" y="5331406"/>
                  <a:pt x="9442534" y="5324114"/>
                </a:cubicBezTo>
                <a:close/>
                <a:moveTo>
                  <a:pt x="9821248" y="5321000"/>
                </a:moveTo>
                <a:cubicBezTo>
                  <a:pt x="9824539" y="5315676"/>
                  <a:pt x="9831221" y="5313785"/>
                  <a:pt x="9836098" y="5316800"/>
                </a:cubicBezTo>
                <a:cubicBezTo>
                  <a:pt x="9849309" y="5324965"/>
                  <a:pt x="9846845" y="5330680"/>
                  <a:pt x="9830115" y="5330680"/>
                </a:cubicBezTo>
                <a:cubicBezTo>
                  <a:pt x="9821948" y="5330680"/>
                  <a:pt x="9817958" y="5326324"/>
                  <a:pt x="9821248" y="5321000"/>
                </a:cubicBezTo>
                <a:close/>
                <a:moveTo>
                  <a:pt x="1605840" y="5249718"/>
                </a:moveTo>
                <a:cubicBezTo>
                  <a:pt x="1605840" y="5241859"/>
                  <a:pt x="1612270" y="5235430"/>
                  <a:pt x="1620128" y="5235430"/>
                </a:cubicBezTo>
                <a:cubicBezTo>
                  <a:pt x="1627986" y="5235430"/>
                  <a:pt x="1634415" y="5241859"/>
                  <a:pt x="1634415" y="5249718"/>
                </a:cubicBezTo>
                <a:cubicBezTo>
                  <a:pt x="1634415" y="5257576"/>
                  <a:pt x="1627986" y="5264005"/>
                  <a:pt x="1620128" y="5264005"/>
                </a:cubicBezTo>
                <a:cubicBezTo>
                  <a:pt x="1612270" y="5264005"/>
                  <a:pt x="1605840" y="5257576"/>
                  <a:pt x="1605840" y="5249718"/>
                </a:cubicBezTo>
                <a:close/>
                <a:moveTo>
                  <a:pt x="9816389" y="5212411"/>
                </a:moveTo>
                <a:cubicBezTo>
                  <a:pt x="9816389" y="5199751"/>
                  <a:pt x="9812716" y="5187964"/>
                  <a:pt x="9808227" y="5186217"/>
                </a:cubicBezTo>
                <a:cubicBezTo>
                  <a:pt x="9797045" y="5181869"/>
                  <a:pt x="9784667" y="5063980"/>
                  <a:pt x="9795390" y="5063980"/>
                </a:cubicBezTo>
                <a:cubicBezTo>
                  <a:pt x="9818840" y="5063980"/>
                  <a:pt x="9836676" y="5103608"/>
                  <a:pt x="9842043" y="5167632"/>
                </a:cubicBezTo>
                <a:cubicBezTo>
                  <a:pt x="9846979" y="5226507"/>
                  <a:pt x="9845665" y="5235430"/>
                  <a:pt x="9832058" y="5235430"/>
                </a:cubicBezTo>
                <a:cubicBezTo>
                  <a:pt x="9821839" y="5235430"/>
                  <a:pt x="9816389" y="5227425"/>
                  <a:pt x="9816389" y="5212411"/>
                </a:cubicBezTo>
                <a:close/>
                <a:moveTo>
                  <a:pt x="9656584" y="5182503"/>
                </a:moveTo>
                <a:cubicBezTo>
                  <a:pt x="9626876" y="5161694"/>
                  <a:pt x="9628459" y="5130655"/>
                  <a:pt x="9659227" y="5130655"/>
                </a:cubicBezTo>
                <a:cubicBezTo>
                  <a:pt x="9676351" y="5130655"/>
                  <a:pt x="9683040" y="5135787"/>
                  <a:pt x="9683040" y="5148926"/>
                </a:cubicBezTo>
                <a:cubicBezTo>
                  <a:pt x="9683040" y="5158975"/>
                  <a:pt x="9685641" y="5173977"/>
                  <a:pt x="9688821" y="5182264"/>
                </a:cubicBezTo>
                <a:cubicBezTo>
                  <a:pt x="9696162" y="5201395"/>
                  <a:pt x="9683689" y="5201487"/>
                  <a:pt x="9656584" y="5182503"/>
                </a:cubicBezTo>
                <a:close/>
                <a:moveTo>
                  <a:pt x="6342146" y="5105297"/>
                </a:moveTo>
                <a:cubicBezTo>
                  <a:pt x="6325310" y="5098504"/>
                  <a:pt x="6327300" y="5063980"/>
                  <a:pt x="6344528" y="5063980"/>
                </a:cubicBezTo>
                <a:cubicBezTo>
                  <a:pt x="6353418" y="5063980"/>
                  <a:pt x="6358815" y="5072976"/>
                  <a:pt x="6358815" y="5087793"/>
                </a:cubicBezTo>
                <a:cubicBezTo>
                  <a:pt x="6358815" y="5100889"/>
                  <a:pt x="6357744" y="5111267"/>
                  <a:pt x="6356434" y="5110853"/>
                </a:cubicBezTo>
                <a:cubicBezTo>
                  <a:pt x="6355125" y="5110440"/>
                  <a:pt x="6348695" y="5107939"/>
                  <a:pt x="6342146" y="5105297"/>
                </a:cubicBezTo>
                <a:close/>
                <a:moveTo>
                  <a:pt x="519990" y="4249593"/>
                </a:moveTo>
                <a:cubicBezTo>
                  <a:pt x="513468" y="4241735"/>
                  <a:pt x="502228" y="4235305"/>
                  <a:pt x="495011" y="4235305"/>
                </a:cubicBezTo>
                <a:cubicBezTo>
                  <a:pt x="479985" y="4235305"/>
                  <a:pt x="477208" y="4210748"/>
                  <a:pt x="491253" y="4202068"/>
                </a:cubicBezTo>
                <a:cubicBezTo>
                  <a:pt x="496403" y="4198885"/>
                  <a:pt x="515691" y="4199109"/>
                  <a:pt x="534116" y="4202566"/>
                </a:cubicBezTo>
                <a:cubicBezTo>
                  <a:pt x="563250" y="4208031"/>
                  <a:pt x="567615" y="4212436"/>
                  <a:pt x="567615" y="4236365"/>
                </a:cubicBezTo>
                <a:cubicBezTo>
                  <a:pt x="567615" y="4256932"/>
                  <a:pt x="563099" y="4263880"/>
                  <a:pt x="549731" y="4263880"/>
                </a:cubicBezTo>
                <a:cubicBezTo>
                  <a:pt x="539895" y="4263880"/>
                  <a:pt x="526512" y="4257451"/>
                  <a:pt x="519990" y="4249593"/>
                </a:cubicBezTo>
                <a:close/>
                <a:moveTo>
                  <a:pt x="396165" y="4239769"/>
                </a:moveTo>
                <a:cubicBezTo>
                  <a:pt x="396165" y="4219151"/>
                  <a:pt x="416859" y="4213731"/>
                  <a:pt x="448969" y="4225938"/>
                </a:cubicBezTo>
                <a:cubicBezTo>
                  <a:pt x="470906" y="4234279"/>
                  <a:pt x="473652" y="4238189"/>
                  <a:pt x="462517" y="4245231"/>
                </a:cubicBezTo>
                <a:cubicBezTo>
                  <a:pt x="439473" y="4259806"/>
                  <a:pt x="396165" y="4256241"/>
                  <a:pt x="396165" y="4239769"/>
                </a:cubicBezTo>
                <a:close/>
                <a:moveTo>
                  <a:pt x="9626489" y="4236425"/>
                </a:moveTo>
                <a:cubicBezTo>
                  <a:pt x="9621054" y="4226269"/>
                  <a:pt x="9613777" y="4181143"/>
                  <a:pt x="9610318" y="4136145"/>
                </a:cubicBezTo>
                <a:cubicBezTo>
                  <a:pt x="9605172" y="4069195"/>
                  <a:pt x="9606464" y="4054330"/>
                  <a:pt x="9617430" y="4054330"/>
                </a:cubicBezTo>
                <a:cubicBezTo>
                  <a:pt x="9643732" y="4054330"/>
                  <a:pt x="9655472" y="4091732"/>
                  <a:pt x="9653597" y="4169540"/>
                </a:cubicBezTo>
                <a:cubicBezTo>
                  <a:pt x="9651706" y="4248034"/>
                  <a:pt x="9643516" y="4268240"/>
                  <a:pt x="9626489" y="4236425"/>
                </a:cubicBezTo>
                <a:close/>
                <a:moveTo>
                  <a:pt x="9810688" y="4227832"/>
                </a:moveTo>
                <a:cubicBezTo>
                  <a:pt x="9800727" y="4218845"/>
                  <a:pt x="9787219" y="4211064"/>
                  <a:pt x="9780670" y="4210540"/>
                </a:cubicBezTo>
                <a:cubicBezTo>
                  <a:pt x="9774122" y="4210016"/>
                  <a:pt x="9762336" y="4208945"/>
                  <a:pt x="9754477" y="4208159"/>
                </a:cubicBezTo>
                <a:cubicBezTo>
                  <a:pt x="9745968" y="4207308"/>
                  <a:pt x="9740190" y="4197099"/>
                  <a:pt x="9740190" y="4182917"/>
                </a:cubicBezTo>
                <a:cubicBezTo>
                  <a:pt x="9740190" y="4169821"/>
                  <a:pt x="9735903" y="4159105"/>
                  <a:pt x="9730665" y="4159105"/>
                </a:cubicBezTo>
                <a:cubicBezTo>
                  <a:pt x="9725426" y="4159105"/>
                  <a:pt x="9721140" y="4150786"/>
                  <a:pt x="9721140" y="4140617"/>
                </a:cubicBezTo>
                <a:cubicBezTo>
                  <a:pt x="9721140" y="4130449"/>
                  <a:pt x="9725426" y="4119480"/>
                  <a:pt x="9730665" y="4116242"/>
                </a:cubicBezTo>
                <a:cubicBezTo>
                  <a:pt x="9743722" y="4108173"/>
                  <a:pt x="9742756" y="4054330"/>
                  <a:pt x="9729554" y="4054330"/>
                </a:cubicBezTo>
                <a:cubicBezTo>
                  <a:pt x="9723608" y="4054330"/>
                  <a:pt x="9721114" y="4045931"/>
                  <a:pt x="9723899" y="4035280"/>
                </a:cubicBezTo>
                <a:cubicBezTo>
                  <a:pt x="9726639" y="4024803"/>
                  <a:pt x="9724997" y="4016230"/>
                  <a:pt x="9720248" y="4016230"/>
                </a:cubicBezTo>
                <a:cubicBezTo>
                  <a:pt x="9715500" y="4016230"/>
                  <a:pt x="9711615" y="3992156"/>
                  <a:pt x="9711615" y="3962732"/>
                </a:cubicBezTo>
                <a:cubicBezTo>
                  <a:pt x="9711615" y="3912589"/>
                  <a:pt x="9712907" y="3909571"/>
                  <a:pt x="9732205" y="3914618"/>
                </a:cubicBezTo>
                <a:cubicBezTo>
                  <a:pt x="9777073" y="3926351"/>
                  <a:pt x="9806161" y="3880815"/>
                  <a:pt x="9774207" y="3848862"/>
                </a:cubicBezTo>
                <a:cubicBezTo>
                  <a:pt x="9756985" y="3831640"/>
                  <a:pt x="9750286" y="3831785"/>
                  <a:pt x="9730366" y="3849814"/>
                </a:cubicBezTo>
                <a:cubicBezTo>
                  <a:pt x="9708531" y="3869574"/>
                  <a:pt x="9679435" y="3857367"/>
                  <a:pt x="9628271" y="3806981"/>
                </a:cubicBezTo>
                <a:cubicBezTo>
                  <a:pt x="9602347" y="3781450"/>
                  <a:pt x="9587790" y="3758660"/>
                  <a:pt x="9587790" y="3743603"/>
                </a:cubicBezTo>
                <a:cubicBezTo>
                  <a:pt x="9587790" y="3721892"/>
                  <a:pt x="9590343" y="3720571"/>
                  <a:pt x="9621127" y="3726347"/>
                </a:cubicBezTo>
                <a:cubicBezTo>
                  <a:pt x="9642979" y="3730446"/>
                  <a:pt x="9654465" y="3728954"/>
                  <a:pt x="9654465" y="3722016"/>
                </a:cubicBezTo>
                <a:cubicBezTo>
                  <a:pt x="9654465" y="3704477"/>
                  <a:pt x="9684411" y="3710096"/>
                  <a:pt x="9702579" y="3731045"/>
                </a:cubicBezTo>
                <a:cubicBezTo>
                  <a:pt x="9717320" y="3748041"/>
                  <a:pt x="9722237" y="3749006"/>
                  <a:pt x="9739415" y="3738279"/>
                </a:cubicBezTo>
                <a:cubicBezTo>
                  <a:pt x="9750319" y="3731469"/>
                  <a:pt x="9759240" y="3720418"/>
                  <a:pt x="9759240" y="3713720"/>
                </a:cubicBezTo>
                <a:cubicBezTo>
                  <a:pt x="9759240" y="3705268"/>
                  <a:pt x="9767253" y="3703458"/>
                  <a:pt x="9785433" y="3707803"/>
                </a:cubicBezTo>
                <a:cubicBezTo>
                  <a:pt x="9824045" y="3717032"/>
                  <a:pt x="9825914" y="3719170"/>
                  <a:pt x="9825914" y="3754061"/>
                </a:cubicBezTo>
                <a:cubicBezTo>
                  <a:pt x="9825914" y="3771651"/>
                  <a:pt x="9830972" y="3787729"/>
                  <a:pt x="9837153" y="3789789"/>
                </a:cubicBezTo>
                <a:cubicBezTo>
                  <a:pt x="9844486" y="3792234"/>
                  <a:pt x="9845616" y="3799957"/>
                  <a:pt x="9840404" y="3812014"/>
                </a:cubicBezTo>
                <a:cubicBezTo>
                  <a:pt x="9836010" y="3822178"/>
                  <a:pt x="9833187" y="3833982"/>
                  <a:pt x="9834131" y="3838246"/>
                </a:cubicBezTo>
                <a:cubicBezTo>
                  <a:pt x="9835074" y="3842510"/>
                  <a:pt x="9831130" y="3863510"/>
                  <a:pt x="9825368" y="3884912"/>
                </a:cubicBezTo>
                <a:cubicBezTo>
                  <a:pt x="9815729" y="3920707"/>
                  <a:pt x="9816707" y="3925428"/>
                  <a:pt x="9837576" y="3943834"/>
                </a:cubicBezTo>
                <a:cubicBezTo>
                  <a:pt x="9850053" y="3954839"/>
                  <a:pt x="9868352" y="3968436"/>
                  <a:pt x="9878240" y="3974049"/>
                </a:cubicBezTo>
                <a:cubicBezTo>
                  <a:pt x="9888128" y="3979662"/>
                  <a:pt x="9900195" y="3996181"/>
                  <a:pt x="9905054" y="4010759"/>
                </a:cubicBezTo>
                <a:cubicBezTo>
                  <a:pt x="9912198" y="4032195"/>
                  <a:pt x="9910214" y="4040940"/>
                  <a:pt x="9894675" y="4056479"/>
                </a:cubicBezTo>
                <a:cubicBezTo>
                  <a:pt x="9873102" y="4078052"/>
                  <a:pt x="9854489" y="4072247"/>
                  <a:pt x="9854489" y="4043945"/>
                </a:cubicBezTo>
                <a:cubicBezTo>
                  <a:pt x="9854489" y="4033612"/>
                  <a:pt x="9848061" y="4022691"/>
                  <a:pt x="9840202" y="4019675"/>
                </a:cubicBezTo>
                <a:cubicBezTo>
                  <a:pt x="9832344" y="4016660"/>
                  <a:pt x="9825914" y="4004286"/>
                  <a:pt x="9825914" y="3992178"/>
                </a:cubicBezTo>
                <a:cubicBezTo>
                  <a:pt x="9825914" y="3938009"/>
                  <a:pt x="9791440" y="3921953"/>
                  <a:pt x="9757976" y="3960538"/>
                </a:cubicBezTo>
                <a:cubicBezTo>
                  <a:pt x="9738365" y="3983149"/>
                  <a:pt x="9735962" y="3993443"/>
                  <a:pt x="9748484" y="4001183"/>
                </a:cubicBezTo>
                <a:cubicBezTo>
                  <a:pt x="9753047" y="4004002"/>
                  <a:pt x="9759246" y="4018642"/>
                  <a:pt x="9762260" y="4033715"/>
                </a:cubicBezTo>
                <a:cubicBezTo>
                  <a:pt x="9768406" y="4064444"/>
                  <a:pt x="9812087" y="4088744"/>
                  <a:pt x="9845480" y="4080011"/>
                </a:cubicBezTo>
                <a:cubicBezTo>
                  <a:pt x="9871464" y="4073216"/>
                  <a:pt x="9880571" y="4097449"/>
                  <a:pt x="9860407" y="4119729"/>
                </a:cubicBezTo>
                <a:cubicBezTo>
                  <a:pt x="9850407" y="4130780"/>
                  <a:pt x="9844964" y="4153951"/>
                  <a:pt x="9844964" y="4185487"/>
                </a:cubicBezTo>
                <a:cubicBezTo>
                  <a:pt x="9844964" y="4240918"/>
                  <a:pt x="9836619" y="4251227"/>
                  <a:pt x="9810688" y="4227833"/>
                </a:cubicBezTo>
                <a:close/>
                <a:moveTo>
                  <a:pt x="415215" y="4117036"/>
                </a:moveTo>
                <a:cubicBezTo>
                  <a:pt x="415215" y="4093774"/>
                  <a:pt x="410313" y="4073334"/>
                  <a:pt x="404250" y="4071313"/>
                </a:cubicBezTo>
                <a:cubicBezTo>
                  <a:pt x="398219" y="4069302"/>
                  <a:pt x="391253" y="4043149"/>
                  <a:pt x="388769" y="4013193"/>
                </a:cubicBezTo>
                <a:cubicBezTo>
                  <a:pt x="386284" y="3983238"/>
                  <a:pt x="380503" y="3956412"/>
                  <a:pt x="375921" y="3953580"/>
                </a:cubicBezTo>
                <a:cubicBezTo>
                  <a:pt x="371339" y="3950748"/>
                  <a:pt x="367590" y="3935825"/>
                  <a:pt x="367590" y="3920418"/>
                </a:cubicBezTo>
                <a:cubicBezTo>
                  <a:pt x="367590" y="3897068"/>
                  <a:pt x="371460" y="3892405"/>
                  <a:pt x="390840" y="3892405"/>
                </a:cubicBezTo>
                <a:cubicBezTo>
                  <a:pt x="421658" y="3892405"/>
                  <a:pt x="428304" y="3879300"/>
                  <a:pt x="429306" y="3816550"/>
                </a:cubicBezTo>
                <a:cubicBezTo>
                  <a:pt x="429987" y="3773900"/>
                  <a:pt x="433384" y="3763331"/>
                  <a:pt x="447267" y="3760657"/>
                </a:cubicBezTo>
                <a:cubicBezTo>
                  <a:pt x="460442" y="3758120"/>
                  <a:pt x="463658" y="3762495"/>
                  <a:pt x="461223" y="3779639"/>
                </a:cubicBezTo>
                <a:cubicBezTo>
                  <a:pt x="459189" y="3793960"/>
                  <a:pt x="465717" y="3808118"/>
                  <a:pt x="479499" y="3819278"/>
                </a:cubicBezTo>
                <a:cubicBezTo>
                  <a:pt x="491292" y="3828826"/>
                  <a:pt x="500940" y="3844042"/>
                  <a:pt x="500940" y="3853091"/>
                </a:cubicBezTo>
                <a:cubicBezTo>
                  <a:pt x="500940" y="3862141"/>
                  <a:pt x="505735" y="3874340"/>
                  <a:pt x="511595" y="3880200"/>
                </a:cubicBezTo>
                <a:cubicBezTo>
                  <a:pt x="519452" y="3888057"/>
                  <a:pt x="516951" y="3907740"/>
                  <a:pt x="502070" y="3955147"/>
                </a:cubicBezTo>
                <a:cubicBezTo>
                  <a:pt x="477923" y="4032077"/>
                  <a:pt x="477172" y="4048082"/>
                  <a:pt x="496941" y="4064489"/>
                </a:cubicBezTo>
                <a:cubicBezTo>
                  <a:pt x="508527" y="4074104"/>
                  <a:pt x="518396" y="4074563"/>
                  <a:pt x="539804" y="4066482"/>
                </a:cubicBezTo>
                <a:cubicBezTo>
                  <a:pt x="565752" y="4056688"/>
                  <a:pt x="567615" y="4057524"/>
                  <a:pt x="567615" y="4078970"/>
                </a:cubicBezTo>
                <a:cubicBezTo>
                  <a:pt x="567615" y="4098591"/>
                  <a:pt x="563046" y="4101955"/>
                  <a:pt x="536400" y="4101955"/>
                </a:cubicBezTo>
                <a:cubicBezTo>
                  <a:pt x="515020" y="4101955"/>
                  <a:pt x="495329" y="4110958"/>
                  <a:pt x="473900" y="4130530"/>
                </a:cubicBezTo>
                <a:cubicBezTo>
                  <a:pt x="429180" y="4171375"/>
                  <a:pt x="415215" y="4168164"/>
                  <a:pt x="415215" y="4117036"/>
                </a:cubicBezTo>
                <a:close/>
                <a:moveTo>
                  <a:pt x="262815" y="3986993"/>
                </a:moveTo>
                <a:cubicBezTo>
                  <a:pt x="262815" y="3952243"/>
                  <a:pt x="265034" y="3948545"/>
                  <a:pt x="284246" y="3951274"/>
                </a:cubicBezTo>
                <a:cubicBezTo>
                  <a:pt x="324764" y="3957028"/>
                  <a:pt x="316041" y="4025103"/>
                  <a:pt x="274721" y="4025609"/>
                </a:cubicBezTo>
                <a:cubicBezTo>
                  <a:pt x="267123" y="4025704"/>
                  <a:pt x="262815" y="4011730"/>
                  <a:pt x="262815" y="3986993"/>
                </a:cubicBezTo>
                <a:close/>
                <a:moveTo>
                  <a:pt x="312821" y="3854008"/>
                </a:moveTo>
                <a:cubicBezTo>
                  <a:pt x="286224" y="3843318"/>
                  <a:pt x="285619" y="3830852"/>
                  <a:pt x="310841" y="3813186"/>
                </a:cubicBezTo>
                <a:cubicBezTo>
                  <a:pt x="321539" y="3805693"/>
                  <a:pt x="329604" y="3795806"/>
                  <a:pt x="328763" y="3791215"/>
                </a:cubicBezTo>
                <a:cubicBezTo>
                  <a:pt x="324588" y="3768424"/>
                  <a:pt x="330854" y="3749530"/>
                  <a:pt x="342587" y="3749530"/>
                </a:cubicBezTo>
                <a:cubicBezTo>
                  <a:pt x="356195" y="3749530"/>
                  <a:pt x="367590" y="3789140"/>
                  <a:pt x="367590" y="3836446"/>
                </a:cubicBezTo>
                <a:cubicBezTo>
                  <a:pt x="367590" y="3865881"/>
                  <a:pt x="353556" y="3870382"/>
                  <a:pt x="312821" y="3854008"/>
                </a:cubicBezTo>
                <a:close/>
                <a:moveTo>
                  <a:pt x="15035" y="3762230"/>
                </a:moveTo>
                <a:cubicBezTo>
                  <a:pt x="14959" y="3736910"/>
                  <a:pt x="12320" y="3706549"/>
                  <a:pt x="9162" y="3694761"/>
                </a:cubicBezTo>
                <a:cubicBezTo>
                  <a:pt x="4502" y="3677373"/>
                  <a:pt x="7304" y="3673330"/>
                  <a:pt x="24014" y="3673330"/>
                </a:cubicBezTo>
                <a:cubicBezTo>
                  <a:pt x="43349" y="3673330"/>
                  <a:pt x="44438" y="3677222"/>
                  <a:pt x="41794" y="3736865"/>
                </a:cubicBezTo>
                <a:cubicBezTo>
                  <a:pt x="40011" y="3777091"/>
                  <a:pt x="34609" y="3801843"/>
                  <a:pt x="27071" y="3804334"/>
                </a:cubicBezTo>
                <a:cubicBezTo>
                  <a:pt x="18657" y="3807114"/>
                  <a:pt x="15127" y="3794766"/>
                  <a:pt x="15035" y="3762230"/>
                </a:cubicBezTo>
                <a:close/>
                <a:moveTo>
                  <a:pt x="236621" y="3714065"/>
                </a:moveTo>
                <a:cubicBezTo>
                  <a:pt x="209596" y="3710711"/>
                  <a:pt x="205665" y="3706671"/>
                  <a:pt x="205665" y="3682252"/>
                </a:cubicBezTo>
                <a:cubicBezTo>
                  <a:pt x="205665" y="3666867"/>
                  <a:pt x="201040" y="3654280"/>
                  <a:pt x="195388" y="3654280"/>
                </a:cubicBezTo>
                <a:cubicBezTo>
                  <a:pt x="188669" y="3654280"/>
                  <a:pt x="186195" y="3629534"/>
                  <a:pt x="188244" y="3582820"/>
                </a:cubicBezTo>
                <a:cubicBezTo>
                  <a:pt x="189967" y="3543518"/>
                  <a:pt x="188158" y="3511371"/>
                  <a:pt x="184234" y="3511383"/>
                </a:cubicBezTo>
                <a:cubicBezTo>
                  <a:pt x="180305" y="3511392"/>
                  <a:pt x="177090" y="3480078"/>
                  <a:pt x="177090" y="3441788"/>
                </a:cubicBezTo>
                <a:cubicBezTo>
                  <a:pt x="177090" y="3367571"/>
                  <a:pt x="168430" y="3346846"/>
                  <a:pt x="129303" y="3327420"/>
                </a:cubicBezTo>
                <a:cubicBezTo>
                  <a:pt x="108041" y="3316864"/>
                  <a:pt x="105172" y="3308487"/>
                  <a:pt x="100890" y="3244473"/>
                </a:cubicBezTo>
                <a:cubicBezTo>
                  <a:pt x="96550" y="3179579"/>
                  <a:pt x="94228" y="3172998"/>
                  <a:pt x="74696" y="3170224"/>
                </a:cubicBezTo>
                <a:cubicBezTo>
                  <a:pt x="59185" y="3168021"/>
                  <a:pt x="53265" y="3160786"/>
                  <a:pt x="53265" y="3144030"/>
                </a:cubicBezTo>
                <a:cubicBezTo>
                  <a:pt x="53265" y="3124538"/>
                  <a:pt x="57888" y="3120880"/>
                  <a:pt x="82520" y="3120880"/>
                </a:cubicBezTo>
                <a:cubicBezTo>
                  <a:pt x="98611" y="3120880"/>
                  <a:pt x="117374" y="3126238"/>
                  <a:pt x="124216" y="3132786"/>
                </a:cubicBezTo>
                <a:cubicBezTo>
                  <a:pt x="131058" y="3139335"/>
                  <a:pt x="145754" y="3150997"/>
                  <a:pt x="156873" y="3158702"/>
                </a:cubicBezTo>
                <a:cubicBezTo>
                  <a:pt x="167992" y="3166407"/>
                  <a:pt x="177226" y="3179265"/>
                  <a:pt x="177393" y="3187277"/>
                </a:cubicBezTo>
                <a:cubicBezTo>
                  <a:pt x="177560" y="3195288"/>
                  <a:pt x="183989" y="3210163"/>
                  <a:pt x="191680" y="3220332"/>
                </a:cubicBezTo>
                <a:cubicBezTo>
                  <a:pt x="199372" y="3230501"/>
                  <a:pt x="205665" y="3246361"/>
                  <a:pt x="205665" y="3255577"/>
                </a:cubicBezTo>
                <a:cubicBezTo>
                  <a:pt x="205665" y="3264793"/>
                  <a:pt x="213023" y="3276451"/>
                  <a:pt x="222016" y="3281484"/>
                </a:cubicBezTo>
                <a:cubicBezTo>
                  <a:pt x="235956" y="3289285"/>
                  <a:pt x="236608" y="3293921"/>
                  <a:pt x="226435" y="3312928"/>
                </a:cubicBezTo>
                <a:cubicBezTo>
                  <a:pt x="219873" y="3325190"/>
                  <a:pt x="213587" y="3354466"/>
                  <a:pt x="212466" y="3377987"/>
                </a:cubicBezTo>
                <a:cubicBezTo>
                  <a:pt x="210735" y="3414291"/>
                  <a:pt x="213686" y="3422194"/>
                  <a:pt x="231990" y="3430294"/>
                </a:cubicBezTo>
                <a:cubicBezTo>
                  <a:pt x="243849" y="3435541"/>
                  <a:pt x="251620" y="3444868"/>
                  <a:pt x="249260" y="3451019"/>
                </a:cubicBezTo>
                <a:cubicBezTo>
                  <a:pt x="246899" y="3457170"/>
                  <a:pt x="250817" y="3464448"/>
                  <a:pt x="257967" y="3467192"/>
                </a:cubicBezTo>
                <a:cubicBezTo>
                  <a:pt x="267128" y="3470707"/>
                  <a:pt x="270141" y="3486405"/>
                  <a:pt x="268171" y="3520368"/>
                </a:cubicBezTo>
                <a:cubicBezTo>
                  <a:pt x="266634" y="3546871"/>
                  <a:pt x="268015" y="3568588"/>
                  <a:pt x="271239" y="3568629"/>
                </a:cubicBezTo>
                <a:cubicBezTo>
                  <a:pt x="284922" y="3568803"/>
                  <a:pt x="300915" y="3623687"/>
                  <a:pt x="300915" y="3670466"/>
                </a:cubicBezTo>
                <a:cubicBezTo>
                  <a:pt x="300915" y="3725131"/>
                  <a:pt x="304764" y="3722521"/>
                  <a:pt x="236621" y="3714065"/>
                </a:cubicBezTo>
                <a:close/>
                <a:moveTo>
                  <a:pt x="9675896" y="3466997"/>
                </a:moveTo>
                <a:cubicBezTo>
                  <a:pt x="9660706" y="3460868"/>
                  <a:pt x="9660361" y="3404544"/>
                  <a:pt x="9675420" y="3389485"/>
                </a:cubicBezTo>
                <a:cubicBezTo>
                  <a:pt x="9684309" y="3380595"/>
                  <a:pt x="9684309" y="3378055"/>
                  <a:pt x="9675420" y="3378055"/>
                </a:cubicBezTo>
                <a:cubicBezTo>
                  <a:pt x="9669133" y="3378055"/>
                  <a:pt x="9663990" y="3369483"/>
                  <a:pt x="9663990" y="3359005"/>
                </a:cubicBezTo>
                <a:cubicBezTo>
                  <a:pt x="9663990" y="3348528"/>
                  <a:pt x="9668276" y="3339955"/>
                  <a:pt x="9673515" y="3339955"/>
                </a:cubicBezTo>
                <a:cubicBezTo>
                  <a:pt x="9678753" y="3339955"/>
                  <a:pt x="9683040" y="3333526"/>
                  <a:pt x="9683040" y="3325667"/>
                </a:cubicBezTo>
                <a:cubicBezTo>
                  <a:pt x="9683040" y="3317810"/>
                  <a:pt x="9687580" y="3311380"/>
                  <a:pt x="9693127" y="3311380"/>
                </a:cubicBezTo>
                <a:cubicBezTo>
                  <a:pt x="9698675" y="3311380"/>
                  <a:pt x="9700747" y="3307390"/>
                  <a:pt x="9697734" y="3302513"/>
                </a:cubicBezTo>
                <a:cubicBezTo>
                  <a:pt x="9688938" y="3288281"/>
                  <a:pt x="9712180" y="3279490"/>
                  <a:pt x="9724351" y="3292446"/>
                </a:cubicBezTo>
                <a:cubicBezTo>
                  <a:pt x="9732790" y="3301428"/>
                  <a:pt x="9732591" y="3305276"/>
                  <a:pt x="9723522" y="3308602"/>
                </a:cubicBezTo>
                <a:cubicBezTo>
                  <a:pt x="9716974" y="3311003"/>
                  <a:pt x="9711616" y="3327612"/>
                  <a:pt x="9711616" y="3345511"/>
                </a:cubicBezTo>
                <a:cubicBezTo>
                  <a:pt x="9711616" y="3363411"/>
                  <a:pt x="9707330" y="3378055"/>
                  <a:pt x="9702091" y="3378055"/>
                </a:cubicBezTo>
                <a:cubicBezTo>
                  <a:pt x="9687395" y="3378055"/>
                  <a:pt x="9690828" y="3412380"/>
                  <a:pt x="9706853" y="3425680"/>
                </a:cubicBezTo>
                <a:cubicBezTo>
                  <a:pt x="9725431" y="3441099"/>
                  <a:pt x="9725074" y="3460232"/>
                  <a:pt x="9706072" y="3467524"/>
                </a:cubicBezTo>
                <a:cubicBezTo>
                  <a:pt x="9697785" y="3470703"/>
                  <a:pt x="9690285" y="3472967"/>
                  <a:pt x="9689403" y="3472553"/>
                </a:cubicBezTo>
                <a:cubicBezTo>
                  <a:pt x="9688527" y="3472140"/>
                  <a:pt x="9682443" y="3469639"/>
                  <a:pt x="9675895" y="3466997"/>
                </a:cubicBezTo>
                <a:close/>
                <a:moveTo>
                  <a:pt x="9654465" y="3182792"/>
                </a:moveTo>
                <a:cubicBezTo>
                  <a:pt x="9654465" y="3174935"/>
                  <a:pt x="9650178" y="3168505"/>
                  <a:pt x="9644940" y="3168505"/>
                </a:cubicBezTo>
                <a:cubicBezTo>
                  <a:pt x="9639701" y="3168505"/>
                  <a:pt x="9635415" y="3162433"/>
                  <a:pt x="9635415" y="3155011"/>
                </a:cubicBezTo>
                <a:cubicBezTo>
                  <a:pt x="9635415" y="3147590"/>
                  <a:pt x="9630357" y="3139832"/>
                  <a:pt x="9624176" y="3137771"/>
                </a:cubicBezTo>
                <a:cubicBezTo>
                  <a:pt x="9601944" y="3130361"/>
                  <a:pt x="9624824" y="3101830"/>
                  <a:pt x="9653000" y="3101830"/>
                </a:cubicBezTo>
                <a:cubicBezTo>
                  <a:pt x="9668239" y="3101830"/>
                  <a:pt x="9686043" y="3095401"/>
                  <a:pt x="9692565" y="3087542"/>
                </a:cubicBezTo>
                <a:cubicBezTo>
                  <a:pt x="9699086" y="3079685"/>
                  <a:pt x="9712846" y="3073255"/>
                  <a:pt x="9723143" y="3073255"/>
                </a:cubicBezTo>
                <a:cubicBezTo>
                  <a:pt x="9739869" y="3073255"/>
                  <a:pt x="9741150" y="3077570"/>
                  <a:pt x="9735165" y="3113736"/>
                </a:cubicBezTo>
                <a:cubicBezTo>
                  <a:pt x="9727173" y="3162042"/>
                  <a:pt x="9723903" y="3168505"/>
                  <a:pt x="9707456" y="3168505"/>
                </a:cubicBezTo>
                <a:cubicBezTo>
                  <a:pt x="9700549" y="3168505"/>
                  <a:pt x="9689561" y="3174935"/>
                  <a:pt x="9683040" y="3182792"/>
                </a:cubicBezTo>
                <a:cubicBezTo>
                  <a:pt x="9676518" y="3190651"/>
                  <a:pt x="9667420" y="3197080"/>
                  <a:pt x="9662824" y="3197080"/>
                </a:cubicBezTo>
                <a:cubicBezTo>
                  <a:pt x="9658226" y="3197080"/>
                  <a:pt x="9654465" y="3190651"/>
                  <a:pt x="9654465" y="3182792"/>
                </a:cubicBezTo>
                <a:close/>
                <a:moveTo>
                  <a:pt x="224715" y="3030955"/>
                </a:moveTo>
                <a:cubicBezTo>
                  <a:pt x="224715" y="3023406"/>
                  <a:pt x="228552" y="3014858"/>
                  <a:pt x="233242" y="3011959"/>
                </a:cubicBezTo>
                <a:cubicBezTo>
                  <a:pt x="243047" y="3005899"/>
                  <a:pt x="254870" y="3030400"/>
                  <a:pt x="246284" y="3038986"/>
                </a:cubicBezTo>
                <a:cubicBezTo>
                  <a:pt x="236063" y="3049207"/>
                  <a:pt x="224715" y="3044981"/>
                  <a:pt x="224715" y="3030955"/>
                </a:cubicBezTo>
                <a:close/>
                <a:moveTo>
                  <a:pt x="9613190" y="2971655"/>
                </a:moveTo>
                <a:cubicBezTo>
                  <a:pt x="9609697" y="2968163"/>
                  <a:pt x="9606840" y="2953467"/>
                  <a:pt x="9606840" y="2938998"/>
                </a:cubicBezTo>
                <a:cubicBezTo>
                  <a:pt x="9606840" y="2924529"/>
                  <a:pt x="9600411" y="2906261"/>
                  <a:pt x="9592552" y="2898403"/>
                </a:cubicBezTo>
                <a:cubicBezTo>
                  <a:pt x="9576642" y="2882493"/>
                  <a:pt x="9572704" y="2806555"/>
                  <a:pt x="9587790" y="2806555"/>
                </a:cubicBezTo>
                <a:cubicBezTo>
                  <a:pt x="9593028" y="2806555"/>
                  <a:pt x="9596243" y="2801197"/>
                  <a:pt x="9594934" y="2794649"/>
                </a:cubicBezTo>
                <a:cubicBezTo>
                  <a:pt x="9591737" y="2778668"/>
                  <a:pt x="9661073" y="2773227"/>
                  <a:pt x="9678942" y="2788057"/>
                </a:cubicBezTo>
                <a:cubicBezTo>
                  <a:pt x="9688135" y="2795687"/>
                  <a:pt x="9692565" y="2819006"/>
                  <a:pt x="9692565" y="2859781"/>
                </a:cubicBezTo>
                <a:cubicBezTo>
                  <a:pt x="9692565" y="2913913"/>
                  <a:pt x="9689625" y="2923205"/>
                  <a:pt x="9664311" y="2949102"/>
                </a:cubicBezTo>
                <a:cubicBezTo>
                  <a:pt x="9635736" y="2978334"/>
                  <a:pt x="9624726" y="2983191"/>
                  <a:pt x="9613190" y="2971655"/>
                </a:cubicBezTo>
                <a:close/>
                <a:moveTo>
                  <a:pt x="9454440" y="2454130"/>
                </a:moveTo>
                <a:cubicBezTo>
                  <a:pt x="9454440" y="2439784"/>
                  <a:pt x="9459413" y="2434641"/>
                  <a:pt x="9471109" y="2436893"/>
                </a:cubicBezTo>
                <a:cubicBezTo>
                  <a:pt x="9480277" y="2438659"/>
                  <a:pt x="9487777" y="2446415"/>
                  <a:pt x="9487777" y="2454130"/>
                </a:cubicBezTo>
                <a:cubicBezTo>
                  <a:pt x="9487777" y="2461845"/>
                  <a:pt x="9480277" y="2469601"/>
                  <a:pt x="9471109" y="2471367"/>
                </a:cubicBezTo>
                <a:cubicBezTo>
                  <a:pt x="9459413" y="2473619"/>
                  <a:pt x="9454440" y="2468476"/>
                  <a:pt x="9454440" y="2454130"/>
                </a:cubicBezTo>
                <a:close/>
                <a:moveTo>
                  <a:pt x="9433552" y="2289824"/>
                </a:moveTo>
                <a:cubicBezTo>
                  <a:pt x="9421406" y="2280185"/>
                  <a:pt x="9402992" y="2225530"/>
                  <a:pt x="9411891" y="2225530"/>
                </a:cubicBezTo>
                <a:cubicBezTo>
                  <a:pt x="9419977" y="2225530"/>
                  <a:pt x="9473490" y="2282635"/>
                  <a:pt x="9473490" y="2291264"/>
                </a:cubicBezTo>
                <a:cubicBezTo>
                  <a:pt x="9473490" y="2305302"/>
                  <a:pt x="9452084" y="2304530"/>
                  <a:pt x="9433552" y="2289824"/>
                </a:cubicBezTo>
                <a:close/>
                <a:moveTo>
                  <a:pt x="9597315" y="2258868"/>
                </a:moveTo>
                <a:cubicBezTo>
                  <a:pt x="9597315" y="2251010"/>
                  <a:pt x="9601601" y="2244580"/>
                  <a:pt x="9606840" y="2244580"/>
                </a:cubicBezTo>
                <a:cubicBezTo>
                  <a:pt x="9612078" y="2244580"/>
                  <a:pt x="9616365" y="2251010"/>
                  <a:pt x="9616365" y="2258868"/>
                </a:cubicBezTo>
                <a:cubicBezTo>
                  <a:pt x="9616365" y="2266726"/>
                  <a:pt x="9612078" y="2273155"/>
                  <a:pt x="9606840" y="2273155"/>
                </a:cubicBezTo>
                <a:cubicBezTo>
                  <a:pt x="9601601" y="2273155"/>
                  <a:pt x="9597315" y="2266726"/>
                  <a:pt x="9597315" y="2258868"/>
                </a:cubicBezTo>
                <a:close/>
                <a:moveTo>
                  <a:pt x="9374367" y="2088077"/>
                </a:moveTo>
                <a:cubicBezTo>
                  <a:pt x="9364627" y="2064765"/>
                  <a:pt x="9354022" y="2054080"/>
                  <a:pt x="9340626" y="2054080"/>
                </a:cubicBezTo>
                <a:cubicBezTo>
                  <a:pt x="9317775" y="2054080"/>
                  <a:pt x="9314871" y="2032999"/>
                  <a:pt x="9335377" y="2015980"/>
                </a:cubicBezTo>
                <a:cubicBezTo>
                  <a:pt x="9343236" y="2009458"/>
                  <a:pt x="9349665" y="1998471"/>
                  <a:pt x="9349665" y="1991563"/>
                </a:cubicBezTo>
                <a:cubicBezTo>
                  <a:pt x="9349665" y="1972424"/>
                  <a:pt x="9367415" y="1965611"/>
                  <a:pt x="9380694" y="1979654"/>
                </a:cubicBezTo>
                <a:cubicBezTo>
                  <a:pt x="9404840" y="2005189"/>
                  <a:pt x="9417611" y="2042113"/>
                  <a:pt x="9414638" y="2077798"/>
                </a:cubicBezTo>
                <a:cubicBezTo>
                  <a:pt x="9410627" y="2125924"/>
                  <a:pt x="9392151" y="2130640"/>
                  <a:pt x="9374367" y="2088077"/>
                </a:cubicBezTo>
                <a:close/>
                <a:moveTo>
                  <a:pt x="9473490" y="1839768"/>
                </a:moveTo>
                <a:cubicBezTo>
                  <a:pt x="9473490" y="1831909"/>
                  <a:pt x="9469204" y="1825480"/>
                  <a:pt x="9463965" y="1825480"/>
                </a:cubicBezTo>
                <a:cubicBezTo>
                  <a:pt x="9458726" y="1825480"/>
                  <a:pt x="9454440" y="1814764"/>
                  <a:pt x="9454440" y="1801668"/>
                </a:cubicBezTo>
                <a:cubicBezTo>
                  <a:pt x="9454440" y="1784963"/>
                  <a:pt x="9459631" y="1777855"/>
                  <a:pt x="9471830" y="1777855"/>
                </a:cubicBezTo>
                <a:cubicBezTo>
                  <a:pt x="9495581" y="1777855"/>
                  <a:pt x="9534458" y="1820843"/>
                  <a:pt x="9527381" y="1839283"/>
                </a:cubicBezTo>
                <a:cubicBezTo>
                  <a:pt x="9519966" y="1858608"/>
                  <a:pt x="9473490" y="1859025"/>
                  <a:pt x="9473490" y="1839768"/>
                </a:cubicBezTo>
                <a:close/>
                <a:moveTo>
                  <a:pt x="9340140" y="1797467"/>
                </a:moveTo>
                <a:cubicBezTo>
                  <a:pt x="9340140" y="1792538"/>
                  <a:pt x="9344426" y="1785855"/>
                  <a:pt x="9349665" y="1782618"/>
                </a:cubicBezTo>
                <a:cubicBezTo>
                  <a:pt x="9354904" y="1779380"/>
                  <a:pt x="9359190" y="1783413"/>
                  <a:pt x="9359190" y="1791580"/>
                </a:cubicBezTo>
                <a:cubicBezTo>
                  <a:pt x="9359190" y="1799748"/>
                  <a:pt x="9354904" y="1806430"/>
                  <a:pt x="9349665" y="1806430"/>
                </a:cubicBezTo>
                <a:cubicBezTo>
                  <a:pt x="9344426" y="1806430"/>
                  <a:pt x="9340140" y="1802397"/>
                  <a:pt x="9340140" y="1797467"/>
                </a:cubicBezTo>
                <a:close/>
                <a:moveTo>
                  <a:pt x="8762973" y="1747888"/>
                </a:moveTo>
                <a:cubicBezTo>
                  <a:pt x="8749922" y="1733186"/>
                  <a:pt x="8748170" y="1726278"/>
                  <a:pt x="8756734" y="1723282"/>
                </a:cubicBezTo>
                <a:cubicBezTo>
                  <a:pt x="8763282" y="1720992"/>
                  <a:pt x="8768640" y="1713045"/>
                  <a:pt x="8768640" y="1705624"/>
                </a:cubicBezTo>
                <a:cubicBezTo>
                  <a:pt x="8768640" y="1698202"/>
                  <a:pt x="8775070" y="1692130"/>
                  <a:pt x="8782927" y="1692130"/>
                </a:cubicBezTo>
                <a:cubicBezTo>
                  <a:pt x="8790786" y="1692130"/>
                  <a:pt x="8797215" y="1687844"/>
                  <a:pt x="8797215" y="1682605"/>
                </a:cubicBezTo>
                <a:cubicBezTo>
                  <a:pt x="8797215" y="1677366"/>
                  <a:pt x="8801501" y="1673080"/>
                  <a:pt x="8806740" y="1673080"/>
                </a:cubicBezTo>
                <a:cubicBezTo>
                  <a:pt x="8820209" y="1673080"/>
                  <a:pt x="8818618" y="1743118"/>
                  <a:pt x="8804835" y="1756900"/>
                </a:cubicBezTo>
                <a:cubicBezTo>
                  <a:pt x="8789148" y="1772587"/>
                  <a:pt x="8783892" y="1771456"/>
                  <a:pt x="8762973" y="1747888"/>
                </a:cubicBezTo>
                <a:close/>
                <a:moveTo>
                  <a:pt x="9241743" y="1675461"/>
                </a:moveTo>
                <a:cubicBezTo>
                  <a:pt x="9238662" y="1650577"/>
                  <a:pt x="9237509" y="1615216"/>
                  <a:pt x="9239181" y="1596880"/>
                </a:cubicBezTo>
                <a:cubicBezTo>
                  <a:pt x="9240852" y="1578544"/>
                  <a:pt x="9239114" y="1531396"/>
                  <a:pt x="9235321" y="1492105"/>
                </a:cubicBezTo>
                <a:cubicBezTo>
                  <a:pt x="9231527" y="1452814"/>
                  <a:pt x="9232128" y="1416596"/>
                  <a:pt x="9236657" y="1411619"/>
                </a:cubicBezTo>
                <a:cubicBezTo>
                  <a:pt x="9241185" y="1406642"/>
                  <a:pt x="9244890" y="1394855"/>
                  <a:pt x="9244890" y="1385425"/>
                </a:cubicBezTo>
                <a:cubicBezTo>
                  <a:pt x="9244890" y="1375995"/>
                  <a:pt x="9249176" y="1368280"/>
                  <a:pt x="9254415" y="1368280"/>
                </a:cubicBezTo>
                <a:cubicBezTo>
                  <a:pt x="9259654" y="1368280"/>
                  <a:pt x="9263940" y="1347307"/>
                  <a:pt x="9263940" y="1321674"/>
                </a:cubicBezTo>
                <a:cubicBezTo>
                  <a:pt x="9263940" y="1287962"/>
                  <a:pt x="9268108" y="1273469"/>
                  <a:pt x="9279007" y="1269287"/>
                </a:cubicBezTo>
                <a:cubicBezTo>
                  <a:pt x="9304740" y="1259412"/>
                  <a:pt x="9310201" y="1262648"/>
                  <a:pt x="9313314" y="1289617"/>
                </a:cubicBezTo>
                <a:cubicBezTo>
                  <a:pt x="9317263" y="1323837"/>
                  <a:pt x="9347275" y="1330028"/>
                  <a:pt x="9369080" y="1301122"/>
                </a:cubicBezTo>
                <a:cubicBezTo>
                  <a:pt x="9397353" y="1263640"/>
                  <a:pt x="9416340" y="1282622"/>
                  <a:pt x="9416340" y="1348369"/>
                </a:cubicBezTo>
                <a:cubicBezTo>
                  <a:pt x="9416340" y="1379657"/>
                  <a:pt x="9411705" y="1408120"/>
                  <a:pt x="9406041" y="1411621"/>
                </a:cubicBezTo>
                <a:cubicBezTo>
                  <a:pt x="9400377" y="1415122"/>
                  <a:pt x="9382570" y="1405731"/>
                  <a:pt x="9366472" y="1390752"/>
                </a:cubicBezTo>
                <a:cubicBezTo>
                  <a:pt x="9346891" y="1372533"/>
                  <a:pt x="9339156" y="1369012"/>
                  <a:pt x="9343107" y="1380115"/>
                </a:cubicBezTo>
                <a:cubicBezTo>
                  <a:pt x="9346355" y="1389244"/>
                  <a:pt x="9343491" y="1401871"/>
                  <a:pt x="9336742" y="1408175"/>
                </a:cubicBezTo>
                <a:cubicBezTo>
                  <a:pt x="9326766" y="1417496"/>
                  <a:pt x="9327222" y="1422849"/>
                  <a:pt x="9339186" y="1436821"/>
                </a:cubicBezTo>
                <a:cubicBezTo>
                  <a:pt x="9357060" y="1457696"/>
                  <a:pt x="9386351" y="1459248"/>
                  <a:pt x="9393846" y="1439718"/>
                </a:cubicBezTo>
                <a:cubicBezTo>
                  <a:pt x="9399623" y="1424660"/>
                  <a:pt x="9425865" y="1419628"/>
                  <a:pt x="9425865" y="1433577"/>
                </a:cubicBezTo>
                <a:cubicBezTo>
                  <a:pt x="9425865" y="1438058"/>
                  <a:pt x="9439795" y="1445702"/>
                  <a:pt x="9456821" y="1450564"/>
                </a:cubicBezTo>
                <a:cubicBezTo>
                  <a:pt x="9477608" y="1456499"/>
                  <a:pt x="9488748" y="1466112"/>
                  <a:pt x="9490731" y="1479825"/>
                </a:cubicBezTo>
                <a:cubicBezTo>
                  <a:pt x="9492355" y="1491057"/>
                  <a:pt x="9499856" y="1505369"/>
                  <a:pt x="9507399" y="1511630"/>
                </a:cubicBezTo>
                <a:cubicBezTo>
                  <a:pt x="9514943" y="1517890"/>
                  <a:pt x="9521115" y="1530754"/>
                  <a:pt x="9521115" y="1540216"/>
                </a:cubicBezTo>
                <a:cubicBezTo>
                  <a:pt x="9521115" y="1549678"/>
                  <a:pt x="9527235" y="1563539"/>
                  <a:pt x="9534713" y="1571018"/>
                </a:cubicBezTo>
                <a:cubicBezTo>
                  <a:pt x="9552043" y="1588348"/>
                  <a:pt x="9565177" y="1654030"/>
                  <a:pt x="9551312" y="1654030"/>
                </a:cubicBezTo>
                <a:cubicBezTo>
                  <a:pt x="9545800" y="1654030"/>
                  <a:pt x="9538546" y="1649591"/>
                  <a:pt x="9535192" y="1644165"/>
                </a:cubicBezTo>
                <a:cubicBezTo>
                  <a:pt x="9531839" y="1638739"/>
                  <a:pt x="9513369" y="1634978"/>
                  <a:pt x="9494149" y="1635808"/>
                </a:cubicBezTo>
                <a:cubicBezTo>
                  <a:pt x="9474929" y="1636638"/>
                  <a:pt x="9424997" y="1633968"/>
                  <a:pt x="9383191" y="1629874"/>
                </a:cubicBezTo>
                <a:cubicBezTo>
                  <a:pt x="9311130" y="1622817"/>
                  <a:pt x="9308036" y="1623287"/>
                  <a:pt x="9323660" y="1638910"/>
                </a:cubicBezTo>
                <a:cubicBezTo>
                  <a:pt x="9332724" y="1647975"/>
                  <a:pt x="9340140" y="1660105"/>
                  <a:pt x="9340140" y="1665867"/>
                </a:cubicBezTo>
                <a:cubicBezTo>
                  <a:pt x="9340140" y="1671628"/>
                  <a:pt x="9347257" y="1684207"/>
                  <a:pt x="9355957" y="1693820"/>
                </a:cubicBezTo>
                <a:cubicBezTo>
                  <a:pt x="9376957" y="1717025"/>
                  <a:pt x="9369457" y="1722320"/>
                  <a:pt x="9331149" y="1711333"/>
                </a:cubicBezTo>
                <a:cubicBezTo>
                  <a:pt x="9311052" y="1705569"/>
                  <a:pt x="9293363" y="1705629"/>
                  <a:pt x="9282400" y="1711496"/>
                </a:cubicBezTo>
                <a:cubicBezTo>
                  <a:pt x="9253122" y="1727165"/>
                  <a:pt x="9247530" y="1722209"/>
                  <a:pt x="9241743" y="1675461"/>
                </a:cubicBezTo>
                <a:close/>
                <a:moveTo>
                  <a:pt x="9011934" y="1607063"/>
                </a:moveTo>
                <a:cubicBezTo>
                  <a:pt x="9004890" y="1595666"/>
                  <a:pt x="9022809" y="1584372"/>
                  <a:pt x="9035496" y="1592213"/>
                </a:cubicBezTo>
                <a:cubicBezTo>
                  <a:pt x="9046148" y="1598797"/>
                  <a:pt x="9039155" y="1615930"/>
                  <a:pt x="9025815" y="1615930"/>
                </a:cubicBezTo>
                <a:cubicBezTo>
                  <a:pt x="9021195" y="1615930"/>
                  <a:pt x="9014949" y="1611940"/>
                  <a:pt x="9011934" y="1607063"/>
                </a:cubicBezTo>
                <a:close/>
                <a:moveTo>
                  <a:pt x="9076962" y="1403999"/>
                </a:moveTo>
                <a:cubicBezTo>
                  <a:pt x="9080120" y="1392212"/>
                  <a:pt x="9082764" y="1375067"/>
                  <a:pt x="9082835" y="1365899"/>
                </a:cubicBezTo>
                <a:cubicBezTo>
                  <a:pt x="9083033" y="1340535"/>
                  <a:pt x="9110369" y="1346012"/>
                  <a:pt x="9117083" y="1372761"/>
                </a:cubicBezTo>
                <a:cubicBezTo>
                  <a:pt x="9120868" y="1387843"/>
                  <a:pt x="9117757" y="1401523"/>
                  <a:pt x="9108420" y="1410861"/>
                </a:cubicBezTo>
                <a:cubicBezTo>
                  <a:pt x="9086586" y="1432694"/>
                  <a:pt x="9070228" y="1429126"/>
                  <a:pt x="9076962" y="1403999"/>
                </a:cubicBezTo>
                <a:close/>
                <a:moveTo>
                  <a:pt x="9161456" y="1211327"/>
                </a:moveTo>
                <a:cubicBezTo>
                  <a:pt x="9164729" y="1194205"/>
                  <a:pt x="9161111" y="1186183"/>
                  <a:pt x="9148279" y="1182111"/>
                </a:cubicBezTo>
                <a:cubicBezTo>
                  <a:pt x="9138550" y="1179023"/>
                  <a:pt x="9130590" y="1168213"/>
                  <a:pt x="9130590" y="1158088"/>
                </a:cubicBezTo>
                <a:cubicBezTo>
                  <a:pt x="9130590" y="1117412"/>
                  <a:pt x="9177093" y="1153958"/>
                  <a:pt x="9184658" y="1200579"/>
                </a:cubicBezTo>
                <a:cubicBezTo>
                  <a:pt x="9189279" y="1229052"/>
                  <a:pt x="9187385" y="1234930"/>
                  <a:pt x="9173588" y="1234930"/>
                </a:cubicBezTo>
                <a:cubicBezTo>
                  <a:pt x="9161010" y="1234930"/>
                  <a:pt x="9158046" y="1229164"/>
                  <a:pt x="9161456" y="1211327"/>
                </a:cubicBezTo>
                <a:close/>
                <a:moveTo>
                  <a:pt x="8798934" y="1165874"/>
                </a:moveTo>
                <a:cubicBezTo>
                  <a:pt x="8800608" y="1154087"/>
                  <a:pt x="8808407" y="1144443"/>
                  <a:pt x="8816265" y="1144443"/>
                </a:cubicBezTo>
                <a:cubicBezTo>
                  <a:pt x="8824123" y="1144443"/>
                  <a:pt x="8831922" y="1154087"/>
                  <a:pt x="8833596" y="1165874"/>
                </a:cubicBezTo>
                <a:cubicBezTo>
                  <a:pt x="8835939" y="1182368"/>
                  <a:pt x="8831946" y="1187305"/>
                  <a:pt x="8816265" y="1187305"/>
                </a:cubicBezTo>
                <a:cubicBezTo>
                  <a:pt x="8800584" y="1187305"/>
                  <a:pt x="8796591" y="1182368"/>
                  <a:pt x="8798934" y="1165874"/>
                </a:cubicBezTo>
                <a:close/>
                <a:moveTo>
                  <a:pt x="9299266" y="1169973"/>
                </a:moveTo>
                <a:cubicBezTo>
                  <a:pt x="9284922" y="1161269"/>
                  <a:pt x="9275257" y="1148750"/>
                  <a:pt x="9277789" y="1142151"/>
                </a:cubicBezTo>
                <a:cubicBezTo>
                  <a:pt x="9280321" y="1135553"/>
                  <a:pt x="9278240" y="1130155"/>
                  <a:pt x="9273166" y="1130155"/>
                </a:cubicBezTo>
                <a:cubicBezTo>
                  <a:pt x="9268092" y="1130155"/>
                  <a:pt x="9263940" y="1119305"/>
                  <a:pt x="9263940" y="1106044"/>
                </a:cubicBezTo>
                <a:cubicBezTo>
                  <a:pt x="9263940" y="1091671"/>
                  <a:pt x="9257207" y="1079556"/>
                  <a:pt x="9247271" y="1076049"/>
                </a:cubicBezTo>
                <a:cubicBezTo>
                  <a:pt x="9220056" y="1066444"/>
                  <a:pt x="9187740" y="1032867"/>
                  <a:pt x="9187740" y="1014195"/>
                </a:cubicBezTo>
                <a:cubicBezTo>
                  <a:pt x="9187740" y="1004630"/>
                  <a:pt x="9191562" y="996805"/>
                  <a:pt x="9196232" y="996805"/>
                </a:cubicBezTo>
                <a:cubicBezTo>
                  <a:pt x="9200904" y="996805"/>
                  <a:pt x="9207414" y="986089"/>
                  <a:pt x="9210701" y="972993"/>
                </a:cubicBezTo>
                <a:cubicBezTo>
                  <a:pt x="9213989" y="959896"/>
                  <a:pt x="9222069" y="949180"/>
                  <a:pt x="9228658" y="949180"/>
                </a:cubicBezTo>
                <a:cubicBezTo>
                  <a:pt x="9243427" y="949180"/>
                  <a:pt x="9368715" y="1074161"/>
                  <a:pt x="9368715" y="1088894"/>
                </a:cubicBezTo>
                <a:cubicBezTo>
                  <a:pt x="9368715" y="1094750"/>
                  <a:pt x="9362286" y="1102009"/>
                  <a:pt x="9354427" y="1105025"/>
                </a:cubicBezTo>
                <a:cubicBezTo>
                  <a:pt x="9345523" y="1108441"/>
                  <a:pt x="9340140" y="1122969"/>
                  <a:pt x="9340140" y="1143581"/>
                </a:cubicBezTo>
                <a:cubicBezTo>
                  <a:pt x="9340140" y="1184886"/>
                  <a:pt x="9332245" y="1189983"/>
                  <a:pt x="9299266" y="1169973"/>
                </a:cubicBezTo>
                <a:close/>
                <a:moveTo>
                  <a:pt x="8797215" y="1096818"/>
                </a:moveTo>
                <a:cubicBezTo>
                  <a:pt x="8797215" y="1088959"/>
                  <a:pt x="8801501" y="1082530"/>
                  <a:pt x="8806740" y="1082530"/>
                </a:cubicBezTo>
                <a:cubicBezTo>
                  <a:pt x="8819724" y="1082530"/>
                  <a:pt x="8818789" y="1038688"/>
                  <a:pt x="8805347" y="1017163"/>
                </a:cubicBezTo>
                <a:cubicBezTo>
                  <a:pt x="8793341" y="997939"/>
                  <a:pt x="8802044" y="945153"/>
                  <a:pt x="8815816" y="953665"/>
                </a:cubicBezTo>
                <a:cubicBezTo>
                  <a:pt x="8820501" y="956560"/>
                  <a:pt x="8833306" y="946328"/>
                  <a:pt x="8844272" y="930928"/>
                </a:cubicBezTo>
                <a:cubicBezTo>
                  <a:pt x="8855238" y="915527"/>
                  <a:pt x="8879467" y="897892"/>
                  <a:pt x="8898114" y="891737"/>
                </a:cubicBezTo>
                <a:cubicBezTo>
                  <a:pt x="8928288" y="881779"/>
                  <a:pt x="8934362" y="882752"/>
                  <a:pt x="8953336" y="900577"/>
                </a:cubicBezTo>
                <a:cubicBezTo>
                  <a:pt x="8965062" y="911592"/>
                  <a:pt x="8985815" y="920605"/>
                  <a:pt x="8999456" y="920605"/>
                </a:cubicBezTo>
                <a:cubicBezTo>
                  <a:pt x="9038913" y="920605"/>
                  <a:pt x="9054390" y="930443"/>
                  <a:pt x="9054390" y="955524"/>
                </a:cubicBezTo>
                <a:cubicBezTo>
                  <a:pt x="9054390" y="968935"/>
                  <a:pt x="9050264" y="976329"/>
                  <a:pt x="9044699" y="972890"/>
                </a:cubicBezTo>
                <a:cubicBezTo>
                  <a:pt x="9039369" y="969596"/>
                  <a:pt x="9011321" y="969860"/>
                  <a:pt x="8982370" y="973478"/>
                </a:cubicBezTo>
                <a:cubicBezTo>
                  <a:pt x="8922101" y="981008"/>
                  <a:pt x="8876451" y="1017342"/>
                  <a:pt x="8866832" y="1065439"/>
                </a:cubicBezTo>
                <a:cubicBezTo>
                  <a:pt x="8859521" y="1101992"/>
                  <a:pt x="8797215" y="1130076"/>
                  <a:pt x="8797215" y="1096818"/>
                </a:cubicBezTo>
                <a:close/>
                <a:moveTo>
                  <a:pt x="8282865" y="1039538"/>
                </a:moveTo>
                <a:cubicBezTo>
                  <a:pt x="8282865" y="1031609"/>
                  <a:pt x="8278892" y="1017679"/>
                  <a:pt x="8274035" y="1008582"/>
                </a:cubicBezTo>
                <a:cubicBezTo>
                  <a:pt x="8269179" y="999485"/>
                  <a:pt x="8262860" y="984477"/>
                  <a:pt x="8259992" y="975231"/>
                </a:cubicBezTo>
                <a:cubicBezTo>
                  <a:pt x="8257125" y="965984"/>
                  <a:pt x="8244610" y="954553"/>
                  <a:pt x="8232183" y="949828"/>
                </a:cubicBezTo>
                <a:cubicBezTo>
                  <a:pt x="8219755" y="945103"/>
                  <a:pt x="8201866" y="924808"/>
                  <a:pt x="8192430" y="904727"/>
                </a:cubicBezTo>
                <a:cubicBezTo>
                  <a:pt x="8182994" y="884647"/>
                  <a:pt x="8170997" y="865435"/>
                  <a:pt x="8165769" y="862035"/>
                </a:cubicBezTo>
                <a:cubicBezTo>
                  <a:pt x="8152350" y="853307"/>
                  <a:pt x="8165044" y="825355"/>
                  <a:pt x="8182426" y="825355"/>
                </a:cubicBezTo>
                <a:cubicBezTo>
                  <a:pt x="8199196" y="825355"/>
                  <a:pt x="8263176" y="891080"/>
                  <a:pt x="8263557" y="908699"/>
                </a:cubicBezTo>
                <a:cubicBezTo>
                  <a:pt x="8263699" y="915247"/>
                  <a:pt x="8267907" y="920605"/>
                  <a:pt x="8272909" y="920605"/>
                </a:cubicBezTo>
                <a:cubicBezTo>
                  <a:pt x="8281421" y="920605"/>
                  <a:pt x="8298555" y="983493"/>
                  <a:pt x="8294319" y="999186"/>
                </a:cubicBezTo>
                <a:cubicBezTo>
                  <a:pt x="8293258" y="1003115"/>
                  <a:pt x="8296676" y="1006330"/>
                  <a:pt x="8301915" y="1006330"/>
                </a:cubicBezTo>
                <a:cubicBezTo>
                  <a:pt x="8307154" y="1006330"/>
                  <a:pt x="8311440" y="1017046"/>
                  <a:pt x="8311440" y="1030143"/>
                </a:cubicBezTo>
                <a:cubicBezTo>
                  <a:pt x="8311440" y="1044959"/>
                  <a:pt x="8306043" y="1053955"/>
                  <a:pt x="8297153" y="1053955"/>
                </a:cubicBezTo>
                <a:cubicBezTo>
                  <a:pt x="8289295" y="1053955"/>
                  <a:pt x="8282865" y="1047467"/>
                  <a:pt x="8282865" y="1039538"/>
                </a:cubicBezTo>
                <a:close/>
                <a:moveTo>
                  <a:pt x="3351098" y="995019"/>
                </a:moveTo>
                <a:cubicBezTo>
                  <a:pt x="3356985" y="977358"/>
                  <a:pt x="3377490" y="974428"/>
                  <a:pt x="3377490" y="991249"/>
                </a:cubicBezTo>
                <a:cubicBezTo>
                  <a:pt x="3377490" y="999543"/>
                  <a:pt x="3370704" y="1006330"/>
                  <a:pt x="3362409" y="1006330"/>
                </a:cubicBezTo>
                <a:cubicBezTo>
                  <a:pt x="3354114" y="1006330"/>
                  <a:pt x="3349024" y="1001240"/>
                  <a:pt x="3351098" y="995019"/>
                </a:cubicBezTo>
                <a:close/>
                <a:moveTo>
                  <a:pt x="4583990" y="961880"/>
                </a:moveTo>
                <a:cubicBezTo>
                  <a:pt x="4580498" y="958388"/>
                  <a:pt x="4577640" y="947383"/>
                  <a:pt x="4577640" y="937426"/>
                </a:cubicBezTo>
                <a:cubicBezTo>
                  <a:pt x="4577640" y="923082"/>
                  <a:pt x="4582092" y="920666"/>
                  <a:pt x="4599072" y="925796"/>
                </a:cubicBezTo>
                <a:cubicBezTo>
                  <a:pt x="4627665" y="934435"/>
                  <a:pt x="4638317" y="945293"/>
                  <a:pt x="4630541" y="957875"/>
                </a:cubicBezTo>
                <a:cubicBezTo>
                  <a:pt x="4623474" y="969309"/>
                  <a:pt x="4593959" y="971848"/>
                  <a:pt x="4583990" y="961880"/>
                </a:cubicBezTo>
                <a:close/>
                <a:moveTo>
                  <a:pt x="8730540" y="934893"/>
                </a:moveTo>
                <a:cubicBezTo>
                  <a:pt x="8730540" y="926161"/>
                  <a:pt x="8735148" y="920553"/>
                  <a:pt x="8740779" y="922431"/>
                </a:cubicBezTo>
                <a:cubicBezTo>
                  <a:pt x="8746411" y="924308"/>
                  <a:pt x="8751019" y="929916"/>
                  <a:pt x="8751019" y="934893"/>
                </a:cubicBezTo>
                <a:cubicBezTo>
                  <a:pt x="8751019" y="939869"/>
                  <a:pt x="8746411" y="945477"/>
                  <a:pt x="8740779" y="947354"/>
                </a:cubicBezTo>
                <a:cubicBezTo>
                  <a:pt x="8735148" y="949232"/>
                  <a:pt x="8730540" y="943624"/>
                  <a:pt x="8730540" y="934893"/>
                </a:cubicBezTo>
                <a:close/>
                <a:moveTo>
                  <a:pt x="8275721" y="744432"/>
                </a:moveTo>
                <a:cubicBezTo>
                  <a:pt x="8269173" y="736994"/>
                  <a:pt x="8263815" y="726967"/>
                  <a:pt x="8263815" y="722148"/>
                </a:cubicBezTo>
                <a:cubicBezTo>
                  <a:pt x="8263815" y="717330"/>
                  <a:pt x="8257641" y="708263"/>
                  <a:pt x="8250094" y="702000"/>
                </a:cubicBezTo>
                <a:cubicBezTo>
                  <a:pt x="8234273" y="688869"/>
                  <a:pt x="8240632" y="663430"/>
                  <a:pt x="8259737" y="663430"/>
                </a:cubicBezTo>
                <a:cubicBezTo>
                  <a:pt x="8266850" y="663430"/>
                  <a:pt x="8277780" y="673074"/>
                  <a:pt x="8284025" y="684861"/>
                </a:cubicBezTo>
                <a:cubicBezTo>
                  <a:pt x="8290271" y="696648"/>
                  <a:pt x="8303674" y="713566"/>
                  <a:pt x="8313810" y="722456"/>
                </a:cubicBezTo>
                <a:cubicBezTo>
                  <a:pt x="8323946" y="731346"/>
                  <a:pt x="8329450" y="743133"/>
                  <a:pt x="8326040" y="748649"/>
                </a:cubicBezTo>
                <a:cubicBezTo>
                  <a:pt x="8317309" y="762777"/>
                  <a:pt x="8289846" y="760475"/>
                  <a:pt x="8275721" y="744432"/>
                </a:cubicBezTo>
                <a:close/>
                <a:moveTo>
                  <a:pt x="5255598" y="618976"/>
                </a:moveTo>
                <a:cubicBezTo>
                  <a:pt x="5260233" y="595080"/>
                  <a:pt x="5282490" y="591798"/>
                  <a:pt x="5282490" y="615011"/>
                </a:cubicBezTo>
                <a:cubicBezTo>
                  <a:pt x="5282490" y="626711"/>
                  <a:pt x="5276340" y="634855"/>
                  <a:pt x="5267504" y="634855"/>
                </a:cubicBezTo>
                <a:cubicBezTo>
                  <a:pt x="5258635" y="634855"/>
                  <a:pt x="5253775" y="628374"/>
                  <a:pt x="5255598" y="618976"/>
                </a:cubicBezTo>
                <a:close/>
                <a:moveTo>
                  <a:pt x="8145858" y="503886"/>
                </a:moveTo>
                <a:cubicBezTo>
                  <a:pt x="8142624" y="494718"/>
                  <a:pt x="8137480" y="481860"/>
                  <a:pt x="8134428" y="475311"/>
                </a:cubicBezTo>
                <a:cubicBezTo>
                  <a:pt x="8131235" y="468462"/>
                  <a:pt x="8135284" y="463405"/>
                  <a:pt x="8143959" y="463405"/>
                </a:cubicBezTo>
                <a:cubicBezTo>
                  <a:pt x="8152254" y="463405"/>
                  <a:pt x="8159040" y="469477"/>
                  <a:pt x="8159040" y="476899"/>
                </a:cubicBezTo>
                <a:cubicBezTo>
                  <a:pt x="8159040" y="484320"/>
                  <a:pt x="8164086" y="492074"/>
                  <a:pt x="8170252" y="494130"/>
                </a:cubicBezTo>
                <a:cubicBezTo>
                  <a:pt x="8176418" y="496185"/>
                  <a:pt x="8178308" y="502972"/>
                  <a:pt x="8174452" y="509211"/>
                </a:cubicBezTo>
                <a:cubicBezTo>
                  <a:pt x="8164438" y="525414"/>
                  <a:pt x="8152679" y="523225"/>
                  <a:pt x="8145858" y="503886"/>
                </a:cubicBezTo>
                <a:close/>
                <a:moveTo>
                  <a:pt x="5387265" y="377587"/>
                </a:moveTo>
                <a:cubicBezTo>
                  <a:pt x="5387265" y="367058"/>
                  <a:pt x="5378693" y="351104"/>
                  <a:pt x="5368215" y="342132"/>
                </a:cubicBezTo>
                <a:cubicBezTo>
                  <a:pt x="5357738" y="333161"/>
                  <a:pt x="5349165" y="318201"/>
                  <a:pt x="5349165" y="308888"/>
                </a:cubicBezTo>
                <a:cubicBezTo>
                  <a:pt x="5349165" y="290201"/>
                  <a:pt x="5372821" y="285814"/>
                  <a:pt x="5383182" y="302579"/>
                </a:cubicBezTo>
                <a:cubicBezTo>
                  <a:pt x="5387134" y="308973"/>
                  <a:pt x="5405977" y="311373"/>
                  <a:pt x="5430514" y="308608"/>
                </a:cubicBezTo>
                <a:cubicBezTo>
                  <a:pt x="5467092" y="304485"/>
                  <a:pt x="5473405" y="306886"/>
                  <a:pt x="5491953" y="331975"/>
                </a:cubicBezTo>
                <a:cubicBezTo>
                  <a:pt x="5503324" y="347354"/>
                  <a:pt x="5510273" y="366072"/>
                  <a:pt x="5507395" y="373571"/>
                </a:cubicBezTo>
                <a:cubicBezTo>
                  <a:pt x="5499823" y="393303"/>
                  <a:pt x="5488409" y="390334"/>
                  <a:pt x="5477630" y="365829"/>
                </a:cubicBezTo>
                <a:cubicBezTo>
                  <a:pt x="5462710" y="331910"/>
                  <a:pt x="5435770" y="332798"/>
                  <a:pt x="5428842" y="367438"/>
                </a:cubicBezTo>
                <a:cubicBezTo>
                  <a:pt x="5421995" y="401673"/>
                  <a:pt x="5387265" y="410150"/>
                  <a:pt x="5387265" y="377587"/>
                </a:cubicBezTo>
                <a:close/>
                <a:moveTo>
                  <a:pt x="5227523" y="356844"/>
                </a:moveTo>
                <a:cubicBezTo>
                  <a:pt x="5233410" y="339183"/>
                  <a:pt x="5253915" y="336253"/>
                  <a:pt x="5253915" y="353074"/>
                </a:cubicBezTo>
                <a:cubicBezTo>
                  <a:pt x="5253915" y="361368"/>
                  <a:pt x="5247129" y="368155"/>
                  <a:pt x="5238834" y="368155"/>
                </a:cubicBezTo>
                <a:cubicBezTo>
                  <a:pt x="5230539" y="368155"/>
                  <a:pt x="5225449" y="363065"/>
                  <a:pt x="5227523" y="356844"/>
                </a:cubicBezTo>
                <a:close/>
                <a:moveTo>
                  <a:pt x="7968540" y="349105"/>
                </a:moveTo>
                <a:cubicBezTo>
                  <a:pt x="7968540" y="338522"/>
                  <a:pt x="7974890" y="330055"/>
                  <a:pt x="7982828" y="330055"/>
                </a:cubicBezTo>
                <a:cubicBezTo>
                  <a:pt x="7990765" y="330055"/>
                  <a:pt x="7997115" y="338522"/>
                  <a:pt x="7997115" y="349105"/>
                </a:cubicBezTo>
                <a:cubicBezTo>
                  <a:pt x="7997115" y="359688"/>
                  <a:pt x="7990765" y="368155"/>
                  <a:pt x="7982828" y="368155"/>
                </a:cubicBezTo>
                <a:cubicBezTo>
                  <a:pt x="7974890" y="368155"/>
                  <a:pt x="7968540" y="359688"/>
                  <a:pt x="7968540" y="349105"/>
                </a:cubicBezTo>
                <a:close/>
                <a:moveTo>
                  <a:pt x="5738562" y="351486"/>
                </a:moveTo>
                <a:cubicBezTo>
                  <a:pt x="5737942" y="347557"/>
                  <a:pt x="5737942" y="341128"/>
                  <a:pt x="5738562" y="337199"/>
                </a:cubicBezTo>
                <a:cubicBezTo>
                  <a:pt x="5739182" y="333270"/>
                  <a:pt x="5735404" y="330055"/>
                  <a:pt x="5730165" y="330055"/>
                </a:cubicBezTo>
                <a:cubicBezTo>
                  <a:pt x="5714596" y="330055"/>
                  <a:pt x="5719922" y="298339"/>
                  <a:pt x="5739419" y="274957"/>
                </a:cubicBezTo>
                <a:cubicBezTo>
                  <a:pt x="5763718" y="245818"/>
                  <a:pt x="5806365" y="254270"/>
                  <a:pt x="5806365" y="288225"/>
                </a:cubicBezTo>
                <a:cubicBezTo>
                  <a:pt x="5806365" y="300754"/>
                  <a:pt x="5802161" y="311005"/>
                  <a:pt x="5797022" y="311005"/>
                </a:cubicBezTo>
                <a:cubicBezTo>
                  <a:pt x="5791883" y="311005"/>
                  <a:pt x="5784989" y="321721"/>
                  <a:pt x="5781701" y="334817"/>
                </a:cubicBezTo>
                <a:cubicBezTo>
                  <a:pt x="5776213" y="356686"/>
                  <a:pt x="5741501" y="370098"/>
                  <a:pt x="5738562" y="351486"/>
                </a:cubicBezTo>
                <a:close/>
                <a:moveTo>
                  <a:pt x="7028698" y="332746"/>
                </a:moveTo>
                <a:cubicBezTo>
                  <a:pt x="6985052" y="327276"/>
                  <a:pt x="6946280" y="285611"/>
                  <a:pt x="6953351" y="251780"/>
                </a:cubicBezTo>
                <a:cubicBezTo>
                  <a:pt x="6956398" y="237205"/>
                  <a:pt x="6961656" y="211492"/>
                  <a:pt x="6965037" y="194641"/>
                </a:cubicBezTo>
                <a:cubicBezTo>
                  <a:pt x="6976813" y="135936"/>
                  <a:pt x="7016040" y="126249"/>
                  <a:pt x="7016040" y="182045"/>
                </a:cubicBezTo>
                <a:cubicBezTo>
                  <a:pt x="7016040" y="199303"/>
                  <a:pt x="7022470" y="218758"/>
                  <a:pt x="7030328" y="225280"/>
                </a:cubicBezTo>
                <a:cubicBezTo>
                  <a:pt x="7038186" y="231802"/>
                  <a:pt x="7044615" y="247634"/>
                  <a:pt x="7044615" y="260464"/>
                </a:cubicBezTo>
                <a:cubicBezTo>
                  <a:pt x="7044615" y="273294"/>
                  <a:pt x="7051045" y="290220"/>
                  <a:pt x="7058903" y="298078"/>
                </a:cubicBezTo>
                <a:cubicBezTo>
                  <a:pt x="7073670" y="312846"/>
                  <a:pt x="7078656" y="340746"/>
                  <a:pt x="7066046" y="338056"/>
                </a:cubicBezTo>
                <a:cubicBezTo>
                  <a:pt x="7062117" y="337217"/>
                  <a:pt x="7045310" y="334828"/>
                  <a:pt x="7028698" y="332746"/>
                </a:cubicBezTo>
                <a:close/>
                <a:moveTo>
                  <a:pt x="5573003" y="301480"/>
                </a:moveTo>
                <a:cubicBezTo>
                  <a:pt x="5569765" y="296241"/>
                  <a:pt x="5558796" y="291955"/>
                  <a:pt x="5548628" y="291955"/>
                </a:cubicBezTo>
                <a:cubicBezTo>
                  <a:pt x="5538460" y="291955"/>
                  <a:pt x="5530140" y="286458"/>
                  <a:pt x="5530140" y="279739"/>
                </a:cubicBezTo>
                <a:cubicBezTo>
                  <a:pt x="5530140" y="263819"/>
                  <a:pt x="5614148" y="259622"/>
                  <a:pt x="5632241" y="274638"/>
                </a:cubicBezTo>
                <a:cubicBezTo>
                  <a:pt x="5643051" y="283609"/>
                  <a:pt x="5639946" y="287946"/>
                  <a:pt x="5615289" y="298313"/>
                </a:cubicBezTo>
                <a:cubicBezTo>
                  <a:pt x="5579164" y="313502"/>
                  <a:pt x="5580376" y="313411"/>
                  <a:pt x="5573003" y="301480"/>
                </a:cubicBezTo>
                <a:close/>
                <a:moveTo>
                  <a:pt x="5468228" y="282430"/>
                </a:moveTo>
                <a:cubicBezTo>
                  <a:pt x="5464990" y="277191"/>
                  <a:pt x="5469023" y="272905"/>
                  <a:pt x="5477190" y="272905"/>
                </a:cubicBezTo>
                <a:cubicBezTo>
                  <a:pt x="5485358" y="272905"/>
                  <a:pt x="5492040" y="277191"/>
                  <a:pt x="5492040" y="282430"/>
                </a:cubicBezTo>
                <a:cubicBezTo>
                  <a:pt x="5492040" y="287669"/>
                  <a:pt x="5488007" y="291955"/>
                  <a:pt x="5483077" y="291955"/>
                </a:cubicBezTo>
                <a:cubicBezTo>
                  <a:pt x="5478148" y="291955"/>
                  <a:pt x="5471466" y="287669"/>
                  <a:pt x="5468228" y="282430"/>
                </a:cubicBezTo>
                <a:close/>
                <a:moveTo>
                  <a:pt x="7168440" y="268936"/>
                </a:moveTo>
                <a:cubicBezTo>
                  <a:pt x="7168440" y="260642"/>
                  <a:pt x="7175227" y="253855"/>
                  <a:pt x="7183522" y="253855"/>
                </a:cubicBezTo>
                <a:cubicBezTo>
                  <a:pt x="7200342" y="253855"/>
                  <a:pt x="7197413" y="274360"/>
                  <a:pt x="7179751" y="280247"/>
                </a:cubicBezTo>
                <a:cubicBezTo>
                  <a:pt x="7173530" y="282321"/>
                  <a:pt x="7168440" y="277231"/>
                  <a:pt x="7168440" y="268936"/>
                </a:cubicBezTo>
                <a:close/>
                <a:moveTo>
                  <a:pt x="7818323" y="252069"/>
                </a:moveTo>
                <a:cubicBezTo>
                  <a:pt x="7824210" y="234408"/>
                  <a:pt x="7844715" y="231478"/>
                  <a:pt x="7844715" y="248299"/>
                </a:cubicBezTo>
                <a:cubicBezTo>
                  <a:pt x="7844715" y="256593"/>
                  <a:pt x="7837929" y="263380"/>
                  <a:pt x="7829634" y="263380"/>
                </a:cubicBezTo>
                <a:cubicBezTo>
                  <a:pt x="7821339" y="263380"/>
                  <a:pt x="7816249" y="258290"/>
                  <a:pt x="7818323" y="252069"/>
                </a:cubicBezTo>
                <a:close/>
                <a:moveTo>
                  <a:pt x="5314264" y="219877"/>
                </a:moveTo>
                <a:cubicBezTo>
                  <a:pt x="5307390" y="201963"/>
                  <a:pt x="5324246" y="182428"/>
                  <a:pt x="5338810" y="191430"/>
                </a:cubicBezTo>
                <a:cubicBezTo>
                  <a:pt x="5354511" y="201133"/>
                  <a:pt x="5351225" y="234805"/>
                  <a:pt x="5334579" y="234805"/>
                </a:cubicBezTo>
                <a:cubicBezTo>
                  <a:pt x="5326557" y="234805"/>
                  <a:pt x="5317415" y="228087"/>
                  <a:pt x="5314264" y="219877"/>
                </a:cubicBezTo>
                <a:close/>
                <a:moveTo>
                  <a:pt x="7485087" y="189844"/>
                </a:moveTo>
                <a:cubicBezTo>
                  <a:pt x="7478506" y="187484"/>
                  <a:pt x="7475545" y="181633"/>
                  <a:pt x="7478505" y="176841"/>
                </a:cubicBezTo>
                <a:cubicBezTo>
                  <a:pt x="7481467" y="172050"/>
                  <a:pt x="7479351" y="168130"/>
                  <a:pt x="7473802" y="168130"/>
                </a:cubicBezTo>
                <a:cubicBezTo>
                  <a:pt x="7468254" y="168130"/>
                  <a:pt x="7463715" y="159557"/>
                  <a:pt x="7463715" y="149080"/>
                </a:cubicBezTo>
                <a:cubicBezTo>
                  <a:pt x="7463715" y="138602"/>
                  <a:pt x="7459429" y="130030"/>
                  <a:pt x="7454190" y="130030"/>
                </a:cubicBezTo>
                <a:cubicBezTo>
                  <a:pt x="7448951" y="130030"/>
                  <a:pt x="7444665" y="123601"/>
                  <a:pt x="7444665" y="115742"/>
                </a:cubicBezTo>
                <a:cubicBezTo>
                  <a:pt x="7444665" y="107884"/>
                  <a:pt x="7451095" y="101455"/>
                  <a:pt x="7458953" y="101455"/>
                </a:cubicBezTo>
                <a:cubicBezTo>
                  <a:pt x="7466811" y="101455"/>
                  <a:pt x="7473240" y="107884"/>
                  <a:pt x="7473240" y="115742"/>
                </a:cubicBezTo>
                <a:cubicBezTo>
                  <a:pt x="7473240" y="123601"/>
                  <a:pt x="7476587" y="130030"/>
                  <a:pt x="7480677" y="130030"/>
                </a:cubicBezTo>
                <a:cubicBezTo>
                  <a:pt x="7490499" y="130030"/>
                  <a:pt x="7511478" y="186079"/>
                  <a:pt x="7503353" y="190616"/>
                </a:cubicBezTo>
                <a:cubicBezTo>
                  <a:pt x="7499888" y="192551"/>
                  <a:pt x="7491669" y="192203"/>
                  <a:pt x="7485087" y="189844"/>
                </a:cubicBezTo>
                <a:close/>
                <a:moveTo>
                  <a:pt x="6841745" y="171634"/>
                </a:moveTo>
                <a:cubicBezTo>
                  <a:pt x="6831522" y="161412"/>
                  <a:pt x="6833806" y="130030"/>
                  <a:pt x="6844772" y="130030"/>
                </a:cubicBezTo>
                <a:cubicBezTo>
                  <a:pt x="6850359" y="130030"/>
                  <a:pt x="6851952" y="119963"/>
                  <a:pt x="6848524" y="106306"/>
                </a:cubicBezTo>
                <a:cubicBezTo>
                  <a:pt x="6844011" y="88324"/>
                  <a:pt x="6846849" y="81240"/>
                  <a:pt x="6860249" y="77036"/>
                </a:cubicBezTo>
                <a:cubicBezTo>
                  <a:pt x="6869972" y="73985"/>
                  <a:pt x="6885371" y="67516"/>
                  <a:pt x="6894467" y="62660"/>
                </a:cubicBezTo>
                <a:cubicBezTo>
                  <a:pt x="6903564" y="57803"/>
                  <a:pt x="6917494" y="53830"/>
                  <a:pt x="6925423" y="53830"/>
                </a:cubicBezTo>
                <a:cubicBezTo>
                  <a:pt x="6933490" y="53830"/>
                  <a:pt x="6939840" y="45439"/>
                  <a:pt x="6939840" y="34780"/>
                </a:cubicBezTo>
                <a:cubicBezTo>
                  <a:pt x="6939840" y="19659"/>
                  <a:pt x="6946225" y="15708"/>
                  <a:pt x="6970796" y="15625"/>
                </a:cubicBezTo>
                <a:cubicBezTo>
                  <a:pt x="6987823" y="15567"/>
                  <a:pt x="7017123" y="12978"/>
                  <a:pt x="7035910" y="9870"/>
                </a:cubicBezTo>
                <a:cubicBezTo>
                  <a:pt x="7063718" y="5270"/>
                  <a:pt x="7074782" y="8590"/>
                  <a:pt x="7095441" y="27736"/>
                </a:cubicBezTo>
                <a:cubicBezTo>
                  <a:pt x="7109397" y="40670"/>
                  <a:pt x="7120815" y="54120"/>
                  <a:pt x="7120815" y="57624"/>
                </a:cubicBezTo>
                <a:cubicBezTo>
                  <a:pt x="7120815" y="61129"/>
                  <a:pt x="7108460" y="76075"/>
                  <a:pt x="7093359" y="90837"/>
                </a:cubicBezTo>
                <a:cubicBezTo>
                  <a:pt x="7059754" y="123686"/>
                  <a:pt x="7008639" y="136461"/>
                  <a:pt x="6993296" y="115846"/>
                </a:cubicBezTo>
                <a:cubicBezTo>
                  <a:pt x="6982741" y="101664"/>
                  <a:pt x="6898088" y="92407"/>
                  <a:pt x="6886345" y="104151"/>
                </a:cubicBezTo>
                <a:cubicBezTo>
                  <a:pt x="6883162" y="107334"/>
                  <a:pt x="6879451" y="124103"/>
                  <a:pt x="6878098" y="141415"/>
                </a:cubicBezTo>
                <a:cubicBezTo>
                  <a:pt x="6875770" y="171219"/>
                  <a:pt x="6856963" y="186852"/>
                  <a:pt x="6841745" y="171634"/>
                </a:cubicBezTo>
                <a:close/>
                <a:moveTo>
                  <a:pt x="7287503" y="158605"/>
                </a:moveTo>
                <a:cubicBezTo>
                  <a:pt x="7284265" y="153366"/>
                  <a:pt x="7271678" y="149080"/>
                  <a:pt x="7259532" y="149080"/>
                </a:cubicBezTo>
                <a:cubicBezTo>
                  <a:pt x="7247386" y="149080"/>
                  <a:pt x="7232112" y="142651"/>
                  <a:pt x="7225590" y="134792"/>
                </a:cubicBezTo>
                <a:cubicBezTo>
                  <a:pt x="7219068" y="126934"/>
                  <a:pt x="7205685" y="120505"/>
                  <a:pt x="7195849" y="120505"/>
                </a:cubicBezTo>
                <a:cubicBezTo>
                  <a:pt x="7186013" y="120505"/>
                  <a:pt x="7177965" y="117235"/>
                  <a:pt x="7177965" y="113239"/>
                </a:cubicBezTo>
                <a:cubicBezTo>
                  <a:pt x="7177965" y="109242"/>
                  <a:pt x="7168321" y="101741"/>
                  <a:pt x="7156534" y="96570"/>
                </a:cubicBezTo>
                <a:cubicBezTo>
                  <a:pt x="7117792" y="79573"/>
                  <a:pt x="7130863" y="59388"/>
                  <a:pt x="7187490" y="48764"/>
                </a:cubicBezTo>
                <a:cubicBezTo>
                  <a:pt x="7216303" y="43359"/>
                  <a:pt x="7256475" y="31572"/>
                  <a:pt x="7276760" y="22571"/>
                </a:cubicBezTo>
                <a:cubicBezTo>
                  <a:pt x="7336647" y="-4003"/>
                  <a:pt x="7338706" y="-2158"/>
                  <a:pt x="7336117" y="75768"/>
                </a:cubicBezTo>
                <a:cubicBezTo>
                  <a:pt x="7334846" y="114028"/>
                  <a:pt x="7330636" y="150461"/>
                  <a:pt x="7326761" y="156731"/>
                </a:cubicBezTo>
                <a:cubicBezTo>
                  <a:pt x="7318197" y="170588"/>
                  <a:pt x="7295576" y="171668"/>
                  <a:pt x="7287503" y="158605"/>
                </a:cubicBezTo>
                <a:close/>
                <a:moveTo>
                  <a:pt x="6812027" y="85749"/>
                </a:moveTo>
                <a:cubicBezTo>
                  <a:pt x="6803948" y="64698"/>
                  <a:pt x="6810712" y="59775"/>
                  <a:pt x="6824645" y="76564"/>
                </a:cubicBezTo>
                <a:cubicBezTo>
                  <a:pt x="6831409" y="84714"/>
                  <a:pt x="6832361" y="92477"/>
                  <a:pt x="6827001" y="95790"/>
                </a:cubicBezTo>
                <a:cubicBezTo>
                  <a:pt x="6822057" y="98845"/>
                  <a:pt x="6815318" y="94327"/>
                  <a:pt x="6812027" y="85749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Graphic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920DC4-DE81-4142-9887-1AC7A8C64B77}"/>
              </a:ext>
            </a:extLst>
          </p:cNvPr>
          <p:cNvSpPr/>
          <p:nvPr/>
        </p:nvSpPr>
        <p:spPr>
          <a:xfrm>
            <a:off x="5268840" y="251982"/>
            <a:ext cx="3274727" cy="1261262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Graphic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59B9A8-DC05-4649-91CC-8DCD8F747429}"/>
              </a:ext>
            </a:extLst>
          </p:cNvPr>
          <p:cNvSpPr/>
          <p:nvPr/>
        </p:nvSpPr>
        <p:spPr>
          <a:xfrm rot="1098085">
            <a:off x="87072" y="4231379"/>
            <a:ext cx="2612130" cy="1018654"/>
          </a:xfrm>
          <a:custGeom>
            <a:avLst/>
            <a:gdLst>
              <a:gd name="connsiteX0" fmla="*/ 990917 w 6661885"/>
              <a:gd name="connsiteY0" fmla="*/ 2586107 h 2587481"/>
              <a:gd name="connsiteX1" fmla="*/ 931314 w 6661885"/>
              <a:gd name="connsiteY1" fmla="*/ 2577073 h 2587481"/>
              <a:gd name="connsiteX2" fmla="*/ 887210 w 6661885"/>
              <a:gd name="connsiteY2" fmla="*/ 2567857 h 2587481"/>
              <a:gd name="connsiteX3" fmla="*/ 841186 w 6661885"/>
              <a:gd name="connsiteY3" fmla="*/ 2560523 h 2587481"/>
              <a:gd name="connsiteX4" fmla="*/ 794354 w 6661885"/>
              <a:gd name="connsiteY4" fmla="*/ 2551822 h 2587481"/>
              <a:gd name="connsiteX5" fmla="*/ 721433 w 6661885"/>
              <a:gd name="connsiteY5" fmla="*/ 2530209 h 2587481"/>
              <a:gd name="connsiteX6" fmla="*/ 689236 w 6661885"/>
              <a:gd name="connsiteY6" fmla="*/ 2531638 h 2587481"/>
              <a:gd name="connsiteX7" fmla="*/ 658156 w 6661885"/>
              <a:gd name="connsiteY7" fmla="*/ 2537583 h 2587481"/>
              <a:gd name="connsiteX8" fmla="*/ 598498 w 6661885"/>
              <a:gd name="connsiteY8" fmla="*/ 2545248 h 2587481"/>
              <a:gd name="connsiteX9" fmla="*/ 519469 w 6661885"/>
              <a:gd name="connsiteY9" fmla="*/ 2548872 h 2587481"/>
              <a:gd name="connsiteX10" fmla="*/ 442844 w 6661885"/>
              <a:gd name="connsiteY10" fmla="*/ 2550641 h 2587481"/>
              <a:gd name="connsiteX11" fmla="*/ 420325 w 6661885"/>
              <a:gd name="connsiteY11" fmla="*/ 2545973 h 2587481"/>
              <a:gd name="connsiteX12" fmla="*/ 376547 w 6661885"/>
              <a:gd name="connsiteY12" fmla="*/ 2537492 h 2587481"/>
              <a:gd name="connsiteX13" fmla="*/ 343506 w 6661885"/>
              <a:gd name="connsiteY13" fmla="*/ 2531881 h 2587481"/>
              <a:gd name="connsiteX14" fmla="*/ 288185 w 6661885"/>
              <a:gd name="connsiteY14" fmla="*/ 2523250 h 2587481"/>
              <a:gd name="connsiteX15" fmla="*/ 235548 w 6661885"/>
              <a:gd name="connsiteY15" fmla="*/ 2519188 h 2587481"/>
              <a:gd name="connsiteX16" fmla="*/ 226767 w 6661885"/>
              <a:gd name="connsiteY16" fmla="*/ 2517027 h 2587481"/>
              <a:gd name="connsiteX17" fmla="*/ 158906 w 6661885"/>
              <a:gd name="connsiteY17" fmla="*/ 2492936 h 2587481"/>
              <a:gd name="connsiteX18" fmla="*/ 146603 w 6661885"/>
              <a:gd name="connsiteY18" fmla="*/ 2484805 h 2587481"/>
              <a:gd name="connsiteX19" fmla="*/ 122028 w 6661885"/>
              <a:gd name="connsiteY19" fmla="*/ 2448071 h 2587481"/>
              <a:gd name="connsiteX20" fmla="*/ 112822 w 6661885"/>
              <a:gd name="connsiteY20" fmla="*/ 2426265 h 2587481"/>
              <a:gd name="connsiteX21" fmla="*/ 107536 w 6661885"/>
              <a:gd name="connsiteY21" fmla="*/ 2390636 h 2587481"/>
              <a:gd name="connsiteX22" fmla="*/ 82873 w 6661885"/>
              <a:gd name="connsiteY22" fmla="*/ 2297476 h 2587481"/>
              <a:gd name="connsiteX23" fmla="*/ 77388 w 6661885"/>
              <a:gd name="connsiteY23" fmla="*/ 2275524 h 2587481"/>
              <a:gd name="connsiteX24" fmla="*/ 62753 w 6661885"/>
              <a:gd name="connsiteY24" fmla="*/ 2239785 h 2587481"/>
              <a:gd name="connsiteX25" fmla="*/ 48181 w 6661885"/>
              <a:gd name="connsiteY25" fmla="*/ 2213442 h 2587481"/>
              <a:gd name="connsiteX26" fmla="*/ 36511 w 6661885"/>
              <a:gd name="connsiteY26" fmla="*/ 2183323 h 2587481"/>
              <a:gd name="connsiteX27" fmla="*/ 24842 w 6661885"/>
              <a:gd name="connsiteY27" fmla="*/ 2140881 h 2587481"/>
              <a:gd name="connsiteX28" fmla="*/ 19893 w 6661885"/>
              <a:gd name="connsiteY28" fmla="*/ 2116002 h 2587481"/>
              <a:gd name="connsiteX29" fmla="*/ 3437 w 6661885"/>
              <a:gd name="connsiteY29" fmla="*/ 1977986 h 2587481"/>
              <a:gd name="connsiteX30" fmla="*/ 10956 w 6661885"/>
              <a:gd name="connsiteY30" fmla="*/ 1886033 h 2587481"/>
              <a:gd name="connsiteX31" fmla="*/ 19829 w 6661885"/>
              <a:gd name="connsiteY31" fmla="*/ 1831538 h 2587481"/>
              <a:gd name="connsiteX32" fmla="*/ 24803 w 6661885"/>
              <a:gd name="connsiteY32" fmla="*/ 1803182 h 2587481"/>
              <a:gd name="connsiteX33" fmla="*/ 33584 w 6661885"/>
              <a:gd name="connsiteY33" fmla="*/ 1770614 h 2587481"/>
              <a:gd name="connsiteX34" fmla="*/ 42365 w 6661885"/>
              <a:gd name="connsiteY34" fmla="*/ 1755262 h 2587481"/>
              <a:gd name="connsiteX35" fmla="*/ 46911 w 6661885"/>
              <a:gd name="connsiteY35" fmla="*/ 1747198 h 2587481"/>
              <a:gd name="connsiteX36" fmla="*/ 49214 w 6661885"/>
              <a:gd name="connsiteY36" fmla="*/ 1723690 h 2587481"/>
              <a:gd name="connsiteX37" fmla="*/ 57018 w 6661885"/>
              <a:gd name="connsiteY37" fmla="*/ 1679013 h 2587481"/>
              <a:gd name="connsiteX38" fmla="*/ 62667 w 6661885"/>
              <a:gd name="connsiteY38" fmla="*/ 1636663 h 2587481"/>
              <a:gd name="connsiteX39" fmla="*/ 68597 w 6661885"/>
              <a:gd name="connsiteY39" fmla="*/ 1562071 h 2587481"/>
              <a:gd name="connsiteX40" fmla="*/ 77489 w 6661885"/>
              <a:gd name="connsiteY40" fmla="*/ 1536034 h 2587481"/>
              <a:gd name="connsiteX41" fmla="*/ 81880 w 6661885"/>
              <a:gd name="connsiteY41" fmla="*/ 1518854 h 2587481"/>
              <a:gd name="connsiteX42" fmla="*/ 106760 w 6661885"/>
              <a:gd name="connsiteY42" fmla="*/ 1459876 h 2587481"/>
              <a:gd name="connsiteX43" fmla="*/ 112066 w 6661885"/>
              <a:gd name="connsiteY43" fmla="*/ 1436934 h 2587481"/>
              <a:gd name="connsiteX44" fmla="*/ 114483 w 6661885"/>
              <a:gd name="connsiteY44" fmla="*/ 1425887 h 2587481"/>
              <a:gd name="connsiteX45" fmla="*/ 117958 w 6661885"/>
              <a:gd name="connsiteY45" fmla="*/ 1410906 h 2587481"/>
              <a:gd name="connsiteX46" fmla="*/ 124322 w 6661885"/>
              <a:gd name="connsiteY46" fmla="*/ 1375121 h 2587481"/>
              <a:gd name="connsiteX47" fmla="*/ 130176 w 6661885"/>
              <a:gd name="connsiteY47" fmla="*/ 1343270 h 2587481"/>
              <a:gd name="connsiteX48" fmla="*/ 136030 w 6661885"/>
              <a:gd name="connsiteY48" fmla="*/ 1313999 h 2587481"/>
              <a:gd name="connsiteX49" fmla="*/ 147738 w 6661885"/>
              <a:gd name="connsiteY49" fmla="*/ 1273021 h 2587481"/>
              <a:gd name="connsiteX50" fmla="*/ 159446 w 6661885"/>
              <a:gd name="connsiteY50" fmla="*/ 1229116 h 2587481"/>
              <a:gd name="connsiteX51" fmla="*/ 165445 w 6661885"/>
              <a:gd name="connsiteY51" fmla="*/ 1196919 h 2587481"/>
              <a:gd name="connsiteX52" fmla="*/ 178126 w 6661885"/>
              <a:gd name="connsiteY52" fmla="*/ 1180820 h 2587481"/>
              <a:gd name="connsiteX53" fmla="*/ 187984 w 6661885"/>
              <a:gd name="connsiteY53" fmla="*/ 1141306 h 2587481"/>
              <a:gd name="connsiteX54" fmla="*/ 196891 w 6661885"/>
              <a:gd name="connsiteY54" fmla="*/ 1126671 h 2587481"/>
              <a:gd name="connsiteX55" fmla="*/ 241402 w 6661885"/>
              <a:gd name="connsiteY55" fmla="*/ 1076708 h 2587481"/>
              <a:gd name="connsiteX56" fmla="*/ 247256 w 6661885"/>
              <a:gd name="connsiteY56" fmla="*/ 1068130 h 2587481"/>
              <a:gd name="connsiteX57" fmla="*/ 253110 w 6661885"/>
              <a:gd name="connsiteY57" fmla="*/ 1057593 h 2587481"/>
              <a:gd name="connsiteX58" fmla="*/ 280904 w 6661885"/>
              <a:gd name="connsiteY58" fmla="*/ 1033006 h 2587481"/>
              <a:gd name="connsiteX59" fmla="*/ 307940 w 6661885"/>
              <a:gd name="connsiteY59" fmla="*/ 1018663 h 2587481"/>
              <a:gd name="connsiteX60" fmla="*/ 415537 w 6661885"/>
              <a:gd name="connsiteY60" fmla="*/ 971858 h 2587481"/>
              <a:gd name="connsiteX61" fmla="*/ 517768 w 6661885"/>
              <a:gd name="connsiteY61" fmla="*/ 944990 h 2587481"/>
              <a:gd name="connsiteX62" fmla="*/ 545575 w 6661885"/>
              <a:gd name="connsiteY62" fmla="*/ 933488 h 2587481"/>
              <a:gd name="connsiteX63" fmla="*/ 557520 w 6661885"/>
              <a:gd name="connsiteY63" fmla="*/ 928452 h 2587481"/>
              <a:gd name="connsiteX64" fmla="*/ 591087 w 6661885"/>
              <a:gd name="connsiteY64" fmla="*/ 919953 h 2587481"/>
              <a:gd name="connsiteX65" fmla="*/ 626699 w 6661885"/>
              <a:gd name="connsiteY65" fmla="*/ 910353 h 2587481"/>
              <a:gd name="connsiteX66" fmla="*/ 648400 w 6661885"/>
              <a:gd name="connsiteY66" fmla="*/ 904217 h 2587481"/>
              <a:gd name="connsiteX67" fmla="*/ 671198 w 6661885"/>
              <a:gd name="connsiteY67" fmla="*/ 899133 h 2587481"/>
              <a:gd name="connsiteX68" fmla="*/ 715314 w 6661885"/>
              <a:gd name="connsiteY68" fmla="*/ 890010 h 2587481"/>
              <a:gd name="connsiteX69" fmla="*/ 759695 w 6661885"/>
              <a:gd name="connsiteY69" fmla="*/ 880460 h 2587481"/>
              <a:gd name="connsiteX70" fmla="*/ 780640 w 6661885"/>
              <a:gd name="connsiteY70" fmla="*/ 874947 h 2587481"/>
              <a:gd name="connsiteX71" fmla="*/ 850221 w 6661885"/>
              <a:gd name="connsiteY71" fmla="*/ 845274 h 2587481"/>
              <a:gd name="connsiteX72" fmla="*/ 857539 w 6661885"/>
              <a:gd name="connsiteY72" fmla="*/ 840648 h 2587481"/>
              <a:gd name="connsiteX73" fmla="*/ 935440 w 6661885"/>
              <a:gd name="connsiteY73" fmla="*/ 821891 h 2587481"/>
              <a:gd name="connsiteX74" fmla="*/ 966642 w 6661885"/>
              <a:gd name="connsiteY74" fmla="*/ 806958 h 2587481"/>
              <a:gd name="connsiteX75" fmla="*/ 1003599 w 6661885"/>
              <a:gd name="connsiteY75" fmla="*/ 795135 h 2587481"/>
              <a:gd name="connsiteX76" fmla="*/ 1040187 w 6661885"/>
              <a:gd name="connsiteY76" fmla="*/ 787137 h 2587481"/>
              <a:gd name="connsiteX77" fmla="*/ 1060966 w 6661885"/>
              <a:gd name="connsiteY77" fmla="*/ 781283 h 2587481"/>
              <a:gd name="connsiteX78" fmla="*/ 1077812 w 6661885"/>
              <a:gd name="connsiteY78" fmla="*/ 775429 h 2587481"/>
              <a:gd name="connsiteX79" fmla="*/ 1101945 w 6661885"/>
              <a:gd name="connsiteY79" fmla="*/ 766648 h 2587481"/>
              <a:gd name="connsiteX80" fmla="*/ 1151704 w 6661885"/>
              <a:gd name="connsiteY80" fmla="*/ 757867 h 2587481"/>
              <a:gd name="connsiteX81" fmla="*/ 1201463 w 6661885"/>
              <a:gd name="connsiteY81" fmla="*/ 749086 h 2587481"/>
              <a:gd name="connsiteX82" fmla="*/ 1236959 w 6661885"/>
              <a:gd name="connsiteY82" fmla="*/ 740305 h 2587481"/>
              <a:gd name="connsiteX83" fmla="*/ 1268416 w 6661885"/>
              <a:gd name="connsiteY83" fmla="*/ 735047 h 2587481"/>
              <a:gd name="connsiteX84" fmla="*/ 1313871 w 6661885"/>
              <a:gd name="connsiteY84" fmla="*/ 725551 h 2587481"/>
              <a:gd name="connsiteX85" fmla="*/ 1371105 w 6661885"/>
              <a:gd name="connsiteY85" fmla="*/ 710201 h 2587481"/>
              <a:gd name="connsiteX86" fmla="*/ 1416689 w 6661885"/>
              <a:gd name="connsiteY86" fmla="*/ 695471 h 2587481"/>
              <a:gd name="connsiteX87" fmla="*/ 1453859 w 6661885"/>
              <a:gd name="connsiteY87" fmla="*/ 683881 h 2587481"/>
              <a:gd name="connsiteX88" fmla="*/ 1476974 w 6661885"/>
              <a:gd name="connsiteY88" fmla="*/ 675910 h 2587481"/>
              <a:gd name="connsiteX89" fmla="*/ 1497092 w 6661885"/>
              <a:gd name="connsiteY89" fmla="*/ 670056 h 2587481"/>
              <a:gd name="connsiteX90" fmla="*/ 1522661 w 6661885"/>
              <a:gd name="connsiteY90" fmla="*/ 664202 h 2587481"/>
              <a:gd name="connsiteX91" fmla="*/ 1555977 w 6661885"/>
              <a:gd name="connsiteY91" fmla="*/ 655607 h 2587481"/>
              <a:gd name="connsiteX92" fmla="*/ 1588576 w 6661885"/>
              <a:gd name="connsiteY92" fmla="*/ 646826 h 2587481"/>
              <a:gd name="connsiteX93" fmla="*/ 1617099 w 6661885"/>
              <a:gd name="connsiteY93" fmla="*/ 637859 h 2587481"/>
              <a:gd name="connsiteX94" fmla="*/ 1637887 w 6661885"/>
              <a:gd name="connsiteY94" fmla="*/ 629078 h 2587481"/>
              <a:gd name="connsiteX95" fmla="*/ 1660168 w 6661885"/>
              <a:gd name="connsiteY95" fmla="*/ 620297 h 2587481"/>
              <a:gd name="connsiteX96" fmla="*/ 1683657 w 6661885"/>
              <a:gd name="connsiteY96" fmla="*/ 611516 h 2587481"/>
              <a:gd name="connsiteX97" fmla="*/ 1701422 w 6661885"/>
              <a:gd name="connsiteY97" fmla="*/ 606569 h 2587481"/>
              <a:gd name="connsiteX98" fmla="*/ 1770185 w 6661885"/>
              <a:gd name="connsiteY98" fmla="*/ 597862 h 2587481"/>
              <a:gd name="connsiteX99" fmla="*/ 1841820 w 6661885"/>
              <a:gd name="connsiteY99" fmla="*/ 588174 h 2587481"/>
              <a:gd name="connsiteX100" fmla="*/ 1861997 w 6661885"/>
              <a:gd name="connsiteY100" fmla="*/ 582246 h 2587481"/>
              <a:gd name="connsiteX101" fmla="*/ 1921509 w 6661885"/>
              <a:gd name="connsiteY101" fmla="*/ 563757 h 2587481"/>
              <a:gd name="connsiteX102" fmla="*/ 1947852 w 6661885"/>
              <a:gd name="connsiteY102" fmla="*/ 558830 h 2587481"/>
              <a:gd name="connsiteX103" fmla="*/ 1974195 w 6661885"/>
              <a:gd name="connsiteY103" fmla="*/ 554405 h 2587481"/>
              <a:gd name="connsiteX104" fmla="*/ 2034062 w 6661885"/>
              <a:gd name="connsiteY104" fmla="*/ 532697 h 2587481"/>
              <a:gd name="connsiteX105" fmla="*/ 2065141 w 6661885"/>
              <a:gd name="connsiteY105" fmla="*/ 523367 h 2587481"/>
              <a:gd name="connsiteX106" fmla="*/ 2103242 w 6661885"/>
              <a:gd name="connsiteY106" fmla="*/ 525169 h 2587481"/>
              <a:gd name="connsiteX107" fmla="*/ 2119792 w 6661885"/>
              <a:gd name="connsiteY107" fmla="*/ 524868 h 2587481"/>
              <a:gd name="connsiteX108" fmla="*/ 2201789 w 6661885"/>
              <a:gd name="connsiteY108" fmla="*/ 516087 h 2587481"/>
              <a:gd name="connsiteX109" fmla="*/ 2283214 w 6661885"/>
              <a:gd name="connsiteY109" fmla="*/ 508496 h 2587481"/>
              <a:gd name="connsiteX110" fmla="*/ 2342727 w 6661885"/>
              <a:gd name="connsiteY110" fmla="*/ 498231 h 2587481"/>
              <a:gd name="connsiteX111" fmla="*/ 2403901 w 6661885"/>
              <a:gd name="connsiteY111" fmla="*/ 488561 h 2587481"/>
              <a:gd name="connsiteX112" fmla="*/ 2434561 w 6661885"/>
              <a:gd name="connsiteY112" fmla="*/ 482727 h 2587481"/>
              <a:gd name="connsiteX113" fmla="*/ 2462668 w 6661885"/>
              <a:gd name="connsiteY113" fmla="*/ 477422 h 2587481"/>
              <a:gd name="connsiteX114" fmla="*/ 2552182 w 6661885"/>
              <a:gd name="connsiteY114" fmla="*/ 463846 h 2587481"/>
              <a:gd name="connsiteX115" fmla="*/ 2593262 w 6661885"/>
              <a:gd name="connsiteY115" fmla="*/ 472625 h 2587481"/>
              <a:gd name="connsiteX116" fmla="*/ 2673762 w 6661885"/>
              <a:gd name="connsiteY116" fmla="*/ 476817 h 2587481"/>
              <a:gd name="connsiteX117" fmla="*/ 2741939 w 6661885"/>
              <a:gd name="connsiteY117" fmla="*/ 467823 h 2587481"/>
              <a:gd name="connsiteX118" fmla="*/ 2817869 w 6661885"/>
              <a:gd name="connsiteY118" fmla="*/ 473188 h 2587481"/>
              <a:gd name="connsiteX119" fmla="*/ 2852885 w 6661885"/>
              <a:gd name="connsiteY119" fmla="*/ 482727 h 2587481"/>
              <a:gd name="connsiteX120" fmla="*/ 2881638 w 6661885"/>
              <a:gd name="connsiteY120" fmla="*/ 491591 h 2587481"/>
              <a:gd name="connsiteX121" fmla="*/ 2927724 w 6661885"/>
              <a:gd name="connsiteY121" fmla="*/ 496680 h 2587481"/>
              <a:gd name="connsiteX122" fmla="*/ 2975695 w 6661885"/>
              <a:gd name="connsiteY122" fmla="*/ 484889 h 2587481"/>
              <a:gd name="connsiteX123" fmla="*/ 2999858 w 6661885"/>
              <a:gd name="connsiteY123" fmla="*/ 476873 h 2587481"/>
              <a:gd name="connsiteX124" fmla="*/ 3022066 w 6661885"/>
              <a:gd name="connsiteY124" fmla="*/ 468092 h 2587481"/>
              <a:gd name="connsiteX125" fmla="*/ 3065182 w 6661885"/>
              <a:gd name="connsiteY125" fmla="*/ 471444 h 2587481"/>
              <a:gd name="connsiteX126" fmla="*/ 3080606 w 6661885"/>
              <a:gd name="connsiteY126" fmla="*/ 474860 h 2587481"/>
              <a:gd name="connsiteX127" fmla="*/ 3096705 w 6661885"/>
              <a:gd name="connsiteY127" fmla="*/ 454301 h 2587481"/>
              <a:gd name="connsiteX128" fmla="*/ 3105080 w 6661885"/>
              <a:gd name="connsiteY128" fmla="*/ 429826 h 2587481"/>
              <a:gd name="connsiteX129" fmla="*/ 3099871 w 6661885"/>
              <a:gd name="connsiteY129" fmla="*/ 414679 h 2587481"/>
              <a:gd name="connsiteX130" fmla="*/ 3139792 w 6661885"/>
              <a:gd name="connsiteY130" fmla="*/ 410858 h 2587481"/>
              <a:gd name="connsiteX131" fmla="*/ 3179217 w 6661885"/>
              <a:gd name="connsiteY131" fmla="*/ 423859 h 2587481"/>
              <a:gd name="connsiteX132" fmla="*/ 3152663 w 6661885"/>
              <a:gd name="connsiteY132" fmla="*/ 453457 h 2587481"/>
              <a:gd name="connsiteX133" fmla="*/ 3155245 w 6661885"/>
              <a:gd name="connsiteY133" fmla="*/ 434077 h 2587481"/>
              <a:gd name="connsiteX134" fmla="*/ 3155962 w 6661885"/>
              <a:gd name="connsiteY134" fmla="*/ 430720 h 2587481"/>
              <a:gd name="connsiteX135" fmla="*/ 3139147 w 6661885"/>
              <a:gd name="connsiteY135" fmla="*/ 456384 h 2587481"/>
              <a:gd name="connsiteX136" fmla="*/ 3162563 w 6661885"/>
              <a:gd name="connsiteY136" fmla="*/ 459311 h 2587481"/>
              <a:gd name="connsiteX137" fmla="*/ 3181594 w 6661885"/>
              <a:gd name="connsiteY137" fmla="*/ 460775 h 2587481"/>
              <a:gd name="connsiteX138" fmla="*/ 3305857 w 6661885"/>
              <a:gd name="connsiteY138" fmla="*/ 459420 h 2587481"/>
              <a:gd name="connsiteX139" fmla="*/ 3355746 w 6661885"/>
              <a:gd name="connsiteY139" fmla="*/ 450203 h 2587481"/>
              <a:gd name="connsiteX140" fmla="*/ 3402578 w 6661885"/>
              <a:gd name="connsiteY140" fmla="*/ 441747 h 2587481"/>
              <a:gd name="connsiteX141" fmla="*/ 3531367 w 6661885"/>
              <a:gd name="connsiteY141" fmla="*/ 435922 h 2587481"/>
              <a:gd name="connsiteX142" fmla="*/ 3503978 w 6661885"/>
              <a:gd name="connsiteY142" fmla="*/ 459347 h 2587481"/>
              <a:gd name="connsiteX143" fmla="*/ 3476548 w 6661885"/>
              <a:gd name="connsiteY143" fmla="*/ 468128 h 2587481"/>
              <a:gd name="connsiteX144" fmla="*/ 3452564 w 6661885"/>
              <a:gd name="connsiteY144" fmla="*/ 476873 h 2587481"/>
              <a:gd name="connsiteX145" fmla="*/ 3420140 w 6661885"/>
              <a:gd name="connsiteY145" fmla="*/ 504740 h 2587481"/>
              <a:gd name="connsiteX146" fmla="*/ 3458709 w 6661885"/>
              <a:gd name="connsiteY146" fmla="*/ 517852 h 2587481"/>
              <a:gd name="connsiteX147" fmla="*/ 3491483 w 6661885"/>
              <a:gd name="connsiteY147" fmla="*/ 532487 h 2587481"/>
              <a:gd name="connsiteX148" fmla="*/ 3576927 w 6661885"/>
              <a:gd name="connsiteY148" fmla="*/ 525169 h 2587481"/>
              <a:gd name="connsiteX149" fmla="*/ 3598688 w 6661885"/>
              <a:gd name="connsiteY149" fmla="*/ 523706 h 2587481"/>
              <a:gd name="connsiteX150" fmla="*/ 3742112 w 6661885"/>
              <a:gd name="connsiteY150" fmla="*/ 524404 h 2587481"/>
              <a:gd name="connsiteX151" fmla="*/ 3797393 w 6661885"/>
              <a:gd name="connsiteY151" fmla="*/ 516830 h 2587481"/>
              <a:gd name="connsiteX152" fmla="*/ 3875575 w 6661885"/>
              <a:gd name="connsiteY152" fmla="*/ 471319 h 2587481"/>
              <a:gd name="connsiteX153" fmla="*/ 3873827 w 6661885"/>
              <a:gd name="connsiteY153" fmla="*/ 450530 h 2587481"/>
              <a:gd name="connsiteX154" fmla="*/ 3838703 w 6661885"/>
              <a:gd name="connsiteY154" fmla="*/ 451937 h 2587481"/>
              <a:gd name="connsiteX155" fmla="*/ 3780163 w 6661885"/>
              <a:gd name="connsiteY155" fmla="*/ 455352 h 2587481"/>
              <a:gd name="connsiteX156" fmla="*/ 3728392 w 6661885"/>
              <a:gd name="connsiteY156" fmla="*/ 458336 h 2587481"/>
              <a:gd name="connsiteX157" fmla="*/ 3696976 w 6661885"/>
              <a:gd name="connsiteY157" fmla="*/ 471019 h 2587481"/>
              <a:gd name="connsiteX158" fmla="*/ 3653964 w 6661885"/>
              <a:gd name="connsiteY158" fmla="*/ 482727 h 2587481"/>
              <a:gd name="connsiteX159" fmla="*/ 3610396 w 6661885"/>
              <a:gd name="connsiteY159" fmla="*/ 488581 h 2587481"/>
              <a:gd name="connsiteX160" fmla="*/ 3589907 w 6661885"/>
              <a:gd name="connsiteY160" fmla="*/ 475249 h 2587481"/>
              <a:gd name="connsiteX161" fmla="*/ 3620972 w 6661885"/>
              <a:gd name="connsiteY161" fmla="*/ 429855 h 2587481"/>
              <a:gd name="connsiteX162" fmla="*/ 3645176 w 6661885"/>
              <a:gd name="connsiteY162" fmla="*/ 421074 h 2587481"/>
              <a:gd name="connsiteX163" fmla="*/ 3680864 w 6661885"/>
              <a:gd name="connsiteY163" fmla="*/ 412479 h 2587481"/>
              <a:gd name="connsiteX164" fmla="*/ 3722187 w 6661885"/>
              <a:gd name="connsiteY164" fmla="*/ 404057 h 2587481"/>
              <a:gd name="connsiteX165" fmla="*/ 3755635 w 6661885"/>
              <a:gd name="connsiteY165" fmla="*/ 389433 h 2587481"/>
              <a:gd name="connsiteX166" fmla="*/ 3768434 w 6661885"/>
              <a:gd name="connsiteY166" fmla="*/ 377321 h 2587481"/>
              <a:gd name="connsiteX167" fmla="*/ 3840029 w 6661885"/>
              <a:gd name="connsiteY167" fmla="*/ 348471 h 2587481"/>
              <a:gd name="connsiteX168" fmla="*/ 3901322 w 6661885"/>
              <a:gd name="connsiteY168" fmla="*/ 345977 h 2587481"/>
              <a:gd name="connsiteX169" fmla="*/ 3993490 w 6661885"/>
              <a:gd name="connsiteY169" fmla="*/ 350704 h 2587481"/>
              <a:gd name="connsiteX170" fmla="*/ 4086003 w 6661885"/>
              <a:gd name="connsiteY170" fmla="*/ 345559 h 2587481"/>
              <a:gd name="connsiteX171" fmla="*/ 4124093 w 6661885"/>
              <a:gd name="connsiteY171" fmla="*/ 334734 h 2587481"/>
              <a:gd name="connsiteX172" fmla="*/ 4157759 w 6661885"/>
              <a:gd name="connsiteY172" fmla="*/ 331367 h 2587481"/>
              <a:gd name="connsiteX173" fmla="*/ 4153943 w 6661885"/>
              <a:gd name="connsiteY173" fmla="*/ 347044 h 2587481"/>
              <a:gd name="connsiteX174" fmla="*/ 4142229 w 6661885"/>
              <a:gd name="connsiteY174" fmla="*/ 367401 h 2587481"/>
              <a:gd name="connsiteX175" fmla="*/ 4140186 w 6661885"/>
              <a:gd name="connsiteY175" fmla="*/ 400771 h 2587481"/>
              <a:gd name="connsiteX176" fmla="*/ 4146040 w 6661885"/>
              <a:gd name="connsiteY176" fmla="*/ 408123 h 2587481"/>
              <a:gd name="connsiteX177" fmla="*/ 4047428 w 6661885"/>
              <a:gd name="connsiteY177" fmla="*/ 445392 h 2587481"/>
              <a:gd name="connsiteX178" fmla="*/ 4005543 w 6661885"/>
              <a:gd name="connsiteY178" fmla="*/ 453615 h 2587481"/>
              <a:gd name="connsiteX179" fmla="*/ 3993667 w 6661885"/>
              <a:gd name="connsiteY179" fmla="*/ 461051 h 2587481"/>
              <a:gd name="connsiteX180" fmla="*/ 3993835 w 6661885"/>
              <a:gd name="connsiteY180" fmla="*/ 486911 h 2587481"/>
              <a:gd name="connsiteX181" fmla="*/ 4069937 w 6661885"/>
              <a:gd name="connsiteY181" fmla="*/ 488581 h 2587481"/>
              <a:gd name="connsiteX182" fmla="*/ 4127502 w 6661885"/>
              <a:gd name="connsiteY182" fmla="*/ 482727 h 2587481"/>
              <a:gd name="connsiteX183" fmla="*/ 4189457 w 6661885"/>
              <a:gd name="connsiteY183" fmla="*/ 478337 h 2587481"/>
              <a:gd name="connsiteX184" fmla="*/ 4197751 w 6661885"/>
              <a:gd name="connsiteY184" fmla="*/ 473635 h 2587481"/>
              <a:gd name="connsiteX185" fmla="*/ 4272926 w 6661885"/>
              <a:gd name="connsiteY185" fmla="*/ 468757 h 2587481"/>
              <a:gd name="connsiteX186" fmla="*/ 4347381 w 6661885"/>
              <a:gd name="connsiteY186" fmla="*/ 455897 h 2587481"/>
              <a:gd name="connsiteX187" fmla="*/ 4381161 w 6661885"/>
              <a:gd name="connsiteY187" fmla="*/ 447603 h 2587481"/>
              <a:gd name="connsiteX188" fmla="*/ 4428176 w 6661885"/>
              <a:gd name="connsiteY188" fmla="*/ 431873 h 2587481"/>
              <a:gd name="connsiteX189" fmla="*/ 4437278 w 6661885"/>
              <a:gd name="connsiteY189" fmla="*/ 387520 h 2587481"/>
              <a:gd name="connsiteX190" fmla="*/ 4402862 w 6661885"/>
              <a:gd name="connsiteY190" fmla="*/ 360197 h 2587481"/>
              <a:gd name="connsiteX191" fmla="*/ 4302254 w 6661885"/>
              <a:gd name="connsiteY191" fmla="*/ 360432 h 2587481"/>
              <a:gd name="connsiteX192" fmla="*/ 4264042 w 6661885"/>
              <a:gd name="connsiteY192" fmla="*/ 353939 h 2587481"/>
              <a:gd name="connsiteX193" fmla="*/ 4216288 w 6661885"/>
              <a:gd name="connsiteY193" fmla="*/ 330257 h 2587481"/>
              <a:gd name="connsiteX194" fmla="*/ 4252368 w 6661885"/>
              <a:gd name="connsiteY194" fmla="*/ 301252 h 2587481"/>
              <a:gd name="connsiteX195" fmla="*/ 4271901 w 6661885"/>
              <a:gd name="connsiteY195" fmla="*/ 295398 h 2587481"/>
              <a:gd name="connsiteX196" fmla="*/ 4444595 w 6661885"/>
              <a:gd name="connsiteY196" fmla="*/ 295398 h 2587481"/>
              <a:gd name="connsiteX197" fmla="*/ 4483685 w 6661885"/>
              <a:gd name="connsiteY197" fmla="*/ 287980 h 2587481"/>
              <a:gd name="connsiteX198" fmla="*/ 4611146 w 6661885"/>
              <a:gd name="connsiteY198" fmla="*/ 257047 h 2587481"/>
              <a:gd name="connsiteX199" fmla="*/ 4681748 w 6661885"/>
              <a:gd name="connsiteY199" fmla="*/ 245059 h 2587481"/>
              <a:gd name="connsiteX200" fmla="*/ 4819607 w 6661885"/>
              <a:gd name="connsiteY200" fmla="*/ 236382 h 2587481"/>
              <a:gd name="connsiteX201" fmla="*/ 4994174 w 6661885"/>
              <a:gd name="connsiteY201" fmla="*/ 238523 h 2587481"/>
              <a:gd name="connsiteX202" fmla="*/ 5013962 w 6661885"/>
              <a:gd name="connsiteY202" fmla="*/ 239785 h 2587481"/>
              <a:gd name="connsiteX203" fmla="*/ 5016021 w 6661885"/>
              <a:gd name="connsiteY203" fmla="*/ 182812 h 2587481"/>
              <a:gd name="connsiteX204" fmla="*/ 4995042 w 6661885"/>
              <a:gd name="connsiteY204" fmla="*/ 85938 h 2587481"/>
              <a:gd name="connsiteX205" fmla="*/ 4984302 w 6661885"/>
              <a:gd name="connsiteY205" fmla="*/ 62522 h 2587481"/>
              <a:gd name="connsiteX206" fmla="*/ 5041457 w 6661885"/>
              <a:gd name="connsiteY206" fmla="*/ 50758 h 2587481"/>
              <a:gd name="connsiteX207" fmla="*/ 5129517 w 6661885"/>
              <a:gd name="connsiteY207" fmla="*/ 78339 h 2587481"/>
              <a:gd name="connsiteX208" fmla="*/ 5166438 w 6661885"/>
              <a:gd name="connsiteY208" fmla="*/ 108069 h 2587481"/>
              <a:gd name="connsiteX209" fmla="*/ 5186289 w 6661885"/>
              <a:gd name="connsiteY209" fmla="*/ 115942 h 2587481"/>
              <a:gd name="connsiteX210" fmla="*/ 5194443 w 6661885"/>
              <a:gd name="connsiteY210" fmla="*/ 131869 h 2587481"/>
              <a:gd name="connsiteX211" fmla="*/ 5198712 w 6661885"/>
              <a:gd name="connsiteY211" fmla="*/ 156228 h 2587481"/>
              <a:gd name="connsiteX212" fmla="*/ 5215973 w 6661885"/>
              <a:gd name="connsiteY212" fmla="*/ 178318 h 2587481"/>
              <a:gd name="connsiteX213" fmla="*/ 5239247 w 6661885"/>
              <a:gd name="connsiteY213" fmla="*/ 185017 h 2587481"/>
              <a:gd name="connsiteX214" fmla="*/ 5263725 w 6661885"/>
              <a:gd name="connsiteY214" fmla="*/ 184352 h 2587481"/>
              <a:gd name="connsiteX215" fmla="*/ 5446506 w 6661885"/>
              <a:gd name="connsiteY215" fmla="*/ 178601 h 2587481"/>
              <a:gd name="connsiteX216" fmla="*/ 5468458 w 6661885"/>
              <a:gd name="connsiteY216" fmla="*/ 176568 h 2587481"/>
              <a:gd name="connsiteX217" fmla="*/ 5464822 w 6661885"/>
              <a:gd name="connsiteY217" fmla="*/ 189959 h 2587481"/>
              <a:gd name="connsiteX218" fmla="*/ 5447641 w 6661885"/>
              <a:gd name="connsiteY218" fmla="*/ 201734 h 2587481"/>
              <a:gd name="connsiteX219" fmla="*/ 5424063 w 6661885"/>
              <a:gd name="connsiteY219" fmla="*/ 208621 h 2587481"/>
              <a:gd name="connsiteX220" fmla="*/ 5382858 w 6661885"/>
              <a:gd name="connsiteY220" fmla="*/ 217113 h 2587481"/>
              <a:gd name="connsiteX221" fmla="*/ 5346418 w 6661885"/>
              <a:gd name="connsiteY221" fmla="*/ 224988 h 2587481"/>
              <a:gd name="connsiteX222" fmla="*/ 5301392 w 6661885"/>
              <a:gd name="connsiteY222" fmla="*/ 233814 h 2587481"/>
              <a:gd name="connsiteX223" fmla="*/ 5258395 w 6661885"/>
              <a:gd name="connsiteY223" fmla="*/ 266965 h 2587481"/>
              <a:gd name="connsiteX224" fmla="*/ 5223048 w 6661885"/>
              <a:gd name="connsiteY224" fmla="*/ 289544 h 2587481"/>
              <a:gd name="connsiteX225" fmla="*/ 5202692 w 6661885"/>
              <a:gd name="connsiteY225" fmla="*/ 295398 h 2587481"/>
              <a:gd name="connsiteX226" fmla="*/ 5179647 w 6661885"/>
              <a:gd name="connsiteY226" fmla="*/ 301252 h 2587481"/>
              <a:gd name="connsiteX227" fmla="*/ 5152933 w 6661885"/>
              <a:gd name="connsiteY227" fmla="*/ 310033 h 2587481"/>
              <a:gd name="connsiteX228" fmla="*/ 5105384 w 6661885"/>
              <a:gd name="connsiteY228" fmla="*/ 318814 h 2587481"/>
              <a:gd name="connsiteX229" fmla="*/ 5065122 w 6661885"/>
              <a:gd name="connsiteY229" fmla="*/ 324668 h 2587481"/>
              <a:gd name="connsiteX230" fmla="*/ 5051395 w 6661885"/>
              <a:gd name="connsiteY230" fmla="*/ 330522 h 2587481"/>
              <a:gd name="connsiteX231" fmla="*/ 5020323 w 6661885"/>
              <a:gd name="connsiteY231" fmla="*/ 362502 h 2587481"/>
              <a:gd name="connsiteX232" fmla="*/ 5038595 w 6661885"/>
              <a:gd name="connsiteY232" fmla="*/ 371501 h 2587481"/>
              <a:gd name="connsiteX233" fmla="*/ 5053414 w 6661885"/>
              <a:gd name="connsiteY233" fmla="*/ 377355 h 2587481"/>
              <a:gd name="connsiteX234" fmla="*/ 5093441 w 6661885"/>
              <a:gd name="connsiteY234" fmla="*/ 375965 h 2587481"/>
              <a:gd name="connsiteX235" fmla="*/ 5233426 w 6661885"/>
              <a:gd name="connsiteY235" fmla="*/ 378638 h 2587481"/>
              <a:gd name="connsiteX236" fmla="*/ 5248061 w 6661885"/>
              <a:gd name="connsiteY236" fmla="*/ 378727 h 2587481"/>
              <a:gd name="connsiteX237" fmla="*/ 5287234 w 6661885"/>
              <a:gd name="connsiteY237" fmla="*/ 368526 h 2587481"/>
              <a:gd name="connsiteX238" fmla="*/ 5327167 w 6661885"/>
              <a:gd name="connsiteY238" fmla="*/ 356162 h 2587481"/>
              <a:gd name="connsiteX239" fmla="*/ 5357824 w 6661885"/>
              <a:gd name="connsiteY239" fmla="*/ 356471 h 2587481"/>
              <a:gd name="connsiteX240" fmla="*/ 5369813 w 6661885"/>
              <a:gd name="connsiteY240" fmla="*/ 368663 h 2587481"/>
              <a:gd name="connsiteX241" fmla="*/ 5397152 w 6661885"/>
              <a:gd name="connsiteY241" fmla="*/ 352432 h 2587481"/>
              <a:gd name="connsiteX242" fmla="*/ 5484032 w 6661885"/>
              <a:gd name="connsiteY242" fmla="*/ 342790 h 2587481"/>
              <a:gd name="connsiteX243" fmla="*/ 5509257 w 6661885"/>
              <a:gd name="connsiteY243" fmla="*/ 345165 h 2587481"/>
              <a:gd name="connsiteX244" fmla="*/ 5587193 w 6661885"/>
              <a:gd name="connsiteY244" fmla="*/ 338371 h 2587481"/>
              <a:gd name="connsiteX245" fmla="*/ 5650841 w 6661885"/>
              <a:gd name="connsiteY245" fmla="*/ 327215 h 2587481"/>
              <a:gd name="connsiteX246" fmla="*/ 5653452 w 6661885"/>
              <a:gd name="connsiteY246" fmla="*/ 318814 h 2587481"/>
              <a:gd name="connsiteX247" fmla="*/ 5656379 w 6661885"/>
              <a:gd name="connsiteY247" fmla="*/ 310033 h 2587481"/>
              <a:gd name="connsiteX248" fmla="*/ 5677511 w 6661885"/>
              <a:gd name="connsiteY248" fmla="*/ 310468 h 2587481"/>
              <a:gd name="connsiteX249" fmla="*/ 5717437 w 6661885"/>
              <a:gd name="connsiteY249" fmla="*/ 331186 h 2587481"/>
              <a:gd name="connsiteX250" fmla="*/ 5742648 w 6661885"/>
              <a:gd name="connsiteY250" fmla="*/ 321868 h 2587481"/>
              <a:gd name="connsiteX251" fmla="*/ 5767768 w 6661885"/>
              <a:gd name="connsiteY251" fmla="*/ 312698 h 2587481"/>
              <a:gd name="connsiteX252" fmla="*/ 5830851 w 6661885"/>
              <a:gd name="connsiteY252" fmla="*/ 305056 h 2587481"/>
              <a:gd name="connsiteX253" fmla="*/ 5908103 w 6661885"/>
              <a:gd name="connsiteY253" fmla="*/ 280252 h 2587481"/>
              <a:gd name="connsiteX254" fmla="*/ 5870436 w 6661885"/>
              <a:gd name="connsiteY254" fmla="*/ 260274 h 2587481"/>
              <a:gd name="connsiteX255" fmla="*/ 5860413 w 6661885"/>
              <a:gd name="connsiteY255" fmla="*/ 238044 h 2587481"/>
              <a:gd name="connsiteX256" fmla="*/ 5872749 w 6661885"/>
              <a:gd name="connsiteY256" fmla="*/ 239508 h 2587481"/>
              <a:gd name="connsiteX257" fmla="*/ 5887455 w 6661885"/>
              <a:gd name="connsiteY257" fmla="*/ 242456 h 2587481"/>
              <a:gd name="connsiteX258" fmla="*/ 5890754 w 6661885"/>
              <a:gd name="connsiteY258" fmla="*/ 227821 h 2587481"/>
              <a:gd name="connsiteX259" fmla="*/ 5925665 w 6661885"/>
              <a:gd name="connsiteY259" fmla="*/ 226776 h 2587481"/>
              <a:gd name="connsiteX260" fmla="*/ 5969982 w 6661885"/>
              <a:gd name="connsiteY260" fmla="*/ 254420 h 2587481"/>
              <a:gd name="connsiteX261" fmla="*/ 5987132 w 6661885"/>
              <a:gd name="connsiteY261" fmla="*/ 248566 h 2587481"/>
              <a:gd name="connsiteX262" fmla="*/ 5989714 w 6661885"/>
              <a:gd name="connsiteY262" fmla="*/ 242712 h 2587481"/>
              <a:gd name="connsiteX263" fmla="*/ 5995913 w 6661885"/>
              <a:gd name="connsiteY263" fmla="*/ 231004 h 2587481"/>
              <a:gd name="connsiteX264" fmla="*/ 6025183 w 6661885"/>
              <a:gd name="connsiteY264" fmla="*/ 219296 h 2587481"/>
              <a:gd name="connsiteX265" fmla="*/ 6054453 w 6661885"/>
              <a:gd name="connsiteY265" fmla="*/ 227589 h 2587481"/>
              <a:gd name="connsiteX266" fmla="*/ 6059417 w 6661885"/>
              <a:gd name="connsiteY266" fmla="*/ 237834 h 2587481"/>
              <a:gd name="connsiteX267" fmla="*/ 6068266 w 6661885"/>
              <a:gd name="connsiteY267" fmla="*/ 264665 h 2587481"/>
              <a:gd name="connsiteX268" fmla="*/ 6063792 w 6661885"/>
              <a:gd name="connsiteY268" fmla="*/ 289544 h 2587481"/>
              <a:gd name="connsiteX269" fmla="*/ 6053227 w 6661885"/>
              <a:gd name="connsiteY269" fmla="*/ 296150 h 2587481"/>
              <a:gd name="connsiteX270" fmla="*/ 6006111 w 6661885"/>
              <a:gd name="connsiteY270" fmla="*/ 302233 h 2587481"/>
              <a:gd name="connsiteX271" fmla="*/ 5957720 w 6661885"/>
              <a:gd name="connsiteY271" fmla="*/ 307335 h 2587481"/>
              <a:gd name="connsiteX272" fmla="*/ 5937321 w 6661885"/>
              <a:gd name="connsiteY272" fmla="*/ 312960 h 2587481"/>
              <a:gd name="connsiteX273" fmla="*/ 5867125 w 6661885"/>
              <a:gd name="connsiteY273" fmla="*/ 354008 h 2587481"/>
              <a:gd name="connsiteX274" fmla="*/ 5872979 w 6661885"/>
              <a:gd name="connsiteY274" fmla="*/ 362720 h 2587481"/>
              <a:gd name="connsiteX275" fmla="*/ 5872721 w 6661885"/>
              <a:gd name="connsiteY275" fmla="*/ 392148 h 2587481"/>
              <a:gd name="connsiteX276" fmla="*/ 5858140 w 6661885"/>
              <a:gd name="connsiteY276" fmla="*/ 388895 h 2587481"/>
              <a:gd name="connsiteX277" fmla="*/ 5809315 w 6661885"/>
              <a:gd name="connsiteY277" fmla="*/ 389652 h 2587481"/>
              <a:gd name="connsiteX278" fmla="*/ 5811050 w 6661885"/>
              <a:gd name="connsiteY278" fmla="*/ 370645 h 2587481"/>
              <a:gd name="connsiteX279" fmla="*/ 5816889 w 6661885"/>
              <a:gd name="connsiteY279" fmla="*/ 341836 h 2587481"/>
              <a:gd name="connsiteX280" fmla="*/ 5796479 w 6661885"/>
              <a:gd name="connsiteY280" fmla="*/ 341119 h 2587481"/>
              <a:gd name="connsiteX281" fmla="*/ 5773723 w 6661885"/>
              <a:gd name="connsiteY281" fmla="*/ 348085 h 2587481"/>
              <a:gd name="connsiteX282" fmla="*/ 5765514 w 6661885"/>
              <a:gd name="connsiteY282" fmla="*/ 356932 h 2587481"/>
              <a:gd name="connsiteX283" fmla="*/ 5759477 w 6661885"/>
              <a:gd name="connsiteY283" fmla="*/ 362160 h 2587481"/>
              <a:gd name="connsiteX284" fmla="*/ 5750044 w 6661885"/>
              <a:gd name="connsiteY284" fmla="*/ 362512 h 2587481"/>
              <a:gd name="connsiteX285" fmla="*/ 5773042 w 6661885"/>
              <a:gd name="connsiteY285" fmla="*/ 383209 h 2587481"/>
              <a:gd name="connsiteX286" fmla="*/ 5779314 w 6661885"/>
              <a:gd name="connsiteY286" fmla="*/ 391990 h 2587481"/>
              <a:gd name="connsiteX287" fmla="*/ 5764679 w 6661885"/>
              <a:gd name="connsiteY287" fmla="*/ 400771 h 2587481"/>
              <a:gd name="connsiteX288" fmla="*/ 5750044 w 6661885"/>
              <a:gd name="connsiteY288" fmla="*/ 405810 h 2587481"/>
              <a:gd name="connsiteX289" fmla="*/ 5721036 w 6661885"/>
              <a:gd name="connsiteY289" fmla="*/ 414284 h 2587481"/>
              <a:gd name="connsiteX290" fmla="*/ 5662233 w 6661885"/>
              <a:gd name="connsiteY290" fmla="*/ 453155 h 2587481"/>
              <a:gd name="connsiteX291" fmla="*/ 5647289 w 6661885"/>
              <a:gd name="connsiteY291" fmla="*/ 470763 h 2587481"/>
              <a:gd name="connsiteX292" fmla="*/ 5635043 w 6661885"/>
              <a:gd name="connsiteY292" fmla="*/ 465653 h 2587481"/>
              <a:gd name="connsiteX293" fmla="*/ 5614327 w 6661885"/>
              <a:gd name="connsiteY293" fmla="*/ 449067 h 2587481"/>
              <a:gd name="connsiteX294" fmla="*/ 5594600 w 6661885"/>
              <a:gd name="connsiteY294" fmla="*/ 431220 h 2587481"/>
              <a:gd name="connsiteX295" fmla="*/ 5548244 w 6661885"/>
              <a:gd name="connsiteY295" fmla="*/ 465684 h 2587481"/>
              <a:gd name="connsiteX296" fmla="*/ 5494038 w 6661885"/>
              <a:gd name="connsiteY296" fmla="*/ 523706 h 2587481"/>
              <a:gd name="connsiteX297" fmla="*/ 5481198 w 6661885"/>
              <a:gd name="connsiteY297" fmla="*/ 536877 h 2587481"/>
              <a:gd name="connsiteX298" fmla="*/ 5488490 w 6661885"/>
              <a:gd name="connsiteY298" fmla="*/ 563464 h 2587481"/>
              <a:gd name="connsiteX299" fmla="*/ 5529920 w 6661885"/>
              <a:gd name="connsiteY299" fmla="*/ 562004 h 2587481"/>
              <a:gd name="connsiteX300" fmla="*/ 5561721 w 6661885"/>
              <a:gd name="connsiteY300" fmla="*/ 547452 h 2587481"/>
              <a:gd name="connsiteX301" fmla="*/ 5623197 w 6661885"/>
              <a:gd name="connsiteY301" fmla="*/ 554936 h 2587481"/>
              <a:gd name="connsiteX302" fmla="*/ 5659559 w 6661885"/>
              <a:gd name="connsiteY302" fmla="*/ 553385 h 2587481"/>
              <a:gd name="connsiteX303" fmla="*/ 5687458 w 6661885"/>
              <a:gd name="connsiteY303" fmla="*/ 558779 h 2587481"/>
              <a:gd name="connsiteX304" fmla="*/ 5733945 w 6661885"/>
              <a:gd name="connsiteY304" fmla="*/ 537921 h 2587481"/>
              <a:gd name="connsiteX305" fmla="*/ 5755898 w 6661885"/>
              <a:gd name="connsiteY305" fmla="*/ 509498 h 2587481"/>
              <a:gd name="connsiteX306" fmla="*/ 5826732 w 6661885"/>
              <a:gd name="connsiteY306" fmla="*/ 494435 h 2587481"/>
              <a:gd name="connsiteX307" fmla="*/ 5850751 w 6661885"/>
              <a:gd name="connsiteY307" fmla="*/ 486402 h 2587481"/>
              <a:gd name="connsiteX308" fmla="*/ 5909857 w 6661885"/>
              <a:gd name="connsiteY308" fmla="*/ 492368 h 2587481"/>
              <a:gd name="connsiteX309" fmla="*/ 5927715 w 6661885"/>
              <a:gd name="connsiteY309" fmla="*/ 500289 h 2587481"/>
              <a:gd name="connsiteX310" fmla="*/ 5972451 w 6661885"/>
              <a:gd name="connsiteY310" fmla="*/ 520813 h 2587481"/>
              <a:gd name="connsiteX311" fmla="*/ 5928592 w 6661885"/>
              <a:gd name="connsiteY311" fmla="*/ 540401 h 2587481"/>
              <a:gd name="connsiteX312" fmla="*/ 5874574 w 6661885"/>
              <a:gd name="connsiteY312" fmla="*/ 544366 h 2587481"/>
              <a:gd name="connsiteX313" fmla="*/ 5828623 w 6661885"/>
              <a:gd name="connsiteY313" fmla="*/ 560247 h 2587481"/>
              <a:gd name="connsiteX314" fmla="*/ 5829955 w 6661885"/>
              <a:gd name="connsiteY314" fmla="*/ 576207 h 2587481"/>
              <a:gd name="connsiteX315" fmla="*/ 5872979 w 6661885"/>
              <a:gd name="connsiteY315" fmla="*/ 582100 h 2587481"/>
              <a:gd name="connsiteX316" fmla="*/ 5887614 w 6661885"/>
              <a:gd name="connsiteY316" fmla="*/ 576392 h 2587481"/>
              <a:gd name="connsiteX317" fmla="*/ 5886150 w 6661885"/>
              <a:gd name="connsiteY317" fmla="*/ 594578 h 2587481"/>
              <a:gd name="connsiteX318" fmla="*/ 5845833 w 6661885"/>
              <a:gd name="connsiteY318" fmla="*/ 612477 h 2587481"/>
              <a:gd name="connsiteX319" fmla="*/ 5808876 w 6661885"/>
              <a:gd name="connsiteY319" fmla="*/ 616369 h 2587481"/>
              <a:gd name="connsiteX320" fmla="*/ 5782152 w 6661885"/>
              <a:gd name="connsiteY320" fmla="*/ 624688 h 2587481"/>
              <a:gd name="connsiteX321" fmla="*/ 5747117 w 6661885"/>
              <a:gd name="connsiteY321" fmla="*/ 634932 h 2587481"/>
              <a:gd name="connsiteX322" fmla="*/ 5729209 w 6661885"/>
              <a:gd name="connsiteY322" fmla="*/ 629078 h 2587481"/>
              <a:gd name="connsiteX323" fmla="*/ 5722237 w 6661885"/>
              <a:gd name="connsiteY323" fmla="*/ 609829 h 2587481"/>
              <a:gd name="connsiteX324" fmla="*/ 5703755 w 6661885"/>
              <a:gd name="connsiteY324" fmla="*/ 583260 h 2587481"/>
              <a:gd name="connsiteX325" fmla="*/ 5691503 w 6661885"/>
              <a:gd name="connsiteY325" fmla="*/ 619419 h 2587481"/>
              <a:gd name="connsiteX326" fmla="*/ 5703211 w 6661885"/>
              <a:gd name="connsiteY326" fmla="*/ 640786 h 2587481"/>
              <a:gd name="connsiteX327" fmla="*/ 5678765 w 6661885"/>
              <a:gd name="connsiteY327" fmla="*/ 669892 h 2587481"/>
              <a:gd name="connsiteX328" fmla="*/ 5672915 w 6661885"/>
              <a:gd name="connsiteY328" fmla="*/ 674523 h 2587481"/>
              <a:gd name="connsiteX329" fmla="*/ 5641383 w 6661885"/>
              <a:gd name="connsiteY329" fmla="*/ 682173 h 2587481"/>
              <a:gd name="connsiteX330" fmla="*/ 5608429 w 6661885"/>
              <a:gd name="connsiteY330" fmla="*/ 693274 h 2587481"/>
              <a:gd name="connsiteX331" fmla="*/ 5594986 w 6661885"/>
              <a:gd name="connsiteY331" fmla="*/ 699207 h 2587481"/>
              <a:gd name="connsiteX332" fmla="*/ 5580006 w 6661885"/>
              <a:gd name="connsiteY332" fmla="*/ 697798 h 2587481"/>
              <a:gd name="connsiteX333" fmla="*/ 5557492 w 6661885"/>
              <a:gd name="connsiteY333" fmla="*/ 697574 h 2587481"/>
              <a:gd name="connsiteX334" fmla="*/ 5545708 w 6661885"/>
              <a:gd name="connsiteY334" fmla="*/ 689877 h 2587481"/>
              <a:gd name="connsiteX335" fmla="*/ 5520984 w 6661885"/>
              <a:gd name="connsiteY335" fmla="*/ 670056 h 2587481"/>
              <a:gd name="connsiteX336" fmla="*/ 5499377 w 6661885"/>
              <a:gd name="connsiteY336" fmla="*/ 656885 h 2587481"/>
              <a:gd name="connsiteX337" fmla="*/ 5517282 w 6661885"/>
              <a:gd name="connsiteY337" fmla="*/ 641867 h 2587481"/>
              <a:gd name="connsiteX338" fmla="*/ 5542769 w 6661885"/>
              <a:gd name="connsiteY338" fmla="*/ 627232 h 2587481"/>
              <a:gd name="connsiteX339" fmla="*/ 5555029 w 6661885"/>
              <a:gd name="connsiteY339" fmla="*/ 621760 h 2587481"/>
              <a:gd name="connsiteX340" fmla="*/ 5603693 w 6661885"/>
              <a:gd name="connsiteY340" fmla="*/ 620297 h 2587481"/>
              <a:gd name="connsiteX341" fmla="*/ 5558924 w 6661885"/>
              <a:gd name="connsiteY341" fmla="*/ 600086 h 2587481"/>
              <a:gd name="connsiteX342" fmla="*/ 5478946 w 6661885"/>
              <a:gd name="connsiteY342" fmla="*/ 607638 h 2587481"/>
              <a:gd name="connsiteX343" fmla="*/ 5391273 w 6661885"/>
              <a:gd name="connsiteY343" fmla="*/ 622048 h 2587481"/>
              <a:gd name="connsiteX344" fmla="*/ 5372550 w 6661885"/>
              <a:gd name="connsiteY344" fmla="*/ 630595 h 2587481"/>
              <a:gd name="connsiteX345" fmla="*/ 5372008 w 6661885"/>
              <a:gd name="connsiteY345" fmla="*/ 633699 h 2587481"/>
              <a:gd name="connsiteX346" fmla="*/ 5376362 w 6661885"/>
              <a:gd name="connsiteY346" fmla="*/ 667048 h 2587481"/>
              <a:gd name="connsiteX347" fmla="*/ 5425306 w 6661885"/>
              <a:gd name="connsiteY347" fmla="*/ 707263 h 2587481"/>
              <a:gd name="connsiteX348" fmla="*/ 5456341 w 6661885"/>
              <a:gd name="connsiteY348" fmla="*/ 706814 h 2587481"/>
              <a:gd name="connsiteX349" fmla="*/ 5454534 w 6661885"/>
              <a:gd name="connsiteY349" fmla="*/ 739330 h 2587481"/>
              <a:gd name="connsiteX350" fmla="*/ 5455661 w 6661885"/>
              <a:gd name="connsiteY350" fmla="*/ 779492 h 2587481"/>
              <a:gd name="connsiteX351" fmla="*/ 5483409 w 6661885"/>
              <a:gd name="connsiteY351" fmla="*/ 779468 h 2587481"/>
              <a:gd name="connsiteX352" fmla="*/ 5539696 w 6661885"/>
              <a:gd name="connsiteY352" fmla="*/ 770766 h 2587481"/>
              <a:gd name="connsiteX353" fmla="*/ 5594248 w 6661885"/>
              <a:gd name="connsiteY353" fmla="*/ 763799 h 2587481"/>
              <a:gd name="connsiteX354" fmla="*/ 5650525 w 6661885"/>
              <a:gd name="connsiteY354" fmla="*/ 763340 h 2587481"/>
              <a:gd name="connsiteX355" fmla="*/ 5643786 w 6661885"/>
              <a:gd name="connsiteY355" fmla="*/ 785292 h 2587481"/>
              <a:gd name="connsiteX356" fmla="*/ 5638350 w 6661885"/>
              <a:gd name="connsiteY356" fmla="*/ 814944 h 2587481"/>
              <a:gd name="connsiteX357" fmla="*/ 5634065 w 6661885"/>
              <a:gd name="connsiteY357" fmla="*/ 828115 h 2587481"/>
              <a:gd name="connsiteX358" fmla="*/ 5629966 w 6661885"/>
              <a:gd name="connsiteY358" fmla="*/ 861078 h 2587481"/>
              <a:gd name="connsiteX359" fmla="*/ 5689386 w 6661885"/>
              <a:gd name="connsiteY359" fmla="*/ 860312 h 2587481"/>
              <a:gd name="connsiteX360" fmla="*/ 5714919 w 6661885"/>
              <a:gd name="connsiteY360" fmla="*/ 863239 h 2587481"/>
              <a:gd name="connsiteX361" fmla="*/ 5646343 w 6661885"/>
              <a:gd name="connsiteY361" fmla="*/ 903790 h 2587481"/>
              <a:gd name="connsiteX362" fmla="*/ 5538645 w 6661885"/>
              <a:gd name="connsiteY362" fmla="*/ 925494 h 2587481"/>
              <a:gd name="connsiteX363" fmla="*/ 5518487 w 6661885"/>
              <a:gd name="connsiteY363" fmla="*/ 933488 h 2587481"/>
              <a:gd name="connsiteX364" fmla="*/ 5501252 w 6661885"/>
              <a:gd name="connsiteY364" fmla="*/ 945182 h 2587481"/>
              <a:gd name="connsiteX365" fmla="*/ 5444845 w 6661885"/>
              <a:gd name="connsiteY365" fmla="*/ 965623 h 2587481"/>
              <a:gd name="connsiteX366" fmla="*/ 5402573 w 6661885"/>
              <a:gd name="connsiteY366" fmla="*/ 1002615 h 2587481"/>
              <a:gd name="connsiteX367" fmla="*/ 5433926 w 6661885"/>
              <a:gd name="connsiteY367" fmla="*/ 1009997 h 2587481"/>
              <a:gd name="connsiteX368" fmla="*/ 5477149 w 6661885"/>
              <a:gd name="connsiteY368" fmla="*/ 1003736 h 2587481"/>
              <a:gd name="connsiteX369" fmla="*/ 5523433 w 6661885"/>
              <a:gd name="connsiteY369" fmla="*/ 1015444 h 2587481"/>
              <a:gd name="connsiteX370" fmla="*/ 5519051 w 6661885"/>
              <a:gd name="connsiteY370" fmla="*/ 1027152 h 2587481"/>
              <a:gd name="connsiteX371" fmla="*/ 5496723 w 6661885"/>
              <a:gd name="connsiteY371" fmla="*/ 1038860 h 2587481"/>
              <a:gd name="connsiteX372" fmla="*/ 5467088 w 6661885"/>
              <a:gd name="connsiteY372" fmla="*/ 1050568 h 2587481"/>
              <a:gd name="connsiteX373" fmla="*/ 5435117 w 6661885"/>
              <a:gd name="connsiteY373" fmla="*/ 1090054 h 2587481"/>
              <a:gd name="connsiteX374" fmla="*/ 5464416 w 6661885"/>
              <a:gd name="connsiteY374" fmla="*/ 1095638 h 2587481"/>
              <a:gd name="connsiteX375" fmla="*/ 5489884 w 6661885"/>
              <a:gd name="connsiteY375" fmla="*/ 1097958 h 2587481"/>
              <a:gd name="connsiteX376" fmla="*/ 5529159 w 6661885"/>
              <a:gd name="connsiteY376" fmla="*/ 1091546 h 2587481"/>
              <a:gd name="connsiteX377" fmla="*/ 5579874 w 6661885"/>
              <a:gd name="connsiteY377" fmla="*/ 1079838 h 2587481"/>
              <a:gd name="connsiteX378" fmla="*/ 5624076 w 6661885"/>
              <a:gd name="connsiteY378" fmla="*/ 1085521 h 2587481"/>
              <a:gd name="connsiteX379" fmla="*/ 5595116 w 6661885"/>
              <a:gd name="connsiteY379" fmla="*/ 1129023 h 2587481"/>
              <a:gd name="connsiteX380" fmla="*/ 5580277 w 6661885"/>
              <a:gd name="connsiteY380" fmla="*/ 1141562 h 2587481"/>
              <a:gd name="connsiteX381" fmla="*/ 5565642 w 6661885"/>
              <a:gd name="connsiteY381" fmla="*/ 1155941 h 2587481"/>
              <a:gd name="connsiteX382" fmla="*/ 5551007 w 6661885"/>
              <a:gd name="connsiteY382" fmla="*/ 1176285 h 2587481"/>
              <a:gd name="connsiteX383" fmla="*/ 5556861 w 6661885"/>
              <a:gd name="connsiteY383" fmla="*/ 1191065 h 2587481"/>
              <a:gd name="connsiteX384" fmla="*/ 5562715 w 6661885"/>
              <a:gd name="connsiteY384" fmla="*/ 1202773 h 2587481"/>
              <a:gd name="connsiteX385" fmla="*/ 5556861 w 6661885"/>
              <a:gd name="connsiteY385" fmla="*/ 1214481 h 2587481"/>
              <a:gd name="connsiteX386" fmla="*/ 5563241 w 6661885"/>
              <a:gd name="connsiteY386" fmla="*/ 1253092 h 2587481"/>
              <a:gd name="connsiteX387" fmla="*/ 5575475 w 6661885"/>
              <a:gd name="connsiteY387" fmla="*/ 1266115 h 2587481"/>
              <a:gd name="connsiteX388" fmla="*/ 5563241 w 6661885"/>
              <a:gd name="connsiteY388" fmla="*/ 1278349 h 2587481"/>
              <a:gd name="connsiteX389" fmla="*/ 5539644 w 6661885"/>
              <a:gd name="connsiteY389" fmla="*/ 1290583 h 2587481"/>
              <a:gd name="connsiteX390" fmla="*/ 5525139 w 6661885"/>
              <a:gd name="connsiteY390" fmla="*/ 1295669 h 2587481"/>
              <a:gd name="connsiteX391" fmla="*/ 5498843 w 6661885"/>
              <a:gd name="connsiteY391" fmla="*/ 1304456 h 2587481"/>
              <a:gd name="connsiteX392" fmla="*/ 5480767 w 6661885"/>
              <a:gd name="connsiteY392" fmla="*/ 1343276 h 2587481"/>
              <a:gd name="connsiteX393" fmla="*/ 5487308 w 6661885"/>
              <a:gd name="connsiteY393" fmla="*/ 1365387 h 2587481"/>
              <a:gd name="connsiteX394" fmla="*/ 5492466 w 6661885"/>
              <a:gd name="connsiteY394" fmla="*/ 1409360 h 2587481"/>
              <a:gd name="connsiteX395" fmla="*/ 5486612 w 6661885"/>
              <a:gd name="connsiteY395" fmla="*/ 1430203 h 2587481"/>
              <a:gd name="connsiteX396" fmla="*/ 5468357 w 6661885"/>
              <a:gd name="connsiteY396" fmla="*/ 1423763 h 2587481"/>
              <a:gd name="connsiteX397" fmla="*/ 5463071 w 6661885"/>
              <a:gd name="connsiteY397" fmla="*/ 1419372 h 2587481"/>
              <a:gd name="connsiteX398" fmla="*/ 5450423 w 6661885"/>
              <a:gd name="connsiteY398" fmla="*/ 1404737 h 2587481"/>
              <a:gd name="connsiteX399" fmla="*/ 5412497 w 6661885"/>
              <a:gd name="connsiteY399" fmla="*/ 1390102 h 2587481"/>
              <a:gd name="connsiteX400" fmla="*/ 5369232 w 6661885"/>
              <a:gd name="connsiteY400" fmla="*/ 1402109 h 2587481"/>
              <a:gd name="connsiteX401" fmla="*/ 5387554 w 6661885"/>
              <a:gd name="connsiteY401" fmla="*/ 1445215 h 2587481"/>
              <a:gd name="connsiteX402" fmla="*/ 5414480 w 6661885"/>
              <a:gd name="connsiteY402" fmla="*/ 1463885 h 2587481"/>
              <a:gd name="connsiteX403" fmla="*/ 5440406 w 6661885"/>
              <a:gd name="connsiteY403" fmla="*/ 1472058 h 2587481"/>
              <a:gd name="connsiteX404" fmla="*/ 5456520 w 6661885"/>
              <a:gd name="connsiteY404" fmla="*/ 1494616 h 2587481"/>
              <a:gd name="connsiteX405" fmla="*/ 5421694 w 6661885"/>
              <a:gd name="connsiteY405" fmla="*/ 1502601 h 2587481"/>
              <a:gd name="connsiteX406" fmla="*/ 5384047 w 6661885"/>
              <a:gd name="connsiteY406" fmla="*/ 1509393 h 2587481"/>
              <a:gd name="connsiteX407" fmla="*/ 5351552 w 6661885"/>
              <a:gd name="connsiteY407" fmla="*/ 1518891 h 2587481"/>
              <a:gd name="connsiteX408" fmla="*/ 5328554 w 6661885"/>
              <a:gd name="connsiteY408" fmla="*/ 1524231 h 2587481"/>
              <a:gd name="connsiteX409" fmla="*/ 5258403 w 6661885"/>
              <a:gd name="connsiteY409" fmla="*/ 1533759 h 2587481"/>
              <a:gd name="connsiteX410" fmla="*/ 5178734 w 6661885"/>
              <a:gd name="connsiteY410" fmla="*/ 1568574 h 2587481"/>
              <a:gd name="connsiteX411" fmla="*/ 5231844 w 6661885"/>
              <a:gd name="connsiteY411" fmla="*/ 1576226 h 2587481"/>
              <a:gd name="connsiteX412" fmla="*/ 5264869 w 6661885"/>
              <a:gd name="connsiteY412" fmla="*/ 1575799 h 2587481"/>
              <a:gd name="connsiteX413" fmla="*/ 5283928 w 6661885"/>
              <a:gd name="connsiteY413" fmla="*/ 1577781 h 2587481"/>
              <a:gd name="connsiteX414" fmla="*/ 5322700 w 6661885"/>
              <a:gd name="connsiteY414" fmla="*/ 1573818 h 2587481"/>
              <a:gd name="connsiteX415" fmla="*/ 5349043 w 6661885"/>
              <a:gd name="connsiteY415" fmla="*/ 1574504 h 2587481"/>
              <a:gd name="connsiteX416" fmla="*/ 5350563 w 6661885"/>
              <a:gd name="connsiteY416" fmla="*/ 1602311 h 2587481"/>
              <a:gd name="connsiteX417" fmla="*/ 5338562 w 6661885"/>
              <a:gd name="connsiteY417" fmla="*/ 1630117 h 2587481"/>
              <a:gd name="connsiteX418" fmla="*/ 5319214 w 6661885"/>
              <a:gd name="connsiteY418" fmla="*/ 1635945 h 2587481"/>
              <a:gd name="connsiteX419" fmla="*/ 5268088 w 6661885"/>
              <a:gd name="connsiteY419" fmla="*/ 1645601 h 2587481"/>
              <a:gd name="connsiteX420" fmla="*/ 5219713 w 6661885"/>
              <a:gd name="connsiteY420" fmla="*/ 1654409 h 2587481"/>
              <a:gd name="connsiteX421" fmla="*/ 5200327 w 6661885"/>
              <a:gd name="connsiteY421" fmla="*/ 1659388 h 2587481"/>
              <a:gd name="connsiteX422" fmla="*/ 5173422 w 6661885"/>
              <a:gd name="connsiteY422" fmla="*/ 1671096 h 2587481"/>
              <a:gd name="connsiteX423" fmla="*/ 5144415 w 6661885"/>
              <a:gd name="connsiteY423" fmla="*/ 1682804 h 2587481"/>
              <a:gd name="connsiteX424" fmla="*/ 5111955 w 6661885"/>
              <a:gd name="connsiteY424" fmla="*/ 1710318 h 2587481"/>
              <a:gd name="connsiteX425" fmla="*/ 5080612 w 6661885"/>
              <a:gd name="connsiteY425" fmla="*/ 1723782 h 2587481"/>
              <a:gd name="connsiteX426" fmla="*/ 5033780 w 6661885"/>
              <a:gd name="connsiteY426" fmla="*/ 1738137 h 2587481"/>
              <a:gd name="connsiteX427" fmla="*/ 5018290 w 6661885"/>
              <a:gd name="connsiteY427" fmla="*/ 1758626 h 2587481"/>
              <a:gd name="connsiteX428" fmla="*/ 5009904 w 6661885"/>
              <a:gd name="connsiteY428" fmla="*/ 1764760 h 2587481"/>
              <a:gd name="connsiteX429" fmla="*/ 4997979 w 6661885"/>
              <a:gd name="connsiteY429" fmla="*/ 1795309 h 2587481"/>
              <a:gd name="connsiteX430" fmla="*/ 5017137 w 6661885"/>
              <a:gd name="connsiteY430" fmla="*/ 1811333 h 2587481"/>
              <a:gd name="connsiteX431" fmla="*/ 5060654 w 6661885"/>
              <a:gd name="connsiteY431" fmla="*/ 1852876 h 2587481"/>
              <a:gd name="connsiteX432" fmla="*/ 5087554 w 6661885"/>
              <a:gd name="connsiteY432" fmla="*/ 1895012 h 2587481"/>
              <a:gd name="connsiteX433" fmla="*/ 5147553 w 6661885"/>
              <a:gd name="connsiteY433" fmla="*/ 1905257 h 2587481"/>
              <a:gd name="connsiteX434" fmla="*/ 5188057 w 6661885"/>
              <a:gd name="connsiteY434" fmla="*/ 1914038 h 2587481"/>
              <a:gd name="connsiteX435" fmla="*/ 5176694 w 6661885"/>
              <a:gd name="connsiteY435" fmla="*/ 1922819 h 2587481"/>
              <a:gd name="connsiteX436" fmla="*/ 5162268 w 6661885"/>
              <a:gd name="connsiteY436" fmla="*/ 1927776 h 2587481"/>
              <a:gd name="connsiteX437" fmla="*/ 5131189 w 6661885"/>
              <a:gd name="connsiteY437" fmla="*/ 1928125 h 2587481"/>
              <a:gd name="connsiteX438" fmla="*/ 5032925 w 6661885"/>
              <a:gd name="connsiteY438" fmla="*/ 1928673 h 2587481"/>
              <a:gd name="connsiteX439" fmla="*/ 5006954 w 6661885"/>
              <a:gd name="connsiteY439" fmla="*/ 1934527 h 2587481"/>
              <a:gd name="connsiteX440" fmla="*/ 4977269 w 6661885"/>
              <a:gd name="connsiteY440" fmla="*/ 1943360 h 2587481"/>
              <a:gd name="connsiteX441" fmla="*/ 4947152 w 6661885"/>
              <a:gd name="connsiteY441" fmla="*/ 1955837 h 2587481"/>
              <a:gd name="connsiteX442" fmla="*/ 4921223 w 6661885"/>
              <a:gd name="connsiteY442" fmla="*/ 1964566 h 2587481"/>
              <a:gd name="connsiteX443" fmla="*/ 4892289 w 6661885"/>
              <a:gd name="connsiteY443" fmla="*/ 1969651 h 2587481"/>
              <a:gd name="connsiteX444" fmla="*/ 4860711 w 6661885"/>
              <a:gd name="connsiteY444" fmla="*/ 1980462 h 2587481"/>
              <a:gd name="connsiteX445" fmla="*/ 4892884 w 6661885"/>
              <a:gd name="connsiteY445" fmla="*/ 2004775 h 2587481"/>
              <a:gd name="connsiteX446" fmla="*/ 4937563 w 6661885"/>
              <a:gd name="connsiteY446" fmla="*/ 2013224 h 2587481"/>
              <a:gd name="connsiteX447" fmla="*/ 4989501 w 6661885"/>
              <a:gd name="connsiteY447" fmla="*/ 2025833 h 2587481"/>
              <a:gd name="connsiteX448" fmla="*/ 5029998 w 6661885"/>
              <a:gd name="connsiteY448" fmla="*/ 2039864 h 2587481"/>
              <a:gd name="connsiteX449" fmla="*/ 5054878 w 6661885"/>
              <a:gd name="connsiteY449" fmla="*/ 2053710 h 2587481"/>
              <a:gd name="connsiteX450" fmla="*/ 5070976 w 6661885"/>
              <a:gd name="connsiteY450" fmla="*/ 2068860 h 2587481"/>
              <a:gd name="connsiteX451" fmla="*/ 5037316 w 6661885"/>
              <a:gd name="connsiteY451" fmla="*/ 2084175 h 2587481"/>
              <a:gd name="connsiteX452" fmla="*/ 5000533 w 6661885"/>
              <a:gd name="connsiteY452" fmla="*/ 2093135 h 2587481"/>
              <a:gd name="connsiteX453" fmla="*/ 4949310 w 6661885"/>
              <a:gd name="connsiteY453" fmla="*/ 2101965 h 2587481"/>
              <a:gd name="connsiteX454" fmla="*/ 4901209 w 6661885"/>
              <a:gd name="connsiteY454" fmla="*/ 2110989 h 2587481"/>
              <a:gd name="connsiteX455" fmla="*/ 4894212 w 6661885"/>
              <a:gd name="connsiteY455" fmla="*/ 2116002 h 2587481"/>
              <a:gd name="connsiteX456" fmla="*/ 4872260 w 6661885"/>
              <a:gd name="connsiteY456" fmla="*/ 2130289 h 2587481"/>
              <a:gd name="connsiteX457" fmla="*/ 4797121 w 6661885"/>
              <a:gd name="connsiteY457" fmla="*/ 2148701 h 2587481"/>
              <a:gd name="connsiteX458" fmla="*/ 4733845 w 6661885"/>
              <a:gd name="connsiteY458" fmla="*/ 2157829 h 2587481"/>
              <a:gd name="connsiteX459" fmla="*/ 4693672 w 6661885"/>
              <a:gd name="connsiteY459" fmla="*/ 2162834 h 2587481"/>
              <a:gd name="connsiteX460" fmla="*/ 4652953 w 6661885"/>
              <a:gd name="connsiteY460" fmla="*/ 2153349 h 2587481"/>
              <a:gd name="connsiteX461" fmla="*/ 4575839 w 6661885"/>
              <a:gd name="connsiteY461" fmla="*/ 2146310 h 2587481"/>
              <a:gd name="connsiteX462" fmla="*/ 4497233 w 6661885"/>
              <a:gd name="connsiteY462" fmla="*/ 2157059 h 2587481"/>
              <a:gd name="connsiteX463" fmla="*/ 4443961 w 6661885"/>
              <a:gd name="connsiteY463" fmla="*/ 2164335 h 2587481"/>
              <a:gd name="connsiteX464" fmla="*/ 4392401 w 6661885"/>
              <a:gd name="connsiteY464" fmla="*/ 2158006 h 2587481"/>
              <a:gd name="connsiteX465" fmla="*/ 4375810 w 6661885"/>
              <a:gd name="connsiteY465" fmla="*/ 2148593 h 2587481"/>
              <a:gd name="connsiteX466" fmla="*/ 4362639 w 6661885"/>
              <a:gd name="connsiteY466" fmla="*/ 2139023 h 2587481"/>
              <a:gd name="connsiteX467" fmla="*/ 4348004 w 6661885"/>
              <a:gd name="connsiteY467" fmla="*/ 2133564 h 2587481"/>
              <a:gd name="connsiteX468" fmla="*/ 4333369 w 6661885"/>
              <a:gd name="connsiteY468" fmla="*/ 2138838 h 2587481"/>
              <a:gd name="connsiteX469" fmla="*/ 4230707 w 6661885"/>
              <a:gd name="connsiteY469" fmla="*/ 2146156 h 2587481"/>
              <a:gd name="connsiteX470" fmla="*/ 4123131 w 6661885"/>
              <a:gd name="connsiteY470" fmla="*/ 2156154 h 2587481"/>
              <a:gd name="connsiteX471" fmla="*/ 4089687 w 6661885"/>
              <a:gd name="connsiteY471" fmla="*/ 2167164 h 2587481"/>
              <a:gd name="connsiteX472" fmla="*/ 4055302 w 6661885"/>
              <a:gd name="connsiteY472" fmla="*/ 2174646 h 2587481"/>
              <a:gd name="connsiteX473" fmla="*/ 3914805 w 6661885"/>
              <a:gd name="connsiteY473" fmla="*/ 2189125 h 2587481"/>
              <a:gd name="connsiteX474" fmla="*/ 3736258 w 6661885"/>
              <a:gd name="connsiteY474" fmla="*/ 2204680 h 2587481"/>
              <a:gd name="connsiteX475" fmla="*/ 3724492 w 6661885"/>
              <a:gd name="connsiteY475" fmla="*/ 2209666 h 2587481"/>
              <a:gd name="connsiteX476" fmla="*/ 3702702 w 6661885"/>
              <a:gd name="connsiteY476" fmla="*/ 2221374 h 2587481"/>
              <a:gd name="connsiteX477" fmla="*/ 3670562 w 6661885"/>
              <a:gd name="connsiteY477" fmla="*/ 2233082 h 2587481"/>
              <a:gd name="connsiteX478" fmla="*/ 3648447 w 6661885"/>
              <a:gd name="connsiteY478" fmla="*/ 2238578 h 2587481"/>
              <a:gd name="connsiteX479" fmla="*/ 3622293 w 6661885"/>
              <a:gd name="connsiteY479" fmla="*/ 2247995 h 2587481"/>
              <a:gd name="connsiteX480" fmla="*/ 3580094 w 6661885"/>
              <a:gd name="connsiteY480" fmla="*/ 2288069 h 2587481"/>
              <a:gd name="connsiteX481" fmla="*/ 3587694 w 6661885"/>
              <a:gd name="connsiteY481" fmla="*/ 2312435 h 2587481"/>
              <a:gd name="connsiteX482" fmla="*/ 3608853 w 6661885"/>
              <a:gd name="connsiteY482" fmla="*/ 2321320 h 2587481"/>
              <a:gd name="connsiteX483" fmla="*/ 3680144 w 6661885"/>
              <a:gd name="connsiteY483" fmla="*/ 2317160 h 2587481"/>
              <a:gd name="connsiteX484" fmla="*/ 3716728 w 6661885"/>
              <a:gd name="connsiteY484" fmla="*/ 2310969 h 2587481"/>
              <a:gd name="connsiteX485" fmla="*/ 3758284 w 6661885"/>
              <a:gd name="connsiteY485" fmla="*/ 2330088 h 2587481"/>
              <a:gd name="connsiteX486" fmla="*/ 3673815 w 6661885"/>
              <a:gd name="connsiteY486" fmla="*/ 2344169 h 2587481"/>
              <a:gd name="connsiteX487" fmla="*/ 3635764 w 6661885"/>
              <a:gd name="connsiteY487" fmla="*/ 2349923 h 2587481"/>
              <a:gd name="connsiteX488" fmla="*/ 3560637 w 6661885"/>
              <a:gd name="connsiteY488" fmla="*/ 2357926 h 2587481"/>
              <a:gd name="connsiteX489" fmla="*/ 3470364 w 6661885"/>
              <a:gd name="connsiteY489" fmla="*/ 2368341 h 2587481"/>
              <a:gd name="connsiteX490" fmla="*/ 3450851 w 6661885"/>
              <a:gd name="connsiteY490" fmla="*/ 2369120 h 2587481"/>
              <a:gd name="connsiteX491" fmla="*/ 3417213 w 6661885"/>
              <a:gd name="connsiteY491" fmla="*/ 2367725 h 2587481"/>
              <a:gd name="connsiteX492" fmla="*/ 3402027 w 6661885"/>
              <a:gd name="connsiteY492" fmla="*/ 2373579 h 2587481"/>
              <a:gd name="connsiteX493" fmla="*/ 3377492 w 6661885"/>
              <a:gd name="connsiteY493" fmla="*/ 2381960 h 2587481"/>
              <a:gd name="connsiteX494" fmla="*/ 3306675 w 6661885"/>
              <a:gd name="connsiteY494" fmla="*/ 2382276 h 2587481"/>
              <a:gd name="connsiteX495" fmla="*/ 3284921 w 6661885"/>
              <a:gd name="connsiteY495" fmla="*/ 2384288 h 2587481"/>
              <a:gd name="connsiteX496" fmla="*/ 3241626 w 6661885"/>
              <a:gd name="connsiteY496" fmla="*/ 2394819 h 2587481"/>
              <a:gd name="connsiteX497" fmla="*/ 3205958 w 6661885"/>
              <a:gd name="connsiteY497" fmla="*/ 2403674 h 2587481"/>
              <a:gd name="connsiteX498" fmla="*/ 3168740 w 6661885"/>
              <a:gd name="connsiteY498" fmla="*/ 2408703 h 2587481"/>
              <a:gd name="connsiteX499" fmla="*/ 3117863 w 6661885"/>
              <a:gd name="connsiteY499" fmla="*/ 2417448 h 2587481"/>
              <a:gd name="connsiteX500" fmla="*/ 3074460 w 6661885"/>
              <a:gd name="connsiteY500" fmla="*/ 2426229 h 2587481"/>
              <a:gd name="connsiteX501" fmla="*/ 3042263 w 6661885"/>
              <a:gd name="connsiteY501" fmla="*/ 2431774 h 2587481"/>
              <a:gd name="connsiteX502" fmla="*/ 2951855 w 6661885"/>
              <a:gd name="connsiteY502" fmla="*/ 2440811 h 2587481"/>
              <a:gd name="connsiteX503" fmla="*/ 2861410 w 6661885"/>
              <a:gd name="connsiteY503" fmla="*/ 2449937 h 2587481"/>
              <a:gd name="connsiteX504" fmla="*/ 2835675 w 6661885"/>
              <a:gd name="connsiteY504" fmla="*/ 2455535 h 2587481"/>
              <a:gd name="connsiteX505" fmla="*/ 2808576 w 6661885"/>
              <a:gd name="connsiteY505" fmla="*/ 2465057 h 2587481"/>
              <a:gd name="connsiteX506" fmla="*/ 2789290 w 6661885"/>
              <a:gd name="connsiteY506" fmla="*/ 2467984 h 2587481"/>
              <a:gd name="connsiteX507" fmla="*/ 2726145 w 6661885"/>
              <a:gd name="connsiteY507" fmla="*/ 2466256 h 2587481"/>
              <a:gd name="connsiteX508" fmla="*/ 2648611 w 6661885"/>
              <a:gd name="connsiteY508" fmla="*/ 2484805 h 2587481"/>
              <a:gd name="connsiteX509" fmla="*/ 2616916 w 6661885"/>
              <a:gd name="connsiteY509" fmla="*/ 2492718 h 2587481"/>
              <a:gd name="connsiteX510" fmla="*/ 2559421 w 6661885"/>
              <a:gd name="connsiteY510" fmla="*/ 2504944 h 2587481"/>
              <a:gd name="connsiteX511" fmla="*/ 2503770 w 6661885"/>
              <a:gd name="connsiteY511" fmla="*/ 2514274 h 2587481"/>
              <a:gd name="connsiteX512" fmla="*/ 2414296 w 6661885"/>
              <a:gd name="connsiteY512" fmla="*/ 2523419 h 2587481"/>
              <a:gd name="connsiteX513" fmla="*/ 2327819 w 6661885"/>
              <a:gd name="connsiteY513" fmla="*/ 2532519 h 2587481"/>
              <a:gd name="connsiteX514" fmla="*/ 2295436 w 6661885"/>
              <a:gd name="connsiteY514" fmla="*/ 2537491 h 2587481"/>
              <a:gd name="connsiteX515" fmla="*/ 2254522 w 6661885"/>
              <a:gd name="connsiteY515" fmla="*/ 2543702 h 2587481"/>
              <a:gd name="connsiteX516" fmla="*/ 2194903 w 6661885"/>
              <a:gd name="connsiteY516" fmla="*/ 2552521 h 2587481"/>
              <a:gd name="connsiteX517" fmla="*/ 2133917 w 6661885"/>
              <a:gd name="connsiteY517" fmla="*/ 2561828 h 2587481"/>
              <a:gd name="connsiteX518" fmla="*/ 2111765 w 6661885"/>
              <a:gd name="connsiteY518" fmla="*/ 2560908 h 2587481"/>
              <a:gd name="connsiteX519" fmla="*/ 2088031 w 6661885"/>
              <a:gd name="connsiteY519" fmla="*/ 2561078 h 2587481"/>
              <a:gd name="connsiteX520" fmla="*/ 2066570 w 6661885"/>
              <a:gd name="connsiteY520" fmla="*/ 2561960 h 2587481"/>
              <a:gd name="connsiteX521" fmla="*/ 2023661 w 6661885"/>
              <a:gd name="connsiteY521" fmla="*/ 2560261 h 2587481"/>
              <a:gd name="connsiteX522" fmla="*/ 1810282 w 6661885"/>
              <a:gd name="connsiteY522" fmla="*/ 2568383 h 2587481"/>
              <a:gd name="connsiteX523" fmla="*/ 1583439 w 6661885"/>
              <a:gd name="connsiteY523" fmla="*/ 2581166 h 2587481"/>
              <a:gd name="connsiteX524" fmla="*/ 1545817 w 6661885"/>
              <a:gd name="connsiteY524" fmla="*/ 2581759 h 2587481"/>
              <a:gd name="connsiteX525" fmla="*/ 1362879 w 6661885"/>
              <a:gd name="connsiteY525" fmla="*/ 2573243 h 2587481"/>
              <a:gd name="connsiteX526" fmla="*/ 1195609 w 6661885"/>
              <a:gd name="connsiteY526" fmla="*/ 2578515 h 2587481"/>
              <a:gd name="connsiteX527" fmla="*/ 990917 w 6661885"/>
              <a:gd name="connsiteY527" fmla="*/ 2586107 h 2587481"/>
              <a:gd name="connsiteX528" fmla="*/ 4161420 w 6661885"/>
              <a:gd name="connsiteY528" fmla="*/ 2083856 h 2587481"/>
              <a:gd name="connsiteX529" fmla="*/ 4207075 w 6661885"/>
              <a:gd name="connsiteY529" fmla="*/ 2063836 h 2587481"/>
              <a:gd name="connsiteX530" fmla="*/ 4255608 w 6661885"/>
              <a:gd name="connsiteY530" fmla="*/ 2053442 h 2587481"/>
              <a:gd name="connsiteX531" fmla="*/ 4307133 w 6661885"/>
              <a:gd name="connsiteY531" fmla="*/ 2028193 h 2587481"/>
              <a:gd name="connsiteX532" fmla="*/ 4267651 w 6661885"/>
              <a:gd name="connsiteY532" fmla="*/ 2006792 h 2587481"/>
              <a:gd name="connsiteX533" fmla="*/ 4147112 w 6661885"/>
              <a:gd name="connsiteY533" fmla="*/ 2032136 h 2587481"/>
              <a:gd name="connsiteX534" fmla="*/ 4129523 w 6661885"/>
              <a:gd name="connsiteY534" fmla="*/ 2040029 h 2587481"/>
              <a:gd name="connsiteX535" fmla="*/ 4105611 w 6661885"/>
              <a:gd name="connsiteY535" fmla="*/ 2050988 h 2587481"/>
              <a:gd name="connsiteX536" fmla="*/ 4126729 w 6661885"/>
              <a:gd name="connsiteY536" fmla="*/ 2092214 h 2587481"/>
              <a:gd name="connsiteX537" fmla="*/ 4161420 w 6661885"/>
              <a:gd name="connsiteY537" fmla="*/ 2083856 h 2587481"/>
              <a:gd name="connsiteX538" fmla="*/ 5554184 w 6661885"/>
              <a:gd name="connsiteY538" fmla="*/ 833564 h 2587481"/>
              <a:gd name="connsiteX539" fmla="*/ 5579409 w 6661885"/>
              <a:gd name="connsiteY539" fmla="*/ 828836 h 2587481"/>
              <a:gd name="connsiteX540" fmla="*/ 5624509 w 6661885"/>
              <a:gd name="connsiteY540" fmla="*/ 801966 h 2587481"/>
              <a:gd name="connsiteX541" fmla="*/ 5606712 w 6661885"/>
              <a:gd name="connsiteY541" fmla="*/ 788930 h 2587481"/>
              <a:gd name="connsiteX542" fmla="*/ 5571236 w 6661885"/>
              <a:gd name="connsiteY542" fmla="*/ 802460 h 2587481"/>
              <a:gd name="connsiteX543" fmla="*/ 5558896 w 6661885"/>
              <a:gd name="connsiteY543" fmla="*/ 806162 h 2587481"/>
              <a:gd name="connsiteX544" fmla="*/ 5527263 w 6661885"/>
              <a:gd name="connsiteY544" fmla="*/ 809641 h 2587481"/>
              <a:gd name="connsiteX545" fmla="*/ 5517650 w 6661885"/>
              <a:gd name="connsiteY545" fmla="*/ 830130 h 2587481"/>
              <a:gd name="connsiteX546" fmla="*/ 5554184 w 6661885"/>
              <a:gd name="connsiteY546" fmla="*/ 833564 h 2587481"/>
              <a:gd name="connsiteX547" fmla="*/ 5458806 w 6661885"/>
              <a:gd name="connsiteY547" fmla="*/ 484704 h 2587481"/>
              <a:gd name="connsiteX548" fmla="*/ 5451488 w 6661885"/>
              <a:gd name="connsiteY548" fmla="*/ 476040 h 2587481"/>
              <a:gd name="connsiteX549" fmla="*/ 5458806 w 6661885"/>
              <a:gd name="connsiteY549" fmla="*/ 474460 h 2587481"/>
              <a:gd name="connsiteX550" fmla="*/ 5458806 w 6661885"/>
              <a:gd name="connsiteY550" fmla="*/ 470707 h 2587481"/>
              <a:gd name="connsiteX551" fmla="*/ 5460269 w 6661885"/>
              <a:gd name="connsiteY551" fmla="*/ 457194 h 2587481"/>
              <a:gd name="connsiteX552" fmla="*/ 5469462 w 6661885"/>
              <a:gd name="connsiteY552" fmla="*/ 473109 h 2587481"/>
              <a:gd name="connsiteX553" fmla="*/ 5474592 w 6661885"/>
              <a:gd name="connsiteY553" fmla="*/ 473946 h 2587481"/>
              <a:gd name="connsiteX554" fmla="*/ 5442289 w 6661885"/>
              <a:gd name="connsiteY554" fmla="*/ 455966 h 2587481"/>
              <a:gd name="connsiteX555" fmla="*/ 5457342 w 6661885"/>
              <a:gd name="connsiteY555" fmla="*/ 487657 h 2587481"/>
              <a:gd name="connsiteX556" fmla="*/ 5458806 w 6661885"/>
              <a:gd name="connsiteY556" fmla="*/ 484704 h 2587481"/>
              <a:gd name="connsiteX557" fmla="*/ 5717368 w 6661885"/>
              <a:gd name="connsiteY557" fmla="*/ 385509 h 2587481"/>
              <a:gd name="connsiteX558" fmla="*/ 5720441 w 6661885"/>
              <a:gd name="connsiteY558" fmla="*/ 362514 h 2587481"/>
              <a:gd name="connsiteX559" fmla="*/ 5685649 w 6661885"/>
              <a:gd name="connsiteY559" fmla="*/ 374051 h 2587481"/>
              <a:gd name="connsiteX560" fmla="*/ 5717368 w 6661885"/>
              <a:gd name="connsiteY560" fmla="*/ 385509 h 2587481"/>
              <a:gd name="connsiteX561" fmla="*/ 5697357 w 6661885"/>
              <a:gd name="connsiteY561" fmla="*/ 374428 h 2587481"/>
              <a:gd name="connsiteX562" fmla="*/ 5706138 w 6661885"/>
              <a:gd name="connsiteY562" fmla="*/ 365647 h 2587481"/>
              <a:gd name="connsiteX563" fmla="*/ 5714919 w 6661885"/>
              <a:gd name="connsiteY563" fmla="*/ 374428 h 2587481"/>
              <a:gd name="connsiteX564" fmla="*/ 5706138 w 6661885"/>
              <a:gd name="connsiteY564" fmla="*/ 383209 h 2587481"/>
              <a:gd name="connsiteX565" fmla="*/ 5697357 w 6661885"/>
              <a:gd name="connsiteY565" fmla="*/ 374428 h 2587481"/>
              <a:gd name="connsiteX566" fmla="*/ 5843708 w 6661885"/>
              <a:gd name="connsiteY566" fmla="*/ 1940775 h 2587481"/>
              <a:gd name="connsiteX567" fmla="*/ 5894931 w 6661885"/>
              <a:gd name="connsiteY567" fmla="*/ 1923378 h 2587481"/>
              <a:gd name="connsiteX568" fmla="*/ 5925665 w 6661885"/>
              <a:gd name="connsiteY568" fmla="*/ 1930128 h 2587481"/>
              <a:gd name="connsiteX569" fmla="*/ 5865246 w 6661885"/>
              <a:gd name="connsiteY569" fmla="*/ 1952089 h 2587481"/>
              <a:gd name="connsiteX570" fmla="*/ 5843708 w 6661885"/>
              <a:gd name="connsiteY570" fmla="*/ 1940775 h 2587481"/>
              <a:gd name="connsiteX571" fmla="*/ 6165680 w 6661885"/>
              <a:gd name="connsiteY571" fmla="*/ 1922819 h 2587481"/>
              <a:gd name="connsiteX572" fmla="*/ 6174461 w 6661885"/>
              <a:gd name="connsiteY572" fmla="*/ 1911110 h 2587481"/>
              <a:gd name="connsiteX573" fmla="*/ 6183242 w 6661885"/>
              <a:gd name="connsiteY573" fmla="*/ 1922819 h 2587481"/>
              <a:gd name="connsiteX574" fmla="*/ 6174461 w 6661885"/>
              <a:gd name="connsiteY574" fmla="*/ 1934527 h 2587481"/>
              <a:gd name="connsiteX575" fmla="*/ 6165680 w 6661885"/>
              <a:gd name="connsiteY575" fmla="*/ 1922819 h 2587481"/>
              <a:gd name="connsiteX576" fmla="*/ 5937373 w 6661885"/>
              <a:gd name="connsiteY576" fmla="*/ 1922819 h 2587481"/>
              <a:gd name="connsiteX577" fmla="*/ 5943227 w 6661885"/>
              <a:gd name="connsiteY577" fmla="*/ 1916964 h 2587481"/>
              <a:gd name="connsiteX578" fmla="*/ 5949081 w 6661885"/>
              <a:gd name="connsiteY578" fmla="*/ 1922819 h 2587481"/>
              <a:gd name="connsiteX579" fmla="*/ 5943227 w 6661885"/>
              <a:gd name="connsiteY579" fmla="*/ 1928673 h 2587481"/>
              <a:gd name="connsiteX580" fmla="*/ 5937373 w 6661885"/>
              <a:gd name="connsiteY580" fmla="*/ 1922819 h 2587481"/>
              <a:gd name="connsiteX581" fmla="*/ 5244849 w 6661885"/>
              <a:gd name="connsiteY581" fmla="*/ 1913264 h 2587481"/>
              <a:gd name="connsiteX582" fmla="*/ 5255808 w 6661885"/>
              <a:gd name="connsiteY582" fmla="*/ 1893548 h 2587481"/>
              <a:gd name="connsiteX583" fmla="*/ 5268912 w 6661885"/>
              <a:gd name="connsiteY583" fmla="*/ 1903726 h 2587481"/>
              <a:gd name="connsiteX584" fmla="*/ 5244849 w 6661885"/>
              <a:gd name="connsiteY584" fmla="*/ 1913264 h 2587481"/>
              <a:gd name="connsiteX585" fmla="*/ 5600001 w 6661885"/>
              <a:gd name="connsiteY585" fmla="*/ 1879876 h 2587481"/>
              <a:gd name="connsiteX586" fmla="*/ 5597951 w 6661885"/>
              <a:gd name="connsiteY586" fmla="*/ 1864278 h 2587481"/>
              <a:gd name="connsiteX587" fmla="*/ 5591985 w 6661885"/>
              <a:gd name="connsiteY587" fmla="*/ 1852570 h 2587481"/>
              <a:gd name="connsiteX588" fmla="*/ 5586131 w 6661885"/>
              <a:gd name="connsiteY588" fmla="*/ 1840862 h 2587481"/>
              <a:gd name="connsiteX589" fmla="*/ 5580278 w 6661885"/>
              <a:gd name="connsiteY589" fmla="*/ 1833545 h 2587481"/>
              <a:gd name="connsiteX590" fmla="*/ 5616809 w 6661885"/>
              <a:gd name="connsiteY590" fmla="*/ 1826348 h 2587481"/>
              <a:gd name="connsiteX591" fmla="*/ 5644888 w 6661885"/>
              <a:gd name="connsiteY591" fmla="*/ 1855301 h 2587481"/>
              <a:gd name="connsiteX592" fmla="*/ 5632963 w 6661885"/>
              <a:gd name="connsiteY592" fmla="*/ 1876894 h 2587481"/>
              <a:gd name="connsiteX593" fmla="*/ 5624661 w 6661885"/>
              <a:gd name="connsiteY593" fmla="*/ 1887694 h 2587481"/>
              <a:gd name="connsiteX594" fmla="*/ 5606223 w 6661885"/>
              <a:gd name="connsiteY594" fmla="*/ 1891584 h 2587481"/>
              <a:gd name="connsiteX595" fmla="*/ 5600001 w 6661885"/>
              <a:gd name="connsiteY595" fmla="*/ 1879876 h 2587481"/>
              <a:gd name="connsiteX596" fmla="*/ 5501557 w 6661885"/>
              <a:gd name="connsiteY596" fmla="*/ 1870632 h 2587481"/>
              <a:gd name="connsiteX597" fmla="*/ 5503675 w 6661885"/>
              <a:gd name="connsiteY597" fmla="*/ 1861660 h 2587481"/>
              <a:gd name="connsiteX598" fmla="*/ 5512646 w 6661885"/>
              <a:gd name="connsiteY598" fmla="*/ 1863778 h 2587481"/>
              <a:gd name="connsiteX599" fmla="*/ 5510529 w 6661885"/>
              <a:gd name="connsiteY599" fmla="*/ 1872750 h 2587481"/>
              <a:gd name="connsiteX600" fmla="*/ 5501557 w 6661885"/>
              <a:gd name="connsiteY600" fmla="*/ 1870632 h 2587481"/>
              <a:gd name="connsiteX601" fmla="*/ 5690040 w 6661885"/>
              <a:gd name="connsiteY601" fmla="*/ 1861983 h 2587481"/>
              <a:gd name="connsiteX602" fmla="*/ 5695894 w 6661885"/>
              <a:gd name="connsiteY602" fmla="*/ 1840345 h 2587481"/>
              <a:gd name="connsiteX603" fmla="*/ 5795381 w 6661885"/>
              <a:gd name="connsiteY603" fmla="*/ 1843269 h 2587481"/>
              <a:gd name="connsiteX604" fmla="*/ 5793144 w 6661885"/>
              <a:gd name="connsiteY604" fmla="*/ 1857242 h 2587481"/>
              <a:gd name="connsiteX605" fmla="*/ 5761752 w 6661885"/>
              <a:gd name="connsiteY605" fmla="*/ 1864685 h 2587481"/>
              <a:gd name="connsiteX606" fmla="*/ 5747117 w 6661885"/>
              <a:gd name="connsiteY606" fmla="*/ 1858424 h 2587481"/>
              <a:gd name="connsiteX607" fmla="*/ 5732482 w 6661885"/>
              <a:gd name="connsiteY607" fmla="*/ 1864278 h 2587481"/>
              <a:gd name="connsiteX608" fmla="*/ 5690040 w 6661885"/>
              <a:gd name="connsiteY608" fmla="*/ 1861983 h 2587481"/>
              <a:gd name="connsiteX609" fmla="*/ 5328554 w 6661885"/>
              <a:gd name="connsiteY609" fmla="*/ 1854644 h 2587481"/>
              <a:gd name="connsiteX610" fmla="*/ 5307548 w 6661885"/>
              <a:gd name="connsiteY610" fmla="*/ 1839986 h 2587481"/>
              <a:gd name="connsiteX611" fmla="*/ 5221168 w 6661885"/>
              <a:gd name="connsiteY611" fmla="*/ 1828334 h 2587481"/>
              <a:gd name="connsiteX612" fmla="*/ 5138016 w 6661885"/>
              <a:gd name="connsiteY612" fmla="*/ 1835242 h 2587481"/>
              <a:gd name="connsiteX613" fmla="*/ 5122244 w 6661885"/>
              <a:gd name="connsiteY613" fmla="*/ 1835931 h 2587481"/>
              <a:gd name="connsiteX614" fmla="*/ 5104930 w 6661885"/>
              <a:gd name="connsiteY614" fmla="*/ 1829154 h 2587481"/>
              <a:gd name="connsiteX615" fmla="*/ 5112092 w 6661885"/>
              <a:gd name="connsiteY615" fmla="*/ 1805681 h 2587481"/>
              <a:gd name="connsiteX616" fmla="*/ 5349402 w 6661885"/>
              <a:gd name="connsiteY616" fmla="*/ 1798420 h 2587481"/>
              <a:gd name="connsiteX617" fmla="*/ 5496972 w 6661885"/>
              <a:gd name="connsiteY617" fmla="*/ 1811592 h 2587481"/>
              <a:gd name="connsiteX618" fmla="*/ 5515638 w 6661885"/>
              <a:gd name="connsiteY618" fmla="*/ 1823300 h 2587481"/>
              <a:gd name="connsiteX619" fmla="*/ 5514419 w 6661885"/>
              <a:gd name="connsiteY619" fmla="*/ 1842477 h 2587481"/>
              <a:gd name="connsiteX620" fmla="*/ 5473545 w 6661885"/>
              <a:gd name="connsiteY620" fmla="*/ 1842161 h 2587481"/>
              <a:gd name="connsiteX621" fmla="*/ 5430892 w 6661885"/>
              <a:gd name="connsiteY621" fmla="*/ 1846806 h 2587481"/>
              <a:gd name="connsiteX622" fmla="*/ 5328554 w 6661885"/>
              <a:gd name="connsiteY622" fmla="*/ 1854644 h 2587481"/>
              <a:gd name="connsiteX623" fmla="*/ 5519687 w 6661885"/>
              <a:gd name="connsiteY623" fmla="*/ 1539583 h 2587481"/>
              <a:gd name="connsiteX624" fmla="*/ 5528354 w 6661885"/>
              <a:gd name="connsiteY624" fmla="*/ 1518890 h 2587481"/>
              <a:gd name="connsiteX625" fmla="*/ 5548916 w 6661885"/>
              <a:gd name="connsiteY625" fmla="*/ 1510109 h 2587481"/>
              <a:gd name="connsiteX626" fmla="*/ 5574841 w 6661885"/>
              <a:gd name="connsiteY626" fmla="*/ 1501328 h 2587481"/>
              <a:gd name="connsiteX627" fmla="*/ 5591985 w 6661885"/>
              <a:gd name="connsiteY627" fmla="*/ 1495474 h 2587481"/>
              <a:gd name="connsiteX628" fmla="*/ 5616219 w 6661885"/>
              <a:gd name="connsiteY628" fmla="*/ 1489620 h 2587481"/>
              <a:gd name="connsiteX629" fmla="*/ 5648060 w 6661885"/>
              <a:gd name="connsiteY629" fmla="*/ 1479376 h 2587481"/>
              <a:gd name="connsiteX630" fmla="*/ 5667651 w 6661885"/>
              <a:gd name="connsiteY630" fmla="*/ 1476449 h 2587481"/>
              <a:gd name="connsiteX631" fmla="*/ 5705706 w 6661885"/>
              <a:gd name="connsiteY631" fmla="*/ 1478611 h 2587481"/>
              <a:gd name="connsiteX632" fmla="*/ 5723760 w 6661885"/>
              <a:gd name="connsiteY632" fmla="*/ 1470614 h 2587481"/>
              <a:gd name="connsiteX633" fmla="*/ 5734827 w 6661885"/>
              <a:gd name="connsiteY633" fmla="*/ 1480160 h 2587481"/>
              <a:gd name="connsiteX634" fmla="*/ 5730291 w 6661885"/>
              <a:gd name="connsiteY634" fmla="*/ 1492547 h 2587481"/>
              <a:gd name="connsiteX635" fmla="*/ 5710055 w 6661885"/>
              <a:gd name="connsiteY635" fmla="*/ 1502792 h 2587481"/>
              <a:gd name="connsiteX636" fmla="*/ 5645661 w 6661885"/>
              <a:gd name="connsiteY636" fmla="*/ 1513123 h 2587481"/>
              <a:gd name="connsiteX637" fmla="*/ 5586131 w 6661885"/>
              <a:gd name="connsiteY637" fmla="*/ 1521674 h 2587481"/>
              <a:gd name="connsiteX638" fmla="*/ 5562715 w 6661885"/>
              <a:gd name="connsiteY638" fmla="*/ 1533723 h 2587481"/>
              <a:gd name="connsiteX639" fmla="*/ 5543769 w 6661885"/>
              <a:gd name="connsiteY639" fmla="*/ 1542734 h 2587481"/>
              <a:gd name="connsiteX640" fmla="*/ 5519687 w 6661885"/>
              <a:gd name="connsiteY640" fmla="*/ 1539583 h 2587481"/>
              <a:gd name="connsiteX641" fmla="*/ 5445634 w 6661885"/>
              <a:gd name="connsiteY641" fmla="*/ 1536107 h 2587481"/>
              <a:gd name="connsiteX642" fmla="*/ 5451488 w 6661885"/>
              <a:gd name="connsiteY642" fmla="*/ 1533526 h 2587481"/>
              <a:gd name="connsiteX643" fmla="*/ 5457342 w 6661885"/>
              <a:gd name="connsiteY643" fmla="*/ 1539725 h 2587481"/>
              <a:gd name="connsiteX644" fmla="*/ 5451488 w 6661885"/>
              <a:gd name="connsiteY644" fmla="*/ 1542307 h 2587481"/>
              <a:gd name="connsiteX645" fmla="*/ 5445634 w 6661885"/>
              <a:gd name="connsiteY645" fmla="*/ 1536107 h 2587481"/>
              <a:gd name="connsiteX646" fmla="*/ 5489539 w 6661885"/>
              <a:gd name="connsiteY646" fmla="*/ 1524745 h 2587481"/>
              <a:gd name="connsiteX647" fmla="*/ 5498725 w 6661885"/>
              <a:gd name="connsiteY647" fmla="*/ 1510360 h 2587481"/>
              <a:gd name="connsiteX648" fmla="*/ 5498666 w 6661885"/>
              <a:gd name="connsiteY648" fmla="*/ 1530599 h 2587481"/>
              <a:gd name="connsiteX649" fmla="*/ 5489539 w 6661885"/>
              <a:gd name="connsiteY649" fmla="*/ 1524745 h 2587481"/>
              <a:gd name="connsiteX650" fmla="*/ 5475110 w 6661885"/>
              <a:gd name="connsiteY650" fmla="*/ 1484151 h 2587481"/>
              <a:gd name="connsiteX651" fmla="*/ 5486626 w 6661885"/>
              <a:gd name="connsiteY651" fmla="*/ 1468508 h 2587481"/>
              <a:gd name="connsiteX652" fmla="*/ 5497150 w 6661885"/>
              <a:gd name="connsiteY652" fmla="*/ 1488450 h 2587481"/>
              <a:gd name="connsiteX653" fmla="*/ 5475110 w 6661885"/>
              <a:gd name="connsiteY653" fmla="*/ 1484151 h 2587481"/>
              <a:gd name="connsiteX654" fmla="*/ 5543323 w 6661885"/>
              <a:gd name="connsiteY654" fmla="*/ 1474132 h 2587481"/>
              <a:gd name="connsiteX655" fmla="*/ 5551436 w 6661885"/>
              <a:gd name="connsiteY655" fmla="*/ 1454496 h 2587481"/>
              <a:gd name="connsiteX656" fmla="*/ 5561681 w 6661885"/>
              <a:gd name="connsiteY656" fmla="*/ 1464256 h 2587481"/>
              <a:gd name="connsiteX657" fmla="*/ 5543323 w 6661885"/>
              <a:gd name="connsiteY657" fmla="*/ 1474132 h 2587481"/>
              <a:gd name="connsiteX658" fmla="*/ 5744190 w 6661885"/>
              <a:gd name="connsiteY658" fmla="*/ 1451569 h 2587481"/>
              <a:gd name="connsiteX659" fmla="*/ 5736817 w 6661885"/>
              <a:gd name="connsiteY659" fmla="*/ 1431080 h 2587481"/>
              <a:gd name="connsiteX660" fmla="*/ 5719430 w 6661885"/>
              <a:gd name="connsiteY660" fmla="*/ 1405921 h 2587481"/>
              <a:gd name="connsiteX661" fmla="*/ 5751925 w 6661885"/>
              <a:gd name="connsiteY661" fmla="*/ 1402432 h 2587481"/>
              <a:gd name="connsiteX662" fmla="*/ 5778414 w 6661885"/>
              <a:gd name="connsiteY662" fmla="*/ 1411763 h 2587481"/>
              <a:gd name="connsiteX663" fmla="*/ 5797221 w 6661885"/>
              <a:gd name="connsiteY663" fmla="*/ 1436934 h 2587481"/>
              <a:gd name="connsiteX664" fmla="*/ 5808584 w 6661885"/>
              <a:gd name="connsiteY664" fmla="*/ 1450837 h 2587481"/>
              <a:gd name="connsiteX665" fmla="*/ 5790290 w 6661885"/>
              <a:gd name="connsiteY665" fmla="*/ 1468399 h 2587481"/>
              <a:gd name="connsiteX666" fmla="*/ 5744190 w 6661885"/>
              <a:gd name="connsiteY666" fmla="*/ 1451569 h 2587481"/>
              <a:gd name="connsiteX667" fmla="*/ 5570166 w 6661885"/>
              <a:gd name="connsiteY667" fmla="*/ 1443166 h 2587481"/>
              <a:gd name="connsiteX668" fmla="*/ 5564995 w 6661885"/>
              <a:gd name="connsiteY668" fmla="*/ 1428715 h 2587481"/>
              <a:gd name="connsiteX669" fmla="*/ 5567105 w 6661885"/>
              <a:gd name="connsiteY669" fmla="*/ 1409329 h 2587481"/>
              <a:gd name="connsiteX670" fmla="*/ 5585068 w 6661885"/>
              <a:gd name="connsiteY670" fmla="*/ 1394780 h 2587481"/>
              <a:gd name="connsiteX671" fmla="*/ 5598239 w 6661885"/>
              <a:gd name="connsiteY671" fmla="*/ 1387422 h 2587481"/>
              <a:gd name="connsiteX672" fmla="*/ 5606269 w 6661885"/>
              <a:gd name="connsiteY672" fmla="*/ 1359361 h 2587481"/>
              <a:gd name="connsiteX673" fmla="*/ 5596241 w 6661885"/>
              <a:gd name="connsiteY673" fmla="*/ 1339835 h 2587481"/>
              <a:gd name="connsiteX674" fmla="*/ 5600474 w 6661885"/>
              <a:gd name="connsiteY674" fmla="*/ 1316926 h 2587481"/>
              <a:gd name="connsiteX675" fmla="*/ 5616660 w 6661885"/>
              <a:gd name="connsiteY675" fmla="*/ 1335952 h 2587481"/>
              <a:gd name="connsiteX676" fmla="*/ 5632736 w 6661885"/>
              <a:gd name="connsiteY676" fmla="*/ 1354978 h 2587481"/>
              <a:gd name="connsiteX677" fmla="*/ 5647076 w 6661885"/>
              <a:gd name="connsiteY677" fmla="*/ 1323531 h 2587481"/>
              <a:gd name="connsiteX678" fmla="*/ 5668598 w 6661885"/>
              <a:gd name="connsiteY678" fmla="*/ 1296437 h 2587481"/>
              <a:gd name="connsiteX679" fmla="*/ 5685275 w 6661885"/>
              <a:gd name="connsiteY679" fmla="*/ 1285429 h 2587481"/>
              <a:gd name="connsiteX680" fmla="*/ 5716445 w 6661885"/>
              <a:gd name="connsiteY680" fmla="*/ 1277271 h 2587481"/>
              <a:gd name="connsiteX681" fmla="*/ 5750148 w 6661885"/>
              <a:gd name="connsiteY681" fmla="*/ 1269969 h 2587481"/>
              <a:gd name="connsiteX682" fmla="*/ 5739510 w 6661885"/>
              <a:gd name="connsiteY682" fmla="*/ 1243906 h 2587481"/>
              <a:gd name="connsiteX683" fmla="*/ 5744099 w 6661885"/>
              <a:gd name="connsiteY683" fmla="*/ 1208627 h 2587481"/>
              <a:gd name="connsiteX684" fmla="*/ 5767606 w 6661885"/>
              <a:gd name="connsiteY684" fmla="*/ 1199846 h 2587481"/>
              <a:gd name="connsiteX685" fmla="*/ 5791739 w 6661885"/>
              <a:gd name="connsiteY685" fmla="*/ 1191065 h 2587481"/>
              <a:gd name="connsiteX686" fmla="*/ 5808584 w 6661885"/>
              <a:gd name="connsiteY686" fmla="*/ 1185605 h 2587481"/>
              <a:gd name="connsiteX687" fmla="*/ 5837854 w 6661885"/>
              <a:gd name="connsiteY687" fmla="*/ 1170774 h 2587481"/>
              <a:gd name="connsiteX688" fmla="*/ 5848488 w 6661885"/>
              <a:gd name="connsiteY688" fmla="*/ 1165509 h 2587481"/>
              <a:gd name="connsiteX689" fmla="*/ 5857269 w 6661885"/>
              <a:gd name="connsiteY689" fmla="*/ 1162672 h 2587481"/>
              <a:gd name="connsiteX690" fmla="*/ 5883770 w 6661885"/>
              <a:gd name="connsiteY690" fmla="*/ 1190002 h 2587481"/>
              <a:gd name="connsiteX691" fmla="*/ 5903722 w 6661885"/>
              <a:gd name="connsiteY691" fmla="*/ 1202474 h 2587481"/>
              <a:gd name="connsiteX692" fmla="*/ 5922314 w 6661885"/>
              <a:gd name="connsiteY692" fmla="*/ 1215245 h 2587481"/>
              <a:gd name="connsiteX693" fmla="*/ 5925318 w 6661885"/>
              <a:gd name="connsiteY693" fmla="*/ 1236880 h 2587481"/>
              <a:gd name="connsiteX694" fmla="*/ 5905802 w 6661885"/>
              <a:gd name="connsiteY694" fmla="*/ 1261312 h 2587481"/>
              <a:gd name="connsiteX695" fmla="*/ 5879013 w 6661885"/>
              <a:gd name="connsiteY695" fmla="*/ 1270570 h 2587481"/>
              <a:gd name="connsiteX696" fmla="*/ 5852086 w 6661885"/>
              <a:gd name="connsiteY696" fmla="*/ 1255459 h 2587481"/>
              <a:gd name="connsiteX697" fmla="*/ 5827808 w 6661885"/>
              <a:gd name="connsiteY697" fmla="*/ 1267298 h 2587481"/>
              <a:gd name="connsiteX698" fmla="*/ 5806028 w 6661885"/>
              <a:gd name="connsiteY698" fmla="*/ 1275632 h 2587481"/>
              <a:gd name="connsiteX699" fmla="*/ 5779314 w 6661885"/>
              <a:gd name="connsiteY699" fmla="*/ 1299364 h 2587481"/>
              <a:gd name="connsiteX700" fmla="*/ 5813752 w 6661885"/>
              <a:gd name="connsiteY700" fmla="*/ 1297234 h 2587481"/>
              <a:gd name="connsiteX701" fmla="*/ 5842245 w 6661885"/>
              <a:gd name="connsiteY701" fmla="*/ 1289118 h 2587481"/>
              <a:gd name="connsiteX702" fmla="*/ 5849908 w 6661885"/>
              <a:gd name="connsiteY702" fmla="*/ 1308145 h 2587481"/>
              <a:gd name="connsiteX703" fmla="*/ 5835242 w 6661885"/>
              <a:gd name="connsiteY703" fmla="*/ 1313490 h 2587481"/>
              <a:gd name="connsiteX704" fmla="*/ 5808891 w 6661885"/>
              <a:gd name="connsiteY704" fmla="*/ 1322729 h 2587481"/>
              <a:gd name="connsiteX705" fmla="*/ 5778934 w 6661885"/>
              <a:gd name="connsiteY705" fmla="*/ 1334946 h 2587481"/>
              <a:gd name="connsiteX706" fmla="*/ 5758029 w 6661885"/>
              <a:gd name="connsiteY706" fmla="*/ 1343270 h 2587481"/>
              <a:gd name="connsiteX707" fmla="*/ 5733866 w 6661885"/>
              <a:gd name="connsiteY707" fmla="*/ 1348696 h 2587481"/>
              <a:gd name="connsiteX708" fmla="*/ 5691503 w 6661885"/>
              <a:gd name="connsiteY708" fmla="*/ 1363523 h 2587481"/>
              <a:gd name="connsiteX709" fmla="*/ 5621255 w 6661885"/>
              <a:gd name="connsiteY709" fmla="*/ 1385355 h 2587481"/>
              <a:gd name="connsiteX710" fmla="*/ 5613370 w 6661885"/>
              <a:gd name="connsiteY710" fmla="*/ 1390102 h 2587481"/>
              <a:gd name="connsiteX711" fmla="*/ 5581295 w 6661885"/>
              <a:gd name="connsiteY711" fmla="*/ 1423416 h 2587481"/>
              <a:gd name="connsiteX712" fmla="*/ 5608134 w 6661885"/>
              <a:gd name="connsiteY712" fmla="*/ 1435807 h 2587481"/>
              <a:gd name="connsiteX713" fmla="*/ 5632963 w 6661885"/>
              <a:gd name="connsiteY713" fmla="*/ 1446052 h 2587481"/>
              <a:gd name="connsiteX714" fmla="*/ 5600083 w 6661885"/>
              <a:gd name="connsiteY714" fmla="*/ 1454496 h 2587481"/>
              <a:gd name="connsiteX715" fmla="*/ 5570166 w 6661885"/>
              <a:gd name="connsiteY715" fmla="*/ 1443166 h 2587481"/>
              <a:gd name="connsiteX716" fmla="*/ 5662233 w 6661885"/>
              <a:gd name="connsiteY716" fmla="*/ 1434495 h 2587481"/>
              <a:gd name="connsiteX717" fmla="*/ 5679795 w 6661885"/>
              <a:gd name="connsiteY717" fmla="*/ 1419372 h 2587481"/>
              <a:gd name="connsiteX718" fmla="*/ 5687113 w 6661885"/>
              <a:gd name="connsiteY718" fmla="*/ 1439182 h 2587481"/>
              <a:gd name="connsiteX719" fmla="*/ 5669551 w 6661885"/>
              <a:gd name="connsiteY719" fmla="*/ 1446207 h 2587481"/>
              <a:gd name="connsiteX720" fmla="*/ 5662233 w 6661885"/>
              <a:gd name="connsiteY720" fmla="*/ 1434495 h 2587481"/>
              <a:gd name="connsiteX721" fmla="*/ 5890541 w 6661885"/>
              <a:gd name="connsiteY721" fmla="*/ 1428153 h 2587481"/>
              <a:gd name="connsiteX722" fmla="*/ 5908103 w 6661885"/>
              <a:gd name="connsiteY722" fmla="*/ 1419372 h 2587481"/>
              <a:gd name="connsiteX723" fmla="*/ 5925665 w 6661885"/>
              <a:gd name="connsiteY723" fmla="*/ 1428153 h 2587481"/>
              <a:gd name="connsiteX724" fmla="*/ 5908103 w 6661885"/>
              <a:gd name="connsiteY724" fmla="*/ 1436934 h 2587481"/>
              <a:gd name="connsiteX725" fmla="*/ 5890541 w 6661885"/>
              <a:gd name="connsiteY725" fmla="*/ 1428153 h 2587481"/>
              <a:gd name="connsiteX726" fmla="*/ 5820292 w 6661885"/>
              <a:gd name="connsiteY726" fmla="*/ 1380975 h 2587481"/>
              <a:gd name="connsiteX727" fmla="*/ 5826146 w 6661885"/>
              <a:gd name="connsiteY727" fmla="*/ 1375467 h 2587481"/>
              <a:gd name="connsiteX728" fmla="*/ 5832000 w 6661885"/>
              <a:gd name="connsiteY728" fmla="*/ 1384593 h 2587481"/>
              <a:gd name="connsiteX729" fmla="*/ 5826146 w 6661885"/>
              <a:gd name="connsiteY729" fmla="*/ 1390102 h 2587481"/>
              <a:gd name="connsiteX730" fmla="*/ 5820292 w 6661885"/>
              <a:gd name="connsiteY730" fmla="*/ 1380975 h 2587481"/>
              <a:gd name="connsiteX731" fmla="*/ 5882009 w 6661885"/>
              <a:gd name="connsiteY731" fmla="*/ 1367090 h 2587481"/>
              <a:gd name="connsiteX732" fmla="*/ 5896490 w 6661885"/>
              <a:gd name="connsiteY732" fmla="*/ 1357964 h 2587481"/>
              <a:gd name="connsiteX733" fmla="*/ 5890541 w 6661885"/>
              <a:gd name="connsiteY733" fmla="*/ 1372540 h 2587481"/>
              <a:gd name="connsiteX734" fmla="*/ 5882009 w 6661885"/>
              <a:gd name="connsiteY734" fmla="*/ 1367090 h 2587481"/>
              <a:gd name="connsiteX735" fmla="*/ 5908741 w 6661885"/>
              <a:gd name="connsiteY735" fmla="*/ 1358674 h 2587481"/>
              <a:gd name="connsiteX736" fmla="*/ 5908326 w 6661885"/>
              <a:gd name="connsiteY736" fmla="*/ 1346057 h 2587481"/>
              <a:gd name="connsiteX737" fmla="*/ 5921901 w 6661885"/>
              <a:gd name="connsiteY737" fmla="*/ 1361080 h 2587481"/>
              <a:gd name="connsiteX738" fmla="*/ 5908738 w 6661885"/>
              <a:gd name="connsiteY738" fmla="*/ 1358674 h 2587481"/>
              <a:gd name="connsiteX739" fmla="*/ 5997028 w 6661885"/>
              <a:gd name="connsiteY739" fmla="*/ 1327171 h 2587481"/>
              <a:gd name="connsiteX740" fmla="*/ 6007621 w 6661885"/>
              <a:gd name="connsiteY740" fmla="*/ 1316926 h 2587481"/>
              <a:gd name="connsiteX741" fmla="*/ 6018215 w 6661885"/>
              <a:gd name="connsiteY741" fmla="*/ 1327171 h 2587481"/>
              <a:gd name="connsiteX742" fmla="*/ 6007621 w 6661885"/>
              <a:gd name="connsiteY742" fmla="*/ 1337416 h 2587481"/>
              <a:gd name="connsiteX743" fmla="*/ 5997028 w 6661885"/>
              <a:gd name="connsiteY743" fmla="*/ 1327171 h 2587481"/>
              <a:gd name="connsiteX744" fmla="*/ 5621255 w 6661885"/>
              <a:gd name="connsiteY744" fmla="*/ 1252187 h 2587481"/>
              <a:gd name="connsiteX745" fmla="*/ 5627205 w 6661885"/>
              <a:gd name="connsiteY745" fmla="*/ 1246737 h 2587481"/>
              <a:gd name="connsiteX746" fmla="*/ 5629786 w 6661885"/>
              <a:gd name="connsiteY746" fmla="*/ 1255864 h 2587481"/>
              <a:gd name="connsiteX747" fmla="*/ 5621255 w 6661885"/>
              <a:gd name="connsiteY747" fmla="*/ 1252187 h 2587481"/>
              <a:gd name="connsiteX748" fmla="*/ 6049693 w 6661885"/>
              <a:gd name="connsiteY748" fmla="*/ 1212718 h 2587481"/>
              <a:gd name="connsiteX749" fmla="*/ 6048599 w 6661885"/>
              <a:gd name="connsiteY749" fmla="*/ 1191065 h 2587481"/>
              <a:gd name="connsiteX750" fmla="*/ 6060307 w 6661885"/>
              <a:gd name="connsiteY750" fmla="*/ 1199358 h 2587481"/>
              <a:gd name="connsiteX751" fmla="*/ 6067625 w 6661885"/>
              <a:gd name="connsiteY751" fmla="*/ 1210334 h 2587481"/>
              <a:gd name="connsiteX752" fmla="*/ 6068719 w 6661885"/>
              <a:gd name="connsiteY752" fmla="*/ 1219681 h 2587481"/>
              <a:gd name="connsiteX753" fmla="*/ 6049693 w 6661885"/>
              <a:gd name="connsiteY753" fmla="*/ 1212718 h 2587481"/>
              <a:gd name="connsiteX754" fmla="*/ 6475943 w 6661885"/>
              <a:gd name="connsiteY754" fmla="*/ 1179357 h 2587481"/>
              <a:gd name="connsiteX755" fmla="*/ 6484724 w 6661885"/>
              <a:gd name="connsiteY755" fmla="*/ 1167649 h 2587481"/>
              <a:gd name="connsiteX756" fmla="*/ 6493505 w 6661885"/>
              <a:gd name="connsiteY756" fmla="*/ 1179357 h 2587481"/>
              <a:gd name="connsiteX757" fmla="*/ 6484724 w 6661885"/>
              <a:gd name="connsiteY757" fmla="*/ 1191065 h 2587481"/>
              <a:gd name="connsiteX758" fmla="*/ 6475943 w 6661885"/>
              <a:gd name="connsiteY758" fmla="*/ 1179357 h 2587481"/>
              <a:gd name="connsiteX759" fmla="*/ 6126667 w 6661885"/>
              <a:gd name="connsiteY759" fmla="*/ 1164328 h 2587481"/>
              <a:gd name="connsiteX760" fmla="*/ 6129157 w 6661885"/>
              <a:gd name="connsiteY760" fmla="*/ 1149144 h 2587481"/>
              <a:gd name="connsiteX761" fmla="*/ 6158770 w 6661885"/>
              <a:gd name="connsiteY761" fmla="*/ 1160391 h 2587481"/>
              <a:gd name="connsiteX762" fmla="*/ 6145414 w 6661885"/>
              <a:gd name="connsiteY762" fmla="*/ 1173503 h 2587481"/>
              <a:gd name="connsiteX763" fmla="*/ 6126667 w 6661885"/>
              <a:gd name="connsiteY763" fmla="*/ 1164328 h 2587481"/>
              <a:gd name="connsiteX764" fmla="*/ 5972497 w 6661885"/>
              <a:gd name="connsiteY764" fmla="*/ 1153014 h 2587481"/>
              <a:gd name="connsiteX765" fmla="*/ 5966643 w 6661885"/>
              <a:gd name="connsiteY765" fmla="*/ 1144233 h 2587481"/>
              <a:gd name="connsiteX766" fmla="*/ 5960789 w 6661885"/>
              <a:gd name="connsiteY766" fmla="*/ 1134720 h 2587481"/>
              <a:gd name="connsiteX767" fmla="*/ 5979083 w 6661885"/>
              <a:gd name="connsiteY767" fmla="*/ 1128866 h 2587481"/>
              <a:gd name="connsiteX768" fmla="*/ 6002499 w 6661885"/>
              <a:gd name="connsiteY768" fmla="*/ 1132525 h 2587481"/>
              <a:gd name="connsiteX769" fmla="*/ 5998361 w 6661885"/>
              <a:gd name="connsiteY769" fmla="*/ 1158241 h 2587481"/>
              <a:gd name="connsiteX770" fmla="*/ 5972497 w 6661885"/>
              <a:gd name="connsiteY770" fmla="*/ 1153014 h 2587481"/>
              <a:gd name="connsiteX771" fmla="*/ 5758477 w 6661885"/>
              <a:gd name="connsiteY771" fmla="*/ 1099630 h 2587481"/>
              <a:gd name="connsiteX772" fmla="*/ 5722234 w 6661885"/>
              <a:gd name="connsiteY772" fmla="*/ 1072176 h 2587481"/>
              <a:gd name="connsiteX773" fmla="*/ 5682318 w 6661885"/>
              <a:gd name="connsiteY773" fmla="*/ 1057077 h 2587481"/>
              <a:gd name="connsiteX774" fmla="*/ 5705020 w 6661885"/>
              <a:gd name="connsiteY774" fmla="*/ 1050530 h 2587481"/>
              <a:gd name="connsiteX775" fmla="*/ 5740235 w 6661885"/>
              <a:gd name="connsiteY775" fmla="*/ 1039590 h 2587481"/>
              <a:gd name="connsiteX776" fmla="*/ 5781443 w 6661885"/>
              <a:gd name="connsiteY776" fmla="*/ 1031470 h 2587481"/>
              <a:gd name="connsiteX777" fmla="*/ 5813922 w 6661885"/>
              <a:gd name="connsiteY777" fmla="*/ 1024847 h 2587481"/>
              <a:gd name="connsiteX778" fmla="*/ 5855416 w 6661885"/>
              <a:gd name="connsiteY778" fmla="*/ 1024225 h 2587481"/>
              <a:gd name="connsiteX779" fmla="*/ 5849562 w 6661885"/>
              <a:gd name="connsiteY779" fmla="*/ 1033006 h 2587481"/>
              <a:gd name="connsiteX780" fmla="*/ 5843708 w 6661885"/>
              <a:gd name="connsiteY780" fmla="*/ 1042564 h 2587481"/>
              <a:gd name="connsiteX781" fmla="*/ 5831463 w 6661885"/>
              <a:gd name="connsiteY781" fmla="*/ 1062742 h 2587481"/>
              <a:gd name="connsiteX782" fmla="*/ 5822295 w 6661885"/>
              <a:gd name="connsiteY782" fmla="*/ 1078344 h 2587481"/>
              <a:gd name="connsiteX783" fmla="*/ 5786031 w 6661885"/>
              <a:gd name="connsiteY783" fmla="*/ 1105406 h 2587481"/>
              <a:gd name="connsiteX784" fmla="*/ 5754698 w 6661885"/>
              <a:gd name="connsiteY784" fmla="*/ 1114688 h 2587481"/>
              <a:gd name="connsiteX785" fmla="*/ 5758477 w 6661885"/>
              <a:gd name="connsiteY785" fmla="*/ 1099630 h 2587481"/>
              <a:gd name="connsiteX786" fmla="*/ 6265478 w 6661885"/>
              <a:gd name="connsiteY786" fmla="*/ 1083063 h 2587481"/>
              <a:gd name="connsiteX787" fmla="*/ 6270919 w 6661885"/>
              <a:gd name="connsiteY787" fmla="*/ 1057698 h 2587481"/>
              <a:gd name="connsiteX788" fmla="*/ 6282760 w 6661885"/>
              <a:gd name="connsiteY788" fmla="*/ 1072465 h 2587481"/>
              <a:gd name="connsiteX789" fmla="*/ 6288614 w 6661885"/>
              <a:gd name="connsiteY789" fmla="*/ 1079838 h 2587481"/>
              <a:gd name="connsiteX790" fmla="*/ 6294468 w 6661885"/>
              <a:gd name="connsiteY790" fmla="*/ 1088619 h 2587481"/>
              <a:gd name="connsiteX791" fmla="*/ 6265478 w 6661885"/>
              <a:gd name="connsiteY791" fmla="*/ 1083063 h 2587481"/>
              <a:gd name="connsiteX792" fmla="*/ 5929568 w 6661885"/>
              <a:gd name="connsiteY792" fmla="*/ 1070082 h 2587481"/>
              <a:gd name="connsiteX793" fmla="*/ 5943227 w 6661885"/>
              <a:gd name="connsiteY793" fmla="*/ 1050568 h 2587481"/>
              <a:gd name="connsiteX794" fmla="*/ 5960789 w 6661885"/>
              <a:gd name="connsiteY794" fmla="*/ 1062276 h 2587481"/>
              <a:gd name="connsiteX795" fmla="*/ 5947130 w 6661885"/>
              <a:gd name="connsiteY795" fmla="*/ 1073984 h 2587481"/>
              <a:gd name="connsiteX796" fmla="*/ 5929568 w 6661885"/>
              <a:gd name="connsiteY796" fmla="*/ 1070082 h 2587481"/>
              <a:gd name="connsiteX797" fmla="*/ 5984194 w 6661885"/>
              <a:gd name="connsiteY797" fmla="*/ 1038070 h 2587481"/>
              <a:gd name="connsiteX798" fmla="*/ 6020305 w 6661885"/>
              <a:gd name="connsiteY798" fmla="*/ 1006815 h 2587481"/>
              <a:gd name="connsiteX799" fmla="*/ 6028598 w 6661885"/>
              <a:gd name="connsiteY799" fmla="*/ 1002272 h 2587481"/>
              <a:gd name="connsiteX800" fmla="*/ 6043721 w 6661885"/>
              <a:gd name="connsiteY800" fmla="*/ 997882 h 2587481"/>
              <a:gd name="connsiteX801" fmla="*/ 6054453 w 6661885"/>
              <a:gd name="connsiteY801" fmla="*/ 991387 h 2587481"/>
              <a:gd name="connsiteX802" fmla="*/ 6074942 w 6661885"/>
              <a:gd name="connsiteY802" fmla="*/ 987285 h 2587481"/>
              <a:gd name="connsiteX803" fmla="*/ 6095431 w 6661885"/>
              <a:gd name="connsiteY803" fmla="*/ 984666 h 2587481"/>
              <a:gd name="connsiteX804" fmla="*/ 6107526 w 6661885"/>
              <a:gd name="connsiteY804" fmla="*/ 988127 h 2587481"/>
              <a:gd name="connsiteX805" fmla="*/ 6136680 w 6661885"/>
              <a:gd name="connsiteY805" fmla="*/ 988086 h 2587481"/>
              <a:gd name="connsiteX806" fmla="*/ 6157128 w 6661885"/>
              <a:gd name="connsiteY806" fmla="*/ 974093 h 2587481"/>
              <a:gd name="connsiteX807" fmla="*/ 6186961 w 6661885"/>
              <a:gd name="connsiteY807" fmla="*/ 977346 h 2587481"/>
              <a:gd name="connsiteX808" fmla="*/ 6178063 w 6661885"/>
              <a:gd name="connsiteY808" fmla="*/ 997880 h 2587481"/>
              <a:gd name="connsiteX809" fmla="*/ 6153972 w 6661885"/>
              <a:gd name="connsiteY809" fmla="*/ 1012515 h 2587481"/>
              <a:gd name="connsiteX810" fmla="*/ 6117248 w 6661885"/>
              <a:gd name="connsiteY810" fmla="*/ 1027150 h 2587481"/>
              <a:gd name="connsiteX811" fmla="*/ 6075827 w 6661885"/>
              <a:gd name="connsiteY811" fmla="*/ 1035592 h 2587481"/>
              <a:gd name="connsiteX812" fmla="*/ 6020783 w 6661885"/>
              <a:gd name="connsiteY812" fmla="*/ 1045836 h 2587481"/>
              <a:gd name="connsiteX813" fmla="*/ 5984194 w 6661885"/>
              <a:gd name="connsiteY813" fmla="*/ 1038068 h 2587481"/>
              <a:gd name="connsiteX814" fmla="*/ 5609547 w 6661885"/>
              <a:gd name="connsiteY814" fmla="*/ 1006663 h 2587481"/>
              <a:gd name="connsiteX815" fmla="*/ 5627109 w 6661885"/>
              <a:gd name="connsiteY815" fmla="*/ 997882 h 2587481"/>
              <a:gd name="connsiteX816" fmla="*/ 5644671 w 6661885"/>
              <a:gd name="connsiteY816" fmla="*/ 1006663 h 2587481"/>
              <a:gd name="connsiteX817" fmla="*/ 5627109 w 6661885"/>
              <a:gd name="connsiteY817" fmla="*/ 1015444 h 2587481"/>
              <a:gd name="connsiteX818" fmla="*/ 5609547 w 6661885"/>
              <a:gd name="connsiteY818" fmla="*/ 1006663 h 2587481"/>
              <a:gd name="connsiteX819" fmla="*/ 6440819 w 6661885"/>
              <a:gd name="connsiteY819" fmla="*/ 1006663 h 2587481"/>
              <a:gd name="connsiteX820" fmla="*/ 6451064 w 6661885"/>
              <a:gd name="connsiteY820" fmla="*/ 998996 h 2587481"/>
              <a:gd name="connsiteX821" fmla="*/ 6449910 w 6661885"/>
              <a:gd name="connsiteY821" fmla="*/ 1014410 h 2587481"/>
              <a:gd name="connsiteX822" fmla="*/ 6440819 w 6661885"/>
              <a:gd name="connsiteY822" fmla="*/ 1006663 h 2587481"/>
              <a:gd name="connsiteX823" fmla="*/ 6208121 w 6661885"/>
              <a:gd name="connsiteY823" fmla="*/ 989125 h 2587481"/>
              <a:gd name="connsiteX824" fmla="*/ 6212930 w 6661885"/>
              <a:gd name="connsiteY824" fmla="*/ 968612 h 2587481"/>
              <a:gd name="connsiteX825" fmla="*/ 6233838 w 6661885"/>
              <a:gd name="connsiteY825" fmla="*/ 959831 h 2587481"/>
              <a:gd name="connsiteX826" fmla="*/ 6253908 w 6661885"/>
              <a:gd name="connsiteY826" fmla="*/ 951050 h 2587481"/>
              <a:gd name="connsiteX827" fmla="*/ 6265198 w 6661885"/>
              <a:gd name="connsiteY827" fmla="*/ 959831 h 2587481"/>
              <a:gd name="connsiteX828" fmla="*/ 6258927 w 6661885"/>
              <a:gd name="connsiteY828" fmla="*/ 968612 h 2587481"/>
              <a:gd name="connsiteX829" fmla="*/ 6235928 w 6661885"/>
              <a:gd name="connsiteY829" fmla="*/ 991610 h 2587481"/>
              <a:gd name="connsiteX830" fmla="*/ 6208121 w 6661885"/>
              <a:gd name="connsiteY830" fmla="*/ 989125 h 2587481"/>
              <a:gd name="connsiteX831" fmla="*/ 6540338 w 6661885"/>
              <a:gd name="connsiteY831" fmla="*/ 959343 h 2587481"/>
              <a:gd name="connsiteX832" fmla="*/ 6547289 w 6661885"/>
              <a:gd name="connsiteY832" fmla="*/ 952391 h 2587481"/>
              <a:gd name="connsiteX833" fmla="*/ 6549607 w 6661885"/>
              <a:gd name="connsiteY833" fmla="*/ 968612 h 2587481"/>
              <a:gd name="connsiteX834" fmla="*/ 6540338 w 6661885"/>
              <a:gd name="connsiteY834" fmla="*/ 959343 h 2587481"/>
              <a:gd name="connsiteX835" fmla="*/ 5808584 w 6661885"/>
              <a:gd name="connsiteY835" fmla="*/ 936415 h 2587481"/>
              <a:gd name="connsiteX836" fmla="*/ 5846360 w 6661885"/>
              <a:gd name="connsiteY836" fmla="*/ 928573 h 2587481"/>
              <a:gd name="connsiteX837" fmla="*/ 5834927 w 6661885"/>
              <a:gd name="connsiteY837" fmla="*/ 951050 h 2587481"/>
              <a:gd name="connsiteX838" fmla="*/ 5808584 w 6661885"/>
              <a:gd name="connsiteY838" fmla="*/ 936415 h 2587481"/>
              <a:gd name="connsiteX839" fmla="*/ 6651564 w 6661885"/>
              <a:gd name="connsiteY839" fmla="*/ 942269 h 2587481"/>
              <a:gd name="connsiteX840" fmla="*/ 6657418 w 6661885"/>
              <a:gd name="connsiteY840" fmla="*/ 933488 h 2587481"/>
              <a:gd name="connsiteX841" fmla="*/ 6663272 w 6661885"/>
              <a:gd name="connsiteY841" fmla="*/ 942269 h 2587481"/>
              <a:gd name="connsiteX842" fmla="*/ 6657418 w 6661885"/>
              <a:gd name="connsiteY842" fmla="*/ 951050 h 2587481"/>
              <a:gd name="connsiteX843" fmla="*/ 6651564 w 6661885"/>
              <a:gd name="connsiteY843" fmla="*/ 942269 h 2587481"/>
              <a:gd name="connsiteX844" fmla="*/ 6083723 w 6661885"/>
              <a:gd name="connsiteY844" fmla="*/ 924706 h 2587481"/>
              <a:gd name="connsiteX845" fmla="*/ 6092504 w 6661885"/>
              <a:gd name="connsiteY845" fmla="*/ 915925 h 2587481"/>
              <a:gd name="connsiteX846" fmla="*/ 6101285 w 6661885"/>
              <a:gd name="connsiteY846" fmla="*/ 924706 h 2587481"/>
              <a:gd name="connsiteX847" fmla="*/ 6092504 w 6661885"/>
              <a:gd name="connsiteY847" fmla="*/ 933488 h 2587481"/>
              <a:gd name="connsiteX848" fmla="*/ 6083723 w 6661885"/>
              <a:gd name="connsiteY848" fmla="*/ 924706 h 2587481"/>
              <a:gd name="connsiteX849" fmla="*/ 5761752 w 6661885"/>
              <a:gd name="connsiteY849" fmla="*/ 869720 h 2587481"/>
              <a:gd name="connsiteX850" fmla="*/ 5770533 w 6661885"/>
              <a:gd name="connsiteY850" fmla="*/ 855268 h 2587481"/>
              <a:gd name="connsiteX851" fmla="*/ 5796876 w 6661885"/>
              <a:gd name="connsiteY851" fmla="*/ 869720 h 2587481"/>
              <a:gd name="connsiteX852" fmla="*/ 5779314 w 6661885"/>
              <a:gd name="connsiteY852" fmla="*/ 880801 h 2587481"/>
              <a:gd name="connsiteX853" fmla="*/ 5761752 w 6661885"/>
              <a:gd name="connsiteY853" fmla="*/ 869720 h 2587481"/>
              <a:gd name="connsiteX854" fmla="*/ 5669202 w 6661885"/>
              <a:gd name="connsiteY854" fmla="*/ 759330 h 2587481"/>
              <a:gd name="connsiteX855" fmla="*/ 5682722 w 6661885"/>
              <a:gd name="connsiteY855" fmla="*/ 749086 h 2587481"/>
              <a:gd name="connsiteX856" fmla="*/ 5696243 w 6661885"/>
              <a:gd name="connsiteY856" fmla="*/ 759330 h 2587481"/>
              <a:gd name="connsiteX857" fmla="*/ 5682722 w 6661885"/>
              <a:gd name="connsiteY857" fmla="*/ 769575 h 2587481"/>
              <a:gd name="connsiteX858" fmla="*/ 5669202 w 6661885"/>
              <a:gd name="connsiteY858" fmla="*/ 759330 h 2587481"/>
              <a:gd name="connsiteX859" fmla="*/ 5994450 w 6661885"/>
              <a:gd name="connsiteY859" fmla="*/ 519731 h 2587481"/>
              <a:gd name="connsiteX860" fmla="*/ 5989790 w 6661885"/>
              <a:gd name="connsiteY860" fmla="*/ 497529 h 2587481"/>
              <a:gd name="connsiteX861" fmla="*/ 6023945 w 6661885"/>
              <a:gd name="connsiteY861" fmla="*/ 511175 h 2587481"/>
              <a:gd name="connsiteX862" fmla="*/ 5994450 w 6661885"/>
              <a:gd name="connsiteY862" fmla="*/ 519731 h 2587481"/>
              <a:gd name="connsiteX863" fmla="*/ 6036891 w 6661885"/>
              <a:gd name="connsiteY863" fmla="*/ 503933 h 2587481"/>
              <a:gd name="connsiteX864" fmla="*/ 6071436 w 6661885"/>
              <a:gd name="connsiteY864" fmla="*/ 481807 h 2587481"/>
              <a:gd name="connsiteX865" fmla="*/ 6085674 w 6661885"/>
              <a:gd name="connsiteY865" fmla="*/ 497787 h 2587481"/>
              <a:gd name="connsiteX866" fmla="*/ 6064778 w 6661885"/>
              <a:gd name="connsiteY866" fmla="*/ 506571 h 2587481"/>
              <a:gd name="connsiteX867" fmla="*/ 6036891 w 6661885"/>
              <a:gd name="connsiteY867" fmla="*/ 503933 h 2587481"/>
              <a:gd name="connsiteX868" fmla="*/ 5890541 w 6661885"/>
              <a:gd name="connsiteY868" fmla="*/ 430041 h 2587481"/>
              <a:gd name="connsiteX869" fmla="*/ 5898976 w 6661885"/>
              <a:gd name="connsiteY869" fmla="*/ 418333 h 2587481"/>
              <a:gd name="connsiteX870" fmla="*/ 5907389 w 6661885"/>
              <a:gd name="connsiteY870" fmla="*/ 436460 h 2587481"/>
              <a:gd name="connsiteX871" fmla="*/ 5890541 w 6661885"/>
              <a:gd name="connsiteY871" fmla="*/ 430041 h 2587481"/>
              <a:gd name="connsiteX872" fmla="*/ 2578594 w 6661885"/>
              <a:gd name="connsiteY872" fmla="*/ 411015 h 2587481"/>
              <a:gd name="connsiteX873" fmla="*/ 2606430 w 6661885"/>
              <a:gd name="connsiteY873" fmla="*/ 409145 h 2587481"/>
              <a:gd name="connsiteX874" fmla="*/ 2591307 w 6661885"/>
              <a:gd name="connsiteY874" fmla="*/ 418333 h 2587481"/>
              <a:gd name="connsiteX875" fmla="*/ 2578594 w 6661885"/>
              <a:gd name="connsiteY875" fmla="*/ 411015 h 2587481"/>
              <a:gd name="connsiteX876" fmla="*/ 3284034 w 6661885"/>
              <a:gd name="connsiteY876" fmla="*/ 408546 h 2587481"/>
              <a:gd name="connsiteX877" fmla="*/ 3273789 w 6661885"/>
              <a:gd name="connsiteY877" fmla="*/ 394488 h 2587481"/>
              <a:gd name="connsiteX878" fmla="*/ 3297613 w 6661885"/>
              <a:gd name="connsiteY878" fmla="*/ 383209 h 2587481"/>
              <a:gd name="connsiteX879" fmla="*/ 3319565 w 6661885"/>
              <a:gd name="connsiteY879" fmla="*/ 396380 h 2587481"/>
              <a:gd name="connsiteX880" fmla="*/ 3284034 w 6661885"/>
              <a:gd name="connsiteY880" fmla="*/ 408546 h 2587481"/>
              <a:gd name="connsiteX881" fmla="*/ 6230979 w 6661885"/>
              <a:gd name="connsiteY881" fmla="*/ 257712 h 2587481"/>
              <a:gd name="connsiteX882" fmla="*/ 6238855 w 6661885"/>
              <a:gd name="connsiteY882" fmla="*/ 248257 h 2587481"/>
              <a:gd name="connsiteX883" fmla="*/ 6236833 w 6661885"/>
              <a:gd name="connsiteY883" fmla="*/ 264851 h 2587481"/>
              <a:gd name="connsiteX884" fmla="*/ 6230979 w 6661885"/>
              <a:gd name="connsiteY884" fmla="*/ 257712 h 2587481"/>
              <a:gd name="connsiteX885" fmla="*/ 5917210 w 6661885"/>
              <a:gd name="connsiteY885" fmla="*/ 85181 h 2587481"/>
              <a:gd name="connsiteX886" fmla="*/ 5916871 w 6661885"/>
              <a:gd name="connsiteY886" fmla="*/ 72010 h 2587481"/>
              <a:gd name="connsiteX887" fmla="*/ 5872505 w 6661885"/>
              <a:gd name="connsiteY887" fmla="*/ 43675 h 2587481"/>
              <a:gd name="connsiteX888" fmla="*/ 5861271 w 6661885"/>
              <a:gd name="connsiteY888" fmla="*/ 34894 h 2587481"/>
              <a:gd name="connsiteX889" fmla="*/ 5875906 w 6661885"/>
              <a:gd name="connsiteY889" fmla="*/ 26113 h 2587481"/>
              <a:gd name="connsiteX890" fmla="*/ 5890541 w 6661885"/>
              <a:gd name="connsiteY890" fmla="*/ 20259 h 2587481"/>
              <a:gd name="connsiteX891" fmla="*/ 5911866 w 6661885"/>
              <a:gd name="connsiteY891" fmla="*/ 23186 h 2587481"/>
              <a:gd name="connsiteX892" fmla="*/ 5937791 w 6661885"/>
              <a:gd name="connsiteY892" fmla="*/ 31967 h 2587481"/>
              <a:gd name="connsiteX893" fmla="*/ 5954935 w 6661885"/>
              <a:gd name="connsiteY893" fmla="*/ 48509 h 2587481"/>
              <a:gd name="connsiteX894" fmla="*/ 5941386 w 6661885"/>
              <a:gd name="connsiteY894" fmla="*/ 77779 h 2587481"/>
              <a:gd name="connsiteX895" fmla="*/ 5917210 w 6661885"/>
              <a:gd name="connsiteY895" fmla="*/ 85181 h 2587481"/>
              <a:gd name="connsiteX896" fmla="*/ 6054453 w 6661885"/>
              <a:gd name="connsiteY896" fmla="*/ 63676 h 2587481"/>
              <a:gd name="connsiteX897" fmla="*/ 6023720 w 6661885"/>
              <a:gd name="connsiteY897" fmla="*/ 55469 h 2587481"/>
              <a:gd name="connsiteX898" fmla="*/ 6007621 w 6661885"/>
              <a:gd name="connsiteY898" fmla="*/ 41514 h 2587481"/>
              <a:gd name="connsiteX899" fmla="*/ 6029434 w 6661885"/>
              <a:gd name="connsiteY899" fmla="*/ 24105 h 2587481"/>
              <a:gd name="connsiteX900" fmla="*/ 6056949 w 6661885"/>
              <a:gd name="connsiteY900" fmla="*/ 26266 h 2587481"/>
              <a:gd name="connsiteX901" fmla="*/ 6117093 w 6661885"/>
              <a:gd name="connsiteY901" fmla="*/ 24040 h 2587481"/>
              <a:gd name="connsiteX902" fmla="*/ 6182126 w 6661885"/>
              <a:gd name="connsiteY902" fmla="*/ 2697 h 2587481"/>
              <a:gd name="connsiteX903" fmla="*/ 6253490 w 6661885"/>
              <a:gd name="connsiteY903" fmla="*/ 18064 h 2587481"/>
              <a:gd name="connsiteX904" fmla="*/ 6190559 w 6661885"/>
              <a:gd name="connsiteY904" fmla="*/ 27470 h 2587481"/>
              <a:gd name="connsiteX905" fmla="*/ 6171534 w 6661885"/>
              <a:gd name="connsiteY905" fmla="*/ 31747 h 2587481"/>
              <a:gd name="connsiteX906" fmla="*/ 6158585 w 6661885"/>
              <a:gd name="connsiteY906" fmla="*/ 41142 h 2587481"/>
              <a:gd name="connsiteX907" fmla="*/ 6134744 w 6661885"/>
              <a:gd name="connsiteY907" fmla="*/ 59099 h 2587481"/>
              <a:gd name="connsiteX908" fmla="*/ 6096470 w 6661885"/>
              <a:gd name="connsiteY908" fmla="*/ 72371 h 2587481"/>
              <a:gd name="connsiteX909" fmla="*/ 6054453 w 6661885"/>
              <a:gd name="connsiteY909" fmla="*/ 63676 h 25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</a:cxnLst>
            <a:rect l="l" t="t" r="r" b="b"/>
            <a:pathLst>
              <a:path w="6661885" h="2587481">
                <a:moveTo>
                  <a:pt x="990917" y="2586107"/>
                </a:moveTo>
                <a:cubicBezTo>
                  <a:pt x="957571" y="2584749"/>
                  <a:pt x="933835" y="2581152"/>
                  <a:pt x="931314" y="2577073"/>
                </a:cubicBezTo>
                <a:cubicBezTo>
                  <a:pt x="929010" y="2573345"/>
                  <a:pt x="909163" y="2569198"/>
                  <a:pt x="887210" y="2567857"/>
                </a:cubicBezTo>
                <a:cubicBezTo>
                  <a:pt x="865256" y="2566515"/>
                  <a:pt x="844546" y="2563215"/>
                  <a:pt x="841186" y="2560523"/>
                </a:cubicBezTo>
                <a:cubicBezTo>
                  <a:pt x="837827" y="2557831"/>
                  <a:pt x="816752" y="2553915"/>
                  <a:pt x="794354" y="2551822"/>
                </a:cubicBezTo>
                <a:cubicBezTo>
                  <a:pt x="753534" y="2548008"/>
                  <a:pt x="721433" y="2538493"/>
                  <a:pt x="721433" y="2530209"/>
                </a:cubicBezTo>
                <a:cubicBezTo>
                  <a:pt x="721433" y="2523614"/>
                  <a:pt x="693426" y="2524857"/>
                  <a:pt x="689236" y="2531638"/>
                </a:cubicBezTo>
                <a:cubicBezTo>
                  <a:pt x="687246" y="2534857"/>
                  <a:pt x="673260" y="2537533"/>
                  <a:pt x="658156" y="2537583"/>
                </a:cubicBezTo>
                <a:cubicBezTo>
                  <a:pt x="643053" y="2537636"/>
                  <a:pt x="616207" y="2541083"/>
                  <a:pt x="598498" y="2545248"/>
                </a:cubicBezTo>
                <a:cubicBezTo>
                  <a:pt x="577123" y="2550276"/>
                  <a:pt x="550559" y="2551494"/>
                  <a:pt x="519469" y="2548872"/>
                </a:cubicBezTo>
                <a:cubicBezTo>
                  <a:pt x="467992" y="2544531"/>
                  <a:pt x="452138" y="2544897"/>
                  <a:pt x="442844" y="2550641"/>
                </a:cubicBezTo>
                <a:cubicBezTo>
                  <a:pt x="439450" y="2552738"/>
                  <a:pt x="429316" y="2550638"/>
                  <a:pt x="420325" y="2545973"/>
                </a:cubicBezTo>
                <a:cubicBezTo>
                  <a:pt x="411333" y="2541308"/>
                  <a:pt x="391633" y="2537492"/>
                  <a:pt x="376547" y="2537492"/>
                </a:cubicBezTo>
                <a:cubicBezTo>
                  <a:pt x="361460" y="2537492"/>
                  <a:pt x="346592" y="2534967"/>
                  <a:pt x="343506" y="2531881"/>
                </a:cubicBezTo>
                <a:cubicBezTo>
                  <a:pt x="340420" y="2528795"/>
                  <a:pt x="315526" y="2524911"/>
                  <a:pt x="288185" y="2523250"/>
                </a:cubicBezTo>
                <a:cubicBezTo>
                  <a:pt x="260845" y="2521588"/>
                  <a:pt x="237158" y="2519760"/>
                  <a:pt x="235548" y="2519188"/>
                </a:cubicBezTo>
                <a:cubicBezTo>
                  <a:pt x="233938" y="2518615"/>
                  <a:pt x="229987" y="2517642"/>
                  <a:pt x="226767" y="2517027"/>
                </a:cubicBezTo>
                <a:cubicBezTo>
                  <a:pt x="198145" y="2511552"/>
                  <a:pt x="164420" y="2499579"/>
                  <a:pt x="158906" y="2492936"/>
                </a:cubicBezTo>
                <a:cubicBezTo>
                  <a:pt x="155195" y="2488464"/>
                  <a:pt x="149658" y="2484805"/>
                  <a:pt x="146603" y="2484805"/>
                </a:cubicBezTo>
                <a:cubicBezTo>
                  <a:pt x="136117" y="2484805"/>
                  <a:pt x="126114" y="2469854"/>
                  <a:pt x="122028" y="2448071"/>
                </a:cubicBezTo>
                <a:cubicBezTo>
                  <a:pt x="119778" y="2436078"/>
                  <a:pt x="115635" y="2426265"/>
                  <a:pt x="112822" y="2426265"/>
                </a:cubicBezTo>
                <a:cubicBezTo>
                  <a:pt x="110008" y="2426265"/>
                  <a:pt x="107630" y="2410232"/>
                  <a:pt x="107536" y="2390636"/>
                </a:cubicBezTo>
                <a:cubicBezTo>
                  <a:pt x="107360" y="2353944"/>
                  <a:pt x="92411" y="2297476"/>
                  <a:pt x="82873" y="2297476"/>
                </a:cubicBezTo>
                <a:cubicBezTo>
                  <a:pt x="79912" y="2297476"/>
                  <a:pt x="77444" y="2287598"/>
                  <a:pt x="77388" y="2275524"/>
                </a:cubicBezTo>
                <a:cubicBezTo>
                  <a:pt x="77316" y="2259840"/>
                  <a:pt x="73137" y="2249635"/>
                  <a:pt x="62753" y="2239785"/>
                </a:cubicBezTo>
                <a:cubicBezTo>
                  <a:pt x="54760" y="2232203"/>
                  <a:pt x="48202" y="2220348"/>
                  <a:pt x="48181" y="2213442"/>
                </a:cubicBezTo>
                <a:cubicBezTo>
                  <a:pt x="48157" y="2206536"/>
                  <a:pt x="42908" y="2192982"/>
                  <a:pt x="36511" y="2183323"/>
                </a:cubicBezTo>
                <a:cubicBezTo>
                  <a:pt x="29511" y="2172753"/>
                  <a:pt x="24865" y="2155855"/>
                  <a:pt x="24842" y="2140881"/>
                </a:cubicBezTo>
                <a:cubicBezTo>
                  <a:pt x="24818" y="2127197"/>
                  <a:pt x="22593" y="2116002"/>
                  <a:pt x="19893" y="2116002"/>
                </a:cubicBezTo>
                <a:cubicBezTo>
                  <a:pt x="11087" y="2116002"/>
                  <a:pt x="-334" y="2020209"/>
                  <a:pt x="3437" y="1977986"/>
                </a:cubicBezTo>
                <a:cubicBezTo>
                  <a:pt x="5429" y="1955693"/>
                  <a:pt x="8812" y="1914314"/>
                  <a:pt x="10956" y="1886033"/>
                </a:cubicBezTo>
                <a:cubicBezTo>
                  <a:pt x="13100" y="1857751"/>
                  <a:pt x="17092" y="1833229"/>
                  <a:pt x="19829" y="1831538"/>
                </a:cubicBezTo>
                <a:cubicBezTo>
                  <a:pt x="22565" y="1829847"/>
                  <a:pt x="24803" y="1817087"/>
                  <a:pt x="24803" y="1803182"/>
                </a:cubicBezTo>
                <a:cubicBezTo>
                  <a:pt x="24803" y="1787852"/>
                  <a:pt x="28259" y="1775033"/>
                  <a:pt x="33584" y="1770614"/>
                </a:cubicBezTo>
                <a:cubicBezTo>
                  <a:pt x="38414" y="1766606"/>
                  <a:pt x="42365" y="1759697"/>
                  <a:pt x="42365" y="1755262"/>
                </a:cubicBezTo>
                <a:cubicBezTo>
                  <a:pt x="42365" y="1750827"/>
                  <a:pt x="44411" y="1747198"/>
                  <a:pt x="46911" y="1747198"/>
                </a:cubicBezTo>
                <a:cubicBezTo>
                  <a:pt x="49410" y="1747198"/>
                  <a:pt x="50447" y="1736619"/>
                  <a:pt x="49214" y="1723690"/>
                </a:cubicBezTo>
                <a:cubicBezTo>
                  <a:pt x="47844" y="1709324"/>
                  <a:pt x="50878" y="1691951"/>
                  <a:pt x="57018" y="1679013"/>
                </a:cubicBezTo>
                <a:cubicBezTo>
                  <a:pt x="64258" y="1663755"/>
                  <a:pt x="65836" y="1651930"/>
                  <a:pt x="62667" y="1636663"/>
                </a:cubicBezTo>
                <a:cubicBezTo>
                  <a:pt x="56038" y="1604720"/>
                  <a:pt x="58637" y="1572031"/>
                  <a:pt x="68597" y="1562071"/>
                </a:cubicBezTo>
                <a:cubicBezTo>
                  <a:pt x="73488" y="1557180"/>
                  <a:pt x="77489" y="1545464"/>
                  <a:pt x="77489" y="1536034"/>
                </a:cubicBezTo>
                <a:cubicBezTo>
                  <a:pt x="77489" y="1526605"/>
                  <a:pt x="79465" y="1518874"/>
                  <a:pt x="81880" y="1518854"/>
                </a:cubicBezTo>
                <a:cubicBezTo>
                  <a:pt x="91152" y="1518775"/>
                  <a:pt x="106760" y="1481777"/>
                  <a:pt x="106760" y="1459876"/>
                </a:cubicBezTo>
                <a:cubicBezTo>
                  <a:pt x="106760" y="1447258"/>
                  <a:pt x="109147" y="1436934"/>
                  <a:pt x="112066" y="1436934"/>
                </a:cubicBezTo>
                <a:cubicBezTo>
                  <a:pt x="114984" y="1436934"/>
                  <a:pt x="116072" y="1431963"/>
                  <a:pt x="114483" y="1425887"/>
                </a:cubicBezTo>
                <a:cubicBezTo>
                  <a:pt x="112894" y="1419811"/>
                  <a:pt x="114459" y="1413069"/>
                  <a:pt x="117958" y="1410906"/>
                </a:cubicBezTo>
                <a:cubicBezTo>
                  <a:pt x="121458" y="1408743"/>
                  <a:pt x="124322" y="1392640"/>
                  <a:pt x="124322" y="1375121"/>
                </a:cubicBezTo>
                <a:cubicBezTo>
                  <a:pt x="124322" y="1357603"/>
                  <a:pt x="126956" y="1343270"/>
                  <a:pt x="130176" y="1343270"/>
                </a:cubicBezTo>
                <a:cubicBezTo>
                  <a:pt x="133395" y="1343270"/>
                  <a:pt x="136030" y="1330098"/>
                  <a:pt x="136030" y="1313999"/>
                </a:cubicBezTo>
                <a:cubicBezTo>
                  <a:pt x="136030" y="1292535"/>
                  <a:pt x="139152" y="1281607"/>
                  <a:pt x="147738" y="1273021"/>
                </a:cubicBezTo>
                <a:cubicBezTo>
                  <a:pt x="156608" y="1264152"/>
                  <a:pt x="159446" y="1253508"/>
                  <a:pt x="159446" y="1229116"/>
                </a:cubicBezTo>
                <a:cubicBezTo>
                  <a:pt x="159446" y="1211036"/>
                  <a:pt x="162076" y="1196919"/>
                  <a:pt x="165445" y="1196919"/>
                </a:cubicBezTo>
                <a:cubicBezTo>
                  <a:pt x="168744" y="1196919"/>
                  <a:pt x="174451" y="1189674"/>
                  <a:pt x="178126" y="1180820"/>
                </a:cubicBezTo>
                <a:cubicBezTo>
                  <a:pt x="186782" y="1159967"/>
                  <a:pt x="187119" y="1158615"/>
                  <a:pt x="187984" y="1141306"/>
                </a:cubicBezTo>
                <a:cubicBezTo>
                  <a:pt x="188398" y="1133031"/>
                  <a:pt x="192269" y="1126671"/>
                  <a:pt x="196891" y="1126671"/>
                </a:cubicBezTo>
                <a:cubicBezTo>
                  <a:pt x="207159" y="1126671"/>
                  <a:pt x="241402" y="1088233"/>
                  <a:pt x="241402" y="1076708"/>
                </a:cubicBezTo>
                <a:cubicBezTo>
                  <a:pt x="241402" y="1071990"/>
                  <a:pt x="244037" y="1068130"/>
                  <a:pt x="247256" y="1068130"/>
                </a:cubicBezTo>
                <a:cubicBezTo>
                  <a:pt x="250476" y="1068130"/>
                  <a:pt x="253110" y="1063388"/>
                  <a:pt x="253110" y="1057593"/>
                </a:cubicBezTo>
                <a:cubicBezTo>
                  <a:pt x="253110" y="1043085"/>
                  <a:pt x="264504" y="1033006"/>
                  <a:pt x="280904" y="1033006"/>
                </a:cubicBezTo>
                <a:cubicBezTo>
                  <a:pt x="288463" y="1033006"/>
                  <a:pt x="300629" y="1026552"/>
                  <a:pt x="307940" y="1018663"/>
                </a:cubicBezTo>
                <a:cubicBezTo>
                  <a:pt x="329702" y="995182"/>
                  <a:pt x="378184" y="974092"/>
                  <a:pt x="415537" y="971858"/>
                </a:cubicBezTo>
                <a:cubicBezTo>
                  <a:pt x="460019" y="969197"/>
                  <a:pt x="498237" y="959153"/>
                  <a:pt x="517768" y="944990"/>
                </a:cubicBezTo>
                <a:cubicBezTo>
                  <a:pt x="526492" y="938664"/>
                  <a:pt x="539005" y="933488"/>
                  <a:pt x="545575" y="933488"/>
                </a:cubicBezTo>
                <a:cubicBezTo>
                  <a:pt x="552145" y="933488"/>
                  <a:pt x="557520" y="931222"/>
                  <a:pt x="557520" y="928452"/>
                </a:cubicBezTo>
                <a:cubicBezTo>
                  <a:pt x="557520" y="925683"/>
                  <a:pt x="572625" y="921859"/>
                  <a:pt x="591087" y="919953"/>
                </a:cubicBezTo>
                <a:cubicBezTo>
                  <a:pt x="609548" y="918048"/>
                  <a:pt x="625574" y="913728"/>
                  <a:pt x="626699" y="910353"/>
                </a:cubicBezTo>
                <a:cubicBezTo>
                  <a:pt x="627824" y="906978"/>
                  <a:pt x="637589" y="904217"/>
                  <a:pt x="648400" y="904217"/>
                </a:cubicBezTo>
                <a:cubicBezTo>
                  <a:pt x="659210" y="904217"/>
                  <a:pt x="669470" y="901929"/>
                  <a:pt x="671198" y="899133"/>
                </a:cubicBezTo>
                <a:cubicBezTo>
                  <a:pt x="672926" y="896336"/>
                  <a:pt x="692779" y="892231"/>
                  <a:pt x="715314" y="890010"/>
                </a:cubicBezTo>
                <a:cubicBezTo>
                  <a:pt x="737850" y="887790"/>
                  <a:pt x="757821" y="883492"/>
                  <a:pt x="759695" y="880460"/>
                </a:cubicBezTo>
                <a:cubicBezTo>
                  <a:pt x="761569" y="877428"/>
                  <a:pt x="770994" y="874947"/>
                  <a:pt x="780640" y="874947"/>
                </a:cubicBezTo>
                <a:cubicBezTo>
                  <a:pt x="801081" y="874947"/>
                  <a:pt x="850221" y="853991"/>
                  <a:pt x="850221" y="845274"/>
                </a:cubicBezTo>
                <a:cubicBezTo>
                  <a:pt x="850221" y="841994"/>
                  <a:pt x="853514" y="839912"/>
                  <a:pt x="857539" y="840648"/>
                </a:cubicBezTo>
                <a:cubicBezTo>
                  <a:pt x="876257" y="844071"/>
                  <a:pt x="926263" y="832030"/>
                  <a:pt x="935440" y="821891"/>
                </a:cubicBezTo>
                <a:cubicBezTo>
                  <a:pt x="940969" y="815781"/>
                  <a:pt x="955010" y="809061"/>
                  <a:pt x="966642" y="806958"/>
                </a:cubicBezTo>
                <a:cubicBezTo>
                  <a:pt x="978274" y="804855"/>
                  <a:pt x="994905" y="799535"/>
                  <a:pt x="1003599" y="795135"/>
                </a:cubicBezTo>
                <a:cubicBezTo>
                  <a:pt x="1012293" y="790736"/>
                  <a:pt x="1028758" y="787137"/>
                  <a:pt x="1040187" y="787137"/>
                </a:cubicBezTo>
                <a:cubicBezTo>
                  <a:pt x="1051615" y="787137"/>
                  <a:pt x="1060966" y="784502"/>
                  <a:pt x="1060966" y="781283"/>
                </a:cubicBezTo>
                <a:cubicBezTo>
                  <a:pt x="1060966" y="778063"/>
                  <a:pt x="1068547" y="775429"/>
                  <a:pt x="1077812" y="775429"/>
                </a:cubicBezTo>
                <a:cubicBezTo>
                  <a:pt x="1087077" y="775429"/>
                  <a:pt x="1097936" y="771477"/>
                  <a:pt x="1101945" y="766648"/>
                </a:cubicBezTo>
                <a:cubicBezTo>
                  <a:pt x="1107197" y="760319"/>
                  <a:pt x="1121093" y="757867"/>
                  <a:pt x="1151704" y="757867"/>
                </a:cubicBezTo>
                <a:cubicBezTo>
                  <a:pt x="1182315" y="757867"/>
                  <a:pt x="1196211" y="755414"/>
                  <a:pt x="1201463" y="749086"/>
                </a:cubicBezTo>
                <a:cubicBezTo>
                  <a:pt x="1206096" y="743503"/>
                  <a:pt x="1219027" y="740305"/>
                  <a:pt x="1236959" y="740305"/>
                </a:cubicBezTo>
                <a:cubicBezTo>
                  <a:pt x="1252473" y="740305"/>
                  <a:pt x="1266629" y="737939"/>
                  <a:pt x="1268416" y="735047"/>
                </a:cubicBezTo>
                <a:cubicBezTo>
                  <a:pt x="1270203" y="732155"/>
                  <a:pt x="1290658" y="727882"/>
                  <a:pt x="1313871" y="725551"/>
                </a:cubicBezTo>
                <a:cubicBezTo>
                  <a:pt x="1340644" y="722862"/>
                  <a:pt x="1361572" y="717249"/>
                  <a:pt x="1371105" y="710201"/>
                </a:cubicBezTo>
                <a:cubicBezTo>
                  <a:pt x="1379371" y="704090"/>
                  <a:pt x="1399884" y="697461"/>
                  <a:pt x="1416689" y="695471"/>
                </a:cubicBezTo>
                <a:cubicBezTo>
                  <a:pt x="1433494" y="693480"/>
                  <a:pt x="1450220" y="688265"/>
                  <a:pt x="1453859" y="683881"/>
                </a:cubicBezTo>
                <a:cubicBezTo>
                  <a:pt x="1457497" y="679497"/>
                  <a:pt x="1467899" y="675910"/>
                  <a:pt x="1476974" y="675910"/>
                </a:cubicBezTo>
                <a:cubicBezTo>
                  <a:pt x="1486049" y="675910"/>
                  <a:pt x="1495102" y="673276"/>
                  <a:pt x="1497092" y="670056"/>
                </a:cubicBezTo>
                <a:cubicBezTo>
                  <a:pt x="1499081" y="666836"/>
                  <a:pt x="1510588" y="664202"/>
                  <a:pt x="1522661" y="664202"/>
                </a:cubicBezTo>
                <a:cubicBezTo>
                  <a:pt x="1534735" y="664202"/>
                  <a:pt x="1549727" y="660334"/>
                  <a:pt x="1555977" y="655607"/>
                </a:cubicBezTo>
                <a:cubicBezTo>
                  <a:pt x="1562226" y="650880"/>
                  <a:pt x="1576896" y="646929"/>
                  <a:pt x="1588576" y="646826"/>
                </a:cubicBezTo>
                <a:cubicBezTo>
                  <a:pt x="1600255" y="646724"/>
                  <a:pt x="1613091" y="642689"/>
                  <a:pt x="1617099" y="637859"/>
                </a:cubicBezTo>
                <a:cubicBezTo>
                  <a:pt x="1621107" y="633029"/>
                  <a:pt x="1630462" y="629078"/>
                  <a:pt x="1637887" y="629078"/>
                </a:cubicBezTo>
                <a:cubicBezTo>
                  <a:pt x="1645312" y="629078"/>
                  <a:pt x="1655338" y="625127"/>
                  <a:pt x="1660168" y="620297"/>
                </a:cubicBezTo>
                <a:cubicBezTo>
                  <a:pt x="1664998" y="615467"/>
                  <a:pt x="1675568" y="611516"/>
                  <a:pt x="1683657" y="611516"/>
                </a:cubicBezTo>
                <a:cubicBezTo>
                  <a:pt x="1691746" y="611516"/>
                  <a:pt x="1699741" y="609290"/>
                  <a:pt x="1701422" y="606569"/>
                </a:cubicBezTo>
                <a:cubicBezTo>
                  <a:pt x="1703104" y="603848"/>
                  <a:pt x="1734047" y="599930"/>
                  <a:pt x="1770185" y="597862"/>
                </a:cubicBezTo>
                <a:cubicBezTo>
                  <a:pt x="1806324" y="595794"/>
                  <a:pt x="1838559" y="591435"/>
                  <a:pt x="1841820" y="588174"/>
                </a:cubicBezTo>
                <a:cubicBezTo>
                  <a:pt x="1845080" y="584914"/>
                  <a:pt x="1854160" y="582246"/>
                  <a:pt x="1861997" y="582246"/>
                </a:cubicBezTo>
                <a:cubicBezTo>
                  <a:pt x="1881476" y="582246"/>
                  <a:pt x="1921509" y="569809"/>
                  <a:pt x="1921509" y="563757"/>
                </a:cubicBezTo>
                <a:cubicBezTo>
                  <a:pt x="1921509" y="561047"/>
                  <a:pt x="1933363" y="558830"/>
                  <a:pt x="1947852" y="558830"/>
                </a:cubicBezTo>
                <a:cubicBezTo>
                  <a:pt x="1962341" y="558830"/>
                  <a:pt x="1974195" y="556838"/>
                  <a:pt x="1974195" y="554405"/>
                </a:cubicBezTo>
                <a:cubicBezTo>
                  <a:pt x="1974195" y="547540"/>
                  <a:pt x="2003517" y="536908"/>
                  <a:pt x="2034062" y="532697"/>
                </a:cubicBezTo>
                <a:cubicBezTo>
                  <a:pt x="2049281" y="530599"/>
                  <a:pt x="2063266" y="526401"/>
                  <a:pt x="2065141" y="523367"/>
                </a:cubicBezTo>
                <a:cubicBezTo>
                  <a:pt x="2069942" y="515600"/>
                  <a:pt x="2089277" y="516514"/>
                  <a:pt x="2103242" y="525169"/>
                </a:cubicBezTo>
                <a:cubicBezTo>
                  <a:pt x="2112756" y="531065"/>
                  <a:pt x="2115970" y="531007"/>
                  <a:pt x="2119792" y="524868"/>
                </a:cubicBezTo>
                <a:cubicBezTo>
                  <a:pt x="2123235" y="519339"/>
                  <a:pt x="2145726" y="516931"/>
                  <a:pt x="2201789" y="516087"/>
                </a:cubicBezTo>
                <a:cubicBezTo>
                  <a:pt x="2250222" y="515358"/>
                  <a:pt x="2280599" y="512526"/>
                  <a:pt x="2283214" y="508496"/>
                </a:cubicBezTo>
                <a:cubicBezTo>
                  <a:pt x="2285508" y="504960"/>
                  <a:pt x="2312289" y="500341"/>
                  <a:pt x="2342727" y="498231"/>
                </a:cubicBezTo>
                <a:cubicBezTo>
                  <a:pt x="2373165" y="496120"/>
                  <a:pt x="2400693" y="491769"/>
                  <a:pt x="2403901" y="488561"/>
                </a:cubicBezTo>
                <a:cubicBezTo>
                  <a:pt x="2407110" y="485352"/>
                  <a:pt x="2420907" y="482727"/>
                  <a:pt x="2434561" y="482727"/>
                </a:cubicBezTo>
                <a:cubicBezTo>
                  <a:pt x="2448216" y="482727"/>
                  <a:pt x="2460864" y="480340"/>
                  <a:pt x="2462668" y="477422"/>
                </a:cubicBezTo>
                <a:cubicBezTo>
                  <a:pt x="2466511" y="471202"/>
                  <a:pt x="2508717" y="464801"/>
                  <a:pt x="2552182" y="463846"/>
                </a:cubicBezTo>
                <a:cubicBezTo>
                  <a:pt x="2572932" y="463390"/>
                  <a:pt x="2586188" y="466223"/>
                  <a:pt x="2593262" y="472625"/>
                </a:cubicBezTo>
                <a:cubicBezTo>
                  <a:pt x="2604435" y="482736"/>
                  <a:pt x="2662859" y="485778"/>
                  <a:pt x="2673762" y="476817"/>
                </a:cubicBezTo>
                <a:cubicBezTo>
                  <a:pt x="2676988" y="474166"/>
                  <a:pt x="2707667" y="470119"/>
                  <a:pt x="2741939" y="467823"/>
                </a:cubicBezTo>
                <a:cubicBezTo>
                  <a:pt x="2794664" y="464291"/>
                  <a:pt x="2806345" y="465117"/>
                  <a:pt x="2817869" y="473188"/>
                </a:cubicBezTo>
                <a:cubicBezTo>
                  <a:pt x="2825360" y="478435"/>
                  <a:pt x="2841117" y="482727"/>
                  <a:pt x="2852885" y="482727"/>
                </a:cubicBezTo>
                <a:cubicBezTo>
                  <a:pt x="2864851" y="482727"/>
                  <a:pt x="2877524" y="486634"/>
                  <a:pt x="2881638" y="491591"/>
                </a:cubicBezTo>
                <a:cubicBezTo>
                  <a:pt x="2887487" y="498638"/>
                  <a:pt x="2896930" y="499681"/>
                  <a:pt x="2927724" y="496680"/>
                </a:cubicBezTo>
                <a:cubicBezTo>
                  <a:pt x="2949025" y="494604"/>
                  <a:pt x="2970612" y="489298"/>
                  <a:pt x="2975695" y="484889"/>
                </a:cubicBezTo>
                <a:cubicBezTo>
                  <a:pt x="2980778" y="480481"/>
                  <a:pt x="2991651" y="476873"/>
                  <a:pt x="2999858" y="476873"/>
                </a:cubicBezTo>
                <a:cubicBezTo>
                  <a:pt x="3008064" y="476873"/>
                  <a:pt x="3018058" y="472922"/>
                  <a:pt x="3022066" y="468092"/>
                </a:cubicBezTo>
                <a:cubicBezTo>
                  <a:pt x="3032137" y="455958"/>
                  <a:pt x="3046960" y="457110"/>
                  <a:pt x="3065182" y="471444"/>
                </a:cubicBezTo>
                <a:cubicBezTo>
                  <a:pt x="3077314" y="480987"/>
                  <a:pt x="3080606" y="481716"/>
                  <a:pt x="3080606" y="474860"/>
                </a:cubicBezTo>
                <a:cubicBezTo>
                  <a:pt x="3080606" y="470065"/>
                  <a:pt x="3087851" y="460813"/>
                  <a:pt x="3096705" y="454301"/>
                </a:cubicBezTo>
                <a:cubicBezTo>
                  <a:pt x="3111170" y="443661"/>
                  <a:pt x="3112020" y="441177"/>
                  <a:pt x="3105080" y="429826"/>
                </a:cubicBezTo>
                <a:cubicBezTo>
                  <a:pt x="3100833" y="422878"/>
                  <a:pt x="3098489" y="416062"/>
                  <a:pt x="3099871" y="414679"/>
                </a:cubicBezTo>
                <a:cubicBezTo>
                  <a:pt x="3101254" y="413296"/>
                  <a:pt x="3119218" y="411577"/>
                  <a:pt x="3139792" y="410858"/>
                </a:cubicBezTo>
                <a:cubicBezTo>
                  <a:pt x="3175436" y="409614"/>
                  <a:pt x="3177293" y="410226"/>
                  <a:pt x="3179217" y="423859"/>
                </a:cubicBezTo>
                <a:cubicBezTo>
                  <a:pt x="3181266" y="438372"/>
                  <a:pt x="3167732" y="453457"/>
                  <a:pt x="3152663" y="453457"/>
                </a:cubicBezTo>
                <a:cubicBezTo>
                  <a:pt x="3141234" y="453457"/>
                  <a:pt x="3143404" y="437171"/>
                  <a:pt x="3155245" y="434077"/>
                </a:cubicBezTo>
                <a:cubicBezTo>
                  <a:pt x="3163889" y="431818"/>
                  <a:pt x="3164001" y="431293"/>
                  <a:pt x="3155962" y="430720"/>
                </a:cubicBezTo>
                <a:cubicBezTo>
                  <a:pt x="3140768" y="429637"/>
                  <a:pt x="3130260" y="445676"/>
                  <a:pt x="3139147" y="456384"/>
                </a:cubicBezTo>
                <a:cubicBezTo>
                  <a:pt x="3147380" y="466304"/>
                  <a:pt x="3162563" y="468202"/>
                  <a:pt x="3162563" y="459311"/>
                </a:cubicBezTo>
                <a:cubicBezTo>
                  <a:pt x="3162563" y="450857"/>
                  <a:pt x="3178695" y="452097"/>
                  <a:pt x="3181594" y="460775"/>
                </a:cubicBezTo>
                <a:cubicBezTo>
                  <a:pt x="3184405" y="469190"/>
                  <a:pt x="3295544" y="467977"/>
                  <a:pt x="3305857" y="459420"/>
                </a:cubicBezTo>
                <a:cubicBezTo>
                  <a:pt x="3309148" y="456689"/>
                  <a:pt x="3331598" y="452541"/>
                  <a:pt x="3355746" y="450203"/>
                </a:cubicBezTo>
                <a:cubicBezTo>
                  <a:pt x="3379894" y="447864"/>
                  <a:pt x="3400968" y="444059"/>
                  <a:pt x="3402578" y="441747"/>
                </a:cubicBezTo>
                <a:cubicBezTo>
                  <a:pt x="3407905" y="434095"/>
                  <a:pt x="3531367" y="428511"/>
                  <a:pt x="3531367" y="435922"/>
                </a:cubicBezTo>
                <a:cubicBezTo>
                  <a:pt x="3531367" y="446097"/>
                  <a:pt x="3515922" y="459307"/>
                  <a:pt x="3503978" y="459347"/>
                </a:cubicBezTo>
                <a:cubicBezTo>
                  <a:pt x="3498114" y="459365"/>
                  <a:pt x="3485770" y="463319"/>
                  <a:pt x="3476548" y="468128"/>
                </a:cubicBezTo>
                <a:cubicBezTo>
                  <a:pt x="3467326" y="472938"/>
                  <a:pt x="3456533" y="476873"/>
                  <a:pt x="3452564" y="476873"/>
                </a:cubicBezTo>
                <a:cubicBezTo>
                  <a:pt x="3443362" y="476873"/>
                  <a:pt x="3420140" y="496832"/>
                  <a:pt x="3420140" y="504740"/>
                </a:cubicBezTo>
                <a:cubicBezTo>
                  <a:pt x="3420140" y="512917"/>
                  <a:pt x="3434656" y="517852"/>
                  <a:pt x="3458709" y="517852"/>
                </a:cubicBezTo>
                <a:cubicBezTo>
                  <a:pt x="3472798" y="517852"/>
                  <a:pt x="3482540" y="522202"/>
                  <a:pt x="3491483" y="532487"/>
                </a:cubicBezTo>
                <a:cubicBezTo>
                  <a:pt x="3510819" y="554725"/>
                  <a:pt x="3548257" y="551519"/>
                  <a:pt x="3576927" y="525169"/>
                </a:cubicBezTo>
                <a:cubicBezTo>
                  <a:pt x="3586542" y="516333"/>
                  <a:pt x="3593828" y="515842"/>
                  <a:pt x="3598688" y="523706"/>
                </a:cubicBezTo>
                <a:cubicBezTo>
                  <a:pt x="3603174" y="530964"/>
                  <a:pt x="3742112" y="531640"/>
                  <a:pt x="3742112" y="524404"/>
                </a:cubicBezTo>
                <a:cubicBezTo>
                  <a:pt x="3742112" y="521568"/>
                  <a:pt x="3766988" y="518160"/>
                  <a:pt x="3797393" y="516830"/>
                </a:cubicBezTo>
                <a:cubicBezTo>
                  <a:pt x="3863424" y="513942"/>
                  <a:pt x="3878424" y="505210"/>
                  <a:pt x="3875575" y="471319"/>
                </a:cubicBezTo>
                <a:lnTo>
                  <a:pt x="3873827" y="450530"/>
                </a:lnTo>
                <a:lnTo>
                  <a:pt x="3838703" y="451937"/>
                </a:lnTo>
                <a:cubicBezTo>
                  <a:pt x="3819385" y="452710"/>
                  <a:pt x="3793042" y="454247"/>
                  <a:pt x="3780163" y="455352"/>
                </a:cubicBezTo>
                <a:cubicBezTo>
                  <a:pt x="3767284" y="456457"/>
                  <a:pt x="3743987" y="457800"/>
                  <a:pt x="3728392" y="458336"/>
                </a:cubicBezTo>
                <a:cubicBezTo>
                  <a:pt x="3705419" y="459126"/>
                  <a:pt x="3699456" y="461533"/>
                  <a:pt x="3696976" y="471019"/>
                </a:cubicBezTo>
                <a:cubicBezTo>
                  <a:pt x="3694291" y="481285"/>
                  <a:pt x="3688991" y="482727"/>
                  <a:pt x="3653964" y="482727"/>
                </a:cubicBezTo>
                <a:cubicBezTo>
                  <a:pt x="3631992" y="482727"/>
                  <a:pt x="3612386" y="485362"/>
                  <a:pt x="3610396" y="488581"/>
                </a:cubicBezTo>
                <a:cubicBezTo>
                  <a:pt x="3602082" y="502034"/>
                  <a:pt x="3589907" y="494112"/>
                  <a:pt x="3589907" y="475249"/>
                </a:cubicBezTo>
                <a:cubicBezTo>
                  <a:pt x="3589907" y="451067"/>
                  <a:pt x="3604258" y="430097"/>
                  <a:pt x="3620972" y="429855"/>
                </a:cubicBezTo>
                <a:cubicBezTo>
                  <a:pt x="3628034" y="429753"/>
                  <a:pt x="3638926" y="425801"/>
                  <a:pt x="3645176" y="421074"/>
                </a:cubicBezTo>
                <a:cubicBezTo>
                  <a:pt x="3651426" y="416347"/>
                  <a:pt x="3667485" y="412479"/>
                  <a:pt x="3680864" y="412479"/>
                </a:cubicBezTo>
                <a:cubicBezTo>
                  <a:pt x="3694242" y="412479"/>
                  <a:pt x="3712838" y="408689"/>
                  <a:pt x="3722187" y="404057"/>
                </a:cubicBezTo>
                <a:cubicBezTo>
                  <a:pt x="3731535" y="399425"/>
                  <a:pt x="3746588" y="392844"/>
                  <a:pt x="3755635" y="389433"/>
                </a:cubicBezTo>
                <a:cubicBezTo>
                  <a:pt x="3764683" y="386022"/>
                  <a:pt x="3770443" y="380571"/>
                  <a:pt x="3768434" y="377321"/>
                </a:cubicBezTo>
                <a:cubicBezTo>
                  <a:pt x="3759608" y="363041"/>
                  <a:pt x="3783800" y="353293"/>
                  <a:pt x="3840029" y="348471"/>
                </a:cubicBezTo>
                <a:cubicBezTo>
                  <a:pt x="3871497" y="345773"/>
                  <a:pt x="3899079" y="344651"/>
                  <a:pt x="3901322" y="345977"/>
                </a:cubicBezTo>
                <a:cubicBezTo>
                  <a:pt x="3903565" y="347304"/>
                  <a:pt x="3945040" y="349431"/>
                  <a:pt x="3993490" y="350704"/>
                </a:cubicBezTo>
                <a:cubicBezTo>
                  <a:pt x="4060623" y="352467"/>
                  <a:pt x="4082631" y="351243"/>
                  <a:pt x="4086003" y="345559"/>
                </a:cubicBezTo>
                <a:cubicBezTo>
                  <a:pt x="4088436" y="341458"/>
                  <a:pt x="4105576" y="336586"/>
                  <a:pt x="4124093" y="334734"/>
                </a:cubicBezTo>
                <a:lnTo>
                  <a:pt x="4157759" y="331367"/>
                </a:lnTo>
                <a:lnTo>
                  <a:pt x="4153943" y="347044"/>
                </a:lnTo>
                <a:cubicBezTo>
                  <a:pt x="4151844" y="355666"/>
                  <a:pt x="4146573" y="364826"/>
                  <a:pt x="4142229" y="367401"/>
                </a:cubicBezTo>
                <a:cubicBezTo>
                  <a:pt x="4133130" y="372795"/>
                  <a:pt x="4131417" y="400771"/>
                  <a:pt x="4140186" y="400771"/>
                </a:cubicBezTo>
                <a:cubicBezTo>
                  <a:pt x="4143406" y="400771"/>
                  <a:pt x="4146040" y="404079"/>
                  <a:pt x="4146040" y="408123"/>
                </a:cubicBezTo>
                <a:cubicBezTo>
                  <a:pt x="4146040" y="420652"/>
                  <a:pt x="4091391" y="441306"/>
                  <a:pt x="4047428" y="445392"/>
                </a:cubicBezTo>
                <a:cubicBezTo>
                  <a:pt x="4024391" y="447533"/>
                  <a:pt x="4005543" y="451233"/>
                  <a:pt x="4005543" y="453615"/>
                </a:cubicBezTo>
                <a:cubicBezTo>
                  <a:pt x="4005543" y="455997"/>
                  <a:pt x="4000199" y="459343"/>
                  <a:pt x="3993667" y="461051"/>
                </a:cubicBezTo>
                <a:cubicBezTo>
                  <a:pt x="3980420" y="464516"/>
                  <a:pt x="3980495" y="476045"/>
                  <a:pt x="3993835" y="486911"/>
                </a:cubicBezTo>
                <a:cubicBezTo>
                  <a:pt x="4004377" y="495498"/>
                  <a:pt x="4069937" y="496937"/>
                  <a:pt x="4069937" y="488581"/>
                </a:cubicBezTo>
                <a:cubicBezTo>
                  <a:pt x="4069937" y="485076"/>
                  <a:pt x="4093028" y="482727"/>
                  <a:pt x="4127502" y="482727"/>
                </a:cubicBezTo>
                <a:cubicBezTo>
                  <a:pt x="4159163" y="482727"/>
                  <a:pt x="4187042" y="480752"/>
                  <a:pt x="4189457" y="478337"/>
                </a:cubicBezTo>
                <a:cubicBezTo>
                  <a:pt x="4191872" y="475922"/>
                  <a:pt x="4195604" y="473806"/>
                  <a:pt x="4197751" y="473635"/>
                </a:cubicBezTo>
                <a:cubicBezTo>
                  <a:pt x="4199897" y="473463"/>
                  <a:pt x="4233726" y="471269"/>
                  <a:pt x="4272926" y="468757"/>
                </a:cubicBezTo>
                <a:cubicBezTo>
                  <a:pt x="4325833" y="465367"/>
                  <a:pt x="4345018" y="462054"/>
                  <a:pt x="4347381" y="455897"/>
                </a:cubicBezTo>
                <a:cubicBezTo>
                  <a:pt x="4349565" y="450205"/>
                  <a:pt x="4360162" y="447603"/>
                  <a:pt x="4381161" y="447603"/>
                </a:cubicBezTo>
                <a:cubicBezTo>
                  <a:pt x="4406389" y="447603"/>
                  <a:pt x="4414638" y="444843"/>
                  <a:pt x="4428176" y="431873"/>
                </a:cubicBezTo>
                <a:cubicBezTo>
                  <a:pt x="4446436" y="414379"/>
                  <a:pt x="4448008" y="406718"/>
                  <a:pt x="4437278" y="387520"/>
                </a:cubicBezTo>
                <a:cubicBezTo>
                  <a:pt x="4421789" y="359809"/>
                  <a:pt x="4414460" y="353990"/>
                  <a:pt x="4402862" y="360197"/>
                </a:cubicBezTo>
                <a:cubicBezTo>
                  <a:pt x="4387835" y="368239"/>
                  <a:pt x="4322455" y="368392"/>
                  <a:pt x="4302254" y="360432"/>
                </a:cubicBezTo>
                <a:cubicBezTo>
                  <a:pt x="4293190" y="356861"/>
                  <a:pt x="4275995" y="353939"/>
                  <a:pt x="4264042" y="353939"/>
                </a:cubicBezTo>
                <a:cubicBezTo>
                  <a:pt x="4242609" y="353939"/>
                  <a:pt x="4216288" y="340886"/>
                  <a:pt x="4216288" y="330257"/>
                </a:cubicBezTo>
                <a:cubicBezTo>
                  <a:pt x="4216288" y="318216"/>
                  <a:pt x="4237390" y="301252"/>
                  <a:pt x="4252368" y="301252"/>
                </a:cubicBezTo>
                <a:cubicBezTo>
                  <a:pt x="4261122" y="301252"/>
                  <a:pt x="4269912" y="298618"/>
                  <a:pt x="4271901" y="295398"/>
                </a:cubicBezTo>
                <a:cubicBezTo>
                  <a:pt x="4276772" y="287517"/>
                  <a:pt x="4444595" y="287517"/>
                  <a:pt x="4444595" y="295398"/>
                </a:cubicBezTo>
                <a:cubicBezTo>
                  <a:pt x="4444595" y="306581"/>
                  <a:pt x="4473077" y="301176"/>
                  <a:pt x="4483685" y="287980"/>
                </a:cubicBezTo>
                <a:cubicBezTo>
                  <a:pt x="4497041" y="271366"/>
                  <a:pt x="4535084" y="262133"/>
                  <a:pt x="4611146" y="257047"/>
                </a:cubicBezTo>
                <a:cubicBezTo>
                  <a:pt x="4644458" y="254819"/>
                  <a:pt x="4674685" y="249687"/>
                  <a:pt x="4681748" y="245059"/>
                </a:cubicBezTo>
                <a:cubicBezTo>
                  <a:pt x="4691212" y="238857"/>
                  <a:pt x="4723434" y="236829"/>
                  <a:pt x="4819607" y="236382"/>
                </a:cubicBezTo>
                <a:cubicBezTo>
                  <a:pt x="4942479" y="235810"/>
                  <a:pt x="4953778" y="235948"/>
                  <a:pt x="4994174" y="238523"/>
                </a:cubicBezTo>
                <a:lnTo>
                  <a:pt x="5013962" y="239785"/>
                </a:lnTo>
                <a:lnTo>
                  <a:pt x="5016021" y="182812"/>
                </a:lnTo>
                <a:cubicBezTo>
                  <a:pt x="5018221" y="121910"/>
                  <a:pt x="5014984" y="106960"/>
                  <a:pt x="4995042" y="85938"/>
                </a:cubicBezTo>
                <a:cubicBezTo>
                  <a:pt x="4988076" y="78595"/>
                  <a:pt x="4983243" y="68058"/>
                  <a:pt x="4984302" y="62522"/>
                </a:cubicBezTo>
                <a:cubicBezTo>
                  <a:pt x="4985932" y="54000"/>
                  <a:pt x="4994697" y="52196"/>
                  <a:pt x="5041457" y="50758"/>
                </a:cubicBezTo>
                <a:cubicBezTo>
                  <a:pt x="5107820" y="48717"/>
                  <a:pt x="5129517" y="55513"/>
                  <a:pt x="5129517" y="78339"/>
                </a:cubicBezTo>
                <a:cubicBezTo>
                  <a:pt x="5129517" y="99955"/>
                  <a:pt x="5139594" y="108069"/>
                  <a:pt x="5166438" y="108069"/>
                </a:cubicBezTo>
                <a:cubicBezTo>
                  <a:pt x="5183190" y="108069"/>
                  <a:pt x="5188501" y="110176"/>
                  <a:pt x="5186289" y="115942"/>
                </a:cubicBezTo>
                <a:cubicBezTo>
                  <a:pt x="5184627" y="120272"/>
                  <a:pt x="5188297" y="127439"/>
                  <a:pt x="5194443" y="131869"/>
                </a:cubicBezTo>
                <a:cubicBezTo>
                  <a:pt x="5207026" y="140938"/>
                  <a:pt x="5209099" y="152766"/>
                  <a:pt x="5198712" y="156228"/>
                </a:cubicBezTo>
                <a:cubicBezTo>
                  <a:pt x="5185288" y="160703"/>
                  <a:pt x="5199052" y="178318"/>
                  <a:pt x="5215973" y="178318"/>
                </a:cubicBezTo>
                <a:cubicBezTo>
                  <a:pt x="5225089" y="178318"/>
                  <a:pt x="5235562" y="181332"/>
                  <a:pt x="5239247" y="185017"/>
                </a:cubicBezTo>
                <a:cubicBezTo>
                  <a:pt x="5244276" y="190046"/>
                  <a:pt x="5250377" y="189881"/>
                  <a:pt x="5263725" y="184352"/>
                </a:cubicBezTo>
                <a:cubicBezTo>
                  <a:pt x="5283803" y="176035"/>
                  <a:pt x="5422192" y="171681"/>
                  <a:pt x="5446506" y="178601"/>
                </a:cubicBezTo>
                <a:cubicBezTo>
                  <a:pt x="5455877" y="181268"/>
                  <a:pt x="5464562" y="180464"/>
                  <a:pt x="5468458" y="176568"/>
                </a:cubicBezTo>
                <a:cubicBezTo>
                  <a:pt x="5478814" y="166212"/>
                  <a:pt x="5475870" y="177056"/>
                  <a:pt x="5464822" y="189959"/>
                </a:cubicBezTo>
                <a:cubicBezTo>
                  <a:pt x="5459277" y="196435"/>
                  <a:pt x="5451546" y="201734"/>
                  <a:pt x="5447641" y="201734"/>
                </a:cubicBezTo>
                <a:cubicBezTo>
                  <a:pt x="5443737" y="201734"/>
                  <a:pt x="5433126" y="204833"/>
                  <a:pt x="5424063" y="208621"/>
                </a:cubicBezTo>
                <a:cubicBezTo>
                  <a:pt x="5414999" y="212409"/>
                  <a:pt x="5396457" y="216230"/>
                  <a:pt x="5382858" y="217113"/>
                </a:cubicBezTo>
                <a:cubicBezTo>
                  <a:pt x="5369259" y="217996"/>
                  <a:pt x="5352861" y="221540"/>
                  <a:pt x="5346418" y="224988"/>
                </a:cubicBezTo>
                <a:cubicBezTo>
                  <a:pt x="5339975" y="228436"/>
                  <a:pt x="5319714" y="232408"/>
                  <a:pt x="5301392" y="233814"/>
                </a:cubicBezTo>
                <a:cubicBezTo>
                  <a:pt x="5265963" y="236532"/>
                  <a:pt x="5258538" y="242257"/>
                  <a:pt x="5258395" y="266965"/>
                </a:cubicBezTo>
                <a:cubicBezTo>
                  <a:pt x="5258298" y="283758"/>
                  <a:pt x="5249239" y="289544"/>
                  <a:pt x="5223048" y="289544"/>
                </a:cubicBezTo>
                <a:cubicBezTo>
                  <a:pt x="5213842" y="289544"/>
                  <a:pt x="5204682" y="292179"/>
                  <a:pt x="5202692" y="295398"/>
                </a:cubicBezTo>
                <a:cubicBezTo>
                  <a:pt x="5200702" y="298618"/>
                  <a:pt x="5190332" y="301252"/>
                  <a:pt x="5179647" y="301252"/>
                </a:cubicBezTo>
                <a:cubicBezTo>
                  <a:pt x="5168963" y="301252"/>
                  <a:pt x="5156941" y="305204"/>
                  <a:pt x="5152933" y="310033"/>
                </a:cubicBezTo>
                <a:cubicBezTo>
                  <a:pt x="5147748" y="316281"/>
                  <a:pt x="5134030" y="318814"/>
                  <a:pt x="5105384" y="318814"/>
                </a:cubicBezTo>
                <a:cubicBezTo>
                  <a:pt x="5082446" y="318814"/>
                  <a:pt x="5065122" y="321333"/>
                  <a:pt x="5065122" y="324668"/>
                </a:cubicBezTo>
                <a:cubicBezTo>
                  <a:pt x="5065122" y="327888"/>
                  <a:pt x="5058945" y="330522"/>
                  <a:pt x="5051395" y="330522"/>
                </a:cubicBezTo>
                <a:cubicBezTo>
                  <a:pt x="5034661" y="330522"/>
                  <a:pt x="5015586" y="350155"/>
                  <a:pt x="5020323" y="362502"/>
                </a:cubicBezTo>
                <a:cubicBezTo>
                  <a:pt x="5022223" y="367451"/>
                  <a:pt x="5030445" y="371501"/>
                  <a:pt x="5038595" y="371501"/>
                </a:cubicBezTo>
                <a:cubicBezTo>
                  <a:pt x="5046746" y="371501"/>
                  <a:pt x="5053414" y="374135"/>
                  <a:pt x="5053414" y="377355"/>
                </a:cubicBezTo>
                <a:cubicBezTo>
                  <a:pt x="5053414" y="385703"/>
                  <a:pt x="5084792" y="384613"/>
                  <a:pt x="5093441" y="375965"/>
                </a:cubicBezTo>
                <a:cubicBezTo>
                  <a:pt x="5102289" y="367117"/>
                  <a:pt x="5222175" y="369406"/>
                  <a:pt x="5233426" y="378638"/>
                </a:cubicBezTo>
                <a:cubicBezTo>
                  <a:pt x="5238362" y="382688"/>
                  <a:pt x="5243125" y="382717"/>
                  <a:pt x="5248061" y="378727"/>
                </a:cubicBezTo>
                <a:cubicBezTo>
                  <a:pt x="5252085" y="375474"/>
                  <a:pt x="5269713" y="370883"/>
                  <a:pt x="5287234" y="368526"/>
                </a:cubicBezTo>
                <a:cubicBezTo>
                  <a:pt x="5304754" y="366168"/>
                  <a:pt x="5322724" y="360605"/>
                  <a:pt x="5327167" y="356162"/>
                </a:cubicBezTo>
                <a:cubicBezTo>
                  <a:pt x="5337753" y="345576"/>
                  <a:pt x="5357824" y="345778"/>
                  <a:pt x="5357824" y="356471"/>
                </a:cubicBezTo>
                <a:cubicBezTo>
                  <a:pt x="5357824" y="361084"/>
                  <a:pt x="5363219" y="366570"/>
                  <a:pt x="5369813" y="368663"/>
                </a:cubicBezTo>
                <a:cubicBezTo>
                  <a:pt x="5382584" y="372716"/>
                  <a:pt x="5399274" y="362807"/>
                  <a:pt x="5397152" y="352432"/>
                </a:cubicBezTo>
                <a:cubicBezTo>
                  <a:pt x="5394409" y="339026"/>
                  <a:pt x="5476102" y="329960"/>
                  <a:pt x="5484032" y="342790"/>
                </a:cubicBezTo>
                <a:cubicBezTo>
                  <a:pt x="5486514" y="346808"/>
                  <a:pt x="5495938" y="347695"/>
                  <a:pt x="5509257" y="345165"/>
                </a:cubicBezTo>
                <a:cubicBezTo>
                  <a:pt x="5520950" y="342944"/>
                  <a:pt x="5556022" y="339886"/>
                  <a:pt x="5587193" y="338371"/>
                </a:cubicBezTo>
                <a:cubicBezTo>
                  <a:pt x="5626549" y="336458"/>
                  <a:pt x="5645999" y="333049"/>
                  <a:pt x="5650841" y="327215"/>
                </a:cubicBezTo>
                <a:cubicBezTo>
                  <a:pt x="5654676" y="322595"/>
                  <a:pt x="5655851" y="318814"/>
                  <a:pt x="5653452" y="318814"/>
                </a:cubicBezTo>
                <a:cubicBezTo>
                  <a:pt x="5651054" y="318814"/>
                  <a:pt x="5652371" y="314863"/>
                  <a:pt x="5656379" y="310033"/>
                </a:cubicBezTo>
                <a:cubicBezTo>
                  <a:pt x="5666233" y="298161"/>
                  <a:pt x="5682109" y="298488"/>
                  <a:pt x="5677511" y="310468"/>
                </a:cubicBezTo>
                <a:cubicBezTo>
                  <a:pt x="5670820" y="327907"/>
                  <a:pt x="5707651" y="347020"/>
                  <a:pt x="5717437" y="331186"/>
                </a:cubicBezTo>
                <a:cubicBezTo>
                  <a:pt x="5719201" y="328331"/>
                  <a:pt x="5730546" y="324138"/>
                  <a:pt x="5742648" y="321868"/>
                </a:cubicBezTo>
                <a:cubicBezTo>
                  <a:pt x="5754750" y="319597"/>
                  <a:pt x="5766054" y="315471"/>
                  <a:pt x="5767768" y="312698"/>
                </a:cubicBezTo>
                <a:cubicBezTo>
                  <a:pt x="5769482" y="309925"/>
                  <a:pt x="5797869" y="306486"/>
                  <a:pt x="5830851" y="305056"/>
                </a:cubicBezTo>
                <a:cubicBezTo>
                  <a:pt x="5889859" y="302497"/>
                  <a:pt x="5908103" y="296640"/>
                  <a:pt x="5908103" y="280252"/>
                </a:cubicBezTo>
                <a:cubicBezTo>
                  <a:pt x="5908103" y="270103"/>
                  <a:pt x="5889572" y="260274"/>
                  <a:pt x="5870436" y="260274"/>
                </a:cubicBezTo>
                <a:cubicBezTo>
                  <a:pt x="5855280" y="260274"/>
                  <a:pt x="5851554" y="252010"/>
                  <a:pt x="5860413" y="238044"/>
                </a:cubicBezTo>
                <a:cubicBezTo>
                  <a:pt x="5864261" y="231978"/>
                  <a:pt x="5866744" y="232273"/>
                  <a:pt x="5872749" y="239508"/>
                </a:cubicBezTo>
                <a:cubicBezTo>
                  <a:pt x="5881119" y="249594"/>
                  <a:pt x="5893386" y="252053"/>
                  <a:pt x="5887455" y="242456"/>
                </a:cubicBezTo>
                <a:cubicBezTo>
                  <a:pt x="5885378" y="239095"/>
                  <a:pt x="5886863" y="232509"/>
                  <a:pt x="5890754" y="227821"/>
                </a:cubicBezTo>
                <a:cubicBezTo>
                  <a:pt x="5899475" y="217313"/>
                  <a:pt x="5925665" y="216529"/>
                  <a:pt x="5925665" y="226776"/>
                </a:cubicBezTo>
                <a:cubicBezTo>
                  <a:pt x="5925665" y="240073"/>
                  <a:pt x="5948665" y="254420"/>
                  <a:pt x="5969982" y="254420"/>
                </a:cubicBezTo>
                <a:cubicBezTo>
                  <a:pt x="5982337" y="254420"/>
                  <a:pt x="5989285" y="252049"/>
                  <a:pt x="5987132" y="248566"/>
                </a:cubicBezTo>
                <a:cubicBezTo>
                  <a:pt x="5985142" y="245346"/>
                  <a:pt x="5986304" y="242712"/>
                  <a:pt x="5989714" y="242712"/>
                </a:cubicBezTo>
                <a:cubicBezTo>
                  <a:pt x="5993123" y="242712"/>
                  <a:pt x="5995913" y="237443"/>
                  <a:pt x="5995913" y="231004"/>
                </a:cubicBezTo>
                <a:cubicBezTo>
                  <a:pt x="5995913" y="220857"/>
                  <a:pt x="5999816" y="219296"/>
                  <a:pt x="6025183" y="219296"/>
                </a:cubicBezTo>
                <a:cubicBezTo>
                  <a:pt x="6046533" y="219296"/>
                  <a:pt x="6054453" y="221540"/>
                  <a:pt x="6054453" y="227589"/>
                </a:cubicBezTo>
                <a:cubicBezTo>
                  <a:pt x="6054453" y="232150"/>
                  <a:pt x="6056687" y="236760"/>
                  <a:pt x="6059417" y="237834"/>
                </a:cubicBezTo>
                <a:cubicBezTo>
                  <a:pt x="6062147" y="238907"/>
                  <a:pt x="6066129" y="250981"/>
                  <a:pt x="6068266" y="264665"/>
                </a:cubicBezTo>
                <a:cubicBezTo>
                  <a:pt x="6071309" y="284138"/>
                  <a:pt x="6070337" y="289544"/>
                  <a:pt x="6063792" y="289544"/>
                </a:cubicBezTo>
                <a:cubicBezTo>
                  <a:pt x="6059192" y="289544"/>
                  <a:pt x="6054438" y="292517"/>
                  <a:pt x="6053227" y="296150"/>
                </a:cubicBezTo>
                <a:cubicBezTo>
                  <a:pt x="6051826" y="300353"/>
                  <a:pt x="6034689" y="302566"/>
                  <a:pt x="6006111" y="302233"/>
                </a:cubicBezTo>
                <a:cubicBezTo>
                  <a:pt x="5981408" y="301946"/>
                  <a:pt x="5959633" y="304242"/>
                  <a:pt x="5957720" y="307335"/>
                </a:cubicBezTo>
                <a:cubicBezTo>
                  <a:pt x="5955808" y="310429"/>
                  <a:pt x="5946629" y="312960"/>
                  <a:pt x="5937321" y="312960"/>
                </a:cubicBezTo>
                <a:cubicBezTo>
                  <a:pt x="5920555" y="312960"/>
                  <a:pt x="5867125" y="344204"/>
                  <a:pt x="5867125" y="354008"/>
                </a:cubicBezTo>
                <a:cubicBezTo>
                  <a:pt x="5867125" y="356810"/>
                  <a:pt x="5869759" y="360730"/>
                  <a:pt x="5872979" y="362720"/>
                </a:cubicBezTo>
                <a:cubicBezTo>
                  <a:pt x="5880676" y="367477"/>
                  <a:pt x="5880502" y="387340"/>
                  <a:pt x="5872721" y="392148"/>
                </a:cubicBezTo>
                <a:cubicBezTo>
                  <a:pt x="5869360" y="394225"/>
                  <a:pt x="5862798" y="392761"/>
                  <a:pt x="5858140" y="388895"/>
                </a:cubicBezTo>
                <a:cubicBezTo>
                  <a:pt x="5850572" y="382615"/>
                  <a:pt x="5832591" y="382894"/>
                  <a:pt x="5809315" y="389652"/>
                </a:cubicBezTo>
                <a:cubicBezTo>
                  <a:pt x="5794341" y="394001"/>
                  <a:pt x="5795841" y="377575"/>
                  <a:pt x="5811050" y="370645"/>
                </a:cubicBezTo>
                <a:cubicBezTo>
                  <a:pt x="5828289" y="362791"/>
                  <a:pt x="5830283" y="352952"/>
                  <a:pt x="5816889" y="341836"/>
                </a:cubicBezTo>
                <a:cubicBezTo>
                  <a:pt x="5809629" y="335812"/>
                  <a:pt x="5805226" y="335657"/>
                  <a:pt x="5796479" y="341119"/>
                </a:cubicBezTo>
                <a:cubicBezTo>
                  <a:pt x="5790346" y="344950"/>
                  <a:pt x="5780105" y="348085"/>
                  <a:pt x="5773723" y="348085"/>
                </a:cubicBezTo>
                <a:cubicBezTo>
                  <a:pt x="5765775" y="348085"/>
                  <a:pt x="5763189" y="350872"/>
                  <a:pt x="5765514" y="356932"/>
                </a:cubicBezTo>
                <a:cubicBezTo>
                  <a:pt x="5767944" y="363263"/>
                  <a:pt x="5766226" y="364750"/>
                  <a:pt x="5759477" y="362160"/>
                </a:cubicBezTo>
                <a:cubicBezTo>
                  <a:pt x="5754288" y="360169"/>
                  <a:pt x="5750044" y="360327"/>
                  <a:pt x="5750044" y="362512"/>
                </a:cubicBezTo>
                <a:cubicBezTo>
                  <a:pt x="5750044" y="368756"/>
                  <a:pt x="5766103" y="383209"/>
                  <a:pt x="5773042" y="383209"/>
                </a:cubicBezTo>
                <a:cubicBezTo>
                  <a:pt x="5776491" y="383209"/>
                  <a:pt x="5779314" y="387160"/>
                  <a:pt x="5779314" y="391990"/>
                </a:cubicBezTo>
                <a:cubicBezTo>
                  <a:pt x="5779314" y="397454"/>
                  <a:pt x="5773785" y="400771"/>
                  <a:pt x="5764679" y="400771"/>
                </a:cubicBezTo>
                <a:cubicBezTo>
                  <a:pt x="5756629" y="400771"/>
                  <a:pt x="5750044" y="403038"/>
                  <a:pt x="5750044" y="405810"/>
                </a:cubicBezTo>
                <a:cubicBezTo>
                  <a:pt x="5750044" y="408581"/>
                  <a:pt x="5736990" y="412394"/>
                  <a:pt x="5721036" y="414284"/>
                </a:cubicBezTo>
                <a:cubicBezTo>
                  <a:pt x="5683013" y="418787"/>
                  <a:pt x="5662233" y="432523"/>
                  <a:pt x="5662233" y="453155"/>
                </a:cubicBezTo>
                <a:cubicBezTo>
                  <a:pt x="5662233" y="472539"/>
                  <a:pt x="5656942" y="478774"/>
                  <a:pt x="5647289" y="470763"/>
                </a:cubicBezTo>
                <a:cubicBezTo>
                  <a:pt x="5643308" y="467458"/>
                  <a:pt x="5637797" y="465159"/>
                  <a:pt x="5635043" y="465653"/>
                </a:cubicBezTo>
                <a:cubicBezTo>
                  <a:pt x="5621425" y="468097"/>
                  <a:pt x="5616018" y="463768"/>
                  <a:pt x="5614327" y="449067"/>
                </a:cubicBezTo>
                <a:cubicBezTo>
                  <a:pt x="5612811" y="435899"/>
                  <a:pt x="5609220" y="432650"/>
                  <a:pt x="5594600" y="431220"/>
                </a:cubicBezTo>
                <a:cubicBezTo>
                  <a:pt x="5571351" y="428945"/>
                  <a:pt x="5543221" y="449858"/>
                  <a:pt x="5548244" y="465684"/>
                </a:cubicBezTo>
                <a:cubicBezTo>
                  <a:pt x="5555142" y="487416"/>
                  <a:pt x="5521239" y="523706"/>
                  <a:pt x="5494038" y="523706"/>
                </a:cubicBezTo>
                <a:cubicBezTo>
                  <a:pt x="5489746" y="523706"/>
                  <a:pt x="5483968" y="529633"/>
                  <a:pt x="5481198" y="536877"/>
                </a:cubicBezTo>
                <a:cubicBezTo>
                  <a:pt x="5477377" y="546867"/>
                  <a:pt x="5479139" y="553290"/>
                  <a:pt x="5488490" y="563464"/>
                </a:cubicBezTo>
                <a:cubicBezTo>
                  <a:pt x="5502801" y="579035"/>
                  <a:pt x="5520687" y="578405"/>
                  <a:pt x="5529920" y="562004"/>
                </a:cubicBezTo>
                <a:cubicBezTo>
                  <a:pt x="5543622" y="537665"/>
                  <a:pt x="5548714" y="535335"/>
                  <a:pt x="5561721" y="547452"/>
                </a:cubicBezTo>
                <a:cubicBezTo>
                  <a:pt x="5573660" y="558575"/>
                  <a:pt x="5614577" y="563557"/>
                  <a:pt x="5623197" y="554936"/>
                </a:cubicBezTo>
                <a:cubicBezTo>
                  <a:pt x="5629527" y="548607"/>
                  <a:pt x="5655911" y="547481"/>
                  <a:pt x="5659559" y="553385"/>
                </a:cubicBezTo>
                <a:cubicBezTo>
                  <a:pt x="5661410" y="556380"/>
                  <a:pt x="5673965" y="558807"/>
                  <a:pt x="5687458" y="558779"/>
                </a:cubicBezTo>
                <a:cubicBezTo>
                  <a:pt x="5707512" y="558738"/>
                  <a:pt x="5716002" y="554928"/>
                  <a:pt x="5733945" y="537921"/>
                </a:cubicBezTo>
                <a:cubicBezTo>
                  <a:pt x="5746019" y="526477"/>
                  <a:pt x="5755898" y="513687"/>
                  <a:pt x="5755898" y="509498"/>
                </a:cubicBezTo>
                <a:cubicBezTo>
                  <a:pt x="5755898" y="502016"/>
                  <a:pt x="5791550" y="494435"/>
                  <a:pt x="5826732" y="494435"/>
                </a:cubicBezTo>
                <a:cubicBezTo>
                  <a:pt x="5835815" y="494435"/>
                  <a:pt x="5846624" y="490820"/>
                  <a:pt x="5850751" y="486402"/>
                </a:cubicBezTo>
                <a:cubicBezTo>
                  <a:pt x="5860037" y="476462"/>
                  <a:pt x="5903022" y="480800"/>
                  <a:pt x="5909857" y="492368"/>
                </a:cubicBezTo>
                <a:cubicBezTo>
                  <a:pt x="5912432" y="496725"/>
                  <a:pt x="5920468" y="500289"/>
                  <a:pt x="5927715" y="500289"/>
                </a:cubicBezTo>
                <a:cubicBezTo>
                  <a:pt x="5944476" y="500289"/>
                  <a:pt x="5972392" y="513096"/>
                  <a:pt x="5972451" y="520813"/>
                </a:cubicBezTo>
                <a:cubicBezTo>
                  <a:pt x="5972510" y="528273"/>
                  <a:pt x="5944032" y="540991"/>
                  <a:pt x="5928592" y="540401"/>
                </a:cubicBezTo>
                <a:cubicBezTo>
                  <a:pt x="5922152" y="540155"/>
                  <a:pt x="5897844" y="541939"/>
                  <a:pt x="5874574" y="544366"/>
                </a:cubicBezTo>
                <a:cubicBezTo>
                  <a:pt x="5839920" y="547980"/>
                  <a:pt x="5831605" y="550854"/>
                  <a:pt x="5828623" y="560247"/>
                </a:cubicBezTo>
                <a:cubicBezTo>
                  <a:pt x="5826621" y="566555"/>
                  <a:pt x="5827220" y="573737"/>
                  <a:pt x="5829955" y="576207"/>
                </a:cubicBezTo>
                <a:cubicBezTo>
                  <a:pt x="5838107" y="583570"/>
                  <a:pt x="5872979" y="588346"/>
                  <a:pt x="5872979" y="582100"/>
                </a:cubicBezTo>
                <a:cubicBezTo>
                  <a:pt x="5872979" y="578960"/>
                  <a:pt x="5879564" y="576392"/>
                  <a:pt x="5887614" y="576392"/>
                </a:cubicBezTo>
                <a:cubicBezTo>
                  <a:pt x="5907085" y="576392"/>
                  <a:pt x="5906247" y="586804"/>
                  <a:pt x="5886150" y="594578"/>
                </a:cubicBezTo>
                <a:cubicBezTo>
                  <a:pt x="5877296" y="598003"/>
                  <a:pt x="5859153" y="606058"/>
                  <a:pt x="5845833" y="612477"/>
                </a:cubicBezTo>
                <a:cubicBezTo>
                  <a:pt x="5824995" y="622520"/>
                  <a:pt x="5819837" y="623063"/>
                  <a:pt x="5808876" y="616369"/>
                </a:cubicBezTo>
                <a:cubicBezTo>
                  <a:pt x="5797441" y="609385"/>
                  <a:pt x="5794705" y="610237"/>
                  <a:pt x="5782152" y="624688"/>
                </a:cubicBezTo>
                <a:cubicBezTo>
                  <a:pt x="5767834" y="641170"/>
                  <a:pt x="5753553" y="645346"/>
                  <a:pt x="5747117" y="634932"/>
                </a:cubicBezTo>
                <a:cubicBezTo>
                  <a:pt x="5745127" y="631712"/>
                  <a:pt x="5737069" y="629078"/>
                  <a:pt x="5729209" y="629078"/>
                </a:cubicBezTo>
                <a:cubicBezTo>
                  <a:pt x="5714284" y="629078"/>
                  <a:pt x="5709050" y="614627"/>
                  <a:pt x="5722237" y="609829"/>
                </a:cubicBezTo>
                <a:cubicBezTo>
                  <a:pt x="5733444" y="605752"/>
                  <a:pt x="5719414" y="585583"/>
                  <a:pt x="5703755" y="583260"/>
                </a:cubicBezTo>
                <a:cubicBezTo>
                  <a:pt x="5673651" y="578795"/>
                  <a:pt x="5661893" y="613497"/>
                  <a:pt x="5691503" y="619419"/>
                </a:cubicBezTo>
                <a:cubicBezTo>
                  <a:pt x="5707594" y="622637"/>
                  <a:pt x="5717539" y="640786"/>
                  <a:pt x="5703211" y="640786"/>
                </a:cubicBezTo>
                <a:cubicBezTo>
                  <a:pt x="5693380" y="640786"/>
                  <a:pt x="5675971" y="661512"/>
                  <a:pt x="5678765" y="669892"/>
                </a:cubicBezTo>
                <a:cubicBezTo>
                  <a:pt x="5680425" y="674872"/>
                  <a:pt x="5678270" y="676578"/>
                  <a:pt x="5672915" y="674523"/>
                </a:cubicBezTo>
                <a:cubicBezTo>
                  <a:pt x="5668253" y="672734"/>
                  <a:pt x="5654064" y="676176"/>
                  <a:pt x="5641383" y="682173"/>
                </a:cubicBezTo>
                <a:cubicBezTo>
                  <a:pt x="5628703" y="688169"/>
                  <a:pt x="5613874" y="693165"/>
                  <a:pt x="5608429" y="693274"/>
                </a:cubicBezTo>
                <a:cubicBezTo>
                  <a:pt x="5602985" y="693383"/>
                  <a:pt x="5596935" y="696053"/>
                  <a:pt x="5594986" y="699207"/>
                </a:cubicBezTo>
                <a:cubicBezTo>
                  <a:pt x="5592755" y="702817"/>
                  <a:pt x="5587206" y="702295"/>
                  <a:pt x="5580006" y="697798"/>
                </a:cubicBezTo>
                <a:cubicBezTo>
                  <a:pt x="5571171" y="692281"/>
                  <a:pt x="5566049" y="692230"/>
                  <a:pt x="5557492" y="697574"/>
                </a:cubicBezTo>
                <a:cubicBezTo>
                  <a:pt x="5544392" y="705755"/>
                  <a:pt x="5536700" y="700730"/>
                  <a:pt x="5545708" y="689877"/>
                </a:cubicBezTo>
                <a:cubicBezTo>
                  <a:pt x="5555810" y="677705"/>
                  <a:pt x="5546269" y="670056"/>
                  <a:pt x="5520984" y="670056"/>
                </a:cubicBezTo>
                <a:cubicBezTo>
                  <a:pt x="5499985" y="670056"/>
                  <a:pt x="5497704" y="668665"/>
                  <a:pt x="5499377" y="656885"/>
                </a:cubicBezTo>
                <a:cubicBezTo>
                  <a:pt x="5500714" y="647469"/>
                  <a:pt x="5505820" y="643187"/>
                  <a:pt x="5517282" y="641867"/>
                </a:cubicBezTo>
                <a:cubicBezTo>
                  <a:pt x="5526101" y="640851"/>
                  <a:pt x="5537570" y="634266"/>
                  <a:pt x="5542769" y="627232"/>
                </a:cubicBezTo>
                <a:cubicBezTo>
                  <a:pt x="5549147" y="618602"/>
                  <a:pt x="5553134" y="616823"/>
                  <a:pt x="5555029" y="621760"/>
                </a:cubicBezTo>
                <a:cubicBezTo>
                  <a:pt x="5558957" y="631998"/>
                  <a:pt x="5594879" y="630918"/>
                  <a:pt x="5603693" y="620297"/>
                </a:cubicBezTo>
                <a:cubicBezTo>
                  <a:pt x="5619047" y="601797"/>
                  <a:pt x="5576445" y="582565"/>
                  <a:pt x="5558924" y="600086"/>
                </a:cubicBezTo>
                <a:cubicBezTo>
                  <a:pt x="5555464" y="603546"/>
                  <a:pt x="5520610" y="606837"/>
                  <a:pt x="5478946" y="607638"/>
                </a:cubicBezTo>
                <a:cubicBezTo>
                  <a:pt x="5411794" y="608928"/>
                  <a:pt x="5403848" y="610234"/>
                  <a:pt x="5391273" y="622048"/>
                </a:cubicBezTo>
                <a:cubicBezTo>
                  <a:pt x="5383667" y="629193"/>
                  <a:pt x="5375242" y="633039"/>
                  <a:pt x="5372550" y="630595"/>
                </a:cubicBezTo>
                <a:cubicBezTo>
                  <a:pt x="5369858" y="628151"/>
                  <a:pt x="5369614" y="629547"/>
                  <a:pt x="5372008" y="633699"/>
                </a:cubicBezTo>
                <a:cubicBezTo>
                  <a:pt x="5374403" y="637850"/>
                  <a:pt x="5376362" y="652857"/>
                  <a:pt x="5376362" y="667048"/>
                </a:cubicBezTo>
                <a:cubicBezTo>
                  <a:pt x="5376362" y="700001"/>
                  <a:pt x="5385893" y="707832"/>
                  <a:pt x="5425306" y="707263"/>
                </a:cubicBezTo>
                <a:lnTo>
                  <a:pt x="5456341" y="706814"/>
                </a:lnTo>
                <a:lnTo>
                  <a:pt x="5454534" y="739330"/>
                </a:lnTo>
                <a:cubicBezTo>
                  <a:pt x="5453541" y="757214"/>
                  <a:pt x="5454047" y="775287"/>
                  <a:pt x="5455661" y="779492"/>
                </a:cubicBezTo>
                <a:cubicBezTo>
                  <a:pt x="5459431" y="789317"/>
                  <a:pt x="5473573" y="789305"/>
                  <a:pt x="5483409" y="779468"/>
                </a:cubicBezTo>
                <a:cubicBezTo>
                  <a:pt x="5488303" y="774574"/>
                  <a:pt x="5508665" y="771426"/>
                  <a:pt x="5539696" y="770766"/>
                </a:cubicBezTo>
                <a:cubicBezTo>
                  <a:pt x="5566437" y="770197"/>
                  <a:pt x="5590985" y="767062"/>
                  <a:pt x="5594248" y="763799"/>
                </a:cubicBezTo>
                <a:cubicBezTo>
                  <a:pt x="5601706" y="756341"/>
                  <a:pt x="5650525" y="755942"/>
                  <a:pt x="5650525" y="763340"/>
                </a:cubicBezTo>
                <a:cubicBezTo>
                  <a:pt x="5650525" y="766350"/>
                  <a:pt x="5647492" y="776229"/>
                  <a:pt x="5643786" y="785292"/>
                </a:cubicBezTo>
                <a:cubicBezTo>
                  <a:pt x="5640079" y="794356"/>
                  <a:pt x="5637633" y="807699"/>
                  <a:pt x="5638350" y="814944"/>
                </a:cubicBezTo>
                <a:cubicBezTo>
                  <a:pt x="5639068" y="822188"/>
                  <a:pt x="5637140" y="828115"/>
                  <a:pt x="5634065" y="828115"/>
                </a:cubicBezTo>
                <a:cubicBezTo>
                  <a:pt x="5624544" y="828115"/>
                  <a:pt x="5621498" y="852611"/>
                  <a:pt x="5629966" y="861078"/>
                </a:cubicBezTo>
                <a:cubicBezTo>
                  <a:pt x="5641081" y="872193"/>
                  <a:pt x="5685045" y="871626"/>
                  <a:pt x="5689386" y="860312"/>
                </a:cubicBezTo>
                <a:cubicBezTo>
                  <a:pt x="5694520" y="846934"/>
                  <a:pt x="5714919" y="849273"/>
                  <a:pt x="5714919" y="863239"/>
                </a:cubicBezTo>
                <a:cubicBezTo>
                  <a:pt x="5714919" y="885627"/>
                  <a:pt x="5694686" y="897592"/>
                  <a:pt x="5646343" y="903790"/>
                </a:cubicBezTo>
                <a:cubicBezTo>
                  <a:pt x="5556704" y="915285"/>
                  <a:pt x="5545193" y="917604"/>
                  <a:pt x="5538645" y="925494"/>
                </a:cubicBezTo>
                <a:cubicBezTo>
                  <a:pt x="5534997" y="929890"/>
                  <a:pt x="5525926" y="933488"/>
                  <a:pt x="5518487" y="933488"/>
                </a:cubicBezTo>
                <a:cubicBezTo>
                  <a:pt x="5510110" y="933488"/>
                  <a:pt x="5503551" y="937938"/>
                  <a:pt x="5501252" y="945182"/>
                </a:cubicBezTo>
                <a:cubicBezTo>
                  <a:pt x="5497413" y="957279"/>
                  <a:pt x="5490748" y="959694"/>
                  <a:pt x="5444845" y="965623"/>
                </a:cubicBezTo>
                <a:cubicBezTo>
                  <a:pt x="5412617" y="969785"/>
                  <a:pt x="5392843" y="987090"/>
                  <a:pt x="5402573" y="1002615"/>
                </a:cubicBezTo>
                <a:cubicBezTo>
                  <a:pt x="5409602" y="1013831"/>
                  <a:pt x="5433926" y="1019558"/>
                  <a:pt x="5433926" y="1009997"/>
                </a:cubicBezTo>
                <a:cubicBezTo>
                  <a:pt x="5433926" y="1006117"/>
                  <a:pt x="5450363" y="1003736"/>
                  <a:pt x="5477149" y="1003736"/>
                </a:cubicBezTo>
                <a:cubicBezTo>
                  <a:pt x="5515448" y="1003736"/>
                  <a:pt x="5520720" y="1005070"/>
                  <a:pt x="5523433" y="1015444"/>
                </a:cubicBezTo>
                <a:cubicBezTo>
                  <a:pt x="5525309" y="1022619"/>
                  <a:pt x="5523613" y="1027152"/>
                  <a:pt x="5519051" y="1027152"/>
                </a:cubicBezTo>
                <a:cubicBezTo>
                  <a:pt x="5514957" y="1027152"/>
                  <a:pt x="5504909" y="1032421"/>
                  <a:pt x="5496723" y="1038860"/>
                </a:cubicBezTo>
                <a:cubicBezTo>
                  <a:pt x="5488537" y="1045300"/>
                  <a:pt x="5475201" y="1050568"/>
                  <a:pt x="5467088" y="1050568"/>
                </a:cubicBezTo>
                <a:cubicBezTo>
                  <a:pt x="5447093" y="1050568"/>
                  <a:pt x="5424996" y="1077859"/>
                  <a:pt x="5435117" y="1090054"/>
                </a:cubicBezTo>
                <a:cubicBezTo>
                  <a:pt x="5440009" y="1095949"/>
                  <a:pt x="5449133" y="1097688"/>
                  <a:pt x="5464416" y="1095638"/>
                </a:cubicBezTo>
                <a:cubicBezTo>
                  <a:pt x="5476623" y="1094000"/>
                  <a:pt x="5488083" y="1095044"/>
                  <a:pt x="5489884" y="1097958"/>
                </a:cubicBezTo>
                <a:cubicBezTo>
                  <a:pt x="5495698" y="1107365"/>
                  <a:pt x="5518851" y="1103586"/>
                  <a:pt x="5529159" y="1091546"/>
                </a:cubicBezTo>
                <a:cubicBezTo>
                  <a:pt x="5537400" y="1081923"/>
                  <a:pt x="5546429" y="1079838"/>
                  <a:pt x="5579874" y="1079838"/>
                </a:cubicBezTo>
                <a:cubicBezTo>
                  <a:pt x="5602254" y="1079838"/>
                  <a:pt x="5622144" y="1082395"/>
                  <a:pt x="5624076" y="1085521"/>
                </a:cubicBezTo>
                <a:cubicBezTo>
                  <a:pt x="5630242" y="1095497"/>
                  <a:pt x="5610493" y="1125164"/>
                  <a:pt x="5595116" y="1129023"/>
                </a:cubicBezTo>
                <a:cubicBezTo>
                  <a:pt x="5586955" y="1131072"/>
                  <a:pt x="5580277" y="1136714"/>
                  <a:pt x="5580277" y="1141562"/>
                </a:cubicBezTo>
                <a:cubicBezTo>
                  <a:pt x="5580277" y="1146410"/>
                  <a:pt x="5573691" y="1152880"/>
                  <a:pt x="5565642" y="1155941"/>
                </a:cubicBezTo>
                <a:cubicBezTo>
                  <a:pt x="5555365" y="1159848"/>
                  <a:pt x="5551007" y="1165906"/>
                  <a:pt x="5551007" y="1176285"/>
                </a:cubicBezTo>
                <a:cubicBezTo>
                  <a:pt x="5551007" y="1184414"/>
                  <a:pt x="5553641" y="1191065"/>
                  <a:pt x="5556861" y="1191065"/>
                </a:cubicBezTo>
                <a:cubicBezTo>
                  <a:pt x="5560081" y="1191065"/>
                  <a:pt x="5562715" y="1196334"/>
                  <a:pt x="5562715" y="1202773"/>
                </a:cubicBezTo>
                <a:cubicBezTo>
                  <a:pt x="5562715" y="1209212"/>
                  <a:pt x="5560081" y="1214481"/>
                  <a:pt x="5556861" y="1214481"/>
                </a:cubicBezTo>
                <a:cubicBezTo>
                  <a:pt x="5546475" y="1214481"/>
                  <a:pt x="5550639" y="1239678"/>
                  <a:pt x="5563241" y="1253092"/>
                </a:cubicBezTo>
                <a:lnTo>
                  <a:pt x="5575475" y="1266115"/>
                </a:lnTo>
                <a:lnTo>
                  <a:pt x="5563241" y="1278349"/>
                </a:lnTo>
                <a:cubicBezTo>
                  <a:pt x="5556512" y="1285078"/>
                  <a:pt x="5545894" y="1290583"/>
                  <a:pt x="5539644" y="1290583"/>
                </a:cubicBezTo>
                <a:cubicBezTo>
                  <a:pt x="5533395" y="1290583"/>
                  <a:pt x="5526867" y="1292872"/>
                  <a:pt x="5525139" y="1295669"/>
                </a:cubicBezTo>
                <a:cubicBezTo>
                  <a:pt x="5523411" y="1298465"/>
                  <a:pt x="5511577" y="1302420"/>
                  <a:pt x="5498843" y="1304456"/>
                </a:cubicBezTo>
                <a:cubicBezTo>
                  <a:pt x="5469512" y="1309146"/>
                  <a:pt x="5460676" y="1328122"/>
                  <a:pt x="5480767" y="1343276"/>
                </a:cubicBezTo>
                <a:cubicBezTo>
                  <a:pt x="5491710" y="1351531"/>
                  <a:pt x="5492783" y="1355156"/>
                  <a:pt x="5487308" y="1365387"/>
                </a:cubicBezTo>
                <a:cubicBezTo>
                  <a:pt x="5476762" y="1385092"/>
                  <a:pt x="5479202" y="1405891"/>
                  <a:pt x="5492466" y="1409360"/>
                </a:cubicBezTo>
                <a:cubicBezTo>
                  <a:pt x="5509453" y="1413802"/>
                  <a:pt x="5506825" y="1423157"/>
                  <a:pt x="5486612" y="1430203"/>
                </a:cubicBezTo>
                <a:cubicBezTo>
                  <a:pt x="5470210" y="1435921"/>
                  <a:pt x="5466636" y="1434660"/>
                  <a:pt x="5468357" y="1423763"/>
                </a:cubicBezTo>
                <a:cubicBezTo>
                  <a:pt x="5468738" y="1421348"/>
                  <a:pt x="5466360" y="1419372"/>
                  <a:pt x="5463071" y="1419372"/>
                </a:cubicBezTo>
                <a:cubicBezTo>
                  <a:pt x="5459782" y="1419372"/>
                  <a:pt x="5454091" y="1412786"/>
                  <a:pt x="5450423" y="1404737"/>
                </a:cubicBezTo>
                <a:cubicBezTo>
                  <a:pt x="5444522" y="1391786"/>
                  <a:pt x="5440158" y="1390102"/>
                  <a:pt x="5412497" y="1390102"/>
                </a:cubicBezTo>
                <a:cubicBezTo>
                  <a:pt x="5388786" y="1390102"/>
                  <a:pt x="5378341" y="1393001"/>
                  <a:pt x="5369232" y="1402109"/>
                </a:cubicBezTo>
                <a:cubicBezTo>
                  <a:pt x="5352858" y="1418484"/>
                  <a:pt x="5358834" y="1432544"/>
                  <a:pt x="5387554" y="1445215"/>
                </a:cubicBezTo>
                <a:cubicBezTo>
                  <a:pt x="5400638" y="1450988"/>
                  <a:pt x="5412755" y="1459389"/>
                  <a:pt x="5414480" y="1463885"/>
                </a:cubicBezTo>
                <a:cubicBezTo>
                  <a:pt x="5416422" y="1468943"/>
                  <a:pt x="5426302" y="1472058"/>
                  <a:pt x="5440406" y="1472058"/>
                </a:cubicBezTo>
                <a:cubicBezTo>
                  <a:pt x="5464248" y="1472058"/>
                  <a:pt x="5467641" y="1476808"/>
                  <a:pt x="5456520" y="1494616"/>
                </a:cubicBezTo>
                <a:cubicBezTo>
                  <a:pt x="5451116" y="1503270"/>
                  <a:pt x="5444483" y="1504791"/>
                  <a:pt x="5421694" y="1502601"/>
                </a:cubicBezTo>
                <a:cubicBezTo>
                  <a:pt x="5400821" y="1500595"/>
                  <a:pt x="5391089" y="1502352"/>
                  <a:pt x="5384047" y="1509393"/>
                </a:cubicBezTo>
                <a:cubicBezTo>
                  <a:pt x="5378510" y="1514930"/>
                  <a:pt x="5364960" y="1518891"/>
                  <a:pt x="5351552" y="1518891"/>
                </a:cubicBezTo>
                <a:cubicBezTo>
                  <a:pt x="5338903" y="1518891"/>
                  <a:pt x="5328554" y="1521294"/>
                  <a:pt x="5328554" y="1524231"/>
                </a:cubicBezTo>
                <a:cubicBezTo>
                  <a:pt x="5328554" y="1527168"/>
                  <a:pt x="5296986" y="1531456"/>
                  <a:pt x="5258403" y="1533759"/>
                </a:cubicBezTo>
                <a:cubicBezTo>
                  <a:pt x="5182775" y="1538272"/>
                  <a:pt x="5172280" y="1542859"/>
                  <a:pt x="5178734" y="1568574"/>
                </a:cubicBezTo>
                <a:cubicBezTo>
                  <a:pt x="5182955" y="1585392"/>
                  <a:pt x="5192455" y="1586761"/>
                  <a:pt x="5231844" y="1576226"/>
                </a:cubicBezTo>
                <a:cubicBezTo>
                  <a:pt x="5251502" y="1570968"/>
                  <a:pt x="5259929" y="1570859"/>
                  <a:pt x="5264869" y="1575799"/>
                </a:cubicBezTo>
                <a:cubicBezTo>
                  <a:pt x="5268902" y="1579832"/>
                  <a:pt x="5276369" y="1580609"/>
                  <a:pt x="5283928" y="1577781"/>
                </a:cubicBezTo>
                <a:cubicBezTo>
                  <a:pt x="5290764" y="1575224"/>
                  <a:pt x="5308211" y="1573440"/>
                  <a:pt x="5322700" y="1573818"/>
                </a:cubicBezTo>
                <a:lnTo>
                  <a:pt x="5349043" y="1574504"/>
                </a:lnTo>
                <a:lnTo>
                  <a:pt x="5350563" y="1602311"/>
                </a:lnTo>
                <a:cubicBezTo>
                  <a:pt x="5351962" y="1627896"/>
                  <a:pt x="5351003" y="1630117"/>
                  <a:pt x="5338562" y="1630117"/>
                </a:cubicBezTo>
                <a:cubicBezTo>
                  <a:pt x="5331126" y="1630117"/>
                  <a:pt x="5322419" y="1632740"/>
                  <a:pt x="5319214" y="1635945"/>
                </a:cubicBezTo>
                <a:cubicBezTo>
                  <a:pt x="5316009" y="1639150"/>
                  <a:pt x="5293002" y="1643495"/>
                  <a:pt x="5268088" y="1645601"/>
                </a:cubicBezTo>
                <a:cubicBezTo>
                  <a:pt x="5243174" y="1647707"/>
                  <a:pt x="5221405" y="1651671"/>
                  <a:pt x="5219713" y="1654409"/>
                </a:cubicBezTo>
                <a:cubicBezTo>
                  <a:pt x="5218021" y="1657147"/>
                  <a:pt x="5209297" y="1659388"/>
                  <a:pt x="5200327" y="1659388"/>
                </a:cubicBezTo>
                <a:cubicBezTo>
                  <a:pt x="5191357" y="1659388"/>
                  <a:pt x="5179250" y="1664656"/>
                  <a:pt x="5173422" y="1671096"/>
                </a:cubicBezTo>
                <a:cubicBezTo>
                  <a:pt x="5167105" y="1678076"/>
                  <a:pt x="5155392" y="1682804"/>
                  <a:pt x="5144415" y="1682804"/>
                </a:cubicBezTo>
                <a:cubicBezTo>
                  <a:pt x="5122599" y="1682804"/>
                  <a:pt x="5111955" y="1691826"/>
                  <a:pt x="5111955" y="1710318"/>
                </a:cubicBezTo>
                <a:cubicBezTo>
                  <a:pt x="5111955" y="1722691"/>
                  <a:pt x="5109415" y="1723782"/>
                  <a:pt x="5080612" y="1723782"/>
                </a:cubicBezTo>
                <a:cubicBezTo>
                  <a:pt x="5055457" y="1723782"/>
                  <a:pt x="5046212" y="1726616"/>
                  <a:pt x="5033780" y="1738137"/>
                </a:cubicBezTo>
                <a:cubicBezTo>
                  <a:pt x="5025261" y="1746033"/>
                  <a:pt x="5018290" y="1755253"/>
                  <a:pt x="5018290" y="1758626"/>
                </a:cubicBezTo>
                <a:cubicBezTo>
                  <a:pt x="5018290" y="1762000"/>
                  <a:pt x="5014516" y="1764760"/>
                  <a:pt x="5009904" y="1764760"/>
                </a:cubicBezTo>
                <a:cubicBezTo>
                  <a:pt x="5000103" y="1764760"/>
                  <a:pt x="4993120" y="1782649"/>
                  <a:pt x="4997979" y="1795309"/>
                </a:cubicBezTo>
                <a:cubicBezTo>
                  <a:pt x="4999833" y="1800140"/>
                  <a:pt x="5008454" y="1807350"/>
                  <a:pt x="5017137" y="1811333"/>
                </a:cubicBezTo>
                <a:cubicBezTo>
                  <a:pt x="5062851" y="1832297"/>
                  <a:pt x="5062268" y="1831741"/>
                  <a:pt x="5060654" y="1852876"/>
                </a:cubicBezTo>
                <a:cubicBezTo>
                  <a:pt x="5058829" y="1876788"/>
                  <a:pt x="5061835" y="1881497"/>
                  <a:pt x="5087554" y="1895012"/>
                </a:cubicBezTo>
                <a:cubicBezTo>
                  <a:pt x="5100668" y="1901903"/>
                  <a:pt x="5120308" y="1905257"/>
                  <a:pt x="5147553" y="1905257"/>
                </a:cubicBezTo>
                <a:cubicBezTo>
                  <a:pt x="5179654" y="1905257"/>
                  <a:pt x="5188057" y="1907078"/>
                  <a:pt x="5188057" y="1914038"/>
                </a:cubicBezTo>
                <a:cubicBezTo>
                  <a:pt x="5188057" y="1918867"/>
                  <a:pt x="5182944" y="1922819"/>
                  <a:pt x="5176694" y="1922819"/>
                </a:cubicBezTo>
                <a:cubicBezTo>
                  <a:pt x="5170445" y="1922819"/>
                  <a:pt x="5163953" y="1925050"/>
                  <a:pt x="5162268" y="1927776"/>
                </a:cubicBezTo>
                <a:cubicBezTo>
                  <a:pt x="5160583" y="1930503"/>
                  <a:pt x="5146597" y="1930660"/>
                  <a:pt x="5131189" y="1928125"/>
                </a:cubicBezTo>
                <a:cubicBezTo>
                  <a:pt x="5091037" y="1921520"/>
                  <a:pt x="5037160" y="1921820"/>
                  <a:pt x="5032925" y="1928673"/>
                </a:cubicBezTo>
                <a:cubicBezTo>
                  <a:pt x="5030935" y="1931892"/>
                  <a:pt x="5019248" y="1934527"/>
                  <a:pt x="5006954" y="1934527"/>
                </a:cubicBezTo>
                <a:cubicBezTo>
                  <a:pt x="4994166" y="1934527"/>
                  <a:pt x="4981462" y="1938307"/>
                  <a:pt x="4977269" y="1943360"/>
                </a:cubicBezTo>
                <a:cubicBezTo>
                  <a:pt x="4973236" y="1948219"/>
                  <a:pt x="4959684" y="1953833"/>
                  <a:pt x="4947152" y="1955837"/>
                </a:cubicBezTo>
                <a:cubicBezTo>
                  <a:pt x="4934620" y="1957841"/>
                  <a:pt x="4922952" y="1961769"/>
                  <a:pt x="4921223" y="1964566"/>
                </a:cubicBezTo>
                <a:cubicBezTo>
                  <a:pt x="4919495" y="1967363"/>
                  <a:pt x="4906475" y="1969651"/>
                  <a:pt x="4892289" y="1969651"/>
                </a:cubicBezTo>
                <a:cubicBezTo>
                  <a:pt x="4873202" y="1969651"/>
                  <a:pt x="4864993" y="1972461"/>
                  <a:pt x="4860711" y="1980462"/>
                </a:cubicBezTo>
                <a:cubicBezTo>
                  <a:pt x="4852334" y="1996116"/>
                  <a:pt x="4863792" y="2004775"/>
                  <a:pt x="4892884" y="2004775"/>
                </a:cubicBezTo>
                <a:cubicBezTo>
                  <a:pt x="4906336" y="2004775"/>
                  <a:pt x="4926441" y="2008577"/>
                  <a:pt x="4937563" y="2013224"/>
                </a:cubicBezTo>
                <a:cubicBezTo>
                  <a:pt x="4948685" y="2017871"/>
                  <a:pt x="4972057" y="2023545"/>
                  <a:pt x="4989501" y="2025833"/>
                </a:cubicBezTo>
                <a:cubicBezTo>
                  <a:pt x="5007384" y="2028178"/>
                  <a:pt x="5025047" y="2034298"/>
                  <a:pt x="5029998" y="2039864"/>
                </a:cubicBezTo>
                <a:cubicBezTo>
                  <a:pt x="5034828" y="2045293"/>
                  <a:pt x="5046024" y="2051524"/>
                  <a:pt x="5054878" y="2053710"/>
                </a:cubicBezTo>
                <a:cubicBezTo>
                  <a:pt x="5065430" y="2056315"/>
                  <a:pt x="5070976" y="2061535"/>
                  <a:pt x="5070976" y="2068860"/>
                </a:cubicBezTo>
                <a:cubicBezTo>
                  <a:pt x="5070976" y="2078082"/>
                  <a:pt x="5065093" y="2080759"/>
                  <a:pt x="5037316" y="2084175"/>
                </a:cubicBezTo>
                <a:cubicBezTo>
                  <a:pt x="5018802" y="2086452"/>
                  <a:pt x="5002250" y="2090484"/>
                  <a:pt x="5000533" y="2093135"/>
                </a:cubicBezTo>
                <a:cubicBezTo>
                  <a:pt x="4998815" y="2095785"/>
                  <a:pt x="4975765" y="2099759"/>
                  <a:pt x="4949310" y="2101965"/>
                </a:cubicBezTo>
                <a:cubicBezTo>
                  <a:pt x="4922855" y="2104172"/>
                  <a:pt x="4901209" y="2108233"/>
                  <a:pt x="4901209" y="2110989"/>
                </a:cubicBezTo>
                <a:cubicBezTo>
                  <a:pt x="4901209" y="2113746"/>
                  <a:pt x="4898061" y="2116002"/>
                  <a:pt x="4894212" y="2116002"/>
                </a:cubicBezTo>
                <a:cubicBezTo>
                  <a:pt x="4890364" y="2116002"/>
                  <a:pt x="4880485" y="2122431"/>
                  <a:pt x="4872260" y="2130289"/>
                </a:cubicBezTo>
                <a:cubicBezTo>
                  <a:pt x="4859160" y="2142804"/>
                  <a:pt x="4849838" y="2145088"/>
                  <a:pt x="4797121" y="2148701"/>
                </a:cubicBezTo>
                <a:cubicBezTo>
                  <a:pt x="4764021" y="2150969"/>
                  <a:pt x="4735546" y="2155076"/>
                  <a:pt x="4733845" y="2157829"/>
                </a:cubicBezTo>
                <a:cubicBezTo>
                  <a:pt x="4732144" y="2160582"/>
                  <a:pt x="4714066" y="2162834"/>
                  <a:pt x="4693672" y="2162834"/>
                </a:cubicBezTo>
                <a:cubicBezTo>
                  <a:pt x="4664890" y="2162834"/>
                  <a:pt x="4655779" y="2160711"/>
                  <a:pt x="4652953" y="2153349"/>
                </a:cubicBezTo>
                <a:cubicBezTo>
                  <a:pt x="4649794" y="2145116"/>
                  <a:pt x="4639616" y="2144187"/>
                  <a:pt x="4575839" y="2146310"/>
                </a:cubicBezTo>
                <a:cubicBezTo>
                  <a:pt x="4520758" y="2148144"/>
                  <a:pt x="4501080" y="2150835"/>
                  <a:pt x="4497233" y="2157059"/>
                </a:cubicBezTo>
                <a:cubicBezTo>
                  <a:pt x="4493385" y="2163284"/>
                  <a:pt x="4480057" y="2165104"/>
                  <a:pt x="4443961" y="2164335"/>
                </a:cubicBezTo>
                <a:cubicBezTo>
                  <a:pt x="4417484" y="2163770"/>
                  <a:pt x="4394282" y="2160922"/>
                  <a:pt x="4392401" y="2158006"/>
                </a:cubicBezTo>
                <a:cubicBezTo>
                  <a:pt x="4390521" y="2155090"/>
                  <a:pt x="4383055" y="2150854"/>
                  <a:pt x="4375810" y="2148593"/>
                </a:cubicBezTo>
                <a:cubicBezTo>
                  <a:pt x="4368566" y="2146333"/>
                  <a:pt x="4362639" y="2142026"/>
                  <a:pt x="4362639" y="2139023"/>
                </a:cubicBezTo>
                <a:cubicBezTo>
                  <a:pt x="4362639" y="2136021"/>
                  <a:pt x="4356053" y="2133564"/>
                  <a:pt x="4348004" y="2133564"/>
                </a:cubicBezTo>
                <a:cubicBezTo>
                  <a:pt x="4339954" y="2133564"/>
                  <a:pt x="4333369" y="2135937"/>
                  <a:pt x="4333369" y="2138838"/>
                </a:cubicBezTo>
                <a:cubicBezTo>
                  <a:pt x="4333369" y="2141740"/>
                  <a:pt x="4287171" y="2145032"/>
                  <a:pt x="4230707" y="2146156"/>
                </a:cubicBezTo>
                <a:cubicBezTo>
                  <a:pt x="4152222" y="2147718"/>
                  <a:pt x="4126887" y="2150072"/>
                  <a:pt x="4123131" y="2156154"/>
                </a:cubicBezTo>
                <a:cubicBezTo>
                  <a:pt x="4120429" y="2160529"/>
                  <a:pt x="4105379" y="2165484"/>
                  <a:pt x="4089687" y="2167164"/>
                </a:cubicBezTo>
                <a:cubicBezTo>
                  <a:pt x="4073995" y="2168844"/>
                  <a:pt x="4058522" y="2172211"/>
                  <a:pt x="4055302" y="2174646"/>
                </a:cubicBezTo>
                <a:cubicBezTo>
                  <a:pt x="4043637" y="2183466"/>
                  <a:pt x="3995118" y="2188466"/>
                  <a:pt x="3914805" y="2189125"/>
                </a:cubicBezTo>
                <a:cubicBezTo>
                  <a:pt x="3821464" y="2189890"/>
                  <a:pt x="3736258" y="2197313"/>
                  <a:pt x="3736258" y="2204680"/>
                </a:cubicBezTo>
                <a:cubicBezTo>
                  <a:pt x="3736258" y="2207422"/>
                  <a:pt x="3730963" y="2209666"/>
                  <a:pt x="3724492" y="2209666"/>
                </a:cubicBezTo>
                <a:cubicBezTo>
                  <a:pt x="3718021" y="2209666"/>
                  <a:pt x="3708216" y="2214935"/>
                  <a:pt x="3702702" y="2221374"/>
                </a:cubicBezTo>
                <a:cubicBezTo>
                  <a:pt x="3695961" y="2229247"/>
                  <a:pt x="3685433" y="2233082"/>
                  <a:pt x="3670562" y="2233082"/>
                </a:cubicBezTo>
                <a:cubicBezTo>
                  <a:pt x="3658399" y="2233082"/>
                  <a:pt x="3648447" y="2235555"/>
                  <a:pt x="3648447" y="2238578"/>
                </a:cubicBezTo>
                <a:cubicBezTo>
                  <a:pt x="3648447" y="2241600"/>
                  <a:pt x="3636678" y="2245838"/>
                  <a:pt x="3622293" y="2247995"/>
                </a:cubicBezTo>
                <a:cubicBezTo>
                  <a:pt x="3591932" y="2252548"/>
                  <a:pt x="3584751" y="2259368"/>
                  <a:pt x="3580094" y="2288069"/>
                </a:cubicBezTo>
                <a:cubicBezTo>
                  <a:pt x="3577322" y="2305150"/>
                  <a:pt x="3578713" y="2309610"/>
                  <a:pt x="3587694" y="2312435"/>
                </a:cubicBezTo>
                <a:cubicBezTo>
                  <a:pt x="3593741" y="2314337"/>
                  <a:pt x="3603262" y="2318335"/>
                  <a:pt x="3608853" y="2321320"/>
                </a:cubicBezTo>
                <a:cubicBezTo>
                  <a:pt x="3626744" y="2330871"/>
                  <a:pt x="3675985" y="2327998"/>
                  <a:pt x="3680144" y="2317160"/>
                </a:cubicBezTo>
                <a:cubicBezTo>
                  <a:pt x="3683176" y="2309257"/>
                  <a:pt x="3689604" y="2308169"/>
                  <a:pt x="3716728" y="2310969"/>
                </a:cubicBezTo>
                <a:cubicBezTo>
                  <a:pt x="3748060" y="2314202"/>
                  <a:pt x="3765942" y="2322430"/>
                  <a:pt x="3758284" y="2330088"/>
                </a:cubicBezTo>
                <a:cubicBezTo>
                  <a:pt x="3751344" y="2337028"/>
                  <a:pt x="3709328" y="2344032"/>
                  <a:pt x="3673815" y="2344169"/>
                </a:cubicBezTo>
                <a:cubicBezTo>
                  <a:pt x="3653960" y="2344246"/>
                  <a:pt x="3636837" y="2346835"/>
                  <a:pt x="3635764" y="2349923"/>
                </a:cubicBezTo>
                <a:cubicBezTo>
                  <a:pt x="3634690" y="2353011"/>
                  <a:pt x="3600883" y="2356612"/>
                  <a:pt x="3560637" y="2357926"/>
                </a:cubicBezTo>
                <a:cubicBezTo>
                  <a:pt x="3515681" y="2359393"/>
                  <a:pt x="3480868" y="2363410"/>
                  <a:pt x="3470364" y="2368341"/>
                </a:cubicBezTo>
                <a:cubicBezTo>
                  <a:pt x="3457015" y="2374609"/>
                  <a:pt x="3452737" y="2374779"/>
                  <a:pt x="3450851" y="2369120"/>
                </a:cubicBezTo>
                <a:cubicBezTo>
                  <a:pt x="3447964" y="2360459"/>
                  <a:pt x="3422360" y="2359398"/>
                  <a:pt x="3417213" y="2367725"/>
                </a:cubicBezTo>
                <a:cubicBezTo>
                  <a:pt x="3415223" y="2370945"/>
                  <a:pt x="3408389" y="2373579"/>
                  <a:pt x="3402027" y="2373579"/>
                </a:cubicBezTo>
                <a:cubicBezTo>
                  <a:pt x="3395664" y="2373579"/>
                  <a:pt x="3384624" y="2377351"/>
                  <a:pt x="3377492" y="2381960"/>
                </a:cubicBezTo>
                <a:cubicBezTo>
                  <a:pt x="3364183" y="2390564"/>
                  <a:pt x="3326539" y="2390732"/>
                  <a:pt x="3306675" y="2382276"/>
                </a:cubicBezTo>
                <a:cubicBezTo>
                  <a:pt x="3300210" y="2379524"/>
                  <a:pt x="3291218" y="2380356"/>
                  <a:pt x="3284921" y="2384288"/>
                </a:cubicBezTo>
                <a:cubicBezTo>
                  <a:pt x="3279017" y="2387975"/>
                  <a:pt x="3259535" y="2392714"/>
                  <a:pt x="3241626" y="2394819"/>
                </a:cubicBezTo>
                <a:cubicBezTo>
                  <a:pt x="3223718" y="2396924"/>
                  <a:pt x="3207667" y="2400908"/>
                  <a:pt x="3205958" y="2403674"/>
                </a:cubicBezTo>
                <a:cubicBezTo>
                  <a:pt x="3204249" y="2406440"/>
                  <a:pt x="3187501" y="2408703"/>
                  <a:pt x="3168740" y="2408703"/>
                </a:cubicBezTo>
                <a:cubicBezTo>
                  <a:pt x="3149869" y="2408703"/>
                  <a:pt x="3127140" y="2412610"/>
                  <a:pt x="3117863" y="2417448"/>
                </a:cubicBezTo>
                <a:cubicBezTo>
                  <a:pt x="3108641" y="2422258"/>
                  <a:pt x="3089109" y="2426209"/>
                  <a:pt x="3074460" y="2426229"/>
                </a:cubicBezTo>
                <a:cubicBezTo>
                  <a:pt x="3059810" y="2426247"/>
                  <a:pt x="3045321" y="2428744"/>
                  <a:pt x="3042263" y="2431774"/>
                </a:cubicBezTo>
                <a:cubicBezTo>
                  <a:pt x="3039204" y="2434804"/>
                  <a:pt x="2998520" y="2438871"/>
                  <a:pt x="2951855" y="2440811"/>
                </a:cubicBezTo>
                <a:cubicBezTo>
                  <a:pt x="2905189" y="2442751"/>
                  <a:pt x="2864489" y="2446858"/>
                  <a:pt x="2861410" y="2449937"/>
                </a:cubicBezTo>
                <a:cubicBezTo>
                  <a:pt x="2858331" y="2453016"/>
                  <a:pt x="2846750" y="2455535"/>
                  <a:pt x="2835675" y="2455535"/>
                </a:cubicBezTo>
                <a:cubicBezTo>
                  <a:pt x="2823836" y="2455535"/>
                  <a:pt x="2812670" y="2459459"/>
                  <a:pt x="2808576" y="2465057"/>
                </a:cubicBezTo>
                <a:cubicBezTo>
                  <a:pt x="2802989" y="2472698"/>
                  <a:pt x="2799178" y="2473276"/>
                  <a:pt x="2789290" y="2467984"/>
                </a:cubicBezTo>
                <a:cubicBezTo>
                  <a:pt x="2774922" y="2460295"/>
                  <a:pt x="2734229" y="2459182"/>
                  <a:pt x="2726145" y="2466256"/>
                </a:cubicBezTo>
                <a:cubicBezTo>
                  <a:pt x="2716726" y="2474500"/>
                  <a:pt x="2673649" y="2484805"/>
                  <a:pt x="2648611" y="2484805"/>
                </a:cubicBezTo>
                <a:cubicBezTo>
                  <a:pt x="2635531" y="2484805"/>
                  <a:pt x="2621268" y="2488366"/>
                  <a:pt x="2616916" y="2492718"/>
                </a:cubicBezTo>
                <a:cubicBezTo>
                  <a:pt x="2612376" y="2497258"/>
                  <a:pt x="2587867" y="2502470"/>
                  <a:pt x="2559421" y="2504944"/>
                </a:cubicBezTo>
                <a:cubicBezTo>
                  <a:pt x="2532151" y="2507316"/>
                  <a:pt x="2507108" y="2511515"/>
                  <a:pt x="2503770" y="2514274"/>
                </a:cubicBezTo>
                <a:cubicBezTo>
                  <a:pt x="2500432" y="2517033"/>
                  <a:pt x="2460169" y="2521148"/>
                  <a:pt x="2414296" y="2523419"/>
                </a:cubicBezTo>
                <a:cubicBezTo>
                  <a:pt x="2368424" y="2525689"/>
                  <a:pt x="2329509" y="2529785"/>
                  <a:pt x="2327819" y="2532519"/>
                </a:cubicBezTo>
                <a:cubicBezTo>
                  <a:pt x="2326129" y="2535254"/>
                  <a:pt x="2311556" y="2537491"/>
                  <a:pt x="2295436" y="2537491"/>
                </a:cubicBezTo>
                <a:cubicBezTo>
                  <a:pt x="2279316" y="2537491"/>
                  <a:pt x="2260905" y="2540286"/>
                  <a:pt x="2254522" y="2543702"/>
                </a:cubicBezTo>
                <a:cubicBezTo>
                  <a:pt x="2248140" y="2547118"/>
                  <a:pt x="2221311" y="2551086"/>
                  <a:pt x="2194903" y="2552521"/>
                </a:cubicBezTo>
                <a:cubicBezTo>
                  <a:pt x="2168495" y="2553956"/>
                  <a:pt x="2141051" y="2558144"/>
                  <a:pt x="2133917" y="2561828"/>
                </a:cubicBezTo>
                <a:cubicBezTo>
                  <a:pt x="2123906" y="2566997"/>
                  <a:pt x="2118849" y="2566787"/>
                  <a:pt x="2111765" y="2560908"/>
                </a:cubicBezTo>
                <a:cubicBezTo>
                  <a:pt x="2104220" y="2554646"/>
                  <a:pt x="2099992" y="2554676"/>
                  <a:pt x="2088031" y="2561078"/>
                </a:cubicBezTo>
                <a:cubicBezTo>
                  <a:pt x="2076849" y="2567062"/>
                  <a:pt x="2071876" y="2567267"/>
                  <a:pt x="2066570" y="2561960"/>
                </a:cubicBezTo>
                <a:cubicBezTo>
                  <a:pt x="2058454" y="2553844"/>
                  <a:pt x="2031648" y="2552783"/>
                  <a:pt x="2023661" y="2560261"/>
                </a:cubicBezTo>
                <a:cubicBezTo>
                  <a:pt x="2020603" y="2563126"/>
                  <a:pt x="1924582" y="2566780"/>
                  <a:pt x="1810282" y="2568383"/>
                </a:cubicBezTo>
                <a:cubicBezTo>
                  <a:pt x="1630575" y="2570902"/>
                  <a:pt x="1599890" y="2572631"/>
                  <a:pt x="1583439" y="2581166"/>
                </a:cubicBezTo>
                <a:cubicBezTo>
                  <a:pt x="1565952" y="2590237"/>
                  <a:pt x="1562908" y="2590285"/>
                  <a:pt x="1545817" y="2581759"/>
                </a:cubicBezTo>
                <a:cubicBezTo>
                  <a:pt x="1530053" y="2573895"/>
                  <a:pt x="1502199" y="2572598"/>
                  <a:pt x="1362879" y="2573243"/>
                </a:cubicBezTo>
                <a:cubicBezTo>
                  <a:pt x="1272490" y="2573662"/>
                  <a:pt x="1197219" y="2576035"/>
                  <a:pt x="1195609" y="2578515"/>
                </a:cubicBezTo>
                <a:cubicBezTo>
                  <a:pt x="1191869" y="2584279"/>
                  <a:pt x="1063222" y="2589050"/>
                  <a:pt x="990917" y="2586107"/>
                </a:cubicBezTo>
                <a:close/>
                <a:moveTo>
                  <a:pt x="4161420" y="2083856"/>
                </a:moveTo>
                <a:cubicBezTo>
                  <a:pt x="4179853" y="2079055"/>
                  <a:pt x="4200397" y="2070046"/>
                  <a:pt x="4207075" y="2063836"/>
                </a:cubicBezTo>
                <a:cubicBezTo>
                  <a:pt x="4216643" y="2054937"/>
                  <a:pt x="4226926" y="2052734"/>
                  <a:pt x="4255608" y="2053442"/>
                </a:cubicBezTo>
                <a:cubicBezTo>
                  <a:pt x="4294030" y="2054389"/>
                  <a:pt x="4305622" y="2048709"/>
                  <a:pt x="4307133" y="2028193"/>
                </a:cubicBezTo>
                <a:cubicBezTo>
                  <a:pt x="4308462" y="2010157"/>
                  <a:pt x="4295618" y="2003195"/>
                  <a:pt x="4267651" y="2006792"/>
                </a:cubicBezTo>
                <a:cubicBezTo>
                  <a:pt x="4199830" y="2015514"/>
                  <a:pt x="4154124" y="2025125"/>
                  <a:pt x="4147112" y="2032136"/>
                </a:cubicBezTo>
                <a:cubicBezTo>
                  <a:pt x="4142842" y="2036406"/>
                  <a:pt x="4134928" y="2039958"/>
                  <a:pt x="4129523" y="2040029"/>
                </a:cubicBezTo>
                <a:cubicBezTo>
                  <a:pt x="4124118" y="2040101"/>
                  <a:pt x="4113358" y="2045032"/>
                  <a:pt x="4105611" y="2050988"/>
                </a:cubicBezTo>
                <a:cubicBezTo>
                  <a:pt x="4085699" y="2066297"/>
                  <a:pt x="4093635" y="2081789"/>
                  <a:pt x="4126729" y="2092214"/>
                </a:cubicBezTo>
                <a:cubicBezTo>
                  <a:pt x="4127376" y="2092419"/>
                  <a:pt x="4142988" y="2088657"/>
                  <a:pt x="4161420" y="2083856"/>
                </a:cubicBezTo>
                <a:close/>
                <a:moveTo>
                  <a:pt x="5554184" y="833564"/>
                </a:moveTo>
                <a:cubicBezTo>
                  <a:pt x="5556312" y="830122"/>
                  <a:pt x="5567663" y="827994"/>
                  <a:pt x="5579409" y="828836"/>
                </a:cubicBezTo>
                <a:cubicBezTo>
                  <a:pt x="5607412" y="830842"/>
                  <a:pt x="5623478" y="821271"/>
                  <a:pt x="5624509" y="801966"/>
                </a:cubicBezTo>
                <a:cubicBezTo>
                  <a:pt x="5625269" y="787745"/>
                  <a:pt x="5623752" y="786634"/>
                  <a:pt x="5606712" y="788930"/>
                </a:cubicBezTo>
                <a:cubicBezTo>
                  <a:pt x="5596467" y="790311"/>
                  <a:pt x="5580503" y="796399"/>
                  <a:pt x="5571236" y="802460"/>
                </a:cubicBezTo>
                <a:cubicBezTo>
                  <a:pt x="5561969" y="808521"/>
                  <a:pt x="5556416" y="810187"/>
                  <a:pt x="5558896" y="806162"/>
                </a:cubicBezTo>
                <a:cubicBezTo>
                  <a:pt x="5566000" y="794635"/>
                  <a:pt x="5542620" y="797206"/>
                  <a:pt x="5527263" y="809641"/>
                </a:cubicBezTo>
                <a:cubicBezTo>
                  <a:pt x="5518733" y="816548"/>
                  <a:pt x="5515270" y="823929"/>
                  <a:pt x="5517650" y="830130"/>
                </a:cubicBezTo>
                <a:cubicBezTo>
                  <a:pt x="5521789" y="840917"/>
                  <a:pt x="5548111" y="843391"/>
                  <a:pt x="5554184" y="833564"/>
                </a:cubicBezTo>
                <a:close/>
                <a:moveTo>
                  <a:pt x="5458806" y="484704"/>
                </a:moveTo>
                <a:cubicBezTo>
                  <a:pt x="5454781" y="483080"/>
                  <a:pt x="5451488" y="479181"/>
                  <a:pt x="5451488" y="476040"/>
                </a:cubicBezTo>
                <a:cubicBezTo>
                  <a:pt x="5451488" y="472898"/>
                  <a:pt x="5454781" y="472187"/>
                  <a:pt x="5458806" y="474460"/>
                </a:cubicBezTo>
                <a:cubicBezTo>
                  <a:pt x="5464660" y="477765"/>
                  <a:pt x="5464660" y="477014"/>
                  <a:pt x="5458806" y="470707"/>
                </a:cubicBezTo>
                <a:cubicBezTo>
                  <a:pt x="5448845" y="459975"/>
                  <a:pt x="5449589" y="453096"/>
                  <a:pt x="5460269" y="457194"/>
                </a:cubicBezTo>
                <a:cubicBezTo>
                  <a:pt x="5465099" y="459047"/>
                  <a:pt x="5469236" y="466209"/>
                  <a:pt x="5469462" y="473109"/>
                </a:cubicBezTo>
                <a:cubicBezTo>
                  <a:pt x="5469861" y="485272"/>
                  <a:pt x="5470017" y="485298"/>
                  <a:pt x="5474592" y="473946"/>
                </a:cubicBezTo>
                <a:cubicBezTo>
                  <a:pt x="5483436" y="452006"/>
                  <a:pt x="5459546" y="438709"/>
                  <a:pt x="5442289" y="455966"/>
                </a:cubicBezTo>
                <a:cubicBezTo>
                  <a:pt x="5426372" y="471883"/>
                  <a:pt x="5433864" y="487657"/>
                  <a:pt x="5457342" y="487657"/>
                </a:cubicBezTo>
                <a:cubicBezTo>
                  <a:pt x="5463213" y="487657"/>
                  <a:pt x="5463698" y="486678"/>
                  <a:pt x="5458806" y="484704"/>
                </a:cubicBezTo>
                <a:close/>
                <a:moveTo>
                  <a:pt x="5717368" y="385509"/>
                </a:moveTo>
                <a:cubicBezTo>
                  <a:pt x="5727908" y="381465"/>
                  <a:pt x="5729678" y="368223"/>
                  <a:pt x="5720441" y="362514"/>
                </a:cubicBezTo>
                <a:cubicBezTo>
                  <a:pt x="5710825" y="356571"/>
                  <a:pt x="5685649" y="364919"/>
                  <a:pt x="5685649" y="374051"/>
                </a:cubicBezTo>
                <a:cubicBezTo>
                  <a:pt x="5685649" y="386028"/>
                  <a:pt x="5701292" y="391678"/>
                  <a:pt x="5717368" y="385509"/>
                </a:cubicBezTo>
                <a:close/>
                <a:moveTo>
                  <a:pt x="5697357" y="374428"/>
                </a:moveTo>
                <a:cubicBezTo>
                  <a:pt x="5697357" y="369598"/>
                  <a:pt x="5701309" y="365647"/>
                  <a:pt x="5706138" y="365647"/>
                </a:cubicBezTo>
                <a:cubicBezTo>
                  <a:pt x="5710968" y="365647"/>
                  <a:pt x="5714919" y="369598"/>
                  <a:pt x="5714919" y="374428"/>
                </a:cubicBezTo>
                <a:cubicBezTo>
                  <a:pt x="5714919" y="379257"/>
                  <a:pt x="5710968" y="383209"/>
                  <a:pt x="5706138" y="383209"/>
                </a:cubicBezTo>
                <a:cubicBezTo>
                  <a:pt x="5701309" y="383209"/>
                  <a:pt x="5697357" y="379257"/>
                  <a:pt x="5697357" y="374428"/>
                </a:cubicBezTo>
                <a:close/>
                <a:moveTo>
                  <a:pt x="5843708" y="1940775"/>
                </a:moveTo>
                <a:cubicBezTo>
                  <a:pt x="5843708" y="1927811"/>
                  <a:pt x="5852029" y="1924984"/>
                  <a:pt x="5894931" y="1923378"/>
                </a:cubicBezTo>
                <a:cubicBezTo>
                  <a:pt x="5917393" y="1922537"/>
                  <a:pt x="5925665" y="1924354"/>
                  <a:pt x="5925665" y="1930128"/>
                </a:cubicBezTo>
                <a:cubicBezTo>
                  <a:pt x="5925665" y="1940241"/>
                  <a:pt x="5893067" y="1952089"/>
                  <a:pt x="5865246" y="1952089"/>
                </a:cubicBezTo>
                <a:cubicBezTo>
                  <a:pt x="5847861" y="1952089"/>
                  <a:pt x="5843708" y="1949907"/>
                  <a:pt x="5843708" y="1940775"/>
                </a:cubicBezTo>
                <a:close/>
                <a:moveTo>
                  <a:pt x="6165680" y="1922819"/>
                </a:moveTo>
                <a:cubicBezTo>
                  <a:pt x="6165680" y="1916314"/>
                  <a:pt x="6169583" y="1911110"/>
                  <a:pt x="6174461" y="1911110"/>
                </a:cubicBezTo>
                <a:cubicBezTo>
                  <a:pt x="6179339" y="1911110"/>
                  <a:pt x="6183242" y="1916314"/>
                  <a:pt x="6183242" y="1922819"/>
                </a:cubicBezTo>
                <a:cubicBezTo>
                  <a:pt x="6183242" y="1929323"/>
                  <a:pt x="6179339" y="1934527"/>
                  <a:pt x="6174461" y="1934527"/>
                </a:cubicBezTo>
                <a:cubicBezTo>
                  <a:pt x="6169583" y="1934527"/>
                  <a:pt x="6165680" y="1929323"/>
                  <a:pt x="6165680" y="1922819"/>
                </a:cubicBezTo>
                <a:close/>
                <a:moveTo>
                  <a:pt x="5937373" y="1922819"/>
                </a:moveTo>
                <a:cubicBezTo>
                  <a:pt x="5937373" y="1919599"/>
                  <a:pt x="5940007" y="1916964"/>
                  <a:pt x="5943227" y="1916964"/>
                </a:cubicBezTo>
                <a:cubicBezTo>
                  <a:pt x="5946447" y="1916964"/>
                  <a:pt x="5949081" y="1919599"/>
                  <a:pt x="5949081" y="1922819"/>
                </a:cubicBezTo>
                <a:cubicBezTo>
                  <a:pt x="5949081" y="1926038"/>
                  <a:pt x="5946447" y="1928673"/>
                  <a:pt x="5943227" y="1928673"/>
                </a:cubicBezTo>
                <a:cubicBezTo>
                  <a:pt x="5940007" y="1928673"/>
                  <a:pt x="5937373" y="1926038"/>
                  <a:pt x="5937373" y="1922819"/>
                </a:cubicBezTo>
                <a:close/>
                <a:moveTo>
                  <a:pt x="5244849" y="1913264"/>
                </a:moveTo>
                <a:cubicBezTo>
                  <a:pt x="5235650" y="1904066"/>
                  <a:pt x="5241496" y="1893548"/>
                  <a:pt x="5255808" y="1893548"/>
                </a:cubicBezTo>
                <a:cubicBezTo>
                  <a:pt x="5266966" y="1893548"/>
                  <a:pt x="5270364" y="1896187"/>
                  <a:pt x="5268912" y="1903726"/>
                </a:cubicBezTo>
                <a:cubicBezTo>
                  <a:pt x="5266860" y="1914382"/>
                  <a:pt x="5251897" y="1920313"/>
                  <a:pt x="5244849" y="1913264"/>
                </a:cubicBezTo>
                <a:close/>
                <a:moveTo>
                  <a:pt x="5600001" y="1879876"/>
                </a:moveTo>
                <a:cubicBezTo>
                  <a:pt x="5602323" y="1870625"/>
                  <a:pt x="5601489" y="1864278"/>
                  <a:pt x="5597951" y="1864278"/>
                </a:cubicBezTo>
                <a:cubicBezTo>
                  <a:pt x="5594670" y="1864278"/>
                  <a:pt x="5591985" y="1859010"/>
                  <a:pt x="5591985" y="1852570"/>
                </a:cubicBezTo>
                <a:cubicBezTo>
                  <a:pt x="5591985" y="1846131"/>
                  <a:pt x="5589351" y="1840862"/>
                  <a:pt x="5586131" y="1840862"/>
                </a:cubicBezTo>
                <a:cubicBezTo>
                  <a:pt x="5582911" y="1840862"/>
                  <a:pt x="5580277" y="1837569"/>
                  <a:pt x="5580278" y="1833545"/>
                </a:cubicBezTo>
                <a:cubicBezTo>
                  <a:pt x="5580278" y="1828459"/>
                  <a:pt x="5591423" y="1826264"/>
                  <a:pt x="5616809" y="1826348"/>
                </a:cubicBezTo>
                <a:cubicBezTo>
                  <a:pt x="5657479" y="1826483"/>
                  <a:pt x="5666478" y="1835762"/>
                  <a:pt x="5644888" y="1855301"/>
                </a:cubicBezTo>
                <a:cubicBezTo>
                  <a:pt x="5638329" y="1861237"/>
                  <a:pt x="5632963" y="1870953"/>
                  <a:pt x="5632963" y="1876894"/>
                </a:cubicBezTo>
                <a:cubicBezTo>
                  <a:pt x="5632963" y="1882834"/>
                  <a:pt x="5629227" y="1887694"/>
                  <a:pt x="5624661" y="1887694"/>
                </a:cubicBezTo>
                <a:cubicBezTo>
                  <a:pt x="5620095" y="1887694"/>
                  <a:pt x="5611798" y="1889445"/>
                  <a:pt x="5606223" y="1891584"/>
                </a:cubicBezTo>
                <a:cubicBezTo>
                  <a:pt x="5597672" y="1894865"/>
                  <a:pt x="5596699" y="1893034"/>
                  <a:pt x="5600001" y="1879876"/>
                </a:cubicBezTo>
                <a:close/>
                <a:moveTo>
                  <a:pt x="5501557" y="1870632"/>
                </a:moveTo>
                <a:cubicBezTo>
                  <a:pt x="5499672" y="1867583"/>
                  <a:pt x="5500625" y="1863545"/>
                  <a:pt x="5503675" y="1861660"/>
                </a:cubicBezTo>
                <a:cubicBezTo>
                  <a:pt x="5506725" y="1859775"/>
                  <a:pt x="5510762" y="1860728"/>
                  <a:pt x="5512646" y="1863778"/>
                </a:cubicBezTo>
                <a:cubicBezTo>
                  <a:pt x="5514532" y="1866828"/>
                  <a:pt x="5513578" y="1870865"/>
                  <a:pt x="5510529" y="1872750"/>
                </a:cubicBezTo>
                <a:cubicBezTo>
                  <a:pt x="5507479" y="1874635"/>
                  <a:pt x="5503441" y="1873682"/>
                  <a:pt x="5501557" y="1870632"/>
                </a:cubicBezTo>
                <a:close/>
                <a:moveTo>
                  <a:pt x="5690040" y="1861983"/>
                </a:moveTo>
                <a:cubicBezTo>
                  <a:pt x="5674961" y="1850537"/>
                  <a:pt x="5677559" y="1840934"/>
                  <a:pt x="5695894" y="1840345"/>
                </a:cubicBezTo>
                <a:cubicBezTo>
                  <a:pt x="5750600" y="1838587"/>
                  <a:pt x="5791913" y="1839801"/>
                  <a:pt x="5795381" y="1843269"/>
                </a:cubicBezTo>
                <a:cubicBezTo>
                  <a:pt x="5797585" y="1845474"/>
                  <a:pt x="5796579" y="1851761"/>
                  <a:pt x="5793144" y="1857242"/>
                </a:cubicBezTo>
                <a:cubicBezTo>
                  <a:pt x="5786085" y="1868504"/>
                  <a:pt x="5761752" y="1874274"/>
                  <a:pt x="5761752" y="1864685"/>
                </a:cubicBezTo>
                <a:cubicBezTo>
                  <a:pt x="5761752" y="1861242"/>
                  <a:pt x="5755166" y="1858424"/>
                  <a:pt x="5747117" y="1858424"/>
                </a:cubicBezTo>
                <a:cubicBezTo>
                  <a:pt x="5739067" y="1858424"/>
                  <a:pt x="5732482" y="1861059"/>
                  <a:pt x="5732482" y="1864278"/>
                </a:cubicBezTo>
                <a:cubicBezTo>
                  <a:pt x="5732482" y="1872759"/>
                  <a:pt x="5702069" y="1871114"/>
                  <a:pt x="5690040" y="1861983"/>
                </a:cubicBezTo>
                <a:close/>
                <a:moveTo>
                  <a:pt x="5328554" y="1854644"/>
                </a:moveTo>
                <a:cubicBezTo>
                  <a:pt x="5323724" y="1852684"/>
                  <a:pt x="5314272" y="1846088"/>
                  <a:pt x="5307548" y="1839986"/>
                </a:cubicBezTo>
                <a:cubicBezTo>
                  <a:pt x="5296981" y="1830397"/>
                  <a:pt x="5285267" y="1828817"/>
                  <a:pt x="5221168" y="1828334"/>
                </a:cubicBezTo>
                <a:cubicBezTo>
                  <a:pt x="5168948" y="1827941"/>
                  <a:pt x="5144351" y="1829984"/>
                  <a:pt x="5138016" y="1835242"/>
                </a:cubicBezTo>
                <a:cubicBezTo>
                  <a:pt x="5131203" y="1840897"/>
                  <a:pt x="5127377" y="1841064"/>
                  <a:pt x="5122244" y="1835931"/>
                </a:cubicBezTo>
                <a:cubicBezTo>
                  <a:pt x="5118517" y="1832204"/>
                  <a:pt x="5110725" y="1829154"/>
                  <a:pt x="5104930" y="1829154"/>
                </a:cubicBezTo>
                <a:cubicBezTo>
                  <a:pt x="5088052" y="1829154"/>
                  <a:pt x="5092773" y="1813683"/>
                  <a:pt x="5112092" y="1805681"/>
                </a:cubicBezTo>
                <a:cubicBezTo>
                  <a:pt x="5132336" y="1797296"/>
                  <a:pt x="5161983" y="1796389"/>
                  <a:pt x="5349402" y="1798420"/>
                </a:cubicBezTo>
                <a:cubicBezTo>
                  <a:pt x="5475194" y="1799784"/>
                  <a:pt x="5485262" y="1800683"/>
                  <a:pt x="5496972" y="1811592"/>
                </a:cubicBezTo>
                <a:cubicBezTo>
                  <a:pt x="5503884" y="1818031"/>
                  <a:pt x="5512283" y="1823300"/>
                  <a:pt x="5515638" y="1823300"/>
                </a:cubicBezTo>
                <a:cubicBezTo>
                  <a:pt x="5524263" y="1823300"/>
                  <a:pt x="5523243" y="1839353"/>
                  <a:pt x="5514419" y="1842477"/>
                </a:cubicBezTo>
                <a:cubicBezTo>
                  <a:pt x="5510394" y="1843901"/>
                  <a:pt x="5492002" y="1843759"/>
                  <a:pt x="5473545" y="1842161"/>
                </a:cubicBezTo>
                <a:cubicBezTo>
                  <a:pt x="5450942" y="1840204"/>
                  <a:pt x="5437020" y="1841720"/>
                  <a:pt x="5430892" y="1846806"/>
                </a:cubicBezTo>
                <a:cubicBezTo>
                  <a:pt x="5421298" y="1854768"/>
                  <a:pt x="5343534" y="1860725"/>
                  <a:pt x="5328554" y="1854644"/>
                </a:cubicBezTo>
                <a:close/>
                <a:moveTo>
                  <a:pt x="5519687" y="1539583"/>
                </a:moveTo>
                <a:cubicBezTo>
                  <a:pt x="5506957" y="1529939"/>
                  <a:pt x="5511585" y="1518890"/>
                  <a:pt x="5528354" y="1518890"/>
                </a:cubicBezTo>
                <a:cubicBezTo>
                  <a:pt x="5534834" y="1518890"/>
                  <a:pt x="5544086" y="1514939"/>
                  <a:pt x="5548916" y="1510109"/>
                </a:cubicBezTo>
                <a:cubicBezTo>
                  <a:pt x="5553746" y="1505280"/>
                  <a:pt x="5565412" y="1501328"/>
                  <a:pt x="5574841" y="1501328"/>
                </a:cubicBezTo>
                <a:cubicBezTo>
                  <a:pt x="5584270" y="1501328"/>
                  <a:pt x="5591985" y="1498694"/>
                  <a:pt x="5591985" y="1495474"/>
                </a:cubicBezTo>
                <a:cubicBezTo>
                  <a:pt x="5591985" y="1492255"/>
                  <a:pt x="5602890" y="1489620"/>
                  <a:pt x="5616219" y="1489620"/>
                </a:cubicBezTo>
                <a:cubicBezTo>
                  <a:pt x="5632499" y="1489620"/>
                  <a:pt x="5642950" y="1486258"/>
                  <a:pt x="5648060" y="1479376"/>
                </a:cubicBezTo>
                <a:cubicBezTo>
                  <a:pt x="5654455" y="1470762"/>
                  <a:pt x="5657574" y="1470296"/>
                  <a:pt x="5667651" y="1476449"/>
                </a:cubicBezTo>
                <a:cubicBezTo>
                  <a:pt x="5681566" y="1484944"/>
                  <a:pt x="5701107" y="1486054"/>
                  <a:pt x="5705706" y="1478611"/>
                </a:cubicBezTo>
                <a:cubicBezTo>
                  <a:pt x="5707459" y="1475776"/>
                  <a:pt x="5715583" y="1472177"/>
                  <a:pt x="5723760" y="1470614"/>
                </a:cubicBezTo>
                <a:cubicBezTo>
                  <a:pt x="5736684" y="1468143"/>
                  <a:pt x="5738131" y="1469391"/>
                  <a:pt x="5734827" y="1480160"/>
                </a:cubicBezTo>
                <a:cubicBezTo>
                  <a:pt x="5732737" y="1486973"/>
                  <a:pt x="5730696" y="1492547"/>
                  <a:pt x="5730291" y="1492547"/>
                </a:cubicBezTo>
                <a:cubicBezTo>
                  <a:pt x="5729886" y="1492547"/>
                  <a:pt x="5720780" y="1497157"/>
                  <a:pt x="5710055" y="1502792"/>
                </a:cubicBezTo>
                <a:cubicBezTo>
                  <a:pt x="5696465" y="1509932"/>
                  <a:pt x="5676948" y="1513063"/>
                  <a:pt x="5645661" y="1513123"/>
                </a:cubicBezTo>
                <a:cubicBezTo>
                  <a:pt x="5617293" y="1513175"/>
                  <a:pt x="5595379" y="1516325"/>
                  <a:pt x="5586131" y="1521674"/>
                </a:cubicBezTo>
                <a:cubicBezTo>
                  <a:pt x="5578082" y="1526330"/>
                  <a:pt x="5567544" y="1531752"/>
                  <a:pt x="5562715" y="1533723"/>
                </a:cubicBezTo>
                <a:cubicBezTo>
                  <a:pt x="5557885" y="1535695"/>
                  <a:pt x="5549360" y="1539749"/>
                  <a:pt x="5543769" y="1542734"/>
                </a:cubicBezTo>
                <a:cubicBezTo>
                  <a:pt x="5531370" y="1549353"/>
                  <a:pt x="5532836" y="1549545"/>
                  <a:pt x="5519687" y="1539583"/>
                </a:cubicBezTo>
                <a:close/>
                <a:moveTo>
                  <a:pt x="5445634" y="1536107"/>
                </a:moveTo>
                <a:cubicBezTo>
                  <a:pt x="5445634" y="1532697"/>
                  <a:pt x="5448269" y="1531536"/>
                  <a:pt x="5451488" y="1533526"/>
                </a:cubicBezTo>
                <a:cubicBezTo>
                  <a:pt x="5454708" y="1535515"/>
                  <a:pt x="5457342" y="1538305"/>
                  <a:pt x="5457342" y="1539725"/>
                </a:cubicBezTo>
                <a:cubicBezTo>
                  <a:pt x="5457342" y="1541145"/>
                  <a:pt x="5454708" y="1542307"/>
                  <a:pt x="5451488" y="1542307"/>
                </a:cubicBezTo>
                <a:cubicBezTo>
                  <a:pt x="5448269" y="1542307"/>
                  <a:pt x="5445634" y="1539517"/>
                  <a:pt x="5445634" y="1536107"/>
                </a:cubicBezTo>
                <a:close/>
                <a:moveTo>
                  <a:pt x="5489539" y="1524745"/>
                </a:moveTo>
                <a:cubicBezTo>
                  <a:pt x="5484765" y="1517020"/>
                  <a:pt x="5491765" y="1506058"/>
                  <a:pt x="5498725" y="1510360"/>
                </a:cubicBezTo>
                <a:cubicBezTo>
                  <a:pt x="5505836" y="1514754"/>
                  <a:pt x="5505789" y="1530599"/>
                  <a:pt x="5498666" y="1530599"/>
                </a:cubicBezTo>
                <a:cubicBezTo>
                  <a:pt x="5495636" y="1530599"/>
                  <a:pt x="5491529" y="1527964"/>
                  <a:pt x="5489539" y="1524745"/>
                </a:cubicBezTo>
                <a:close/>
                <a:moveTo>
                  <a:pt x="5475110" y="1484151"/>
                </a:moveTo>
                <a:cubicBezTo>
                  <a:pt x="5466946" y="1468896"/>
                  <a:pt x="5466711" y="1469215"/>
                  <a:pt x="5486626" y="1468508"/>
                </a:cubicBezTo>
                <a:cubicBezTo>
                  <a:pt x="5504866" y="1467860"/>
                  <a:pt x="5509313" y="1476286"/>
                  <a:pt x="5497150" y="1488450"/>
                </a:cubicBezTo>
                <a:cubicBezTo>
                  <a:pt x="5487334" y="1498266"/>
                  <a:pt x="5482120" y="1497249"/>
                  <a:pt x="5475110" y="1484151"/>
                </a:cubicBezTo>
                <a:close/>
                <a:moveTo>
                  <a:pt x="5543323" y="1474132"/>
                </a:moveTo>
                <a:cubicBezTo>
                  <a:pt x="5535037" y="1465845"/>
                  <a:pt x="5539726" y="1454496"/>
                  <a:pt x="5551436" y="1454496"/>
                </a:cubicBezTo>
                <a:cubicBezTo>
                  <a:pt x="5559620" y="1454496"/>
                  <a:pt x="5562957" y="1457675"/>
                  <a:pt x="5561681" y="1464256"/>
                </a:cubicBezTo>
                <a:cubicBezTo>
                  <a:pt x="5559591" y="1475030"/>
                  <a:pt x="5549598" y="1480406"/>
                  <a:pt x="5543323" y="1474132"/>
                </a:cubicBezTo>
                <a:close/>
                <a:moveTo>
                  <a:pt x="5744190" y="1451569"/>
                </a:moveTo>
                <a:cubicBezTo>
                  <a:pt x="5744190" y="1438999"/>
                  <a:pt x="5741341" y="1431080"/>
                  <a:pt x="5736817" y="1431080"/>
                </a:cubicBezTo>
                <a:cubicBezTo>
                  <a:pt x="5728200" y="1431080"/>
                  <a:pt x="5713140" y="1409287"/>
                  <a:pt x="5719430" y="1405921"/>
                </a:cubicBezTo>
                <a:cubicBezTo>
                  <a:pt x="5721779" y="1404664"/>
                  <a:pt x="5736402" y="1403094"/>
                  <a:pt x="5751925" y="1402432"/>
                </a:cubicBezTo>
                <a:cubicBezTo>
                  <a:pt x="5776194" y="1401396"/>
                  <a:pt x="5779906" y="1402704"/>
                  <a:pt x="5778414" y="1411763"/>
                </a:cubicBezTo>
                <a:cubicBezTo>
                  <a:pt x="5775992" y="1426475"/>
                  <a:pt x="5783806" y="1436934"/>
                  <a:pt x="5797221" y="1436934"/>
                </a:cubicBezTo>
                <a:cubicBezTo>
                  <a:pt x="5805279" y="1436934"/>
                  <a:pt x="5808584" y="1440978"/>
                  <a:pt x="5808584" y="1450837"/>
                </a:cubicBezTo>
                <a:cubicBezTo>
                  <a:pt x="5808584" y="1461726"/>
                  <a:pt x="5804617" y="1465534"/>
                  <a:pt x="5790290" y="1468399"/>
                </a:cubicBezTo>
                <a:cubicBezTo>
                  <a:pt x="5750767" y="1476304"/>
                  <a:pt x="5744190" y="1473903"/>
                  <a:pt x="5744190" y="1451569"/>
                </a:cubicBezTo>
                <a:close/>
                <a:moveTo>
                  <a:pt x="5570166" y="1443166"/>
                </a:moveTo>
                <a:cubicBezTo>
                  <a:pt x="5571879" y="1436616"/>
                  <a:pt x="5569698" y="1430519"/>
                  <a:pt x="5564995" y="1428715"/>
                </a:cubicBezTo>
                <a:cubicBezTo>
                  <a:pt x="5553689" y="1424376"/>
                  <a:pt x="5554828" y="1413909"/>
                  <a:pt x="5567105" y="1409329"/>
                </a:cubicBezTo>
                <a:cubicBezTo>
                  <a:pt x="5572740" y="1407227"/>
                  <a:pt x="5580823" y="1400680"/>
                  <a:pt x="5585068" y="1394780"/>
                </a:cubicBezTo>
                <a:cubicBezTo>
                  <a:pt x="5589313" y="1388880"/>
                  <a:pt x="5595240" y="1385569"/>
                  <a:pt x="5598239" y="1387422"/>
                </a:cubicBezTo>
                <a:cubicBezTo>
                  <a:pt x="5603861" y="1390896"/>
                  <a:pt x="5604989" y="1386953"/>
                  <a:pt x="5606269" y="1359361"/>
                </a:cubicBezTo>
                <a:cubicBezTo>
                  <a:pt x="5606776" y="1348435"/>
                  <a:pt x="5603551" y="1342156"/>
                  <a:pt x="5596241" y="1339835"/>
                </a:cubicBezTo>
                <a:cubicBezTo>
                  <a:pt x="5582287" y="1335407"/>
                  <a:pt x="5585702" y="1316926"/>
                  <a:pt x="5600474" y="1316926"/>
                </a:cubicBezTo>
                <a:cubicBezTo>
                  <a:pt x="5608259" y="1316926"/>
                  <a:pt x="5613250" y="1322793"/>
                  <a:pt x="5616660" y="1335952"/>
                </a:cubicBezTo>
                <a:cubicBezTo>
                  <a:pt x="5620048" y="1349029"/>
                  <a:pt x="5625075" y="1354978"/>
                  <a:pt x="5632736" y="1354978"/>
                </a:cubicBezTo>
                <a:cubicBezTo>
                  <a:pt x="5645177" y="1354978"/>
                  <a:pt x="5652761" y="1338346"/>
                  <a:pt x="5647076" y="1323531"/>
                </a:cubicBezTo>
                <a:cubicBezTo>
                  <a:pt x="5642426" y="1311412"/>
                  <a:pt x="5654321" y="1296437"/>
                  <a:pt x="5668598" y="1296437"/>
                </a:cubicBezTo>
                <a:cubicBezTo>
                  <a:pt x="5674530" y="1296437"/>
                  <a:pt x="5682035" y="1291484"/>
                  <a:pt x="5685275" y="1285429"/>
                </a:cubicBezTo>
                <a:cubicBezTo>
                  <a:pt x="5690065" y="1276479"/>
                  <a:pt x="5695890" y="1274954"/>
                  <a:pt x="5716445" y="1277271"/>
                </a:cubicBezTo>
                <a:cubicBezTo>
                  <a:pt x="5735733" y="1279445"/>
                  <a:pt x="5743719" y="1277714"/>
                  <a:pt x="5750148" y="1269969"/>
                </a:cubicBezTo>
                <a:cubicBezTo>
                  <a:pt x="5757696" y="1260874"/>
                  <a:pt x="5756590" y="1258164"/>
                  <a:pt x="5739510" y="1243906"/>
                </a:cubicBezTo>
                <a:cubicBezTo>
                  <a:pt x="5716900" y="1225030"/>
                  <a:pt x="5719034" y="1208627"/>
                  <a:pt x="5744099" y="1208627"/>
                </a:cubicBezTo>
                <a:cubicBezTo>
                  <a:pt x="5753020" y="1208627"/>
                  <a:pt x="5763598" y="1204675"/>
                  <a:pt x="5767606" y="1199846"/>
                </a:cubicBezTo>
                <a:cubicBezTo>
                  <a:pt x="5771614" y="1195016"/>
                  <a:pt x="5782474" y="1191065"/>
                  <a:pt x="5791739" y="1191065"/>
                </a:cubicBezTo>
                <a:cubicBezTo>
                  <a:pt x="5801004" y="1191065"/>
                  <a:pt x="5808584" y="1188608"/>
                  <a:pt x="5808584" y="1185605"/>
                </a:cubicBezTo>
                <a:cubicBezTo>
                  <a:pt x="5808584" y="1181116"/>
                  <a:pt x="5825970" y="1172306"/>
                  <a:pt x="5837854" y="1170774"/>
                </a:cubicBezTo>
                <a:cubicBezTo>
                  <a:pt x="5839464" y="1170567"/>
                  <a:pt x="5844249" y="1168197"/>
                  <a:pt x="5848488" y="1165509"/>
                </a:cubicBezTo>
                <a:cubicBezTo>
                  <a:pt x="5852727" y="1162821"/>
                  <a:pt x="5856679" y="1161545"/>
                  <a:pt x="5857269" y="1162672"/>
                </a:cubicBezTo>
                <a:cubicBezTo>
                  <a:pt x="5867821" y="1182808"/>
                  <a:pt x="5873282" y="1188441"/>
                  <a:pt x="5883770" y="1190002"/>
                </a:cubicBezTo>
                <a:cubicBezTo>
                  <a:pt x="5890656" y="1191027"/>
                  <a:pt x="5899635" y="1196639"/>
                  <a:pt x="5903722" y="1202474"/>
                </a:cubicBezTo>
                <a:cubicBezTo>
                  <a:pt x="5907809" y="1208309"/>
                  <a:pt x="5916175" y="1214056"/>
                  <a:pt x="5922314" y="1215245"/>
                </a:cubicBezTo>
                <a:cubicBezTo>
                  <a:pt x="5938620" y="1218405"/>
                  <a:pt x="5940411" y="1231297"/>
                  <a:pt x="5925318" y="1236880"/>
                </a:cubicBezTo>
                <a:cubicBezTo>
                  <a:pt x="5917902" y="1239623"/>
                  <a:pt x="5909489" y="1250155"/>
                  <a:pt x="5905802" y="1261312"/>
                </a:cubicBezTo>
                <a:cubicBezTo>
                  <a:pt x="5897590" y="1286165"/>
                  <a:pt x="5886411" y="1290028"/>
                  <a:pt x="5879013" y="1270570"/>
                </a:cubicBezTo>
                <a:cubicBezTo>
                  <a:pt x="5874298" y="1258168"/>
                  <a:pt x="5869472" y="1255459"/>
                  <a:pt x="5852086" y="1255459"/>
                </a:cubicBezTo>
                <a:cubicBezTo>
                  <a:pt x="5835749" y="1255459"/>
                  <a:pt x="5830196" y="1258167"/>
                  <a:pt x="5827808" y="1267298"/>
                </a:cubicBezTo>
                <a:cubicBezTo>
                  <a:pt x="5825248" y="1277087"/>
                  <a:pt x="5821478" y="1278530"/>
                  <a:pt x="5806028" y="1275632"/>
                </a:cubicBezTo>
                <a:cubicBezTo>
                  <a:pt x="5782875" y="1271288"/>
                  <a:pt x="5767413" y="1285025"/>
                  <a:pt x="5779314" y="1299364"/>
                </a:cubicBezTo>
                <a:cubicBezTo>
                  <a:pt x="5789162" y="1311230"/>
                  <a:pt x="5802313" y="1310417"/>
                  <a:pt x="5813752" y="1297234"/>
                </a:cubicBezTo>
                <a:cubicBezTo>
                  <a:pt x="5820595" y="1289347"/>
                  <a:pt x="5828491" y="1287097"/>
                  <a:pt x="5842245" y="1289118"/>
                </a:cubicBezTo>
                <a:cubicBezTo>
                  <a:pt x="5862715" y="1292124"/>
                  <a:pt x="5869167" y="1308145"/>
                  <a:pt x="5849908" y="1308145"/>
                </a:cubicBezTo>
                <a:cubicBezTo>
                  <a:pt x="5843658" y="1308145"/>
                  <a:pt x="5837059" y="1310551"/>
                  <a:pt x="5835242" y="1313490"/>
                </a:cubicBezTo>
                <a:cubicBezTo>
                  <a:pt x="5833425" y="1316430"/>
                  <a:pt x="5821567" y="1320587"/>
                  <a:pt x="5808891" y="1322729"/>
                </a:cubicBezTo>
                <a:cubicBezTo>
                  <a:pt x="5796214" y="1324870"/>
                  <a:pt x="5782734" y="1330368"/>
                  <a:pt x="5778934" y="1334946"/>
                </a:cubicBezTo>
                <a:cubicBezTo>
                  <a:pt x="5775135" y="1339524"/>
                  <a:pt x="5765727" y="1343270"/>
                  <a:pt x="5758029" y="1343270"/>
                </a:cubicBezTo>
                <a:cubicBezTo>
                  <a:pt x="5750330" y="1343270"/>
                  <a:pt x="5739456" y="1345712"/>
                  <a:pt x="5733866" y="1348696"/>
                </a:cubicBezTo>
                <a:cubicBezTo>
                  <a:pt x="5718295" y="1357009"/>
                  <a:pt x="5701218" y="1362985"/>
                  <a:pt x="5691503" y="1363523"/>
                </a:cubicBezTo>
                <a:cubicBezTo>
                  <a:pt x="5673569" y="1364514"/>
                  <a:pt x="5621255" y="1380773"/>
                  <a:pt x="5621255" y="1385355"/>
                </a:cubicBezTo>
                <a:cubicBezTo>
                  <a:pt x="5621255" y="1387966"/>
                  <a:pt x="5617707" y="1390102"/>
                  <a:pt x="5613370" y="1390102"/>
                </a:cubicBezTo>
                <a:cubicBezTo>
                  <a:pt x="5600311" y="1390102"/>
                  <a:pt x="5579145" y="1412086"/>
                  <a:pt x="5581295" y="1423416"/>
                </a:cubicBezTo>
                <a:cubicBezTo>
                  <a:pt x="5582788" y="1431285"/>
                  <a:pt x="5589686" y="1434470"/>
                  <a:pt x="5608134" y="1435807"/>
                </a:cubicBezTo>
                <a:cubicBezTo>
                  <a:pt x="5625030" y="1437032"/>
                  <a:pt x="5632963" y="1440305"/>
                  <a:pt x="5632963" y="1446052"/>
                </a:cubicBezTo>
                <a:cubicBezTo>
                  <a:pt x="5632963" y="1452406"/>
                  <a:pt x="5624825" y="1454496"/>
                  <a:pt x="5600083" y="1454496"/>
                </a:cubicBezTo>
                <a:cubicBezTo>
                  <a:pt x="5570451" y="1454496"/>
                  <a:pt x="5567496" y="1453377"/>
                  <a:pt x="5570166" y="1443166"/>
                </a:cubicBezTo>
                <a:close/>
                <a:moveTo>
                  <a:pt x="5662233" y="1434495"/>
                </a:moveTo>
                <a:cubicBezTo>
                  <a:pt x="5662233" y="1421594"/>
                  <a:pt x="5664814" y="1419372"/>
                  <a:pt x="5679795" y="1419372"/>
                </a:cubicBezTo>
                <a:cubicBezTo>
                  <a:pt x="5699216" y="1419372"/>
                  <a:pt x="5704295" y="1433121"/>
                  <a:pt x="5687113" y="1439182"/>
                </a:cubicBezTo>
                <a:cubicBezTo>
                  <a:pt x="5681479" y="1441170"/>
                  <a:pt x="5673575" y="1444331"/>
                  <a:pt x="5669551" y="1446207"/>
                </a:cubicBezTo>
                <a:cubicBezTo>
                  <a:pt x="5664705" y="1448466"/>
                  <a:pt x="5662233" y="1444510"/>
                  <a:pt x="5662233" y="1434495"/>
                </a:cubicBezTo>
                <a:close/>
                <a:moveTo>
                  <a:pt x="5890541" y="1428153"/>
                </a:moveTo>
                <a:cubicBezTo>
                  <a:pt x="5890541" y="1422299"/>
                  <a:pt x="5896395" y="1419372"/>
                  <a:pt x="5908103" y="1419372"/>
                </a:cubicBezTo>
                <a:cubicBezTo>
                  <a:pt x="5919811" y="1419372"/>
                  <a:pt x="5925665" y="1422299"/>
                  <a:pt x="5925665" y="1428153"/>
                </a:cubicBezTo>
                <a:cubicBezTo>
                  <a:pt x="5925665" y="1434007"/>
                  <a:pt x="5919811" y="1436934"/>
                  <a:pt x="5908103" y="1436934"/>
                </a:cubicBezTo>
                <a:cubicBezTo>
                  <a:pt x="5896395" y="1436934"/>
                  <a:pt x="5890541" y="1434007"/>
                  <a:pt x="5890541" y="1428153"/>
                </a:cubicBezTo>
                <a:close/>
                <a:moveTo>
                  <a:pt x="5820292" y="1380975"/>
                </a:moveTo>
                <a:cubicBezTo>
                  <a:pt x="5820292" y="1375956"/>
                  <a:pt x="5822926" y="1373477"/>
                  <a:pt x="5826146" y="1375467"/>
                </a:cubicBezTo>
                <a:cubicBezTo>
                  <a:pt x="5829366" y="1377457"/>
                  <a:pt x="5832000" y="1381564"/>
                  <a:pt x="5832000" y="1384593"/>
                </a:cubicBezTo>
                <a:cubicBezTo>
                  <a:pt x="5832000" y="1387623"/>
                  <a:pt x="5829366" y="1390102"/>
                  <a:pt x="5826146" y="1390102"/>
                </a:cubicBezTo>
                <a:cubicBezTo>
                  <a:pt x="5822926" y="1390102"/>
                  <a:pt x="5820292" y="1385995"/>
                  <a:pt x="5820292" y="1380975"/>
                </a:cubicBezTo>
                <a:close/>
                <a:moveTo>
                  <a:pt x="5882009" y="1367090"/>
                </a:moveTo>
                <a:cubicBezTo>
                  <a:pt x="5877681" y="1360085"/>
                  <a:pt x="5888692" y="1353145"/>
                  <a:pt x="5896490" y="1357964"/>
                </a:cubicBezTo>
                <a:cubicBezTo>
                  <a:pt x="5903037" y="1362010"/>
                  <a:pt x="5898739" y="1372540"/>
                  <a:pt x="5890541" y="1372540"/>
                </a:cubicBezTo>
                <a:cubicBezTo>
                  <a:pt x="5887701" y="1372540"/>
                  <a:pt x="5883862" y="1370087"/>
                  <a:pt x="5882009" y="1367090"/>
                </a:cubicBezTo>
                <a:close/>
                <a:moveTo>
                  <a:pt x="5908741" y="1358674"/>
                </a:moveTo>
                <a:cubicBezTo>
                  <a:pt x="5903522" y="1352385"/>
                  <a:pt x="5903414" y="1349094"/>
                  <a:pt x="5908326" y="1346057"/>
                </a:cubicBezTo>
                <a:cubicBezTo>
                  <a:pt x="5917873" y="1340156"/>
                  <a:pt x="5929718" y="1353264"/>
                  <a:pt x="5921901" y="1361080"/>
                </a:cubicBezTo>
                <a:cubicBezTo>
                  <a:pt x="5917668" y="1365313"/>
                  <a:pt x="5913637" y="1364577"/>
                  <a:pt x="5908738" y="1358674"/>
                </a:cubicBezTo>
                <a:close/>
                <a:moveTo>
                  <a:pt x="5997028" y="1327171"/>
                </a:moveTo>
                <a:cubicBezTo>
                  <a:pt x="5998112" y="1321537"/>
                  <a:pt x="6002880" y="1316926"/>
                  <a:pt x="6007621" y="1316926"/>
                </a:cubicBezTo>
                <a:cubicBezTo>
                  <a:pt x="6012362" y="1316926"/>
                  <a:pt x="6017130" y="1321537"/>
                  <a:pt x="6018215" y="1327171"/>
                </a:cubicBezTo>
                <a:cubicBezTo>
                  <a:pt x="6019599" y="1334359"/>
                  <a:pt x="6016438" y="1337416"/>
                  <a:pt x="6007621" y="1337416"/>
                </a:cubicBezTo>
                <a:cubicBezTo>
                  <a:pt x="5998804" y="1337416"/>
                  <a:pt x="5995643" y="1334359"/>
                  <a:pt x="5997028" y="1327171"/>
                </a:cubicBezTo>
                <a:close/>
                <a:moveTo>
                  <a:pt x="5621255" y="1252187"/>
                </a:moveTo>
                <a:cubicBezTo>
                  <a:pt x="5621255" y="1247167"/>
                  <a:pt x="5623932" y="1244715"/>
                  <a:pt x="5627205" y="1246737"/>
                </a:cubicBezTo>
                <a:cubicBezTo>
                  <a:pt x="5630477" y="1248759"/>
                  <a:pt x="5631639" y="1252866"/>
                  <a:pt x="5629786" y="1255864"/>
                </a:cubicBezTo>
                <a:cubicBezTo>
                  <a:pt x="5624768" y="1263983"/>
                  <a:pt x="5621255" y="1262469"/>
                  <a:pt x="5621255" y="1252187"/>
                </a:cubicBezTo>
                <a:close/>
                <a:moveTo>
                  <a:pt x="6049693" y="1212718"/>
                </a:moveTo>
                <a:cubicBezTo>
                  <a:pt x="6033836" y="1195839"/>
                  <a:pt x="6033595" y="1191065"/>
                  <a:pt x="6048599" y="1191065"/>
                </a:cubicBezTo>
                <a:cubicBezTo>
                  <a:pt x="6055039" y="1191065"/>
                  <a:pt x="6060307" y="1194797"/>
                  <a:pt x="6060307" y="1199358"/>
                </a:cubicBezTo>
                <a:cubicBezTo>
                  <a:pt x="6060307" y="1203919"/>
                  <a:pt x="6063600" y="1208859"/>
                  <a:pt x="6067625" y="1210334"/>
                </a:cubicBezTo>
                <a:cubicBezTo>
                  <a:pt x="6072827" y="1212242"/>
                  <a:pt x="6073143" y="1214944"/>
                  <a:pt x="6068719" y="1219681"/>
                </a:cubicBezTo>
                <a:cubicBezTo>
                  <a:pt x="6064130" y="1224592"/>
                  <a:pt x="6059129" y="1222762"/>
                  <a:pt x="6049693" y="1212718"/>
                </a:cubicBezTo>
                <a:close/>
                <a:moveTo>
                  <a:pt x="6475943" y="1179357"/>
                </a:moveTo>
                <a:cubicBezTo>
                  <a:pt x="6475943" y="1172852"/>
                  <a:pt x="6479846" y="1167649"/>
                  <a:pt x="6484724" y="1167649"/>
                </a:cubicBezTo>
                <a:cubicBezTo>
                  <a:pt x="6489603" y="1167649"/>
                  <a:pt x="6493505" y="1172852"/>
                  <a:pt x="6493505" y="1179357"/>
                </a:cubicBezTo>
                <a:cubicBezTo>
                  <a:pt x="6493505" y="1185861"/>
                  <a:pt x="6489603" y="1191065"/>
                  <a:pt x="6484724" y="1191065"/>
                </a:cubicBezTo>
                <a:cubicBezTo>
                  <a:pt x="6479846" y="1191065"/>
                  <a:pt x="6475943" y="1185861"/>
                  <a:pt x="6475943" y="1179357"/>
                </a:cubicBezTo>
                <a:close/>
                <a:moveTo>
                  <a:pt x="6126667" y="1164328"/>
                </a:moveTo>
                <a:cubicBezTo>
                  <a:pt x="6124732" y="1159282"/>
                  <a:pt x="6125851" y="1152449"/>
                  <a:pt x="6129157" y="1149144"/>
                </a:cubicBezTo>
                <a:cubicBezTo>
                  <a:pt x="6138882" y="1139419"/>
                  <a:pt x="6156746" y="1146203"/>
                  <a:pt x="6158770" y="1160391"/>
                </a:cubicBezTo>
                <a:cubicBezTo>
                  <a:pt x="6160296" y="1171089"/>
                  <a:pt x="6157838" y="1173503"/>
                  <a:pt x="6145414" y="1173503"/>
                </a:cubicBezTo>
                <a:cubicBezTo>
                  <a:pt x="6136990" y="1173503"/>
                  <a:pt x="6128616" y="1169404"/>
                  <a:pt x="6126667" y="1164328"/>
                </a:cubicBezTo>
                <a:close/>
                <a:moveTo>
                  <a:pt x="5972497" y="1153014"/>
                </a:moveTo>
                <a:cubicBezTo>
                  <a:pt x="5972497" y="1148184"/>
                  <a:pt x="5969863" y="1144233"/>
                  <a:pt x="5966643" y="1144233"/>
                </a:cubicBezTo>
                <a:cubicBezTo>
                  <a:pt x="5963423" y="1144233"/>
                  <a:pt x="5960789" y="1139952"/>
                  <a:pt x="5960789" y="1134720"/>
                </a:cubicBezTo>
                <a:cubicBezTo>
                  <a:pt x="5960789" y="1127188"/>
                  <a:pt x="5964598" y="1125969"/>
                  <a:pt x="5979083" y="1128866"/>
                </a:cubicBezTo>
                <a:cubicBezTo>
                  <a:pt x="5989144" y="1130878"/>
                  <a:pt x="5999682" y="1132525"/>
                  <a:pt x="6002499" y="1132525"/>
                </a:cubicBezTo>
                <a:cubicBezTo>
                  <a:pt x="6011516" y="1132525"/>
                  <a:pt x="6007973" y="1154553"/>
                  <a:pt x="5998361" y="1158241"/>
                </a:cubicBezTo>
                <a:cubicBezTo>
                  <a:pt x="5982673" y="1164262"/>
                  <a:pt x="5972497" y="1162205"/>
                  <a:pt x="5972497" y="1153014"/>
                </a:cubicBezTo>
                <a:close/>
                <a:moveTo>
                  <a:pt x="5758477" y="1099630"/>
                </a:moveTo>
                <a:cubicBezTo>
                  <a:pt x="5764151" y="1077023"/>
                  <a:pt x="5754219" y="1069500"/>
                  <a:pt x="5722234" y="1072176"/>
                </a:cubicBezTo>
                <a:cubicBezTo>
                  <a:pt x="5692985" y="1074623"/>
                  <a:pt x="5675550" y="1068028"/>
                  <a:pt x="5682318" y="1057077"/>
                </a:cubicBezTo>
                <a:cubicBezTo>
                  <a:pt x="5684530" y="1053497"/>
                  <a:pt x="5694747" y="1050551"/>
                  <a:pt x="5705020" y="1050530"/>
                </a:cubicBezTo>
                <a:cubicBezTo>
                  <a:pt x="5715295" y="1050506"/>
                  <a:pt x="5731141" y="1045585"/>
                  <a:pt x="5740235" y="1039590"/>
                </a:cubicBezTo>
                <a:cubicBezTo>
                  <a:pt x="5752174" y="1031718"/>
                  <a:pt x="5763625" y="1029461"/>
                  <a:pt x="5781443" y="1031470"/>
                </a:cubicBezTo>
                <a:cubicBezTo>
                  <a:pt x="5799502" y="1033505"/>
                  <a:pt x="5808210" y="1031730"/>
                  <a:pt x="5813922" y="1024847"/>
                </a:cubicBezTo>
                <a:cubicBezTo>
                  <a:pt x="5824031" y="1012666"/>
                  <a:pt x="5855416" y="1012195"/>
                  <a:pt x="5855416" y="1024225"/>
                </a:cubicBezTo>
                <a:cubicBezTo>
                  <a:pt x="5855416" y="1029055"/>
                  <a:pt x="5852782" y="1033006"/>
                  <a:pt x="5849562" y="1033006"/>
                </a:cubicBezTo>
                <a:cubicBezTo>
                  <a:pt x="5846343" y="1033006"/>
                  <a:pt x="5843708" y="1037307"/>
                  <a:pt x="5843708" y="1042564"/>
                </a:cubicBezTo>
                <a:cubicBezTo>
                  <a:pt x="5843708" y="1047821"/>
                  <a:pt x="5838198" y="1056901"/>
                  <a:pt x="5831463" y="1062742"/>
                </a:cubicBezTo>
                <a:cubicBezTo>
                  <a:pt x="5824728" y="1068584"/>
                  <a:pt x="5820603" y="1075604"/>
                  <a:pt x="5822295" y="1078344"/>
                </a:cubicBezTo>
                <a:cubicBezTo>
                  <a:pt x="5828213" y="1087919"/>
                  <a:pt x="5817121" y="1096197"/>
                  <a:pt x="5786031" y="1105406"/>
                </a:cubicBezTo>
                <a:lnTo>
                  <a:pt x="5754698" y="1114688"/>
                </a:lnTo>
                <a:lnTo>
                  <a:pt x="5758477" y="1099630"/>
                </a:lnTo>
                <a:close/>
                <a:moveTo>
                  <a:pt x="6265478" y="1083063"/>
                </a:moveTo>
                <a:cubicBezTo>
                  <a:pt x="6248539" y="1065032"/>
                  <a:pt x="6252570" y="1046238"/>
                  <a:pt x="6270919" y="1057698"/>
                </a:cubicBezTo>
                <a:cubicBezTo>
                  <a:pt x="6277432" y="1061765"/>
                  <a:pt x="6282760" y="1068410"/>
                  <a:pt x="6282760" y="1072465"/>
                </a:cubicBezTo>
                <a:cubicBezTo>
                  <a:pt x="6282760" y="1076520"/>
                  <a:pt x="6285395" y="1079838"/>
                  <a:pt x="6288614" y="1079838"/>
                </a:cubicBezTo>
                <a:cubicBezTo>
                  <a:pt x="6291834" y="1079838"/>
                  <a:pt x="6294468" y="1083790"/>
                  <a:pt x="6294468" y="1088619"/>
                </a:cubicBezTo>
                <a:cubicBezTo>
                  <a:pt x="6294468" y="1101839"/>
                  <a:pt x="6280624" y="1099185"/>
                  <a:pt x="6265478" y="1083063"/>
                </a:cubicBezTo>
                <a:close/>
                <a:moveTo>
                  <a:pt x="5929568" y="1070082"/>
                </a:moveTo>
                <a:cubicBezTo>
                  <a:pt x="5919853" y="1060367"/>
                  <a:pt x="5926712" y="1050568"/>
                  <a:pt x="5943227" y="1050568"/>
                </a:cubicBezTo>
                <a:cubicBezTo>
                  <a:pt x="5956886" y="1050568"/>
                  <a:pt x="5960789" y="1053170"/>
                  <a:pt x="5960789" y="1062276"/>
                </a:cubicBezTo>
                <a:cubicBezTo>
                  <a:pt x="5960789" y="1070639"/>
                  <a:pt x="5956886" y="1073984"/>
                  <a:pt x="5947130" y="1073984"/>
                </a:cubicBezTo>
                <a:cubicBezTo>
                  <a:pt x="5939617" y="1073984"/>
                  <a:pt x="5931714" y="1072228"/>
                  <a:pt x="5929568" y="1070082"/>
                </a:cubicBezTo>
                <a:close/>
                <a:moveTo>
                  <a:pt x="5984194" y="1038070"/>
                </a:moveTo>
                <a:cubicBezTo>
                  <a:pt x="5984194" y="1029589"/>
                  <a:pt x="6010055" y="1007215"/>
                  <a:pt x="6020305" y="1006815"/>
                </a:cubicBezTo>
                <a:cubicBezTo>
                  <a:pt x="6022451" y="1006731"/>
                  <a:pt x="6026183" y="1004687"/>
                  <a:pt x="6028598" y="1002272"/>
                </a:cubicBezTo>
                <a:cubicBezTo>
                  <a:pt x="6031013" y="999858"/>
                  <a:pt x="6037818" y="997882"/>
                  <a:pt x="6043721" y="997882"/>
                </a:cubicBezTo>
                <a:cubicBezTo>
                  <a:pt x="6049624" y="997882"/>
                  <a:pt x="6054453" y="994959"/>
                  <a:pt x="6054453" y="991387"/>
                </a:cubicBezTo>
                <a:cubicBezTo>
                  <a:pt x="6054453" y="987412"/>
                  <a:pt x="6062402" y="985821"/>
                  <a:pt x="6074942" y="987285"/>
                </a:cubicBezTo>
                <a:cubicBezTo>
                  <a:pt x="6086212" y="988600"/>
                  <a:pt x="6095431" y="987422"/>
                  <a:pt x="6095431" y="984666"/>
                </a:cubicBezTo>
                <a:cubicBezTo>
                  <a:pt x="6095431" y="981911"/>
                  <a:pt x="6100875" y="983468"/>
                  <a:pt x="6107526" y="988127"/>
                </a:cubicBezTo>
                <a:cubicBezTo>
                  <a:pt x="6118084" y="995522"/>
                  <a:pt x="6121789" y="995517"/>
                  <a:pt x="6136680" y="988086"/>
                </a:cubicBezTo>
                <a:cubicBezTo>
                  <a:pt x="6146062" y="983406"/>
                  <a:pt x="6155264" y="977109"/>
                  <a:pt x="6157128" y="974093"/>
                </a:cubicBezTo>
                <a:cubicBezTo>
                  <a:pt x="6162214" y="965864"/>
                  <a:pt x="6177102" y="967487"/>
                  <a:pt x="6186961" y="977346"/>
                </a:cubicBezTo>
                <a:cubicBezTo>
                  <a:pt x="6197214" y="987600"/>
                  <a:pt x="6192760" y="997880"/>
                  <a:pt x="6178063" y="997880"/>
                </a:cubicBezTo>
                <a:cubicBezTo>
                  <a:pt x="6172375" y="997880"/>
                  <a:pt x="6161534" y="1004465"/>
                  <a:pt x="6153972" y="1012515"/>
                </a:cubicBezTo>
                <a:cubicBezTo>
                  <a:pt x="6143836" y="1023304"/>
                  <a:pt x="6134185" y="1027150"/>
                  <a:pt x="6117248" y="1027150"/>
                </a:cubicBezTo>
                <a:cubicBezTo>
                  <a:pt x="6104613" y="1027150"/>
                  <a:pt x="6085974" y="1030949"/>
                  <a:pt x="6075827" y="1035592"/>
                </a:cubicBezTo>
                <a:cubicBezTo>
                  <a:pt x="6065682" y="1040235"/>
                  <a:pt x="6040911" y="1044845"/>
                  <a:pt x="6020783" y="1045836"/>
                </a:cubicBezTo>
                <a:cubicBezTo>
                  <a:pt x="5990071" y="1047349"/>
                  <a:pt x="5984185" y="1046099"/>
                  <a:pt x="5984194" y="1038068"/>
                </a:cubicBezTo>
                <a:close/>
                <a:moveTo>
                  <a:pt x="5609547" y="1006663"/>
                </a:moveTo>
                <a:cubicBezTo>
                  <a:pt x="5609547" y="1000809"/>
                  <a:pt x="5615401" y="997882"/>
                  <a:pt x="5627109" y="997882"/>
                </a:cubicBezTo>
                <a:cubicBezTo>
                  <a:pt x="5638817" y="997882"/>
                  <a:pt x="5644671" y="1000809"/>
                  <a:pt x="5644671" y="1006663"/>
                </a:cubicBezTo>
                <a:cubicBezTo>
                  <a:pt x="5644671" y="1012517"/>
                  <a:pt x="5638817" y="1015444"/>
                  <a:pt x="5627109" y="1015444"/>
                </a:cubicBezTo>
                <a:cubicBezTo>
                  <a:pt x="5615401" y="1015444"/>
                  <a:pt x="5609547" y="1012517"/>
                  <a:pt x="5609547" y="1006663"/>
                </a:cubicBezTo>
                <a:close/>
                <a:moveTo>
                  <a:pt x="6440819" y="1006663"/>
                </a:moveTo>
                <a:cubicBezTo>
                  <a:pt x="6440819" y="1000634"/>
                  <a:pt x="6444656" y="997762"/>
                  <a:pt x="6451064" y="998996"/>
                </a:cubicBezTo>
                <a:cubicBezTo>
                  <a:pt x="6463403" y="1001373"/>
                  <a:pt x="6462625" y="1011762"/>
                  <a:pt x="6449910" y="1014410"/>
                </a:cubicBezTo>
                <a:cubicBezTo>
                  <a:pt x="6444606" y="1015514"/>
                  <a:pt x="6440819" y="1012287"/>
                  <a:pt x="6440819" y="1006663"/>
                </a:cubicBezTo>
                <a:close/>
                <a:moveTo>
                  <a:pt x="6208121" y="989125"/>
                </a:moveTo>
                <a:cubicBezTo>
                  <a:pt x="6197293" y="976826"/>
                  <a:pt x="6199218" y="968612"/>
                  <a:pt x="6212930" y="968612"/>
                </a:cubicBezTo>
                <a:cubicBezTo>
                  <a:pt x="6219600" y="968612"/>
                  <a:pt x="6229009" y="964660"/>
                  <a:pt x="6233838" y="959831"/>
                </a:cubicBezTo>
                <a:cubicBezTo>
                  <a:pt x="6238667" y="955001"/>
                  <a:pt x="6247699" y="951050"/>
                  <a:pt x="6253908" y="951050"/>
                </a:cubicBezTo>
                <a:cubicBezTo>
                  <a:pt x="6260118" y="951050"/>
                  <a:pt x="6265198" y="955001"/>
                  <a:pt x="6265198" y="959831"/>
                </a:cubicBezTo>
                <a:cubicBezTo>
                  <a:pt x="6265198" y="964660"/>
                  <a:pt x="6262376" y="968612"/>
                  <a:pt x="6258927" y="968612"/>
                </a:cubicBezTo>
                <a:cubicBezTo>
                  <a:pt x="6250822" y="968612"/>
                  <a:pt x="6235928" y="983505"/>
                  <a:pt x="6235928" y="991610"/>
                </a:cubicBezTo>
                <a:cubicBezTo>
                  <a:pt x="6235928" y="1000634"/>
                  <a:pt x="6216746" y="998920"/>
                  <a:pt x="6208121" y="989125"/>
                </a:cubicBezTo>
                <a:close/>
                <a:moveTo>
                  <a:pt x="6540338" y="959343"/>
                </a:moveTo>
                <a:cubicBezTo>
                  <a:pt x="6540338" y="954245"/>
                  <a:pt x="6543466" y="951117"/>
                  <a:pt x="6547289" y="952391"/>
                </a:cubicBezTo>
                <a:cubicBezTo>
                  <a:pt x="6558144" y="956009"/>
                  <a:pt x="6559945" y="968612"/>
                  <a:pt x="6549607" y="968612"/>
                </a:cubicBezTo>
                <a:cubicBezTo>
                  <a:pt x="6544509" y="968612"/>
                  <a:pt x="6540338" y="964441"/>
                  <a:pt x="6540338" y="959343"/>
                </a:cubicBezTo>
                <a:close/>
                <a:moveTo>
                  <a:pt x="5808584" y="936415"/>
                </a:moveTo>
                <a:cubicBezTo>
                  <a:pt x="5808584" y="919854"/>
                  <a:pt x="5821390" y="917196"/>
                  <a:pt x="5846360" y="928573"/>
                </a:cubicBezTo>
                <a:cubicBezTo>
                  <a:pt x="5870749" y="939686"/>
                  <a:pt x="5864970" y="951050"/>
                  <a:pt x="5834927" y="951050"/>
                </a:cubicBezTo>
                <a:cubicBezTo>
                  <a:pt x="5810731" y="951050"/>
                  <a:pt x="5808584" y="949857"/>
                  <a:pt x="5808584" y="936415"/>
                </a:cubicBezTo>
                <a:close/>
                <a:moveTo>
                  <a:pt x="6651564" y="942269"/>
                </a:moveTo>
                <a:cubicBezTo>
                  <a:pt x="6651564" y="937439"/>
                  <a:pt x="6654199" y="933488"/>
                  <a:pt x="6657418" y="933488"/>
                </a:cubicBezTo>
                <a:cubicBezTo>
                  <a:pt x="6660638" y="933488"/>
                  <a:pt x="6663272" y="937439"/>
                  <a:pt x="6663272" y="942269"/>
                </a:cubicBezTo>
                <a:cubicBezTo>
                  <a:pt x="6663272" y="947098"/>
                  <a:pt x="6660638" y="951050"/>
                  <a:pt x="6657418" y="951050"/>
                </a:cubicBezTo>
                <a:cubicBezTo>
                  <a:pt x="6654199" y="951050"/>
                  <a:pt x="6651564" y="947098"/>
                  <a:pt x="6651564" y="942269"/>
                </a:cubicBezTo>
                <a:close/>
                <a:moveTo>
                  <a:pt x="6083723" y="924706"/>
                </a:moveTo>
                <a:cubicBezTo>
                  <a:pt x="6083723" y="919877"/>
                  <a:pt x="6087675" y="915925"/>
                  <a:pt x="6092504" y="915925"/>
                </a:cubicBezTo>
                <a:cubicBezTo>
                  <a:pt x="6097334" y="915925"/>
                  <a:pt x="6101285" y="919877"/>
                  <a:pt x="6101285" y="924706"/>
                </a:cubicBezTo>
                <a:cubicBezTo>
                  <a:pt x="6101285" y="929536"/>
                  <a:pt x="6097334" y="933488"/>
                  <a:pt x="6092504" y="933488"/>
                </a:cubicBezTo>
                <a:cubicBezTo>
                  <a:pt x="6087675" y="933488"/>
                  <a:pt x="6083723" y="929536"/>
                  <a:pt x="6083723" y="924706"/>
                </a:cubicBezTo>
                <a:close/>
                <a:moveTo>
                  <a:pt x="5761752" y="869720"/>
                </a:moveTo>
                <a:cubicBezTo>
                  <a:pt x="5761752" y="863625"/>
                  <a:pt x="5765703" y="857121"/>
                  <a:pt x="5770533" y="855268"/>
                </a:cubicBezTo>
                <a:cubicBezTo>
                  <a:pt x="5783850" y="850158"/>
                  <a:pt x="5796876" y="857304"/>
                  <a:pt x="5796876" y="869720"/>
                </a:cubicBezTo>
                <a:cubicBezTo>
                  <a:pt x="5796876" y="878130"/>
                  <a:pt x="5792643" y="880801"/>
                  <a:pt x="5779314" y="880801"/>
                </a:cubicBezTo>
                <a:cubicBezTo>
                  <a:pt x="5765985" y="880801"/>
                  <a:pt x="5761752" y="878130"/>
                  <a:pt x="5761752" y="869720"/>
                </a:cubicBezTo>
                <a:close/>
                <a:moveTo>
                  <a:pt x="5669202" y="759330"/>
                </a:moveTo>
                <a:cubicBezTo>
                  <a:pt x="5670287" y="753696"/>
                  <a:pt x="5676371" y="749086"/>
                  <a:pt x="5682722" y="749086"/>
                </a:cubicBezTo>
                <a:cubicBezTo>
                  <a:pt x="5689074" y="749086"/>
                  <a:pt x="5695158" y="753696"/>
                  <a:pt x="5696243" y="759330"/>
                </a:cubicBezTo>
                <a:cubicBezTo>
                  <a:pt x="5697721" y="767003"/>
                  <a:pt x="5694327" y="769575"/>
                  <a:pt x="5682722" y="769575"/>
                </a:cubicBezTo>
                <a:cubicBezTo>
                  <a:pt x="5671118" y="769575"/>
                  <a:pt x="5667724" y="767003"/>
                  <a:pt x="5669202" y="759330"/>
                </a:cubicBezTo>
                <a:close/>
                <a:moveTo>
                  <a:pt x="5994450" y="519731"/>
                </a:moveTo>
                <a:cubicBezTo>
                  <a:pt x="5983462" y="516794"/>
                  <a:pt x="5980610" y="503203"/>
                  <a:pt x="5989790" y="497529"/>
                </a:cubicBezTo>
                <a:cubicBezTo>
                  <a:pt x="6000306" y="491029"/>
                  <a:pt x="6025859" y="501239"/>
                  <a:pt x="6023945" y="511175"/>
                </a:cubicBezTo>
                <a:cubicBezTo>
                  <a:pt x="6022017" y="521186"/>
                  <a:pt x="6011407" y="524264"/>
                  <a:pt x="5994450" y="519731"/>
                </a:cubicBezTo>
                <a:close/>
                <a:moveTo>
                  <a:pt x="6036891" y="503933"/>
                </a:moveTo>
                <a:cubicBezTo>
                  <a:pt x="6036891" y="491896"/>
                  <a:pt x="6049134" y="484055"/>
                  <a:pt x="6071436" y="481807"/>
                </a:cubicBezTo>
                <a:cubicBezTo>
                  <a:pt x="6093062" y="479627"/>
                  <a:pt x="6104106" y="492020"/>
                  <a:pt x="6085674" y="497787"/>
                </a:cubicBezTo>
                <a:cubicBezTo>
                  <a:pt x="6079772" y="499633"/>
                  <a:pt x="6070368" y="503586"/>
                  <a:pt x="6064778" y="506571"/>
                </a:cubicBezTo>
                <a:cubicBezTo>
                  <a:pt x="6050003" y="514458"/>
                  <a:pt x="6036891" y="513218"/>
                  <a:pt x="6036891" y="503933"/>
                </a:cubicBezTo>
                <a:close/>
                <a:moveTo>
                  <a:pt x="5890541" y="430041"/>
                </a:moveTo>
                <a:cubicBezTo>
                  <a:pt x="5890541" y="423602"/>
                  <a:pt x="5894336" y="418333"/>
                  <a:pt x="5898976" y="418333"/>
                </a:cubicBezTo>
                <a:cubicBezTo>
                  <a:pt x="5911198" y="418333"/>
                  <a:pt x="5916834" y="430477"/>
                  <a:pt x="5907389" y="436460"/>
                </a:cubicBezTo>
                <a:cubicBezTo>
                  <a:pt x="5894860" y="444396"/>
                  <a:pt x="5890541" y="442751"/>
                  <a:pt x="5890541" y="430041"/>
                </a:cubicBezTo>
                <a:close/>
                <a:moveTo>
                  <a:pt x="2578594" y="411015"/>
                </a:moveTo>
                <a:cubicBezTo>
                  <a:pt x="2582302" y="399757"/>
                  <a:pt x="2606430" y="398136"/>
                  <a:pt x="2606430" y="409145"/>
                </a:cubicBezTo>
                <a:cubicBezTo>
                  <a:pt x="2606430" y="415122"/>
                  <a:pt x="2601145" y="418333"/>
                  <a:pt x="2591307" y="418333"/>
                </a:cubicBezTo>
                <a:cubicBezTo>
                  <a:pt x="2581826" y="418333"/>
                  <a:pt x="2577083" y="415603"/>
                  <a:pt x="2578594" y="411015"/>
                </a:cubicBezTo>
                <a:close/>
                <a:moveTo>
                  <a:pt x="3284034" y="408546"/>
                </a:moveTo>
                <a:cubicBezTo>
                  <a:pt x="3278400" y="407017"/>
                  <a:pt x="3273789" y="400691"/>
                  <a:pt x="3273789" y="394488"/>
                </a:cubicBezTo>
                <a:cubicBezTo>
                  <a:pt x="3273789" y="385200"/>
                  <a:pt x="3277994" y="383209"/>
                  <a:pt x="3297613" y="383209"/>
                </a:cubicBezTo>
                <a:cubicBezTo>
                  <a:pt x="3318970" y="383209"/>
                  <a:pt x="3321242" y="384572"/>
                  <a:pt x="3319565" y="396380"/>
                </a:cubicBezTo>
                <a:cubicBezTo>
                  <a:pt x="3317673" y="409704"/>
                  <a:pt x="3304686" y="414151"/>
                  <a:pt x="3284034" y="408546"/>
                </a:cubicBezTo>
                <a:close/>
                <a:moveTo>
                  <a:pt x="6230979" y="257712"/>
                </a:moveTo>
                <a:cubicBezTo>
                  <a:pt x="6232091" y="252342"/>
                  <a:pt x="6235636" y="248087"/>
                  <a:pt x="6238855" y="248257"/>
                </a:cubicBezTo>
                <a:cubicBezTo>
                  <a:pt x="6247545" y="248716"/>
                  <a:pt x="6245948" y="261813"/>
                  <a:pt x="6236833" y="264851"/>
                </a:cubicBezTo>
                <a:cubicBezTo>
                  <a:pt x="6231909" y="266492"/>
                  <a:pt x="6229715" y="263816"/>
                  <a:pt x="6230979" y="257712"/>
                </a:cubicBezTo>
                <a:close/>
                <a:moveTo>
                  <a:pt x="5917210" y="85181"/>
                </a:moveTo>
                <a:cubicBezTo>
                  <a:pt x="5915400" y="82252"/>
                  <a:pt x="5915249" y="76325"/>
                  <a:pt x="5916871" y="72010"/>
                </a:cubicBezTo>
                <a:cubicBezTo>
                  <a:pt x="5920234" y="63089"/>
                  <a:pt x="5889833" y="43675"/>
                  <a:pt x="5872505" y="43675"/>
                </a:cubicBezTo>
                <a:cubicBezTo>
                  <a:pt x="5866325" y="43675"/>
                  <a:pt x="5861271" y="39724"/>
                  <a:pt x="5861271" y="34894"/>
                </a:cubicBezTo>
                <a:cubicBezTo>
                  <a:pt x="5861271" y="29430"/>
                  <a:pt x="5866799" y="26113"/>
                  <a:pt x="5875906" y="26113"/>
                </a:cubicBezTo>
                <a:cubicBezTo>
                  <a:pt x="5883955" y="26113"/>
                  <a:pt x="5890541" y="23479"/>
                  <a:pt x="5890541" y="20259"/>
                </a:cubicBezTo>
                <a:cubicBezTo>
                  <a:pt x="5890541" y="11603"/>
                  <a:pt x="5901833" y="13153"/>
                  <a:pt x="5911866" y="23186"/>
                </a:cubicBezTo>
                <a:cubicBezTo>
                  <a:pt x="5916696" y="28015"/>
                  <a:pt x="5928362" y="31967"/>
                  <a:pt x="5937791" y="31967"/>
                </a:cubicBezTo>
                <a:cubicBezTo>
                  <a:pt x="5952702" y="31967"/>
                  <a:pt x="5954935" y="34121"/>
                  <a:pt x="5954935" y="48509"/>
                </a:cubicBezTo>
                <a:cubicBezTo>
                  <a:pt x="5954935" y="58230"/>
                  <a:pt x="5949349" y="70298"/>
                  <a:pt x="5941386" y="77779"/>
                </a:cubicBezTo>
                <a:cubicBezTo>
                  <a:pt x="5926459" y="91802"/>
                  <a:pt x="5922123" y="93130"/>
                  <a:pt x="5917210" y="85181"/>
                </a:cubicBezTo>
                <a:close/>
                <a:moveTo>
                  <a:pt x="6054453" y="63676"/>
                </a:moveTo>
                <a:cubicBezTo>
                  <a:pt x="6046404" y="59210"/>
                  <a:pt x="6032574" y="55517"/>
                  <a:pt x="6023720" y="55469"/>
                </a:cubicBezTo>
                <a:cubicBezTo>
                  <a:pt x="6010712" y="55400"/>
                  <a:pt x="6007621" y="52720"/>
                  <a:pt x="6007621" y="41514"/>
                </a:cubicBezTo>
                <a:cubicBezTo>
                  <a:pt x="6007621" y="30039"/>
                  <a:pt x="6011387" y="27034"/>
                  <a:pt x="6029434" y="24105"/>
                </a:cubicBezTo>
                <a:cubicBezTo>
                  <a:pt x="6041432" y="22158"/>
                  <a:pt x="6053813" y="23131"/>
                  <a:pt x="6056949" y="26266"/>
                </a:cubicBezTo>
                <a:cubicBezTo>
                  <a:pt x="6065620" y="34938"/>
                  <a:pt x="6111664" y="33234"/>
                  <a:pt x="6117093" y="24040"/>
                </a:cubicBezTo>
                <a:cubicBezTo>
                  <a:pt x="6125576" y="9678"/>
                  <a:pt x="6146849" y="2697"/>
                  <a:pt x="6182126" y="2697"/>
                </a:cubicBezTo>
                <a:cubicBezTo>
                  <a:pt x="6228055" y="2697"/>
                  <a:pt x="6253490" y="8174"/>
                  <a:pt x="6253490" y="18064"/>
                </a:cubicBezTo>
                <a:cubicBezTo>
                  <a:pt x="6253490" y="26164"/>
                  <a:pt x="6230589" y="29587"/>
                  <a:pt x="6190559" y="27470"/>
                </a:cubicBezTo>
                <a:cubicBezTo>
                  <a:pt x="6180095" y="26916"/>
                  <a:pt x="6171534" y="28841"/>
                  <a:pt x="6171534" y="31747"/>
                </a:cubicBezTo>
                <a:cubicBezTo>
                  <a:pt x="6171534" y="34654"/>
                  <a:pt x="6165707" y="38882"/>
                  <a:pt x="6158585" y="41142"/>
                </a:cubicBezTo>
                <a:cubicBezTo>
                  <a:pt x="6151463" y="43402"/>
                  <a:pt x="6140734" y="51483"/>
                  <a:pt x="6134744" y="59099"/>
                </a:cubicBezTo>
                <a:cubicBezTo>
                  <a:pt x="6125906" y="70333"/>
                  <a:pt x="6118687" y="72837"/>
                  <a:pt x="6096470" y="72371"/>
                </a:cubicBezTo>
                <a:cubicBezTo>
                  <a:pt x="6081410" y="72056"/>
                  <a:pt x="6062502" y="68143"/>
                  <a:pt x="6054453" y="63676"/>
                </a:cubicBezTo>
                <a:close/>
              </a:path>
            </a:pathLst>
          </a:custGeom>
          <a:solidFill>
            <a:srgbClr val="0070C0"/>
          </a:solidFill>
          <a:ln w="80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55</cp:revision>
  <dcterms:created xsi:type="dcterms:W3CDTF">2023-04-30T16:35:48Z</dcterms:created>
  <dcterms:modified xsi:type="dcterms:W3CDTF">2024-11-30T17:37:44Z</dcterms:modified>
</cp:coreProperties>
</file>