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Lst>
  <p:sldSz cy="13716000" cx="24387025"/>
  <p:notesSz cx="13716000" cy="24387025"/>
  <p:embeddedFontLst>
    <p:embeddedFont>
      <p:font typeface="Poppins"/>
      <p:regular r:id="rId30"/>
      <p:bold r:id="rId31"/>
      <p:italic r:id="rId32"/>
      <p:boldItalic r:id="rId33"/>
    </p:embeddedFont>
    <p:embeddedFont>
      <p:font typeface="Lato"/>
      <p:regular r:id="rId34"/>
      <p:bold r:id="rId35"/>
      <p:italic r:id="rId36"/>
      <p:boldItalic r:id="rId37"/>
    </p:embeddedFont>
    <p:embeddedFont>
      <p:font typeface="Montserrat"/>
      <p:regular r:id="rId38"/>
      <p:bold r:id="rId39"/>
      <p:italic r:id="rId40"/>
      <p:boldItalic r:id="rId41"/>
    </p:embeddedFont>
    <p:embeddedFont>
      <p:font typeface="Inter"/>
      <p:regular r:id="rId42"/>
      <p:bold r:id="rId43"/>
    </p:embeddedFont>
    <p:embeddedFont>
      <p:font typeface="Red Rose"/>
      <p:bold r:id="rId44"/>
    </p:embeddedFont>
    <p:embeddedFont>
      <p:font typeface="Poppins SemiBold"/>
      <p:regular r:id="rId45"/>
      <p:bold r:id="rId46"/>
      <p:italic r:id="rId47"/>
      <p:boldItalic r:id="rId4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9" roundtripDataSignature="AMtx7mg/z5amVyqT89D4xzYjX2OPe+Tt5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Montserrat-italic.fntdata"/><Relationship Id="rId42" Type="http://schemas.openxmlformats.org/officeDocument/2006/relationships/font" Target="fonts/Inter-regular.fntdata"/><Relationship Id="rId41" Type="http://schemas.openxmlformats.org/officeDocument/2006/relationships/font" Target="fonts/Montserrat-boldItalic.fntdata"/><Relationship Id="rId44" Type="http://schemas.openxmlformats.org/officeDocument/2006/relationships/font" Target="fonts/RedRose-bold.fntdata"/><Relationship Id="rId43" Type="http://schemas.openxmlformats.org/officeDocument/2006/relationships/font" Target="fonts/Inter-bold.fntdata"/><Relationship Id="rId46" Type="http://schemas.openxmlformats.org/officeDocument/2006/relationships/font" Target="fonts/PoppinsSemiBold-bold.fntdata"/><Relationship Id="rId45" Type="http://schemas.openxmlformats.org/officeDocument/2006/relationships/font" Target="fonts/PoppinsSemiBold-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font" Target="fonts/PoppinsSemiBold-boldItalic.fntdata"/><Relationship Id="rId47" Type="http://schemas.openxmlformats.org/officeDocument/2006/relationships/font" Target="fonts/PoppinsSemiBold-italic.fntdata"/><Relationship Id="rId49" Type="http://customschemas.google.com/relationships/presentationmetadata" Target="meta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Poppins-bold.fntdata"/><Relationship Id="rId30" Type="http://schemas.openxmlformats.org/officeDocument/2006/relationships/font" Target="fonts/Poppins-regular.fntdata"/><Relationship Id="rId33" Type="http://schemas.openxmlformats.org/officeDocument/2006/relationships/font" Target="fonts/Poppins-boldItalic.fntdata"/><Relationship Id="rId32" Type="http://schemas.openxmlformats.org/officeDocument/2006/relationships/font" Target="fonts/Poppins-italic.fntdata"/><Relationship Id="rId35" Type="http://schemas.openxmlformats.org/officeDocument/2006/relationships/font" Target="fonts/Lato-bold.fntdata"/><Relationship Id="rId34" Type="http://schemas.openxmlformats.org/officeDocument/2006/relationships/font" Target="fonts/Lato-regular.fntdata"/><Relationship Id="rId37" Type="http://schemas.openxmlformats.org/officeDocument/2006/relationships/font" Target="fonts/Lato-boldItalic.fntdata"/><Relationship Id="rId36" Type="http://schemas.openxmlformats.org/officeDocument/2006/relationships/font" Target="fonts/Lato-italic.fntdata"/><Relationship Id="rId39" Type="http://schemas.openxmlformats.org/officeDocument/2006/relationships/font" Target="fonts/Montserrat-bold.fntdata"/><Relationship Id="rId38" Type="http://schemas.openxmlformats.org/officeDocument/2006/relationships/font" Target="fonts/Montserrat-regular.fntdata"/><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 name="Shape 11"/>
        <p:cNvGrpSpPr/>
        <p:nvPr/>
      </p:nvGrpSpPr>
      <p:grpSpPr>
        <a:xfrm>
          <a:off x="0" y="0"/>
          <a:ext cx="0" cy="0"/>
          <a:chOff x="0" y="0"/>
          <a:chExt cx="0" cy="0"/>
        </a:xfrm>
      </p:grpSpPr>
      <p:sp>
        <p:nvSpPr>
          <p:cNvPr id="12" name="Google Shape;12;g2e06247764d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 name="Google Shape;13;g2e06247764d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 name="Google Shape;14;g2e06247764d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2e06247764d_0_1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4" name="Google Shape;194;g2e06247764d_0_17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5" name="Google Shape;195;g2e06247764d_0_17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2e06247764d_0_19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0" name="Google Shape;220;g2e06247764d_0_19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1" name="Google Shape;221;g2e06247764d_0_19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2e06247764d_0_2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0" name="Google Shape;270;g2e06247764d_0_24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1" name="Google Shape;271;g2e06247764d_0_24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2e06247764d_0_2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0" name="Google Shape;300;g2e06247764d_0_27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1" name="Google Shape;301;g2e06247764d_0_27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2e06247764d_0_28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3" name="Google Shape;313;g2e06247764d_0_28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4" name="Google Shape;314;g2e06247764d_0_28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2e06247764d_0_3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2" name="Google Shape;342;g2e06247764d_0_3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3" name="Google Shape;343;g2e06247764d_0_31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g2e06247764d_0_3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9" name="Google Shape;409;g2e06247764d_0_38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0" name="Google Shape;410;g2e06247764d_0_38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g2e06247764d_0_3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5" name="Google Shape;425;g2e06247764d_0_39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6" name="Google Shape;426;g2e06247764d_0_39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g2e06247764d_0_4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2" name="Google Shape;442;g2e06247764d_0_4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3" name="Google Shape;443;g2e06247764d_0_41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g2e06247764d_0_4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9" name="Google Shape;459;g2e06247764d_0_4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0" name="Google Shape;460;g2e06247764d_0_42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 name="Shape 23"/>
        <p:cNvGrpSpPr/>
        <p:nvPr/>
      </p:nvGrpSpPr>
      <p:grpSpPr>
        <a:xfrm>
          <a:off x="0" y="0"/>
          <a:ext cx="0" cy="0"/>
          <a:chOff x="0" y="0"/>
          <a:chExt cx="0" cy="0"/>
        </a:xfrm>
      </p:grpSpPr>
      <p:sp>
        <p:nvSpPr>
          <p:cNvPr id="24" name="Google Shape;24;g2e06247764d_0_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 name="Google Shape;25;g2e06247764d_0_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 name="Google Shape;26;g2e06247764d_0_1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g2e06247764d_0_4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8" name="Google Shape;468;g2e06247764d_0_43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9" name="Google Shape;469;g2e06247764d_0_43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g2e06247764d_0_4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2" name="Google Shape;502;g2e06247764d_0_46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3" name="Google Shape;503;g2e06247764d_0_46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 name="Shape 523"/>
        <p:cNvGrpSpPr/>
        <p:nvPr/>
      </p:nvGrpSpPr>
      <p:grpSpPr>
        <a:xfrm>
          <a:off x="0" y="0"/>
          <a:ext cx="0" cy="0"/>
          <a:chOff x="0" y="0"/>
          <a:chExt cx="0" cy="0"/>
        </a:xfrm>
      </p:grpSpPr>
      <p:sp>
        <p:nvSpPr>
          <p:cNvPr id="524" name="Google Shape;524;g2e06247764d_0_4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5" name="Google Shape;525;g2e06247764d_0_49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6" name="Google Shape;526;g2e06247764d_0_49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9" name="Shape 569"/>
        <p:cNvGrpSpPr/>
        <p:nvPr/>
      </p:nvGrpSpPr>
      <p:grpSpPr>
        <a:xfrm>
          <a:off x="0" y="0"/>
          <a:ext cx="0" cy="0"/>
          <a:chOff x="0" y="0"/>
          <a:chExt cx="0" cy="0"/>
        </a:xfrm>
      </p:grpSpPr>
      <p:sp>
        <p:nvSpPr>
          <p:cNvPr id="570" name="Google Shape;570;g2e06247764d_0_5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1" name="Google Shape;571;g2e06247764d_0_53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2" name="Google Shape;572;g2e06247764d_0_53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7" name="Shape 597"/>
        <p:cNvGrpSpPr/>
        <p:nvPr/>
      </p:nvGrpSpPr>
      <p:grpSpPr>
        <a:xfrm>
          <a:off x="0" y="0"/>
          <a:ext cx="0" cy="0"/>
          <a:chOff x="0" y="0"/>
          <a:chExt cx="0" cy="0"/>
        </a:xfrm>
      </p:grpSpPr>
      <p:sp>
        <p:nvSpPr>
          <p:cNvPr id="598" name="Google Shape;598;g2e06247764d_0_5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9" name="Google Shape;599;g2e06247764d_0_56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0" name="Google Shape;600;g2e06247764d_0_56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6" name="Shape 666"/>
        <p:cNvGrpSpPr/>
        <p:nvPr/>
      </p:nvGrpSpPr>
      <p:grpSpPr>
        <a:xfrm>
          <a:off x="0" y="0"/>
          <a:ext cx="0" cy="0"/>
          <a:chOff x="0" y="0"/>
          <a:chExt cx="0" cy="0"/>
        </a:xfrm>
      </p:grpSpPr>
      <p:sp>
        <p:nvSpPr>
          <p:cNvPr id="667" name="Google Shape;667;g2e06247764d_0_6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8" name="Google Shape;668;g2e06247764d_0_63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9" name="Google Shape;669;g2e06247764d_0_63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 name="Shape 33"/>
        <p:cNvGrpSpPr/>
        <p:nvPr/>
      </p:nvGrpSpPr>
      <p:grpSpPr>
        <a:xfrm>
          <a:off x="0" y="0"/>
          <a:ext cx="0" cy="0"/>
          <a:chOff x="0" y="0"/>
          <a:chExt cx="0" cy="0"/>
        </a:xfrm>
      </p:grpSpPr>
      <p:sp>
        <p:nvSpPr>
          <p:cNvPr id="34" name="Google Shape;34;g2e06247764d_0_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 name="Google Shape;35;g2e06247764d_0_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 name="Google Shape;36;g2e06247764d_0_2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2e06247764d_0_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2" name="Google Shape;82;g2e06247764d_0_6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 name="Google Shape;83;g2e06247764d_0_6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2e06247764d_0_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 name="Google Shape;94;g2e06247764d_0_7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 name="Google Shape;95;g2e06247764d_0_7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2e06247764d_0_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4" name="Google Shape;114;g2e06247764d_0_9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5" name="Google Shape;115;g2e06247764d_0_9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2e06247764d_0_1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7" name="Google Shape;137;g2e06247764d_0_1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8" name="Google Shape;138;g2e06247764d_0_11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2e06247764d_0_1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9" name="Google Shape;149;g2e06247764d_0_12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0" name="Google Shape;150;g2e06247764d_0_12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2e06247764d_0_1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5" name="Google Shape;165;g2e06247764d_0_14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6" name="Google Shape;166;g2e06247764d_0_14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DEFAULT">
    <p:bg>
      <p:bgPr>
        <a:solidFill>
          <a:schemeClr val="lt1"/>
        </a:solidFill>
      </p:bgPr>
    </p:bg>
    <p:spTree>
      <p:nvGrpSpPr>
        <p:cNvPr id="10" name="Shape 1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2.png"/><Relationship Id="rId4" Type="http://schemas.openxmlformats.org/officeDocument/2006/relationships/image" Target="../media/image34.png"/><Relationship Id="rId5" Type="http://schemas.openxmlformats.org/officeDocument/2006/relationships/image" Target="../media/image9.png"/><Relationship Id="rId6"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14.png"/><Relationship Id="rId5" Type="http://schemas.openxmlformats.org/officeDocument/2006/relationships/image" Target="../media/image9.png"/><Relationship Id="rId6" Type="http://schemas.openxmlformats.org/officeDocument/2006/relationships/image" Target="../media/image43.png"/><Relationship Id="rId7" Type="http://schemas.openxmlformats.org/officeDocument/2006/relationships/image" Target="../media/image56.png"/><Relationship Id="rId8" Type="http://schemas.openxmlformats.org/officeDocument/2006/relationships/image" Target="../media/image40.png"/></Relationships>
</file>

<file path=ppt/slides/_rels/slide11.xml.rels><?xml version="1.0" encoding="UTF-8" standalone="yes"?><Relationships xmlns="http://schemas.openxmlformats.org/package/2006/relationships"><Relationship Id="rId11" Type="http://schemas.openxmlformats.org/officeDocument/2006/relationships/image" Target="../media/image71.png"/><Relationship Id="rId10" Type="http://schemas.openxmlformats.org/officeDocument/2006/relationships/image" Target="../media/image54.png"/><Relationship Id="rId13" Type="http://schemas.openxmlformats.org/officeDocument/2006/relationships/image" Target="../media/image58.png"/><Relationship Id="rId12" Type="http://schemas.openxmlformats.org/officeDocument/2006/relationships/image" Target="../media/image70.png"/><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6.png"/><Relationship Id="rId4" Type="http://schemas.openxmlformats.org/officeDocument/2006/relationships/image" Target="../media/image36.png"/><Relationship Id="rId9" Type="http://schemas.openxmlformats.org/officeDocument/2006/relationships/image" Target="../media/image53.png"/><Relationship Id="rId15" Type="http://schemas.openxmlformats.org/officeDocument/2006/relationships/image" Target="../media/image69.png"/><Relationship Id="rId14" Type="http://schemas.openxmlformats.org/officeDocument/2006/relationships/image" Target="../media/image62.png"/><Relationship Id="rId17" Type="http://schemas.openxmlformats.org/officeDocument/2006/relationships/image" Target="../media/image84.png"/><Relationship Id="rId16" Type="http://schemas.openxmlformats.org/officeDocument/2006/relationships/image" Target="../media/image80.png"/><Relationship Id="rId5" Type="http://schemas.openxmlformats.org/officeDocument/2006/relationships/image" Target="../media/image9.png"/><Relationship Id="rId6" Type="http://schemas.openxmlformats.org/officeDocument/2006/relationships/image" Target="../media/image73.png"/><Relationship Id="rId18" Type="http://schemas.openxmlformats.org/officeDocument/2006/relationships/image" Target="../media/image86.png"/><Relationship Id="rId7" Type="http://schemas.openxmlformats.org/officeDocument/2006/relationships/image" Target="../media/image44.png"/><Relationship Id="rId8" Type="http://schemas.openxmlformats.org/officeDocument/2006/relationships/image" Target="../media/image4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4.png"/><Relationship Id="rId4" Type="http://schemas.openxmlformats.org/officeDocument/2006/relationships/image" Target="../media/image12.png"/><Relationship Id="rId5" Type="http://schemas.openxmlformats.org/officeDocument/2006/relationships/image" Target="../media/image9.png"/><Relationship Id="rId6" Type="http://schemas.openxmlformats.org/officeDocument/2006/relationships/image" Target="../media/image5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6.png"/><Relationship Id="rId4" Type="http://schemas.openxmlformats.org/officeDocument/2006/relationships/image" Target="../media/image36.png"/><Relationship Id="rId5" Type="http://schemas.openxmlformats.org/officeDocument/2006/relationships/image" Target="../media/image9.png"/></Relationships>
</file>

<file path=ppt/slides/_rels/slide15.xml.rels><?xml version="1.0" encoding="UTF-8" standalone="yes"?><Relationships xmlns="http://schemas.openxmlformats.org/package/2006/relationships"><Relationship Id="rId20" Type="http://schemas.openxmlformats.org/officeDocument/2006/relationships/image" Target="../media/image75.png"/><Relationship Id="rId22" Type="http://schemas.openxmlformats.org/officeDocument/2006/relationships/image" Target="../media/image76.png"/><Relationship Id="rId21" Type="http://schemas.openxmlformats.org/officeDocument/2006/relationships/image" Target="../media/image125.png"/><Relationship Id="rId24" Type="http://schemas.openxmlformats.org/officeDocument/2006/relationships/image" Target="../media/image94.png"/><Relationship Id="rId23" Type="http://schemas.openxmlformats.org/officeDocument/2006/relationships/image" Target="../media/image96.png"/><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67.png"/><Relationship Id="rId4" Type="http://schemas.openxmlformats.org/officeDocument/2006/relationships/image" Target="../media/image92.png"/><Relationship Id="rId9" Type="http://schemas.openxmlformats.org/officeDocument/2006/relationships/image" Target="../media/image79.png"/><Relationship Id="rId26" Type="http://schemas.openxmlformats.org/officeDocument/2006/relationships/image" Target="../media/image95.png"/><Relationship Id="rId25" Type="http://schemas.openxmlformats.org/officeDocument/2006/relationships/image" Target="../media/image98.png"/><Relationship Id="rId28" Type="http://schemas.openxmlformats.org/officeDocument/2006/relationships/image" Target="../media/image104.png"/><Relationship Id="rId27" Type="http://schemas.openxmlformats.org/officeDocument/2006/relationships/image" Target="../media/image99.png"/><Relationship Id="rId5" Type="http://schemas.openxmlformats.org/officeDocument/2006/relationships/image" Target="../media/image9.png"/><Relationship Id="rId6" Type="http://schemas.openxmlformats.org/officeDocument/2006/relationships/image" Target="../media/image74.png"/><Relationship Id="rId29" Type="http://schemas.openxmlformats.org/officeDocument/2006/relationships/image" Target="../media/image102.png"/><Relationship Id="rId7" Type="http://schemas.openxmlformats.org/officeDocument/2006/relationships/image" Target="../media/image129.png"/><Relationship Id="rId8" Type="http://schemas.openxmlformats.org/officeDocument/2006/relationships/image" Target="../media/image107.png"/><Relationship Id="rId11" Type="http://schemas.openxmlformats.org/officeDocument/2006/relationships/image" Target="../media/image100.png"/><Relationship Id="rId10" Type="http://schemas.openxmlformats.org/officeDocument/2006/relationships/image" Target="../media/image82.png"/><Relationship Id="rId13" Type="http://schemas.openxmlformats.org/officeDocument/2006/relationships/image" Target="../media/image90.png"/><Relationship Id="rId12" Type="http://schemas.openxmlformats.org/officeDocument/2006/relationships/image" Target="../media/image78.png"/><Relationship Id="rId15" Type="http://schemas.openxmlformats.org/officeDocument/2006/relationships/image" Target="../media/image89.png"/><Relationship Id="rId14" Type="http://schemas.openxmlformats.org/officeDocument/2006/relationships/image" Target="../media/image77.png"/><Relationship Id="rId17" Type="http://schemas.openxmlformats.org/officeDocument/2006/relationships/image" Target="../media/image83.png"/><Relationship Id="rId16" Type="http://schemas.openxmlformats.org/officeDocument/2006/relationships/image" Target="../media/image81.png"/><Relationship Id="rId19" Type="http://schemas.openxmlformats.org/officeDocument/2006/relationships/image" Target="../media/image85.png"/><Relationship Id="rId18" Type="http://schemas.openxmlformats.org/officeDocument/2006/relationships/image" Target="../media/image9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4.png"/><Relationship Id="rId4" Type="http://schemas.openxmlformats.org/officeDocument/2006/relationships/image" Target="../media/image12.png"/><Relationship Id="rId5" Type="http://schemas.openxmlformats.org/officeDocument/2006/relationships/image" Target="../media/image9.png"/><Relationship Id="rId6" Type="http://schemas.openxmlformats.org/officeDocument/2006/relationships/image" Target="../media/image138.png"/><Relationship Id="rId7" Type="http://schemas.openxmlformats.org/officeDocument/2006/relationships/image" Target="../media/image10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6.png"/><Relationship Id="rId4" Type="http://schemas.openxmlformats.org/officeDocument/2006/relationships/image" Target="../media/image36.png"/><Relationship Id="rId5" Type="http://schemas.openxmlformats.org/officeDocument/2006/relationships/image" Target="../media/image9.png"/><Relationship Id="rId6" Type="http://schemas.openxmlformats.org/officeDocument/2006/relationships/image" Target="../media/image140.png"/><Relationship Id="rId7" Type="http://schemas.openxmlformats.org/officeDocument/2006/relationships/image" Target="../media/image10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png"/><Relationship Id="rId4" Type="http://schemas.openxmlformats.org/officeDocument/2006/relationships/image" Target="../media/image14.png"/><Relationship Id="rId5" Type="http://schemas.openxmlformats.org/officeDocument/2006/relationships/image" Target="../media/image9.png"/><Relationship Id="rId6" Type="http://schemas.openxmlformats.org/officeDocument/2006/relationships/image" Target="../media/image132.png"/><Relationship Id="rId7" Type="http://schemas.openxmlformats.org/officeDocument/2006/relationships/image" Target="../media/image1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45.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4.png"/><Relationship Id="rId4" Type="http://schemas.openxmlformats.org/officeDocument/2006/relationships/image" Target="../media/image12.png"/><Relationship Id="rId5" Type="http://schemas.openxmlformats.org/officeDocument/2006/relationships/image" Target="../media/image9.png"/><Relationship Id="rId6" Type="http://schemas.openxmlformats.org/officeDocument/2006/relationships/image" Target="../media/image1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6.png"/><Relationship Id="rId4" Type="http://schemas.openxmlformats.org/officeDocument/2006/relationships/image" Target="../media/image36.png"/><Relationship Id="rId5" Type="http://schemas.openxmlformats.org/officeDocument/2006/relationships/image" Target="../media/image9.png"/><Relationship Id="rId6" Type="http://schemas.openxmlformats.org/officeDocument/2006/relationships/image" Target="../media/image12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png"/><Relationship Id="rId4" Type="http://schemas.openxmlformats.org/officeDocument/2006/relationships/image" Target="../media/image14.png"/><Relationship Id="rId5" Type="http://schemas.openxmlformats.org/officeDocument/2006/relationships/image" Target="../media/image9.png"/><Relationship Id="rId6" Type="http://schemas.openxmlformats.org/officeDocument/2006/relationships/image" Target="../media/image153.png"/><Relationship Id="rId7" Type="http://schemas.openxmlformats.org/officeDocument/2006/relationships/image" Target="../media/image62.png"/><Relationship Id="rId8" Type="http://schemas.openxmlformats.org/officeDocument/2006/relationships/image" Target="../media/image13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4.png"/><Relationship Id="rId4" Type="http://schemas.openxmlformats.org/officeDocument/2006/relationships/image" Target="../media/image12.png"/><Relationship Id="rId5" Type="http://schemas.openxmlformats.org/officeDocument/2006/relationships/image" Target="../media/image9.png"/><Relationship Id="rId6" Type="http://schemas.openxmlformats.org/officeDocument/2006/relationships/image" Target="../media/image154.png"/><Relationship Id="rId7" Type="http://schemas.openxmlformats.org/officeDocument/2006/relationships/image" Target="../media/image152.png"/><Relationship Id="rId8" Type="http://schemas.openxmlformats.org/officeDocument/2006/relationships/image" Target="../media/image149.png"/></Relationships>
</file>

<file path=ppt/slides/_rels/slide24.xml.rels><?xml version="1.0" encoding="UTF-8" standalone="yes"?><Relationships xmlns="http://schemas.openxmlformats.org/package/2006/relationships"><Relationship Id="rId20" Type="http://schemas.openxmlformats.org/officeDocument/2006/relationships/image" Target="../media/image170.png"/><Relationship Id="rId21" Type="http://schemas.openxmlformats.org/officeDocument/2006/relationships/hyperlink" Target="https://eatemp.com/powerpoint-org-chart-template/" TargetMode="External"/><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png"/><Relationship Id="rId4" Type="http://schemas.openxmlformats.org/officeDocument/2006/relationships/image" Target="../media/image14.png"/><Relationship Id="rId9" Type="http://schemas.openxmlformats.org/officeDocument/2006/relationships/image" Target="../media/image144.png"/><Relationship Id="rId5" Type="http://schemas.openxmlformats.org/officeDocument/2006/relationships/image" Target="../media/image9.png"/><Relationship Id="rId6" Type="http://schemas.openxmlformats.org/officeDocument/2006/relationships/image" Target="../media/image146.png"/><Relationship Id="rId7" Type="http://schemas.openxmlformats.org/officeDocument/2006/relationships/image" Target="../media/image148.png"/><Relationship Id="rId8" Type="http://schemas.openxmlformats.org/officeDocument/2006/relationships/image" Target="../media/image150.png"/><Relationship Id="rId11" Type="http://schemas.openxmlformats.org/officeDocument/2006/relationships/image" Target="../media/image151.png"/><Relationship Id="rId10" Type="http://schemas.openxmlformats.org/officeDocument/2006/relationships/image" Target="../media/image147.png"/><Relationship Id="rId13" Type="http://schemas.openxmlformats.org/officeDocument/2006/relationships/image" Target="../media/image142.png"/><Relationship Id="rId12" Type="http://schemas.openxmlformats.org/officeDocument/2006/relationships/image" Target="../media/image167.png"/><Relationship Id="rId15" Type="http://schemas.openxmlformats.org/officeDocument/2006/relationships/image" Target="../media/image159.png"/><Relationship Id="rId14" Type="http://schemas.openxmlformats.org/officeDocument/2006/relationships/image" Target="../media/image143.png"/><Relationship Id="rId17" Type="http://schemas.openxmlformats.org/officeDocument/2006/relationships/image" Target="../media/image163.png"/><Relationship Id="rId16" Type="http://schemas.openxmlformats.org/officeDocument/2006/relationships/image" Target="../media/image161.png"/><Relationship Id="rId19" Type="http://schemas.openxmlformats.org/officeDocument/2006/relationships/image" Target="../media/image158.png"/><Relationship Id="rId18" Type="http://schemas.openxmlformats.org/officeDocument/2006/relationships/image" Target="../media/image16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68.png"/><Relationship Id="rId4" Type="http://schemas.openxmlformats.org/officeDocument/2006/relationships/image" Target="../media/image9.png"/><Relationship Id="rId5" Type="http://schemas.openxmlformats.org/officeDocument/2006/relationships/hyperlink" Target="https://unsplash.com/" TargetMode="External"/><Relationship Id="rId6" Type="http://schemas.openxmlformats.org/officeDocument/2006/relationships/image" Target="../media/image16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6.png"/><Relationship Id="rId4" Type="http://schemas.openxmlformats.org/officeDocument/2006/relationships/image" Target="../media/image7.png"/><Relationship Id="rId5" Type="http://schemas.openxmlformats.org/officeDocument/2006/relationships/image" Target="../media/image9.png"/><Relationship Id="rId6"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14.png"/><Relationship Id="rId5"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12.png"/><Relationship Id="rId5" Type="http://schemas.openxmlformats.org/officeDocument/2006/relationships/image" Target="../media/image9.png"/><Relationship Id="rId6" Type="http://schemas.openxmlformats.org/officeDocument/2006/relationships/image" Target="../media/image42.png"/><Relationship Id="rId7" Type="http://schemas.openxmlformats.org/officeDocument/2006/relationships/image" Target="../media/image3.png"/><Relationship Id="rId8" Type="http://schemas.openxmlformats.org/officeDocument/2006/relationships/image" Target="../media/image4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36.png"/><Relationship Id="rId9" Type="http://schemas.openxmlformats.org/officeDocument/2006/relationships/image" Target="../media/image47.png"/><Relationship Id="rId5" Type="http://schemas.openxmlformats.org/officeDocument/2006/relationships/image" Target="../media/image9.png"/><Relationship Id="rId6" Type="http://schemas.openxmlformats.org/officeDocument/2006/relationships/image" Target="../media/image19.png"/><Relationship Id="rId7" Type="http://schemas.openxmlformats.org/officeDocument/2006/relationships/image" Target="../media/image46.png"/><Relationship Id="rId8" Type="http://schemas.openxmlformats.org/officeDocument/2006/relationships/image" Target="../media/image2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9.png"/><Relationship Id="rId5" Type="http://schemas.openxmlformats.org/officeDocument/2006/relationships/image" Target="../media/image2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14.png"/><Relationship Id="rId5" Type="http://schemas.openxmlformats.org/officeDocument/2006/relationships/image" Target="../media/image9.png"/><Relationship Id="rId6" Type="http://schemas.openxmlformats.org/officeDocument/2006/relationships/image" Target="../media/image2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image" Target="../media/image12.png"/><Relationship Id="rId5" Type="http://schemas.openxmlformats.org/officeDocument/2006/relationships/image" Target="../media/image9.png"/><Relationship Id="rId6" Type="http://schemas.openxmlformats.org/officeDocument/2006/relationships/image" Target="../media/image31.png"/><Relationship Id="rId7" Type="http://schemas.openxmlformats.org/officeDocument/2006/relationships/image" Target="../media/image38.png"/><Relationship Id="rId8"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1EEEF"/>
        </a:solidFill>
      </p:bgPr>
    </p:bg>
    <p:spTree>
      <p:nvGrpSpPr>
        <p:cNvPr id="15" name="Shape 15"/>
        <p:cNvGrpSpPr/>
        <p:nvPr/>
      </p:nvGrpSpPr>
      <p:grpSpPr>
        <a:xfrm>
          <a:off x="0" y="0"/>
          <a:ext cx="0" cy="0"/>
          <a:chOff x="0" y="0"/>
          <a:chExt cx="0" cy="0"/>
        </a:xfrm>
      </p:grpSpPr>
      <p:pic>
        <p:nvPicPr>
          <p:cNvPr descr=" " id="16" name="Google Shape;16;g2e06247764d_0_0"/>
          <p:cNvPicPr preferRelativeResize="0"/>
          <p:nvPr/>
        </p:nvPicPr>
        <p:blipFill rotWithShape="1">
          <a:blip r:embed="rId3">
            <a:alphaModFix/>
          </a:blip>
          <a:srcRect b="0" l="0" r="0" t="0"/>
          <a:stretch/>
        </p:blipFill>
        <p:spPr>
          <a:xfrm>
            <a:off x="12866708" y="3606800"/>
            <a:ext cx="11520340" cy="10109200"/>
          </a:xfrm>
          <a:prstGeom prst="rect">
            <a:avLst/>
          </a:prstGeom>
          <a:noFill/>
          <a:ln>
            <a:noFill/>
          </a:ln>
        </p:spPr>
      </p:pic>
      <p:pic>
        <p:nvPicPr>
          <p:cNvPr descr=" " id="17" name="Google Shape;17;g2e06247764d_0_0"/>
          <p:cNvPicPr preferRelativeResize="0"/>
          <p:nvPr/>
        </p:nvPicPr>
        <p:blipFill rotWithShape="1">
          <a:blip r:embed="rId4">
            <a:alphaModFix/>
          </a:blip>
          <a:srcRect b="0" l="0" r="0" t="0"/>
          <a:stretch/>
        </p:blipFill>
        <p:spPr>
          <a:xfrm>
            <a:off x="0" y="0"/>
            <a:ext cx="7976597" cy="6858001"/>
          </a:xfrm>
          <a:prstGeom prst="rect">
            <a:avLst/>
          </a:prstGeom>
          <a:noFill/>
          <a:ln>
            <a:noFill/>
          </a:ln>
        </p:spPr>
      </p:pic>
      <p:sp>
        <p:nvSpPr>
          <p:cNvPr id="18" name="Google Shape;18;g2e06247764d_0_0"/>
          <p:cNvSpPr/>
          <p:nvPr/>
        </p:nvSpPr>
        <p:spPr>
          <a:xfrm>
            <a:off x="965321" y="1244600"/>
            <a:ext cx="22469100" cy="4826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14F6E"/>
              </a:buClr>
              <a:buSzPts val="24000"/>
              <a:buFont typeface="Red Rose"/>
              <a:buNone/>
            </a:pPr>
            <a:r>
              <a:rPr b="1" i="0" lang="en-US" sz="24000" u="none" cap="none" strike="noStrike">
                <a:solidFill>
                  <a:srgbClr val="014F6E"/>
                </a:solidFill>
                <a:latin typeface="Red Rose"/>
                <a:ea typeface="Red Rose"/>
                <a:cs typeface="Red Rose"/>
                <a:sym typeface="Red Rose"/>
              </a:rPr>
              <a:t>Physiotherapy </a:t>
            </a:r>
            <a:endParaRPr b="0" i="0" sz="24000" u="none" cap="none" strike="noStrike">
              <a:solidFill>
                <a:schemeClr val="dk1"/>
              </a:solidFill>
              <a:latin typeface="Calibri"/>
              <a:ea typeface="Calibri"/>
              <a:cs typeface="Calibri"/>
              <a:sym typeface="Calibri"/>
            </a:endParaRPr>
          </a:p>
        </p:txBody>
      </p:sp>
      <p:sp>
        <p:nvSpPr>
          <p:cNvPr id="19" name="Google Shape;19;g2e06247764d_0_0"/>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0" name="Google Shape;20;g2e06247764d_0_0"/>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pic>
        <p:nvPicPr>
          <p:cNvPr descr=" " id="21" name="Google Shape;21;g2e06247764d_0_0"/>
          <p:cNvPicPr preferRelativeResize="0"/>
          <p:nvPr/>
        </p:nvPicPr>
        <p:blipFill rotWithShape="1">
          <a:blip r:embed="rId6">
            <a:alphaModFix/>
          </a:blip>
          <a:srcRect b="0" l="0" r="0" t="0"/>
          <a:stretch/>
        </p:blipFill>
        <p:spPr>
          <a:xfrm>
            <a:off x="6465108" y="3238500"/>
            <a:ext cx="11456832" cy="9715500"/>
          </a:xfrm>
          <a:prstGeom prst="rect">
            <a:avLst/>
          </a:prstGeom>
          <a:noFill/>
          <a:ln>
            <a:noFill/>
          </a:ln>
        </p:spPr>
      </p:pic>
      <p:sp>
        <p:nvSpPr>
          <p:cNvPr id="22" name="Google Shape;22;g2e06247764d_0_0"/>
          <p:cNvSpPr/>
          <p:nvPr/>
        </p:nvSpPr>
        <p:spPr>
          <a:xfrm>
            <a:off x="3128824" y="889000"/>
            <a:ext cx="18129300" cy="1490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559CB3"/>
              </a:buClr>
              <a:buSzPts val="6400"/>
              <a:buFont typeface="Poppins SemiBold"/>
              <a:buNone/>
            </a:pPr>
            <a:r>
              <a:rPr b="0" i="0" lang="en-US" sz="6400" u="none" cap="none" strike="noStrike">
                <a:solidFill>
                  <a:srgbClr val="559CB3"/>
                </a:solidFill>
                <a:latin typeface="Poppins SemiBold"/>
                <a:ea typeface="Poppins SemiBold"/>
                <a:cs typeface="Poppins SemiBold"/>
                <a:sym typeface="Poppins SemiBold"/>
              </a:rPr>
              <a:t>FREE PRESENTATION TEMPLATE BY EATEMP</a:t>
            </a:r>
            <a:endParaRPr b="0" i="0" sz="6400" u="none" cap="none" strike="noStrik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1EEEF"/>
        </a:solidFill>
      </p:bgPr>
    </p:bg>
    <p:spTree>
      <p:nvGrpSpPr>
        <p:cNvPr id="196" name="Shape 196"/>
        <p:cNvGrpSpPr/>
        <p:nvPr/>
      </p:nvGrpSpPr>
      <p:grpSpPr>
        <a:xfrm>
          <a:off x="0" y="0"/>
          <a:ext cx="0" cy="0"/>
          <a:chOff x="0" y="0"/>
          <a:chExt cx="0" cy="0"/>
        </a:xfrm>
      </p:grpSpPr>
      <p:pic>
        <p:nvPicPr>
          <p:cNvPr descr=" " id="197" name="Google Shape;197;g2e06247764d_0_172"/>
          <p:cNvPicPr preferRelativeResize="0"/>
          <p:nvPr/>
        </p:nvPicPr>
        <p:blipFill rotWithShape="1">
          <a:blip r:embed="rId3">
            <a:alphaModFix/>
          </a:blip>
          <a:srcRect b="0" l="0" r="0" t="0"/>
          <a:stretch/>
        </p:blipFill>
        <p:spPr>
          <a:xfrm>
            <a:off x="0" y="8242300"/>
            <a:ext cx="10758245" cy="5473700"/>
          </a:xfrm>
          <a:prstGeom prst="rect">
            <a:avLst/>
          </a:prstGeom>
          <a:noFill/>
          <a:ln>
            <a:noFill/>
          </a:ln>
        </p:spPr>
      </p:pic>
      <p:pic>
        <p:nvPicPr>
          <p:cNvPr descr=" " id="198" name="Google Shape;198;g2e06247764d_0_172"/>
          <p:cNvPicPr preferRelativeResize="0"/>
          <p:nvPr/>
        </p:nvPicPr>
        <p:blipFill rotWithShape="1">
          <a:blip r:embed="rId4">
            <a:alphaModFix/>
          </a:blip>
          <a:srcRect b="0" l="0" r="0" t="0"/>
          <a:stretch/>
        </p:blipFill>
        <p:spPr>
          <a:xfrm>
            <a:off x="15152994" y="0"/>
            <a:ext cx="9234054" cy="4902200"/>
          </a:xfrm>
          <a:prstGeom prst="rect">
            <a:avLst/>
          </a:prstGeom>
          <a:noFill/>
          <a:ln>
            <a:noFill/>
          </a:ln>
        </p:spPr>
      </p:pic>
      <p:sp>
        <p:nvSpPr>
          <p:cNvPr id="199" name="Google Shape;199;g2e06247764d_0_172"/>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00" name="Google Shape;200;g2e06247764d_0_172"/>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201" name="Google Shape;201;g2e06247764d_0_172"/>
          <p:cNvSpPr/>
          <p:nvPr/>
        </p:nvSpPr>
        <p:spPr>
          <a:xfrm>
            <a:off x="9107038" y="469900"/>
            <a:ext cx="6270300" cy="1608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24F6C"/>
              </a:buClr>
              <a:buSzPts val="8000"/>
              <a:buFont typeface="Red Rose"/>
              <a:buNone/>
            </a:pPr>
            <a:r>
              <a:rPr b="1" i="0" lang="en-US" sz="8000" u="none" cap="none" strike="noStrike">
                <a:solidFill>
                  <a:srgbClr val="024F6C"/>
                </a:solidFill>
                <a:latin typeface="Red Rose"/>
                <a:ea typeface="Red Rose"/>
                <a:cs typeface="Red Rose"/>
                <a:sym typeface="Red Rose"/>
              </a:rPr>
              <a:t>Pricing Plan</a:t>
            </a:r>
            <a:endParaRPr b="0" i="0" sz="8000" u="none" cap="none" strike="noStrike">
              <a:solidFill>
                <a:schemeClr val="dk1"/>
              </a:solidFill>
              <a:latin typeface="Calibri"/>
              <a:ea typeface="Calibri"/>
              <a:cs typeface="Calibri"/>
              <a:sym typeface="Calibri"/>
            </a:endParaRPr>
          </a:p>
        </p:txBody>
      </p:sp>
      <p:sp>
        <p:nvSpPr>
          <p:cNvPr id="202" name="Google Shape;202;g2e06247764d_0_172"/>
          <p:cNvSpPr/>
          <p:nvPr/>
        </p:nvSpPr>
        <p:spPr>
          <a:xfrm>
            <a:off x="1778222" y="2489200"/>
            <a:ext cx="20843400" cy="10261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g2e06247764d_0_172"/>
          <p:cNvSpPr/>
          <p:nvPr/>
        </p:nvSpPr>
        <p:spPr>
          <a:xfrm>
            <a:off x="1778222" y="2489200"/>
            <a:ext cx="6439800" cy="10261500"/>
          </a:xfrm>
          <a:prstGeom prst="roundRect">
            <a:avLst>
              <a:gd fmla="val 3124" name="adj"/>
            </a:avLst>
          </a:prstGeom>
          <a:noFill/>
          <a:ln cap="flat" cmpd="sng" w="12700">
            <a:solidFill>
              <a:srgbClr val="6FD7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04" name="Google Shape;204;g2e06247764d_0_172"/>
          <p:cNvPicPr preferRelativeResize="0"/>
          <p:nvPr/>
        </p:nvPicPr>
        <p:blipFill rotWithShape="1">
          <a:blip r:embed="rId6">
            <a:alphaModFix/>
          </a:blip>
          <a:srcRect b="0" l="0" r="0" t="0"/>
          <a:stretch/>
        </p:blipFill>
        <p:spPr>
          <a:xfrm>
            <a:off x="4185170" y="2946400"/>
            <a:ext cx="1625806" cy="1625600"/>
          </a:xfrm>
          <a:prstGeom prst="rect">
            <a:avLst/>
          </a:prstGeom>
          <a:noFill/>
          <a:ln>
            <a:noFill/>
          </a:ln>
        </p:spPr>
      </p:pic>
      <p:sp>
        <p:nvSpPr>
          <p:cNvPr id="205" name="Google Shape;205;g2e06247764d_0_172"/>
          <p:cNvSpPr/>
          <p:nvPr/>
        </p:nvSpPr>
        <p:spPr>
          <a:xfrm>
            <a:off x="4064508" y="4876800"/>
            <a:ext cx="1867200" cy="965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6FD7D8"/>
              </a:buClr>
              <a:buSzPts val="4800"/>
              <a:buFont typeface="Red Rose"/>
              <a:buNone/>
            </a:pPr>
            <a:r>
              <a:rPr b="1" i="0" lang="en-US" sz="4800" u="none" cap="none" strike="noStrike">
                <a:solidFill>
                  <a:srgbClr val="6FD7D8"/>
                </a:solidFill>
                <a:latin typeface="Red Rose"/>
                <a:ea typeface="Red Rose"/>
                <a:cs typeface="Red Rose"/>
                <a:sym typeface="Red Rose"/>
              </a:rPr>
              <a:t>Basic</a:t>
            </a:r>
            <a:endParaRPr b="0" i="0" sz="4800" u="none" cap="none" strike="noStrike">
              <a:solidFill>
                <a:schemeClr val="dk1"/>
              </a:solidFill>
              <a:latin typeface="Calibri"/>
              <a:ea typeface="Calibri"/>
              <a:cs typeface="Calibri"/>
              <a:sym typeface="Calibri"/>
            </a:endParaRPr>
          </a:p>
        </p:txBody>
      </p:sp>
      <p:sp>
        <p:nvSpPr>
          <p:cNvPr id="206" name="Google Shape;206;g2e06247764d_0_172"/>
          <p:cNvSpPr/>
          <p:nvPr/>
        </p:nvSpPr>
        <p:spPr>
          <a:xfrm>
            <a:off x="2235479" y="5943600"/>
            <a:ext cx="5660700" cy="54186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Access to the entry-level dungeons.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A limited number of quests and battles per month.</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Ability to form a small party with fellow adventurers.</a:t>
            </a:r>
            <a:endParaRPr b="0" i="0" sz="3200" u="none" cap="none" strike="noStrike">
              <a:solidFill>
                <a:schemeClr val="dk1"/>
              </a:solidFill>
              <a:latin typeface="Calibri"/>
              <a:ea typeface="Calibri"/>
              <a:cs typeface="Calibri"/>
              <a:sym typeface="Calibri"/>
            </a:endParaRPr>
          </a:p>
        </p:txBody>
      </p:sp>
      <p:sp>
        <p:nvSpPr>
          <p:cNvPr id="207" name="Google Shape;207;g2e06247764d_0_172"/>
          <p:cNvSpPr/>
          <p:nvPr/>
        </p:nvSpPr>
        <p:spPr>
          <a:xfrm>
            <a:off x="3308764" y="11531600"/>
            <a:ext cx="3378600" cy="965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Red Rose"/>
              <a:buNone/>
            </a:pPr>
            <a:r>
              <a:rPr b="1" i="0" lang="en-US" sz="4800" u="none" cap="none" strike="noStrike">
                <a:solidFill>
                  <a:srgbClr val="0E0E0E"/>
                </a:solidFill>
                <a:latin typeface="Red Rose"/>
                <a:ea typeface="Red Rose"/>
                <a:cs typeface="Red Rose"/>
                <a:sym typeface="Red Rose"/>
              </a:rPr>
              <a:t>$10/month</a:t>
            </a:r>
            <a:endParaRPr b="0" i="0" sz="4800" u="none" cap="none" strike="noStrike">
              <a:solidFill>
                <a:schemeClr val="dk1"/>
              </a:solidFill>
              <a:latin typeface="Calibri"/>
              <a:ea typeface="Calibri"/>
              <a:cs typeface="Calibri"/>
              <a:sym typeface="Calibri"/>
            </a:endParaRPr>
          </a:p>
        </p:txBody>
      </p:sp>
      <p:sp>
        <p:nvSpPr>
          <p:cNvPr id="208" name="Google Shape;208;g2e06247764d_0_172"/>
          <p:cNvSpPr/>
          <p:nvPr/>
        </p:nvSpPr>
        <p:spPr>
          <a:xfrm>
            <a:off x="8980022" y="2489200"/>
            <a:ext cx="6439800" cy="10261500"/>
          </a:xfrm>
          <a:prstGeom prst="roundRect">
            <a:avLst>
              <a:gd fmla="val 3124" name="adj"/>
            </a:avLst>
          </a:prstGeom>
          <a:noFill/>
          <a:ln cap="flat" cmpd="sng" w="12700">
            <a:solidFill>
              <a:srgbClr val="6FD7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09" name="Google Shape;209;g2e06247764d_0_172"/>
          <p:cNvPicPr preferRelativeResize="0"/>
          <p:nvPr/>
        </p:nvPicPr>
        <p:blipFill rotWithShape="1">
          <a:blip r:embed="rId7">
            <a:alphaModFix/>
          </a:blip>
          <a:srcRect b="0" l="0" r="0" t="0"/>
          <a:stretch/>
        </p:blipFill>
        <p:spPr>
          <a:xfrm>
            <a:off x="11688025" y="2946400"/>
            <a:ext cx="1023700" cy="1625600"/>
          </a:xfrm>
          <a:prstGeom prst="rect">
            <a:avLst/>
          </a:prstGeom>
          <a:noFill/>
          <a:ln>
            <a:noFill/>
          </a:ln>
        </p:spPr>
      </p:pic>
      <p:sp>
        <p:nvSpPr>
          <p:cNvPr id="210" name="Google Shape;210;g2e06247764d_0_172"/>
          <p:cNvSpPr/>
          <p:nvPr/>
        </p:nvSpPr>
        <p:spPr>
          <a:xfrm>
            <a:off x="11406026" y="4876800"/>
            <a:ext cx="1587600" cy="965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6FD7D8"/>
              </a:buClr>
              <a:buSzPts val="4800"/>
              <a:buFont typeface="Red Rose"/>
              <a:buNone/>
            </a:pPr>
            <a:r>
              <a:rPr b="1" i="0" lang="en-US" sz="4800" u="none" cap="none" strike="noStrike">
                <a:solidFill>
                  <a:srgbClr val="6FD7D8"/>
                </a:solidFill>
                <a:latin typeface="Red Rose"/>
                <a:ea typeface="Red Rose"/>
                <a:cs typeface="Red Rose"/>
                <a:sym typeface="Red Rose"/>
              </a:rPr>
              <a:t>Elite</a:t>
            </a:r>
            <a:endParaRPr b="0" i="0" sz="4800" u="none" cap="none" strike="noStrike">
              <a:solidFill>
                <a:schemeClr val="dk1"/>
              </a:solidFill>
              <a:latin typeface="Calibri"/>
              <a:ea typeface="Calibri"/>
              <a:cs typeface="Calibri"/>
              <a:sym typeface="Calibri"/>
            </a:endParaRPr>
          </a:p>
        </p:txBody>
      </p:sp>
      <p:sp>
        <p:nvSpPr>
          <p:cNvPr id="211" name="Google Shape;211;g2e06247764d_0_172"/>
          <p:cNvSpPr/>
          <p:nvPr/>
        </p:nvSpPr>
        <p:spPr>
          <a:xfrm>
            <a:off x="9437280" y="5943600"/>
            <a:ext cx="5660700" cy="54186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Access to the intermediate and advanced dungeons.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A greater number of quests and battles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Ability to form larger parties with fellow adventurers.</a:t>
            </a:r>
            <a:endParaRPr b="0" i="0" sz="3200" u="none" cap="none" strike="noStrike">
              <a:solidFill>
                <a:schemeClr val="dk1"/>
              </a:solidFill>
              <a:latin typeface="Calibri"/>
              <a:ea typeface="Calibri"/>
              <a:cs typeface="Calibri"/>
              <a:sym typeface="Calibri"/>
            </a:endParaRPr>
          </a:p>
        </p:txBody>
      </p:sp>
      <p:sp>
        <p:nvSpPr>
          <p:cNvPr id="212" name="Google Shape;212;g2e06247764d_0_172"/>
          <p:cNvSpPr/>
          <p:nvPr/>
        </p:nvSpPr>
        <p:spPr>
          <a:xfrm>
            <a:off x="10434354" y="11531600"/>
            <a:ext cx="3531000" cy="965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Red Rose"/>
              <a:buNone/>
            </a:pPr>
            <a:r>
              <a:rPr b="1" i="0" lang="en-US" sz="4800" u="none" cap="none" strike="noStrike">
                <a:solidFill>
                  <a:srgbClr val="0E0E0E"/>
                </a:solidFill>
                <a:latin typeface="Red Rose"/>
                <a:ea typeface="Red Rose"/>
                <a:cs typeface="Red Rose"/>
                <a:sym typeface="Red Rose"/>
              </a:rPr>
              <a:t>$50/month</a:t>
            </a:r>
            <a:endParaRPr b="0" i="0" sz="4800" u="none" cap="none" strike="noStrike">
              <a:solidFill>
                <a:schemeClr val="dk1"/>
              </a:solidFill>
              <a:latin typeface="Calibri"/>
              <a:ea typeface="Calibri"/>
              <a:cs typeface="Calibri"/>
              <a:sym typeface="Calibri"/>
            </a:endParaRPr>
          </a:p>
        </p:txBody>
      </p:sp>
      <p:sp>
        <p:nvSpPr>
          <p:cNvPr id="213" name="Google Shape;213;g2e06247764d_0_172"/>
          <p:cNvSpPr/>
          <p:nvPr/>
        </p:nvSpPr>
        <p:spPr>
          <a:xfrm>
            <a:off x="16181822" y="2489200"/>
            <a:ext cx="6439800" cy="10261500"/>
          </a:xfrm>
          <a:prstGeom prst="roundRect">
            <a:avLst>
              <a:gd fmla="val 3124" name="adj"/>
            </a:avLst>
          </a:prstGeom>
          <a:noFill/>
          <a:ln cap="flat" cmpd="sng" w="12700">
            <a:solidFill>
              <a:srgbClr val="6FD7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14" name="Google Shape;214;g2e06247764d_0_172"/>
          <p:cNvPicPr preferRelativeResize="0"/>
          <p:nvPr/>
        </p:nvPicPr>
        <p:blipFill rotWithShape="1">
          <a:blip r:embed="rId8">
            <a:alphaModFix/>
          </a:blip>
          <a:srcRect b="0" l="0" r="0" t="0"/>
          <a:stretch/>
        </p:blipFill>
        <p:spPr>
          <a:xfrm>
            <a:off x="18712428" y="2946400"/>
            <a:ext cx="1378491" cy="1625600"/>
          </a:xfrm>
          <a:prstGeom prst="rect">
            <a:avLst/>
          </a:prstGeom>
          <a:noFill/>
          <a:ln>
            <a:noFill/>
          </a:ln>
        </p:spPr>
      </p:pic>
      <p:sp>
        <p:nvSpPr>
          <p:cNvPr id="215" name="Google Shape;215;g2e06247764d_0_172"/>
          <p:cNvSpPr/>
          <p:nvPr/>
        </p:nvSpPr>
        <p:spPr>
          <a:xfrm>
            <a:off x="17693311" y="4876800"/>
            <a:ext cx="3416700" cy="965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6FD7D8"/>
              </a:buClr>
              <a:buSzPts val="4800"/>
              <a:buFont typeface="Red Rose"/>
              <a:buNone/>
            </a:pPr>
            <a:r>
              <a:rPr b="1" i="0" lang="en-US" sz="4800" u="none" cap="none" strike="noStrike">
                <a:solidFill>
                  <a:srgbClr val="6FD7D8"/>
                </a:solidFill>
                <a:latin typeface="Red Rose"/>
                <a:ea typeface="Red Rose"/>
                <a:cs typeface="Red Rose"/>
                <a:sym typeface="Red Rose"/>
              </a:rPr>
              <a:t>Legendary</a:t>
            </a:r>
            <a:endParaRPr b="0" i="0" sz="4800" u="none" cap="none" strike="noStrike">
              <a:solidFill>
                <a:schemeClr val="dk1"/>
              </a:solidFill>
              <a:latin typeface="Calibri"/>
              <a:ea typeface="Calibri"/>
              <a:cs typeface="Calibri"/>
              <a:sym typeface="Calibri"/>
            </a:endParaRPr>
          </a:p>
        </p:txBody>
      </p:sp>
      <p:sp>
        <p:nvSpPr>
          <p:cNvPr id="216" name="Google Shape;216;g2e06247764d_0_172"/>
          <p:cNvSpPr/>
          <p:nvPr/>
        </p:nvSpPr>
        <p:spPr>
          <a:xfrm>
            <a:off x="16639080" y="5943600"/>
            <a:ext cx="5660700" cy="54186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Access to the most challenging dungeons and encounters.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Unlimited quests and battles per month.</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The ability to form the largest parties with fellow adventurers.</a:t>
            </a:r>
            <a:endParaRPr b="0" i="0" sz="3200" u="none" cap="none" strike="noStrike">
              <a:solidFill>
                <a:schemeClr val="dk1"/>
              </a:solidFill>
              <a:latin typeface="Calibri"/>
              <a:ea typeface="Calibri"/>
              <a:cs typeface="Calibri"/>
              <a:sym typeface="Calibri"/>
            </a:endParaRPr>
          </a:p>
        </p:txBody>
      </p:sp>
      <p:sp>
        <p:nvSpPr>
          <p:cNvPr id="217" name="Google Shape;217;g2e06247764d_0_172"/>
          <p:cNvSpPr/>
          <p:nvPr/>
        </p:nvSpPr>
        <p:spPr>
          <a:xfrm>
            <a:off x="17521840" y="11531600"/>
            <a:ext cx="3759600" cy="965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Red Rose"/>
              <a:buNone/>
            </a:pPr>
            <a:r>
              <a:rPr b="1" i="0" lang="en-US" sz="4800" u="none" cap="none" strike="noStrike">
                <a:solidFill>
                  <a:srgbClr val="0E0E0E"/>
                </a:solidFill>
                <a:latin typeface="Red Rose"/>
                <a:ea typeface="Red Rose"/>
                <a:cs typeface="Red Rose"/>
                <a:sym typeface="Red Rose"/>
              </a:rPr>
              <a:t>$100/month</a:t>
            </a:r>
            <a:endParaRPr b="0" i="0" sz="4800" u="none" cap="none" strike="noStrik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1EEEF"/>
        </a:solidFill>
      </p:bgPr>
    </p:bg>
    <p:spTree>
      <p:nvGrpSpPr>
        <p:cNvPr id="222" name="Shape 222"/>
        <p:cNvGrpSpPr/>
        <p:nvPr/>
      </p:nvGrpSpPr>
      <p:grpSpPr>
        <a:xfrm>
          <a:off x="0" y="0"/>
          <a:ext cx="0" cy="0"/>
          <a:chOff x="0" y="0"/>
          <a:chExt cx="0" cy="0"/>
        </a:xfrm>
      </p:grpSpPr>
      <p:pic>
        <p:nvPicPr>
          <p:cNvPr descr=" " id="223" name="Google Shape;223;g2e06247764d_0_197"/>
          <p:cNvPicPr preferRelativeResize="0"/>
          <p:nvPr/>
        </p:nvPicPr>
        <p:blipFill rotWithShape="1">
          <a:blip r:embed="rId3">
            <a:alphaModFix/>
          </a:blip>
          <a:srcRect b="0" l="0" r="0" t="0"/>
          <a:stretch/>
        </p:blipFill>
        <p:spPr>
          <a:xfrm>
            <a:off x="0" y="0"/>
            <a:ext cx="6541318" cy="6223000"/>
          </a:xfrm>
          <a:prstGeom prst="rect">
            <a:avLst/>
          </a:prstGeom>
          <a:noFill/>
          <a:ln>
            <a:noFill/>
          </a:ln>
        </p:spPr>
      </p:pic>
      <p:pic>
        <p:nvPicPr>
          <p:cNvPr descr=" " id="224" name="Google Shape;224;g2e06247764d_0_197"/>
          <p:cNvPicPr preferRelativeResize="0"/>
          <p:nvPr/>
        </p:nvPicPr>
        <p:blipFill rotWithShape="1">
          <a:blip r:embed="rId4">
            <a:alphaModFix/>
          </a:blip>
          <a:srcRect b="0" l="0" r="0" t="0"/>
          <a:stretch/>
        </p:blipFill>
        <p:spPr>
          <a:xfrm>
            <a:off x="14927082" y="4609926"/>
            <a:ext cx="9459965" cy="9106074"/>
          </a:xfrm>
          <a:prstGeom prst="rect">
            <a:avLst/>
          </a:prstGeom>
          <a:noFill/>
          <a:ln>
            <a:noFill/>
          </a:ln>
        </p:spPr>
      </p:pic>
      <p:sp>
        <p:nvSpPr>
          <p:cNvPr id="225" name="Google Shape;225;g2e06247764d_0_197"/>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26" name="Google Shape;226;g2e06247764d_0_197"/>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pic>
        <p:nvPicPr>
          <p:cNvPr descr=" " id="227" name="Google Shape;227;g2e06247764d_0_197"/>
          <p:cNvPicPr preferRelativeResize="0"/>
          <p:nvPr/>
        </p:nvPicPr>
        <p:blipFill rotWithShape="1">
          <a:blip r:embed="rId6">
            <a:alphaModFix/>
          </a:blip>
          <a:srcRect b="0" l="0" r="0" t="0"/>
          <a:stretch/>
        </p:blipFill>
        <p:spPr>
          <a:xfrm>
            <a:off x="3327816" y="1079500"/>
            <a:ext cx="17718715" cy="11569700"/>
          </a:xfrm>
          <a:prstGeom prst="rect">
            <a:avLst/>
          </a:prstGeom>
          <a:noFill/>
          <a:ln>
            <a:noFill/>
          </a:ln>
        </p:spPr>
      </p:pic>
      <p:pic>
        <p:nvPicPr>
          <p:cNvPr descr=" " id="228" name="Google Shape;228;g2e06247764d_0_197"/>
          <p:cNvPicPr preferRelativeResize="0"/>
          <p:nvPr/>
        </p:nvPicPr>
        <p:blipFill rotWithShape="1">
          <a:blip r:embed="rId7">
            <a:alphaModFix/>
          </a:blip>
          <a:srcRect b="0" l="0" r="0" t="0"/>
          <a:stretch/>
        </p:blipFill>
        <p:spPr>
          <a:xfrm>
            <a:off x="12041105" y="1612888"/>
            <a:ext cx="5220352" cy="5232412"/>
          </a:xfrm>
          <a:prstGeom prst="rect">
            <a:avLst/>
          </a:prstGeom>
          <a:noFill/>
          <a:ln>
            <a:noFill/>
          </a:ln>
        </p:spPr>
      </p:pic>
      <p:pic>
        <p:nvPicPr>
          <p:cNvPr descr=" " id="229" name="Google Shape;229;g2e06247764d_0_197"/>
          <p:cNvPicPr preferRelativeResize="0"/>
          <p:nvPr/>
        </p:nvPicPr>
        <p:blipFill rotWithShape="1">
          <a:blip r:embed="rId8">
            <a:alphaModFix/>
          </a:blip>
          <a:srcRect b="0" l="0" r="0" t="0"/>
          <a:stretch/>
        </p:blipFill>
        <p:spPr>
          <a:xfrm>
            <a:off x="6808051" y="1612888"/>
            <a:ext cx="5220352" cy="5232412"/>
          </a:xfrm>
          <a:prstGeom prst="rect">
            <a:avLst/>
          </a:prstGeom>
          <a:noFill/>
          <a:ln>
            <a:noFill/>
          </a:ln>
        </p:spPr>
      </p:pic>
      <p:pic>
        <p:nvPicPr>
          <p:cNvPr descr=" " id="230" name="Google Shape;230;g2e06247764d_0_197"/>
          <p:cNvPicPr preferRelativeResize="0"/>
          <p:nvPr/>
        </p:nvPicPr>
        <p:blipFill rotWithShape="1">
          <a:blip r:embed="rId9">
            <a:alphaModFix/>
          </a:blip>
          <a:srcRect b="0" l="0" r="0" t="0"/>
          <a:stretch/>
        </p:blipFill>
        <p:spPr>
          <a:xfrm>
            <a:off x="6808051" y="6858000"/>
            <a:ext cx="5220352" cy="5232412"/>
          </a:xfrm>
          <a:prstGeom prst="rect">
            <a:avLst/>
          </a:prstGeom>
          <a:noFill/>
          <a:ln>
            <a:noFill/>
          </a:ln>
        </p:spPr>
      </p:pic>
      <p:pic>
        <p:nvPicPr>
          <p:cNvPr descr=" " id="231" name="Google Shape;231;g2e06247764d_0_197"/>
          <p:cNvPicPr preferRelativeResize="0"/>
          <p:nvPr/>
        </p:nvPicPr>
        <p:blipFill rotWithShape="1">
          <a:blip r:embed="rId10">
            <a:alphaModFix/>
          </a:blip>
          <a:srcRect b="0" l="0" r="0" t="0"/>
          <a:stretch/>
        </p:blipFill>
        <p:spPr>
          <a:xfrm>
            <a:off x="12041105" y="6858000"/>
            <a:ext cx="5220352" cy="5232412"/>
          </a:xfrm>
          <a:prstGeom prst="rect">
            <a:avLst/>
          </a:prstGeom>
          <a:noFill/>
          <a:ln>
            <a:noFill/>
          </a:ln>
        </p:spPr>
      </p:pic>
      <p:pic>
        <p:nvPicPr>
          <p:cNvPr descr=" " id="232" name="Google Shape;232;g2e06247764d_0_197"/>
          <p:cNvPicPr preferRelativeResize="0"/>
          <p:nvPr/>
        </p:nvPicPr>
        <p:blipFill rotWithShape="1">
          <a:blip r:embed="rId11">
            <a:alphaModFix/>
          </a:blip>
          <a:srcRect b="0" l="0" r="0" t="0"/>
          <a:stretch/>
        </p:blipFill>
        <p:spPr>
          <a:xfrm>
            <a:off x="12676184" y="4597400"/>
            <a:ext cx="1702013" cy="1447800"/>
          </a:xfrm>
          <a:prstGeom prst="rect">
            <a:avLst/>
          </a:prstGeom>
          <a:noFill/>
          <a:ln>
            <a:noFill/>
          </a:ln>
        </p:spPr>
      </p:pic>
      <p:pic>
        <p:nvPicPr>
          <p:cNvPr descr=" " id="233" name="Google Shape;233;g2e06247764d_0_197"/>
          <p:cNvPicPr preferRelativeResize="0"/>
          <p:nvPr/>
        </p:nvPicPr>
        <p:blipFill rotWithShape="1">
          <a:blip r:embed="rId11">
            <a:alphaModFix/>
          </a:blip>
          <a:srcRect b="0" l="0" r="0" t="0"/>
          <a:stretch/>
        </p:blipFill>
        <p:spPr>
          <a:xfrm>
            <a:off x="12676184" y="7810500"/>
            <a:ext cx="1702013" cy="1435100"/>
          </a:xfrm>
          <a:prstGeom prst="rect">
            <a:avLst/>
          </a:prstGeom>
          <a:noFill/>
          <a:ln>
            <a:noFill/>
          </a:ln>
        </p:spPr>
      </p:pic>
      <p:pic>
        <p:nvPicPr>
          <p:cNvPr descr=" " id="234" name="Google Shape;234;g2e06247764d_0_197"/>
          <p:cNvPicPr preferRelativeResize="0"/>
          <p:nvPr/>
        </p:nvPicPr>
        <p:blipFill rotWithShape="1">
          <a:blip r:embed="rId12">
            <a:alphaModFix/>
          </a:blip>
          <a:srcRect b="0" l="0" r="0" t="0"/>
          <a:stretch/>
        </p:blipFill>
        <p:spPr>
          <a:xfrm>
            <a:off x="12028403" y="1079500"/>
            <a:ext cx="12702" cy="11569700"/>
          </a:xfrm>
          <a:prstGeom prst="rect">
            <a:avLst/>
          </a:prstGeom>
          <a:noFill/>
          <a:ln>
            <a:noFill/>
          </a:ln>
        </p:spPr>
      </p:pic>
      <p:pic>
        <p:nvPicPr>
          <p:cNvPr descr=" " id="235" name="Google Shape;235;g2e06247764d_0_197"/>
          <p:cNvPicPr preferRelativeResize="0"/>
          <p:nvPr/>
        </p:nvPicPr>
        <p:blipFill rotWithShape="1">
          <a:blip r:embed="rId13">
            <a:alphaModFix/>
          </a:blip>
          <a:srcRect b="0" l="0" r="0" t="0"/>
          <a:stretch/>
        </p:blipFill>
        <p:spPr>
          <a:xfrm>
            <a:off x="3327816" y="6845300"/>
            <a:ext cx="17401175" cy="12700"/>
          </a:xfrm>
          <a:prstGeom prst="rect">
            <a:avLst/>
          </a:prstGeom>
          <a:noFill/>
          <a:ln>
            <a:noFill/>
          </a:ln>
        </p:spPr>
      </p:pic>
      <p:sp>
        <p:nvSpPr>
          <p:cNvPr id="236" name="Google Shape;236;g2e06247764d_0_197"/>
          <p:cNvSpPr/>
          <p:nvPr/>
        </p:nvSpPr>
        <p:spPr>
          <a:xfrm>
            <a:off x="9996149" y="4102100"/>
            <a:ext cx="16977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12800"/>
              <a:buFont typeface="Red Rose"/>
              <a:buNone/>
            </a:pPr>
            <a:r>
              <a:rPr b="1" i="0" lang="en-US" sz="12800" u="none" cap="none" strike="noStrike">
                <a:solidFill>
                  <a:srgbClr val="0E0E0E"/>
                </a:solidFill>
                <a:latin typeface="Red Rose"/>
                <a:ea typeface="Red Rose"/>
                <a:cs typeface="Red Rose"/>
                <a:sym typeface="Red Rose"/>
              </a:rPr>
              <a:t>S</a:t>
            </a:r>
            <a:endParaRPr b="0" i="0" sz="12800" u="none" cap="none" strike="noStrike">
              <a:solidFill>
                <a:schemeClr val="dk1"/>
              </a:solidFill>
              <a:latin typeface="Calibri"/>
              <a:ea typeface="Calibri"/>
              <a:cs typeface="Calibri"/>
              <a:sym typeface="Calibri"/>
            </a:endParaRPr>
          </a:p>
        </p:txBody>
      </p:sp>
      <p:sp>
        <p:nvSpPr>
          <p:cNvPr id="237" name="Google Shape;237;g2e06247764d_0_197"/>
          <p:cNvSpPr/>
          <p:nvPr/>
        </p:nvSpPr>
        <p:spPr>
          <a:xfrm>
            <a:off x="12663483" y="4102100"/>
            <a:ext cx="25233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12800"/>
              <a:buFont typeface="Red Rose"/>
              <a:buNone/>
            </a:pPr>
            <a:r>
              <a:rPr b="1" i="0" lang="en-US" sz="12800" u="none" cap="none" strike="noStrike">
                <a:solidFill>
                  <a:srgbClr val="FFFFFF"/>
                </a:solidFill>
                <a:latin typeface="Red Rose"/>
                <a:ea typeface="Red Rose"/>
                <a:cs typeface="Red Rose"/>
                <a:sym typeface="Red Rose"/>
              </a:rPr>
              <a:t>W</a:t>
            </a:r>
            <a:endParaRPr b="0" i="0" sz="12800" u="none" cap="none" strike="noStrike">
              <a:solidFill>
                <a:schemeClr val="dk1"/>
              </a:solidFill>
              <a:latin typeface="Calibri"/>
              <a:ea typeface="Calibri"/>
              <a:cs typeface="Calibri"/>
              <a:sym typeface="Calibri"/>
            </a:endParaRPr>
          </a:p>
        </p:txBody>
      </p:sp>
      <p:sp>
        <p:nvSpPr>
          <p:cNvPr id="238" name="Google Shape;238;g2e06247764d_0_197"/>
          <p:cNvSpPr/>
          <p:nvPr/>
        </p:nvSpPr>
        <p:spPr>
          <a:xfrm>
            <a:off x="9856432" y="7518400"/>
            <a:ext cx="17739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12800"/>
              <a:buFont typeface="Red Rose"/>
              <a:buNone/>
            </a:pPr>
            <a:r>
              <a:rPr b="1" i="0" lang="en-US" sz="12800" u="none" cap="none" strike="noStrike">
                <a:solidFill>
                  <a:srgbClr val="FFFFFF"/>
                </a:solidFill>
                <a:latin typeface="Red Rose"/>
                <a:ea typeface="Red Rose"/>
                <a:cs typeface="Red Rose"/>
                <a:sym typeface="Red Rose"/>
              </a:rPr>
              <a:t>O</a:t>
            </a:r>
            <a:endParaRPr b="0" i="0" sz="12800" u="none" cap="none" strike="noStrike">
              <a:solidFill>
                <a:schemeClr val="dk1"/>
              </a:solidFill>
              <a:latin typeface="Calibri"/>
              <a:ea typeface="Calibri"/>
              <a:cs typeface="Calibri"/>
              <a:sym typeface="Calibri"/>
            </a:endParaRPr>
          </a:p>
        </p:txBody>
      </p:sp>
      <p:sp>
        <p:nvSpPr>
          <p:cNvPr id="239" name="Google Shape;239;g2e06247764d_0_197"/>
          <p:cNvSpPr/>
          <p:nvPr/>
        </p:nvSpPr>
        <p:spPr>
          <a:xfrm>
            <a:off x="12917514" y="7518400"/>
            <a:ext cx="16470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12800"/>
              <a:buFont typeface="Red Rose"/>
              <a:buNone/>
            </a:pPr>
            <a:r>
              <a:rPr b="1" i="0" lang="en-US" sz="12800" u="none" cap="none" strike="noStrike">
                <a:solidFill>
                  <a:srgbClr val="0E0E0E"/>
                </a:solidFill>
                <a:latin typeface="Red Rose"/>
                <a:ea typeface="Red Rose"/>
                <a:cs typeface="Red Rose"/>
                <a:sym typeface="Red Rose"/>
              </a:rPr>
              <a:t>T</a:t>
            </a:r>
            <a:endParaRPr b="0" i="0" sz="12800" u="none" cap="none" strike="noStrike">
              <a:solidFill>
                <a:schemeClr val="dk1"/>
              </a:solidFill>
              <a:latin typeface="Calibri"/>
              <a:ea typeface="Calibri"/>
              <a:cs typeface="Calibri"/>
              <a:sym typeface="Calibri"/>
            </a:endParaRPr>
          </a:p>
        </p:txBody>
      </p:sp>
      <p:pic>
        <p:nvPicPr>
          <p:cNvPr descr=" " id="240" name="Google Shape;240;g2e06247764d_0_197"/>
          <p:cNvPicPr preferRelativeResize="0"/>
          <p:nvPr/>
        </p:nvPicPr>
        <p:blipFill rotWithShape="1">
          <a:blip r:embed="rId14">
            <a:alphaModFix/>
          </a:blip>
          <a:srcRect b="0" l="0" r="0" t="0"/>
          <a:stretch/>
        </p:blipFill>
        <p:spPr>
          <a:xfrm>
            <a:off x="3327816" y="1079500"/>
            <a:ext cx="1625803" cy="1625600"/>
          </a:xfrm>
          <a:prstGeom prst="rect">
            <a:avLst/>
          </a:prstGeom>
          <a:noFill/>
          <a:ln>
            <a:noFill/>
          </a:ln>
        </p:spPr>
      </p:pic>
      <p:pic>
        <p:nvPicPr>
          <p:cNvPr descr=" " id="241" name="Google Shape;241;g2e06247764d_0_197"/>
          <p:cNvPicPr preferRelativeResize="0"/>
          <p:nvPr/>
        </p:nvPicPr>
        <p:blipFill rotWithShape="1">
          <a:blip r:embed="rId15">
            <a:alphaModFix/>
          </a:blip>
          <a:srcRect b="0" l="0" r="0" t="0"/>
          <a:stretch/>
        </p:blipFill>
        <p:spPr>
          <a:xfrm>
            <a:off x="3412504" y="1164183"/>
            <a:ext cx="1456422" cy="1456246"/>
          </a:xfrm>
          <a:prstGeom prst="rect">
            <a:avLst/>
          </a:prstGeom>
          <a:noFill/>
          <a:ln>
            <a:noFill/>
          </a:ln>
        </p:spPr>
      </p:pic>
      <p:pic>
        <p:nvPicPr>
          <p:cNvPr descr=" " id="242" name="Google Shape;242;g2e06247764d_0_197"/>
          <p:cNvPicPr preferRelativeResize="0"/>
          <p:nvPr/>
        </p:nvPicPr>
        <p:blipFill rotWithShape="1">
          <a:blip r:embed="rId14">
            <a:alphaModFix/>
          </a:blip>
          <a:srcRect b="0" l="0" r="0" t="0"/>
          <a:stretch/>
        </p:blipFill>
        <p:spPr>
          <a:xfrm>
            <a:off x="3327816" y="8128000"/>
            <a:ext cx="1625803" cy="1625600"/>
          </a:xfrm>
          <a:prstGeom prst="rect">
            <a:avLst/>
          </a:prstGeom>
          <a:noFill/>
          <a:ln>
            <a:noFill/>
          </a:ln>
        </p:spPr>
      </p:pic>
      <p:pic>
        <p:nvPicPr>
          <p:cNvPr descr=" " id="243" name="Google Shape;243;g2e06247764d_0_197"/>
          <p:cNvPicPr preferRelativeResize="0"/>
          <p:nvPr/>
        </p:nvPicPr>
        <p:blipFill rotWithShape="1">
          <a:blip r:embed="rId16">
            <a:alphaModFix/>
          </a:blip>
          <a:srcRect b="0" l="0" r="0" t="0"/>
          <a:stretch/>
        </p:blipFill>
        <p:spPr>
          <a:xfrm>
            <a:off x="3429404" y="8132763"/>
            <a:ext cx="1519452" cy="1519262"/>
          </a:xfrm>
          <a:prstGeom prst="rect">
            <a:avLst/>
          </a:prstGeom>
          <a:noFill/>
          <a:ln>
            <a:noFill/>
          </a:ln>
        </p:spPr>
      </p:pic>
      <p:pic>
        <p:nvPicPr>
          <p:cNvPr descr=" " id="244" name="Google Shape;244;g2e06247764d_0_197"/>
          <p:cNvPicPr preferRelativeResize="0"/>
          <p:nvPr/>
        </p:nvPicPr>
        <p:blipFill rotWithShape="1">
          <a:blip r:embed="rId14">
            <a:alphaModFix/>
          </a:blip>
          <a:srcRect b="0" l="0" r="0" t="0"/>
          <a:stretch/>
        </p:blipFill>
        <p:spPr>
          <a:xfrm>
            <a:off x="16473959" y="1079500"/>
            <a:ext cx="1625803" cy="1625600"/>
          </a:xfrm>
          <a:prstGeom prst="rect">
            <a:avLst/>
          </a:prstGeom>
          <a:noFill/>
          <a:ln>
            <a:noFill/>
          </a:ln>
        </p:spPr>
      </p:pic>
      <p:pic>
        <p:nvPicPr>
          <p:cNvPr descr=" " id="245" name="Google Shape;245;g2e06247764d_0_197"/>
          <p:cNvPicPr preferRelativeResize="0"/>
          <p:nvPr/>
        </p:nvPicPr>
        <p:blipFill rotWithShape="1">
          <a:blip r:embed="rId17">
            <a:alphaModFix/>
          </a:blip>
          <a:srcRect b="0" l="0" r="0" t="0"/>
          <a:stretch/>
        </p:blipFill>
        <p:spPr>
          <a:xfrm>
            <a:off x="16677184" y="1282700"/>
            <a:ext cx="1192256" cy="1190414"/>
          </a:xfrm>
          <a:prstGeom prst="rect">
            <a:avLst/>
          </a:prstGeom>
          <a:noFill/>
          <a:ln>
            <a:noFill/>
          </a:ln>
        </p:spPr>
      </p:pic>
      <p:pic>
        <p:nvPicPr>
          <p:cNvPr descr=" " id="246" name="Google Shape;246;g2e06247764d_0_197"/>
          <p:cNvPicPr preferRelativeResize="0"/>
          <p:nvPr/>
        </p:nvPicPr>
        <p:blipFill rotWithShape="1">
          <a:blip r:embed="rId14">
            <a:alphaModFix/>
          </a:blip>
          <a:srcRect b="0" l="0" r="0" t="0"/>
          <a:stretch/>
        </p:blipFill>
        <p:spPr>
          <a:xfrm>
            <a:off x="16473959" y="8128000"/>
            <a:ext cx="1625803" cy="1625600"/>
          </a:xfrm>
          <a:prstGeom prst="rect">
            <a:avLst/>
          </a:prstGeom>
          <a:noFill/>
          <a:ln>
            <a:noFill/>
          </a:ln>
        </p:spPr>
      </p:pic>
      <p:pic>
        <p:nvPicPr>
          <p:cNvPr descr=" " id="247" name="Google Shape;247;g2e06247764d_0_197"/>
          <p:cNvPicPr preferRelativeResize="0"/>
          <p:nvPr/>
        </p:nvPicPr>
        <p:blipFill rotWithShape="1">
          <a:blip r:embed="rId18">
            <a:alphaModFix/>
          </a:blip>
          <a:srcRect b="0" l="0" r="0" t="0"/>
          <a:stretch/>
        </p:blipFill>
        <p:spPr>
          <a:xfrm>
            <a:off x="16541703" y="8128000"/>
            <a:ext cx="1490319" cy="1625600"/>
          </a:xfrm>
          <a:prstGeom prst="rect">
            <a:avLst/>
          </a:prstGeom>
          <a:noFill/>
          <a:ln>
            <a:noFill/>
          </a:ln>
        </p:spPr>
      </p:pic>
      <p:sp>
        <p:nvSpPr>
          <p:cNvPr id="248" name="Google Shape;248;g2e06247764d_0_197"/>
          <p:cNvSpPr/>
          <p:nvPr/>
        </p:nvSpPr>
        <p:spPr>
          <a:xfrm>
            <a:off x="3327816" y="3536950"/>
            <a:ext cx="4572600" cy="1993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g2e06247764d_0_197"/>
          <p:cNvSpPr/>
          <p:nvPr/>
        </p:nvSpPr>
        <p:spPr>
          <a:xfrm>
            <a:off x="3327816" y="3536950"/>
            <a:ext cx="4572600" cy="1993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g2e06247764d_0_197"/>
          <p:cNvSpPr/>
          <p:nvPr/>
        </p:nvSpPr>
        <p:spPr>
          <a:xfrm>
            <a:off x="3327816" y="3536950"/>
            <a:ext cx="4572600" cy="1993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g2e06247764d_0_197"/>
          <p:cNvSpPr/>
          <p:nvPr/>
        </p:nvSpPr>
        <p:spPr>
          <a:xfrm>
            <a:off x="3327816" y="3536950"/>
            <a:ext cx="47250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Red Rose"/>
              <a:buNone/>
            </a:pPr>
            <a:r>
              <a:rPr b="1" i="0" lang="en-US" sz="3600" u="none" cap="none" strike="noStrike">
                <a:solidFill>
                  <a:srgbClr val="0E0E0E"/>
                </a:solidFill>
                <a:latin typeface="Red Rose"/>
                <a:ea typeface="Red Rose"/>
                <a:cs typeface="Red Rose"/>
                <a:sym typeface="Red Rose"/>
              </a:rPr>
              <a:t>Strengths</a:t>
            </a:r>
            <a:endParaRPr b="0" i="0" sz="3600" u="none" cap="none" strike="noStrike">
              <a:solidFill>
                <a:schemeClr val="dk1"/>
              </a:solidFill>
              <a:latin typeface="Calibri"/>
              <a:ea typeface="Calibri"/>
              <a:cs typeface="Calibri"/>
              <a:sym typeface="Calibri"/>
            </a:endParaRPr>
          </a:p>
        </p:txBody>
      </p:sp>
      <p:sp>
        <p:nvSpPr>
          <p:cNvPr id="252" name="Google Shape;252;g2e06247764d_0_197"/>
          <p:cNvSpPr/>
          <p:nvPr/>
        </p:nvSpPr>
        <p:spPr>
          <a:xfrm>
            <a:off x="3327816" y="4311650"/>
            <a:ext cx="47082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Rare event causes unpredictable magic.</a:t>
            </a:r>
            <a:endParaRPr b="0" i="0" sz="3200" u="none" cap="none" strike="noStrike">
              <a:solidFill>
                <a:schemeClr val="dk1"/>
              </a:solidFill>
              <a:latin typeface="Calibri"/>
              <a:ea typeface="Calibri"/>
              <a:cs typeface="Calibri"/>
              <a:sym typeface="Calibri"/>
            </a:endParaRPr>
          </a:p>
        </p:txBody>
      </p:sp>
      <p:sp>
        <p:nvSpPr>
          <p:cNvPr id="253" name="Google Shape;253;g2e06247764d_0_197"/>
          <p:cNvSpPr/>
          <p:nvPr/>
        </p:nvSpPr>
        <p:spPr>
          <a:xfrm>
            <a:off x="3327816" y="10585450"/>
            <a:ext cx="4572600" cy="1993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g2e06247764d_0_197"/>
          <p:cNvSpPr/>
          <p:nvPr/>
        </p:nvSpPr>
        <p:spPr>
          <a:xfrm>
            <a:off x="3327816" y="10585450"/>
            <a:ext cx="4572600" cy="1993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g2e06247764d_0_197"/>
          <p:cNvSpPr/>
          <p:nvPr/>
        </p:nvSpPr>
        <p:spPr>
          <a:xfrm>
            <a:off x="3327816" y="10585450"/>
            <a:ext cx="4572600" cy="1993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g2e06247764d_0_197"/>
          <p:cNvSpPr/>
          <p:nvPr/>
        </p:nvSpPr>
        <p:spPr>
          <a:xfrm>
            <a:off x="3327816" y="10585450"/>
            <a:ext cx="47250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Red Rose"/>
              <a:buNone/>
            </a:pPr>
            <a:r>
              <a:rPr b="1" i="0" lang="en-US" sz="3600" u="none" cap="none" strike="noStrike">
                <a:solidFill>
                  <a:srgbClr val="0E0E0E"/>
                </a:solidFill>
                <a:latin typeface="Red Rose"/>
                <a:ea typeface="Red Rose"/>
                <a:cs typeface="Red Rose"/>
                <a:sym typeface="Red Rose"/>
              </a:rPr>
              <a:t>Opportunities</a:t>
            </a:r>
            <a:endParaRPr b="0" i="0" sz="3600" u="none" cap="none" strike="noStrike">
              <a:solidFill>
                <a:schemeClr val="dk1"/>
              </a:solidFill>
              <a:latin typeface="Calibri"/>
              <a:ea typeface="Calibri"/>
              <a:cs typeface="Calibri"/>
              <a:sym typeface="Calibri"/>
            </a:endParaRPr>
          </a:p>
        </p:txBody>
      </p:sp>
      <p:sp>
        <p:nvSpPr>
          <p:cNvPr id="257" name="Google Shape;257;g2e06247764d_0_197"/>
          <p:cNvSpPr/>
          <p:nvPr/>
        </p:nvSpPr>
        <p:spPr>
          <a:xfrm>
            <a:off x="3327816" y="11360150"/>
            <a:ext cx="47082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Rare event causes unpredictable magic.</a:t>
            </a:r>
            <a:endParaRPr b="0" i="0" sz="3200" u="none" cap="none" strike="noStrike">
              <a:solidFill>
                <a:schemeClr val="dk1"/>
              </a:solidFill>
              <a:latin typeface="Calibri"/>
              <a:ea typeface="Calibri"/>
              <a:cs typeface="Calibri"/>
              <a:sym typeface="Calibri"/>
            </a:endParaRPr>
          </a:p>
        </p:txBody>
      </p:sp>
      <p:sp>
        <p:nvSpPr>
          <p:cNvPr id="258" name="Google Shape;258;g2e06247764d_0_197"/>
          <p:cNvSpPr/>
          <p:nvPr/>
        </p:nvSpPr>
        <p:spPr>
          <a:xfrm>
            <a:off x="16473959" y="3536950"/>
            <a:ext cx="4572600" cy="1993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g2e06247764d_0_197"/>
          <p:cNvSpPr/>
          <p:nvPr/>
        </p:nvSpPr>
        <p:spPr>
          <a:xfrm>
            <a:off x="16473959" y="3536950"/>
            <a:ext cx="4572600" cy="1993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g2e06247764d_0_197"/>
          <p:cNvSpPr/>
          <p:nvPr/>
        </p:nvSpPr>
        <p:spPr>
          <a:xfrm>
            <a:off x="16473959" y="3536950"/>
            <a:ext cx="4572600" cy="1993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g2e06247764d_0_197"/>
          <p:cNvSpPr/>
          <p:nvPr/>
        </p:nvSpPr>
        <p:spPr>
          <a:xfrm>
            <a:off x="16473959" y="3536950"/>
            <a:ext cx="47250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Red Rose"/>
              <a:buNone/>
            </a:pPr>
            <a:r>
              <a:rPr b="1" i="0" lang="en-US" sz="3600" u="none" cap="none" strike="noStrike">
                <a:solidFill>
                  <a:srgbClr val="0E0E0E"/>
                </a:solidFill>
                <a:latin typeface="Red Rose"/>
                <a:ea typeface="Red Rose"/>
                <a:cs typeface="Red Rose"/>
                <a:sym typeface="Red Rose"/>
              </a:rPr>
              <a:t>Weaknesses</a:t>
            </a:r>
            <a:endParaRPr b="0" i="0" sz="3600" u="none" cap="none" strike="noStrike">
              <a:solidFill>
                <a:schemeClr val="dk1"/>
              </a:solidFill>
              <a:latin typeface="Calibri"/>
              <a:ea typeface="Calibri"/>
              <a:cs typeface="Calibri"/>
              <a:sym typeface="Calibri"/>
            </a:endParaRPr>
          </a:p>
        </p:txBody>
      </p:sp>
      <p:sp>
        <p:nvSpPr>
          <p:cNvPr id="262" name="Google Shape;262;g2e06247764d_0_197"/>
          <p:cNvSpPr/>
          <p:nvPr/>
        </p:nvSpPr>
        <p:spPr>
          <a:xfrm>
            <a:off x="16473959" y="4311650"/>
            <a:ext cx="47082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Rare event causes unpredictable magic.</a:t>
            </a:r>
            <a:endParaRPr b="0" i="0" sz="3200" u="none" cap="none" strike="noStrike">
              <a:solidFill>
                <a:schemeClr val="dk1"/>
              </a:solidFill>
              <a:latin typeface="Calibri"/>
              <a:ea typeface="Calibri"/>
              <a:cs typeface="Calibri"/>
              <a:sym typeface="Calibri"/>
            </a:endParaRPr>
          </a:p>
        </p:txBody>
      </p:sp>
      <p:sp>
        <p:nvSpPr>
          <p:cNvPr id="263" name="Google Shape;263;g2e06247764d_0_197"/>
          <p:cNvSpPr/>
          <p:nvPr/>
        </p:nvSpPr>
        <p:spPr>
          <a:xfrm>
            <a:off x="16473959" y="10585450"/>
            <a:ext cx="4572600" cy="1993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g2e06247764d_0_197"/>
          <p:cNvSpPr/>
          <p:nvPr/>
        </p:nvSpPr>
        <p:spPr>
          <a:xfrm>
            <a:off x="16473959" y="10585450"/>
            <a:ext cx="4572600" cy="1993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g2e06247764d_0_197"/>
          <p:cNvSpPr/>
          <p:nvPr/>
        </p:nvSpPr>
        <p:spPr>
          <a:xfrm>
            <a:off x="16473959" y="10585450"/>
            <a:ext cx="4572600" cy="1993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g2e06247764d_0_197"/>
          <p:cNvSpPr/>
          <p:nvPr/>
        </p:nvSpPr>
        <p:spPr>
          <a:xfrm>
            <a:off x="16473959" y="10585450"/>
            <a:ext cx="47250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Red Rose"/>
              <a:buNone/>
            </a:pPr>
            <a:r>
              <a:rPr b="1" i="0" lang="en-US" sz="3600" u="none" cap="none" strike="noStrike">
                <a:solidFill>
                  <a:srgbClr val="0E0E0E"/>
                </a:solidFill>
                <a:latin typeface="Red Rose"/>
                <a:ea typeface="Red Rose"/>
                <a:cs typeface="Red Rose"/>
                <a:sym typeface="Red Rose"/>
              </a:rPr>
              <a:t>Threats</a:t>
            </a:r>
            <a:endParaRPr b="0" i="0" sz="3600" u="none" cap="none" strike="noStrike">
              <a:solidFill>
                <a:schemeClr val="dk1"/>
              </a:solidFill>
              <a:latin typeface="Calibri"/>
              <a:ea typeface="Calibri"/>
              <a:cs typeface="Calibri"/>
              <a:sym typeface="Calibri"/>
            </a:endParaRPr>
          </a:p>
        </p:txBody>
      </p:sp>
      <p:sp>
        <p:nvSpPr>
          <p:cNvPr id="267" name="Google Shape;267;g2e06247764d_0_197"/>
          <p:cNvSpPr/>
          <p:nvPr/>
        </p:nvSpPr>
        <p:spPr>
          <a:xfrm>
            <a:off x="16473959" y="11360150"/>
            <a:ext cx="47082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Rare event causes unpredictable magic.</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1EEEF"/>
        </a:solidFill>
      </p:bgPr>
    </p:bg>
    <p:spTree>
      <p:nvGrpSpPr>
        <p:cNvPr id="272" name="Shape 272"/>
        <p:cNvGrpSpPr/>
        <p:nvPr/>
      </p:nvGrpSpPr>
      <p:grpSpPr>
        <a:xfrm>
          <a:off x="0" y="0"/>
          <a:ext cx="0" cy="0"/>
          <a:chOff x="0" y="0"/>
          <a:chExt cx="0" cy="0"/>
        </a:xfrm>
      </p:grpSpPr>
      <p:pic>
        <p:nvPicPr>
          <p:cNvPr descr=" " id="273" name="Google Shape;273;g2e06247764d_0_246"/>
          <p:cNvPicPr preferRelativeResize="0"/>
          <p:nvPr/>
        </p:nvPicPr>
        <p:blipFill rotWithShape="1">
          <a:blip r:embed="rId3">
            <a:alphaModFix/>
          </a:blip>
          <a:srcRect b="0" l="0" r="0" t="0"/>
          <a:stretch/>
        </p:blipFill>
        <p:spPr>
          <a:xfrm>
            <a:off x="0" y="3606800"/>
            <a:ext cx="11520340" cy="10109200"/>
          </a:xfrm>
          <a:prstGeom prst="rect">
            <a:avLst/>
          </a:prstGeom>
          <a:noFill/>
          <a:ln>
            <a:noFill/>
          </a:ln>
        </p:spPr>
      </p:pic>
      <p:pic>
        <p:nvPicPr>
          <p:cNvPr descr=" " id="274" name="Google Shape;274;g2e06247764d_0_246"/>
          <p:cNvPicPr preferRelativeResize="0"/>
          <p:nvPr/>
        </p:nvPicPr>
        <p:blipFill rotWithShape="1">
          <a:blip r:embed="rId4">
            <a:alphaModFix/>
          </a:blip>
          <a:srcRect b="0" l="0" r="0" t="0"/>
          <a:stretch/>
        </p:blipFill>
        <p:spPr>
          <a:xfrm>
            <a:off x="16410451" y="0"/>
            <a:ext cx="7976597" cy="6858000"/>
          </a:xfrm>
          <a:prstGeom prst="rect">
            <a:avLst/>
          </a:prstGeom>
          <a:noFill/>
          <a:ln>
            <a:noFill/>
          </a:ln>
        </p:spPr>
      </p:pic>
      <p:sp>
        <p:nvSpPr>
          <p:cNvPr id="275" name="Google Shape;275;g2e06247764d_0_246"/>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76" name="Google Shape;276;g2e06247764d_0_246"/>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pic>
        <p:nvPicPr>
          <p:cNvPr descr=" " id="277" name="Google Shape;277;g2e06247764d_0_246"/>
          <p:cNvPicPr preferRelativeResize="0"/>
          <p:nvPr/>
        </p:nvPicPr>
        <p:blipFill rotWithShape="1">
          <a:blip r:embed="rId6">
            <a:alphaModFix/>
          </a:blip>
          <a:srcRect b="0" l="0" r="0" t="0"/>
          <a:stretch/>
        </p:blipFill>
        <p:spPr>
          <a:xfrm>
            <a:off x="10377197" y="1841500"/>
            <a:ext cx="12434854" cy="11404600"/>
          </a:xfrm>
          <a:prstGeom prst="rect">
            <a:avLst/>
          </a:prstGeom>
          <a:noFill/>
          <a:ln>
            <a:noFill/>
          </a:ln>
        </p:spPr>
      </p:pic>
      <p:sp>
        <p:nvSpPr>
          <p:cNvPr id="278" name="Google Shape;278;g2e06247764d_0_246"/>
          <p:cNvSpPr/>
          <p:nvPr/>
        </p:nvSpPr>
        <p:spPr>
          <a:xfrm>
            <a:off x="1397175" y="1143000"/>
            <a:ext cx="10690500" cy="1608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8000"/>
              <a:buFont typeface="Red Rose"/>
              <a:buNone/>
            </a:pPr>
            <a:r>
              <a:rPr b="1" i="0" lang="en-US" sz="8000" u="none" cap="none" strike="noStrike">
                <a:solidFill>
                  <a:srgbClr val="0E0E0E"/>
                </a:solidFill>
                <a:latin typeface="Red Rose"/>
                <a:ea typeface="Red Rose"/>
                <a:cs typeface="Red Rose"/>
                <a:sym typeface="Red Rose"/>
              </a:rPr>
              <a:t>Some Data</a:t>
            </a:r>
            <a:endParaRPr b="0" i="0" sz="8000" u="none" cap="none" strike="noStrike">
              <a:solidFill>
                <a:schemeClr val="dk1"/>
              </a:solidFill>
              <a:latin typeface="Calibri"/>
              <a:ea typeface="Calibri"/>
              <a:cs typeface="Calibri"/>
              <a:sym typeface="Calibri"/>
            </a:endParaRPr>
          </a:p>
        </p:txBody>
      </p:sp>
      <p:sp>
        <p:nvSpPr>
          <p:cNvPr id="279" name="Google Shape;279;g2e06247764d_0_246"/>
          <p:cNvSpPr/>
          <p:nvPr/>
        </p:nvSpPr>
        <p:spPr>
          <a:xfrm>
            <a:off x="1244756" y="5029200"/>
            <a:ext cx="8573700" cy="6286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g2e06247764d_0_246"/>
          <p:cNvSpPr/>
          <p:nvPr/>
        </p:nvSpPr>
        <p:spPr>
          <a:xfrm>
            <a:off x="1244756" y="5029200"/>
            <a:ext cx="8573700" cy="1892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g2e06247764d_0_246"/>
          <p:cNvSpPr/>
          <p:nvPr/>
        </p:nvSpPr>
        <p:spPr>
          <a:xfrm>
            <a:off x="1244756" y="5340350"/>
            <a:ext cx="1905300" cy="1269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g2e06247764d_0_246"/>
          <p:cNvSpPr/>
          <p:nvPr/>
        </p:nvSpPr>
        <p:spPr>
          <a:xfrm>
            <a:off x="1244756" y="5340350"/>
            <a:ext cx="2244000" cy="1608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24F6C"/>
              </a:buClr>
              <a:buSzPts val="8000"/>
              <a:buFont typeface="Red Rose"/>
              <a:buNone/>
            </a:pPr>
            <a:r>
              <a:rPr b="1" i="0" lang="en-US" sz="8000" u="none" cap="none" strike="noStrike">
                <a:solidFill>
                  <a:srgbClr val="024F6C"/>
                </a:solidFill>
                <a:latin typeface="Red Rose"/>
                <a:ea typeface="Red Rose"/>
                <a:cs typeface="Red Rose"/>
                <a:sym typeface="Red Rose"/>
              </a:rPr>
              <a:t>75%</a:t>
            </a:r>
            <a:endParaRPr b="0" i="0" sz="8000" u="none" cap="none" strike="noStrike">
              <a:solidFill>
                <a:schemeClr val="dk1"/>
              </a:solidFill>
              <a:latin typeface="Calibri"/>
              <a:ea typeface="Calibri"/>
              <a:cs typeface="Calibri"/>
              <a:sym typeface="Calibri"/>
            </a:endParaRPr>
          </a:p>
        </p:txBody>
      </p:sp>
      <p:sp>
        <p:nvSpPr>
          <p:cNvPr id="283" name="Google Shape;283;g2e06247764d_0_246"/>
          <p:cNvSpPr/>
          <p:nvPr/>
        </p:nvSpPr>
        <p:spPr>
          <a:xfrm>
            <a:off x="3353219" y="5029200"/>
            <a:ext cx="6465000" cy="1892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g2e06247764d_0_246"/>
          <p:cNvSpPr/>
          <p:nvPr/>
        </p:nvSpPr>
        <p:spPr>
          <a:xfrm>
            <a:off x="3353219" y="5029200"/>
            <a:ext cx="66174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Red Rose"/>
              <a:buNone/>
            </a:pPr>
            <a:r>
              <a:rPr b="1" i="0" lang="en-US" sz="3600" u="none" cap="none" strike="noStrike">
                <a:solidFill>
                  <a:srgbClr val="0E0E0E"/>
                </a:solidFill>
                <a:latin typeface="Red Rose"/>
                <a:ea typeface="Red Rose"/>
                <a:cs typeface="Red Rose"/>
                <a:sym typeface="Red Rose"/>
              </a:rPr>
              <a:t>Enchanted Creatures</a:t>
            </a:r>
            <a:endParaRPr b="0" i="0" sz="3600" u="none" cap="none" strike="noStrike">
              <a:solidFill>
                <a:schemeClr val="dk1"/>
              </a:solidFill>
              <a:latin typeface="Calibri"/>
              <a:ea typeface="Calibri"/>
              <a:cs typeface="Calibri"/>
              <a:sym typeface="Calibri"/>
            </a:endParaRPr>
          </a:p>
        </p:txBody>
      </p:sp>
      <p:sp>
        <p:nvSpPr>
          <p:cNvPr id="285" name="Google Shape;285;g2e06247764d_0_246"/>
          <p:cNvSpPr/>
          <p:nvPr/>
        </p:nvSpPr>
        <p:spPr>
          <a:xfrm>
            <a:off x="3353219" y="5702300"/>
            <a:ext cx="66006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possess the ability to cast spells.</a:t>
            </a:r>
            <a:endParaRPr b="0" i="0" sz="3200" u="none" cap="none" strike="noStrike">
              <a:solidFill>
                <a:schemeClr val="dk1"/>
              </a:solidFill>
              <a:latin typeface="Calibri"/>
              <a:ea typeface="Calibri"/>
              <a:cs typeface="Calibri"/>
              <a:sym typeface="Calibri"/>
            </a:endParaRPr>
          </a:p>
        </p:txBody>
      </p:sp>
      <p:sp>
        <p:nvSpPr>
          <p:cNvPr id="286" name="Google Shape;286;g2e06247764d_0_246"/>
          <p:cNvSpPr/>
          <p:nvPr/>
        </p:nvSpPr>
        <p:spPr>
          <a:xfrm>
            <a:off x="1244756" y="7531100"/>
            <a:ext cx="8573700" cy="1282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g2e06247764d_0_246"/>
          <p:cNvSpPr/>
          <p:nvPr/>
        </p:nvSpPr>
        <p:spPr>
          <a:xfrm>
            <a:off x="1244756" y="7537450"/>
            <a:ext cx="1943400" cy="1269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g2e06247764d_0_246"/>
          <p:cNvSpPr/>
          <p:nvPr/>
        </p:nvSpPr>
        <p:spPr>
          <a:xfrm>
            <a:off x="1244756" y="7537450"/>
            <a:ext cx="2282100" cy="1608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24F6C"/>
              </a:buClr>
              <a:buSzPts val="8000"/>
              <a:buFont typeface="Red Rose"/>
              <a:buNone/>
            </a:pPr>
            <a:r>
              <a:rPr b="1" i="0" lang="en-US" sz="8000" u="none" cap="none" strike="noStrike">
                <a:solidFill>
                  <a:srgbClr val="024F6C"/>
                </a:solidFill>
                <a:latin typeface="Red Rose"/>
                <a:ea typeface="Red Rose"/>
                <a:cs typeface="Red Rose"/>
                <a:sym typeface="Red Rose"/>
              </a:rPr>
              <a:t>60%</a:t>
            </a:r>
            <a:endParaRPr b="0" i="0" sz="8000" u="none" cap="none" strike="noStrike">
              <a:solidFill>
                <a:schemeClr val="dk1"/>
              </a:solidFill>
              <a:latin typeface="Calibri"/>
              <a:ea typeface="Calibri"/>
              <a:cs typeface="Calibri"/>
              <a:sym typeface="Calibri"/>
            </a:endParaRPr>
          </a:p>
        </p:txBody>
      </p:sp>
      <p:sp>
        <p:nvSpPr>
          <p:cNvPr id="289" name="Google Shape;289;g2e06247764d_0_246"/>
          <p:cNvSpPr/>
          <p:nvPr/>
        </p:nvSpPr>
        <p:spPr>
          <a:xfrm>
            <a:off x="3391324" y="7531100"/>
            <a:ext cx="6426900" cy="1282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g2e06247764d_0_246"/>
          <p:cNvSpPr/>
          <p:nvPr/>
        </p:nvSpPr>
        <p:spPr>
          <a:xfrm>
            <a:off x="3391324" y="7531100"/>
            <a:ext cx="65793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Red Rose"/>
              <a:buNone/>
            </a:pPr>
            <a:r>
              <a:rPr b="1" i="0" lang="en-US" sz="3600" u="none" cap="none" strike="noStrike">
                <a:solidFill>
                  <a:srgbClr val="0E0E0E"/>
                </a:solidFill>
                <a:latin typeface="Red Rose"/>
                <a:ea typeface="Red Rose"/>
                <a:cs typeface="Red Rose"/>
                <a:sym typeface="Red Rose"/>
              </a:rPr>
              <a:t>Magic-Wielding Individuals</a:t>
            </a:r>
            <a:endParaRPr b="0" i="0" sz="3600" u="none" cap="none" strike="noStrike">
              <a:solidFill>
                <a:schemeClr val="dk1"/>
              </a:solidFill>
              <a:latin typeface="Calibri"/>
              <a:ea typeface="Calibri"/>
              <a:cs typeface="Calibri"/>
              <a:sym typeface="Calibri"/>
            </a:endParaRPr>
          </a:p>
        </p:txBody>
      </p:sp>
      <p:sp>
        <p:nvSpPr>
          <p:cNvPr id="291" name="Google Shape;291;g2e06247764d_0_246"/>
          <p:cNvSpPr/>
          <p:nvPr/>
        </p:nvSpPr>
        <p:spPr>
          <a:xfrm>
            <a:off x="3391324" y="8204200"/>
            <a:ext cx="65625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practice the art of illusions.</a:t>
            </a:r>
            <a:endParaRPr b="0" i="0" sz="3200" u="none" cap="none" strike="noStrike">
              <a:solidFill>
                <a:schemeClr val="dk1"/>
              </a:solidFill>
              <a:latin typeface="Calibri"/>
              <a:ea typeface="Calibri"/>
              <a:cs typeface="Calibri"/>
              <a:sym typeface="Calibri"/>
            </a:endParaRPr>
          </a:p>
        </p:txBody>
      </p:sp>
      <p:sp>
        <p:nvSpPr>
          <p:cNvPr id="292" name="Google Shape;292;g2e06247764d_0_246"/>
          <p:cNvSpPr/>
          <p:nvPr/>
        </p:nvSpPr>
        <p:spPr>
          <a:xfrm>
            <a:off x="1244756" y="9423400"/>
            <a:ext cx="8573700" cy="1892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g2e06247764d_0_246"/>
          <p:cNvSpPr/>
          <p:nvPr/>
        </p:nvSpPr>
        <p:spPr>
          <a:xfrm>
            <a:off x="1244756" y="9734550"/>
            <a:ext cx="1943400" cy="1269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g2e06247764d_0_246"/>
          <p:cNvSpPr/>
          <p:nvPr/>
        </p:nvSpPr>
        <p:spPr>
          <a:xfrm>
            <a:off x="1244756" y="9734550"/>
            <a:ext cx="2282100" cy="1608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24F6C"/>
              </a:buClr>
              <a:buSzPts val="8000"/>
              <a:buFont typeface="Red Rose"/>
              <a:buNone/>
            </a:pPr>
            <a:r>
              <a:rPr b="1" i="0" lang="en-US" sz="8000" u="none" cap="none" strike="noStrike">
                <a:solidFill>
                  <a:srgbClr val="024F6C"/>
                </a:solidFill>
                <a:latin typeface="Red Rose"/>
                <a:ea typeface="Red Rose"/>
                <a:cs typeface="Red Rose"/>
                <a:sym typeface="Red Rose"/>
              </a:rPr>
              <a:t>90%</a:t>
            </a:r>
            <a:endParaRPr b="0" i="0" sz="8000" u="none" cap="none" strike="noStrike">
              <a:solidFill>
                <a:schemeClr val="dk1"/>
              </a:solidFill>
              <a:latin typeface="Calibri"/>
              <a:ea typeface="Calibri"/>
              <a:cs typeface="Calibri"/>
              <a:sym typeface="Calibri"/>
            </a:endParaRPr>
          </a:p>
        </p:txBody>
      </p:sp>
      <p:sp>
        <p:nvSpPr>
          <p:cNvPr id="295" name="Google Shape;295;g2e06247764d_0_246"/>
          <p:cNvSpPr/>
          <p:nvPr/>
        </p:nvSpPr>
        <p:spPr>
          <a:xfrm>
            <a:off x="3391324" y="9423400"/>
            <a:ext cx="6426900" cy="1892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g2e06247764d_0_246"/>
          <p:cNvSpPr/>
          <p:nvPr/>
        </p:nvSpPr>
        <p:spPr>
          <a:xfrm>
            <a:off x="3391324" y="9423400"/>
            <a:ext cx="65793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Red Rose"/>
              <a:buNone/>
            </a:pPr>
            <a:r>
              <a:rPr b="1" i="0" lang="en-US" sz="3600" u="none" cap="none" strike="noStrike">
                <a:solidFill>
                  <a:srgbClr val="0E0E0E"/>
                </a:solidFill>
                <a:latin typeface="Red Rose"/>
                <a:ea typeface="Red Rose"/>
                <a:cs typeface="Red Rose"/>
                <a:sym typeface="Red Rose"/>
              </a:rPr>
              <a:t>Spells Cast</a:t>
            </a:r>
            <a:endParaRPr b="0" i="0" sz="3600" u="none" cap="none" strike="noStrike">
              <a:solidFill>
                <a:schemeClr val="dk1"/>
              </a:solidFill>
              <a:latin typeface="Calibri"/>
              <a:ea typeface="Calibri"/>
              <a:cs typeface="Calibri"/>
              <a:sym typeface="Calibri"/>
            </a:endParaRPr>
          </a:p>
        </p:txBody>
      </p:sp>
      <p:sp>
        <p:nvSpPr>
          <p:cNvPr id="297" name="Google Shape;297;g2e06247764d_0_246"/>
          <p:cNvSpPr/>
          <p:nvPr/>
        </p:nvSpPr>
        <p:spPr>
          <a:xfrm>
            <a:off x="3391324" y="10096500"/>
            <a:ext cx="65625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are dark magic, foretelling danger.</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1EEEF"/>
        </a:solidFill>
      </p:bgPr>
    </p:bg>
    <p:spTree>
      <p:nvGrpSpPr>
        <p:cNvPr id="302" name="Shape 302"/>
        <p:cNvGrpSpPr/>
        <p:nvPr/>
      </p:nvGrpSpPr>
      <p:grpSpPr>
        <a:xfrm>
          <a:off x="0" y="0"/>
          <a:ext cx="0" cy="0"/>
          <a:chOff x="0" y="0"/>
          <a:chExt cx="0" cy="0"/>
        </a:xfrm>
      </p:grpSpPr>
      <p:pic>
        <p:nvPicPr>
          <p:cNvPr descr=" " id="303" name="Google Shape;303;g2e06247764d_0_275"/>
          <p:cNvPicPr preferRelativeResize="0"/>
          <p:nvPr/>
        </p:nvPicPr>
        <p:blipFill rotWithShape="1">
          <a:blip r:embed="rId3">
            <a:alphaModFix/>
          </a:blip>
          <a:srcRect b="0" l="0" r="0" t="0"/>
          <a:stretch/>
        </p:blipFill>
        <p:spPr>
          <a:xfrm>
            <a:off x="2248181" y="0"/>
            <a:ext cx="19903388" cy="13716000"/>
          </a:xfrm>
          <a:prstGeom prst="rect">
            <a:avLst/>
          </a:prstGeom>
          <a:noFill/>
          <a:ln>
            <a:noFill/>
          </a:ln>
        </p:spPr>
      </p:pic>
      <p:sp>
        <p:nvSpPr>
          <p:cNvPr id="304" name="Google Shape;304;g2e06247764d_0_275"/>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05" name="Google Shape;305;g2e06247764d_0_275"/>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306" name="Google Shape;306;g2e06247764d_0_275"/>
          <p:cNvSpPr/>
          <p:nvPr/>
        </p:nvSpPr>
        <p:spPr>
          <a:xfrm>
            <a:off x="4305838" y="3403600"/>
            <a:ext cx="15762600" cy="6858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g2e06247764d_0_275"/>
          <p:cNvSpPr/>
          <p:nvPr/>
        </p:nvSpPr>
        <p:spPr>
          <a:xfrm>
            <a:off x="4305838" y="3403600"/>
            <a:ext cx="15762600" cy="5232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g2e06247764d_0_275"/>
          <p:cNvSpPr/>
          <p:nvPr/>
        </p:nvSpPr>
        <p:spPr>
          <a:xfrm>
            <a:off x="5683960" y="3403600"/>
            <a:ext cx="13006500" cy="4826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24F6C"/>
              </a:buClr>
              <a:buSzPts val="24000"/>
              <a:buFont typeface="Red Rose"/>
              <a:buNone/>
            </a:pPr>
            <a:r>
              <a:rPr b="1" i="0" lang="en-US" sz="24000" u="none" cap="none" strike="noStrike">
                <a:solidFill>
                  <a:srgbClr val="024F6C"/>
                </a:solidFill>
                <a:latin typeface="Red Rose"/>
                <a:ea typeface="Red Rose"/>
                <a:cs typeface="Red Rose"/>
                <a:sym typeface="Red Rose"/>
              </a:rPr>
              <a:t>234,567</a:t>
            </a:r>
            <a:endParaRPr b="0" i="0" sz="24000" u="none" cap="none" strike="noStrike">
              <a:solidFill>
                <a:schemeClr val="dk1"/>
              </a:solidFill>
              <a:latin typeface="Calibri"/>
              <a:ea typeface="Calibri"/>
              <a:cs typeface="Calibri"/>
              <a:sym typeface="Calibri"/>
            </a:endParaRPr>
          </a:p>
        </p:txBody>
      </p:sp>
      <p:sp>
        <p:nvSpPr>
          <p:cNvPr id="309" name="Google Shape;309;g2e06247764d_0_275"/>
          <p:cNvSpPr/>
          <p:nvPr/>
        </p:nvSpPr>
        <p:spPr>
          <a:xfrm>
            <a:off x="4170355" y="7416800"/>
            <a:ext cx="16033500" cy="1490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6400"/>
              <a:buFont typeface="Poppins SemiBold"/>
              <a:buNone/>
            </a:pPr>
            <a:r>
              <a:rPr b="0" i="0" lang="en-US" sz="6400" u="none" cap="none" strike="noStrike">
                <a:solidFill>
                  <a:srgbClr val="0E0E0E"/>
                </a:solidFill>
                <a:latin typeface="Poppins SemiBold"/>
                <a:ea typeface="Poppins SemiBold"/>
                <a:cs typeface="Poppins SemiBold"/>
                <a:sym typeface="Poppins SemiBold"/>
              </a:rPr>
              <a:t>UNICORN SIGHTINGS</a:t>
            </a:r>
            <a:endParaRPr b="0" i="0" sz="6400" u="none" cap="none" strike="noStrike">
              <a:solidFill>
                <a:schemeClr val="dk1"/>
              </a:solidFill>
              <a:latin typeface="Calibri"/>
              <a:ea typeface="Calibri"/>
              <a:cs typeface="Calibri"/>
              <a:sym typeface="Calibri"/>
            </a:endParaRPr>
          </a:p>
        </p:txBody>
      </p:sp>
      <p:sp>
        <p:nvSpPr>
          <p:cNvPr id="310" name="Google Shape;310;g2e06247764d_0_275"/>
          <p:cNvSpPr/>
          <p:nvPr/>
        </p:nvSpPr>
        <p:spPr>
          <a:xfrm>
            <a:off x="7483352" y="9042400"/>
            <a:ext cx="9407700" cy="1354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tally of the number of unicorns spotted in the fantasy realm.</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1EEEF"/>
        </a:solidFill>
      </p:bgPr>
    </p:bg>
    <p:spTree>
      <p:nvGrpSpPr>
        <p:cNvPr id="315" name="Shape 315"/>
        <p:cNvGrpSpPr/>
        <p:nvPr/>
      </p:nvGrpSpPr>
      <p:grpSpPr>
        <a:xfrm>
          <a:off x="0" y="0"/>
          <a:ext cx="0" cy="0"/>
          <a:chOff x="0" y="0"/>
          <a:chExt cx="0" cy="0"/>
        </a:xfrm>
      </p:grpSpPr>
      <p:pic>
        <p:nvPicPr>
          <p:cNvPr descr=" " id="316" name="Google Shape;316;g2e06247764d_0_287"/>
          <p:cNvPicPr preferRelativeResize="0"/>
          <p:nvPr/>
        </p:nvPicPr>
        <p:blipFill rotWithShape="1">
          <a:blip r:embed="rId3">
            <a:alphaModFix/>
          </a:blip>
          <a:srcRect b="0" l="0" r="0" t="0"/>
          <a:stretch/>
        </p:blipFill>
        <p:spPr>
          <a:xfrm>
            <a:off x="0" y="0"/>
            <a:ext cx="6541318" cy="6223000"/>
          </a:xfrm>
          <a:prstGeom prst="rect">
            <a:avLst/>
          </a:prstGeom>
          <a:noFill/>
          <a:ln>
            <a:noFill/>
          </a:ln>
        </p:spPr>
      </p:pic>
      <p:pic>
        <p:nvPicPr>
          <p:cNvPr descr=" " id="317" name="Google Shape;317;g2e06247764d_0_287"/>
          <p:cNvPicPr preferRelativeResize="0"/>
          <p:nvPr/>
        </p:nvPicPr>
        <p:blipFill rotWithShape="1">
          <a:blip r:embed="rId4">
            <a:alphaModFix/>
          </a:blip>
          <a:srcRect b="0" l="0" r="0" t="0"/>
          <a:stretch/>
        </p:blipFill>
        <p:spPr>
          <a:xfrm>
            <a:off x="14927082" y="4609926"/>
            <a:ext cx="9459965" cy="9106074"/>
          </a:xfrm>
          <a:prstGeom prst="rect">
            <a:avLst/>
          </a:prstGeom>
          <a:noFill/>
          <a:ln>
            <a:noFill/>
          </a:ln>
        </p:spPr>
      </p:pic>
      <p:sp>
        <p:nvSpPr>
          <p:cNvPr id="318" name="Google Shape;318;g2e06247764d_0_287"/>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19" name="Google Shape;319;g2e06247764d_0_287"/>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320" name="Google Shape;320;g2e06247764d_0_287"/>
          <p:cNvSpPr/>
          <p:nvPr/>
        </p:nvSpPr>
        <p:spPr>
          <a:xfrm>
            <a:off x="3391324" y="3263900"/>
            <a:ext cx="7875000" cy="2641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g2e06247764d_0_287"/>
          <p:cNvSpPr/>
          <p:nvPr/>
        </p:nvSpPr>
        <p:spPr>
          <a:xfrm>
            <a:off x="3543743" y="3263900"/>
            <a:ext cx="7570200" cy="203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g2e06247764d_0_287"/>
          <p:cNvSpPr/>
          <p:nvPr/>
        </p:nvSpPr>
        <p:spPr>
          <a:xfrm>
            <a:off x="3543743" y="3263900"/>
            <a:ext cx="81120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24F6C"/>
              </a:buClr>
              <a:buSzPts val="12800"/>
              <a:buFont typeface="Red Rose"/>
              <a:buNone/>
            </a:pPr>
            <a:r>
              <a:rPr b="1" i="0" lang="en-US" sz="12800" u="none" cap="none" strike="noStrike">
                <a:solidFill>
                  <a:srgbClr val="024F6C"/>
                </a:solidFill>
                <a:latin typeface="Red Rose"/>
                <a:ea typeface="Red Rose"/>
                <a:cs typeface="Red Rose"/>
                <a:sym typeface="Red Rose"/>
              </a:rPr>
              <a:t>233 Coins</a:t>
            </a:r>
            <a:endParaRPr b="0" i="0" sz="12800" u="none" cap="none" strike="noStrike">
              <a:solidFill>
                <a:schemeClr val="dk1"/>
              </a:solidFill>
              <a:latin typeface="Calibri"/>
              <a:ea typeface="Calibri"/>
              <a:cs typeface="Calibri"/>
              <a:sym typeface="Calibri"/>
            </a:endParaRPr>
          </a:p>
        </p:txBody>
      </p:sp>
      <p:sp>
        <p:nvSpPr>
          <p:cNvPr id="323" name="Google Shape;323;g2e06247764d_0_287"/>
          <p:cNvSpPr/>
          <p:nvPr/>
        </p:nvSpPr>
        <p:spPr>
          <a:xfrm>
            <a:off x="3391324" y="5295900"/>
            <a:ext cx="7875000" cy="60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g2e06247764d_0_287"/>
          <p:cNvSpPr/>
          <p:nvPr/>
        </p:nvSpPr>
        <p:spPr>
          <a:xfrm>
            <a:off x="3323582" y="5295900"/>
            <a:ext cx="8010600" cy="745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Treasure Found</a:t>
            </a:r>
            <a:endParaRPr b="0" i="0" sz="3200" u="none" cap="none" strike="noStrike">
              <a:solidFill>
                <a:schemeClr val="dk1"/>
              </a:solidFill>
              <a:latin typeface="Calibri"/>
              <a:ea typeface="Calibri"/>
              <a:cs typeface="Calibri"/>
              <a:sym typeface="Calibri"/>
            </a:endParaRPr>
          </a:p>
        </p:txBody>
      </p:sp>
      <p:sp>
        <p:nvSpPr>
          <p:cNvPr id="325" name="Google Shape;325;g2e06247764d_0_287"/>
          <p:cNvSpPr/>
          <p:nvPr/>
        </p:nvSpPr>
        <p:spPr>
          <a:xfrm>
            <a:off x="3391324" y="6985000"/>
            <a:ext cx="7875000" cy="2641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g2e06247764d_0_287"/>
          <p:cNvSpPr/>
          <p:nvPr/>
        </p:nvSpPr>
        <p:spPr>
          <a:xfrm>
            <a:off x="3111889" y="6985000"/>
            <a:ext cx="8433900" cy="203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g2e06247764d_0_287"/>
          <p:cNvSpPr/>
          <p:nvPr/>
        </p:nvSpPr>
        <p:spPr>
          <a:xfrm>
            <a:off x="3111889" y="6985000"/>
            <a:ext cx="89757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24F6C"/>
              </a:buClr>
              <a:buSzPts val="12800"/>
              <a:buFont typeface="Red Rose"/>
              <a:buNone/>
            </a:pPr>
            <a:r>
              <a:rPr b="1" i="0" lang="en-US" sz="12800" u="none" cap="none" strike="noStrike">
                <a:solidFill>
                  <a:srgbClr val="024F6C"/>
                </a:solidFill>
                <a:latin typeface="Red Rose"/>
                <a:ea typeface="Red Rose"/>
                <a:cs typeface="Red Rose"/>
                <a:sym typeface="Red Rose"/>
              </a:rPr>
              <a:t>456 Hours</a:t>
            </a:r>
            <a:endParaRPr b="0" i="0" sz="12800" u="none" cap="none" strike="noStrike">
              <a:solidFill>
                <a:schemeClr val="dk1"/>
              </a:solidFill>
              <a:latin typeface="Calibri"/>
              <a:ea typeface="Calibri"/>
              <a:cs typeface="Calibri"/>
              <a:sym typeface="Calibri"/>
            </a:endParaRPr>
          </a:p>
        </p:txBody>
      </p:sp>
      <p:sp>
        <p:nvSpPr>
          <p:cNvPr id="328" name="Google Shape;328;g2e06247764d_0_287"/>
          <p:cNvSpPr/>
          <p:nvPr/>
        </p:nvSpPr>
        <p:spPr>
          <a:xfrm>
            <a:off x="3391324" y="9017000"/>
            <a:ext cx="7875000" cy="60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g2e06247764d_0_287"/>
          <p:cNvSpPr/>
          <p:nvPr/>
        </p:nvSpPr>
        <p:spPr>
          <a:xfrm>
            <a:off x="3323582" y="9017000"/>
            <a:ext cx="8010600" cy="745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Duration of Spell Casting</a:t>
            </a:r>
            <a:endParaRPr b="0" i="0" sz="3200" u="none" cap="none" strike="noStrike">
              <a:solidFill>
                <a:schemeClr val="dk1"/>
              </a:solidFill>
              <a:latin typeface="Calibri"/>
              <a:ea typeface="Calibri"/>
              <a:cs typeface="Calibri"/>
              <a:sym typeface="Calibri"/>
            </a:endParaRPr>
          </a:p>
        </p:txBody>
      </p:sp>
      <p:sp>
        <p:nvSpPr>
          <p:cNvPr id="330" name="Google Shape;330;g2e06247764d_0_287"/>
          <p:cNvSpPr/>
          <p:nvPr/>
        </p:nvSpPr>
        <p:spPr>
          <a:xfrm>
            <a:off x="13552594" y="3263900"/>
            <a:ext cx="7875000" cy="2641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g2e06247764d_0_287"/>
          <p:cNvSpPr/>
          <p:nvPr/>
        </p:nvSpPr>
        <p:spPr>
          <a:xfrm>
            <a:off x="15946843" y="3263900"/>
            <a:ext cx="3086400" cy="203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g2e06247764d_0_287"/>
          <p:cNvSpPr/>
          <p:nvPr/>
        </p:nvSpPr>
        <p:spPr>
          <a:xfrm>
            <a:off x="15946843" y="3263900"/>
            <a:ext cx="36285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24F6C"/>
              </a:buClr>
              <a:buSzPts val="12800"/>
              <a:buFont typeface="Red Rose"/>
              <a:buNone/>
            </a:pPr>
            <a:r>
              <a:rPr b="1" i="0" lang="en-US" sz="12800" u="none" cap="none" strike="noStrike">
                <a:solidFill>
                  <a:srgbClr val="024F6C"/>
                </a:solidFill>
                <a:latin typeface="Red Rose"/>
                <a:ea typeface="Red Rose"/>
                <a:cs typeface="Red Rose"/>
                <a:sym typeface="Red Rose"/>
              </a:rPr>
              <a:t>85%</a:t>
            </a:r>
            <a:endParaRPr b="0" i="0" sz="12800" u="none" cap="none" strike="noStrike">
              <a:solidFill>
                <a:schemeClr val="dk1"/>
              </a:solidFill>
              <a:latin typeface="Calibri"/>
              <a:ea typeface="Calibri"/>
              <a:cs typeface="Calibri"/>
              <a:sym typeface="Calibri"/>
            </a:endParaRPr>
          </a:p>
        </p:txBody>
      </p:sp>
      <p:sp>
        <p:nvSpPr>
          <p:cNvPr id="333" name="Google Shape;333;g2e06247764d_0_287"/>
          <p:cNvSpPr/>
          <p:nvPr/>
        </p:nvSpPr>
        <p:spPr>
          <a:xfrm>
            <a:off x="13552594" y="5295900"/>
            <a:ext cx="7875000" cy="60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g2e06247764d_0_287"/>
          <p:cNvSpPr/>
          <p:nvPr/>
        </p:nvSpPr>
        <p:spPr>
          <a:xfrm>
            <a:off x="13484852" y="5295900"/>
            <a:ext cx="8010600" cy="745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Wished Granted</a:t>
            </a:r>
            <a:endParaRPr b="0" i="0" sz="3200" u="none" cap="none" strike="noStrike">
              <a:solidFill>
                <a:schemeClr val="dk1"/>
              </a:solidFill>
              <a:latin typeface="Calibri"/>
              <a:ea typeface="Calibri"/>
              <a:cs typeface="Calibri"/>
              <a:sym typeface="Calibri"/>
            </a:endParaRPr>
          </a:p>
        </p:txBody>
      </p:sp>
      <p:sp>
        <p:nvSpPr>
          <p:cNvPr id="335" name="Google Shape;335;g2e06247764d_0_287"/>
          <p:cNvSpPr/>
          <p:nvPr/>
        </p:nvSpPr>
        <p:spPr>
          <a:xfrm>
            <a:off x="13552594" y="6985000"/>
            <a:ext cx="7875000" cy="2641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g2e06247764d_0_287"/>
          <p:cNvSpPr/>
          <p:nvPr/>
        </p:nvSpPr>
        <p:spPr>
          <a:xfrm>
            <a:off x="14467108" y="6985000"/>
            <a:ext cx="6045900" cy="203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g2e06247764d_0_287"/>
          <p:cNvSpPr/>
          <p:nvPr/>
        </p:nvSpPr>
        <p:spPr>
          <a:xfrm>
            <a:off x="14467108" y="6985000"/>
            <a:ext cx="65880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24F6C"/>
              </a:buClr>
              <a:buSzPts val="12800"/>
              <a:buFont typeface="Red Rose"/>
              <a:buNone/>
            </a:pPr>
            <a:r>
              <a:rPr b="1" i="0" lang="en-US" sz="12800" u="none" cap="none" strike="noStrike">
                <a:solidFill>
                  <a:srgbClr val="024F6C"/>
                </a:solidFill>
                <a:latin typeface="Red Rose"/>
                <a:ea typeface="Red Rose"/>
                <a:cs typeface="Red Rose"/>
                <a:sym typeface="Red Rose"/>
              </a:rPr>
              <a:t>765 Km</a:t>
            </a:r>
            <a:endParaRPr b="0" i="0" sz="12800" u="none" cap="none" strike="noStrike">
              <a:solidFill>
                <a:schemeClr val="dk1"/>
              </a:solidFill>
              <a:latin typeface="Calibri"/>
              <a:ea typeface="Calibri"/>
              <a:cs typeface="Calibri"/>
              <a:sym typeface="Calibri"/>
            </a:endParaRPr>
          </a:p>
        </p:txBody>
      </p:sp>
      <p:sp>
        <p:nvSpPr>
          <p:cNvPr id="338" name="Google Shape;338;g2e06247764d_0_287"/>
          <p:cNvSpPr/>
          <p:nvPr/>
        </p:nvSpPr>
        <p:spPr>
          <a:xfrm>
            <a:off x="13552594" y="9017000"/>
            <a:ext cx="7875000" cy="60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g2e06247764d_0_287"/>
          <p:cNvSpPr/>
          <p:nvPr/>
        </p:nvSpPr>
        <p:spPr>
          <a:xfrm>
            <a:off x="13484852" y="9017000"/>
            <a:ext cx="8010600" cy="745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Journey Distance</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1EEEF"/>
        </a:solidFill>
      </p:bgPr>
    </p:bg>
    <p:spTree>
      <p:nvGrpSpPr>
        <p:cNvPr id="344" name="Shape 344"/>
        <p:cNvGrpSpPr/>
        <p:nvPr/>
      </p:nvGrpSpPr>
      <p:grpSpPr>
        <a:xfrm>
          <a:off x="0" y="0"/>
          <a:ext cx="0" cy="0"/>
          <a:chOff x="0" y="0"/>
          <a:chExt cx="0" cy="0"/>
        </a:xfrm>
      </p:grpSpPr>
      <p:pic>
        <p:nvPicPr>
          <p:cNvPr descr=" " id="345" name="Google Shape;345;g2e06247764d_0_315"/>
          <p:cNvPicPr preferRelativeResize="0"/>
          <p:nvPr/>
        </p:nvPicPr>
        <p:blipFill rotWithShape="1">
          <a:blip r:embed="rId3">
            <a:alphaModFix/>
          </a:blip>
          <a:srcRect b="0" l="0" r="0" t="0"/>
          <a:stretch/>
        </p:blipFill>
        <p:spPr>
          <a:xfrm>
            <a:off x="13628803" y="8242300"/>
            <a:ext cx="10758245" cy="5473700"/>
          </a:xfrm>
          <a:prstGeom prst="rect">
            <a:avLst/>
          </a:prstGeom>
          <a:noFill/>
          <a:ln>
            <a:noFill/>
          </a:ln>
        </p:spPr>
      </p:pic>
      <p:pic>
        <p:nvPicPr>
          <p:cNvPr descr=" " id="346" name="Google Shape;346;g2e06247764d_0_315"/>
          <p:cNvPicPr preferRelativeResize="0"/>
          <p:nvPr/>
        </p:nvPicPr>
        <p:blipFill rotWithShape="1">
          <a:blip r:embed="rId4">
            <a:alphaModFix/>
          </a:blip>
          <a:srcRect b="0" l="0" r="0" t="0"/>
          <a:stretch/>
        </p:blipFill>
        <p:spPr>
          <a:xfrm>
            <a:off x="0" y="0"/>
            <a:ext cx="9234054" cy="4902200"/>
          </a:xfrm>
          <a:prstGeom prst="rect">
            <a:avLst/>
          </a:prstGeom>
          <a:noFill/>
          <a:ln>
            <a:noFill/>
          </a:ln>
        </p:spPr>
      </p:pic>
      <p:sp>
        <p:nvSpPr>
          <p:cNvPr id="347" name="Google Shape;347;g2e06247764d_0_315"/>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48" name="Google Shape;348;g2e06247764d_0_315"/>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349" name="Google Shape;349;g2e06247764d_0_315"/>
          <p:cNvSpPr/>
          <p:nvPr/>
        </p:nvSpPr>
        <p:spPr>
          <a:xfrm>
            <a:off x="6841922" y="1143000"/>
            <a:ext cx="10690500" cy="16086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24F6C"/>
              </a:buClr>
              <a:buSzPts val="8000"/>
              <a:buFont typeface="Red Rose"/>
              <a:buNone/>
            </a:pPr>
            <a:r>
              <a:rPr b="1" i="0" lang="en-US" sz="8000" u="none" cap="none" strike="noStrike">
                <a:solidFill>
                  <a:srgbClr val="024F6C"/>
                </a:solidFill>
                <a:latin typeface="Red Rose"/>
                <a:ea typeface="Red Rose"/>
                <a:cs typeface="Red Rose"/>
                <a:sym typeface="Red Rose"/>
              </a:rPr>
              <a:t>Some Graph</a:t>
            </a:r>
            <a:endParaRPr b="0" i="0" sz="8000" u="none" cap="none" strike="noStrike">
              <a:solidFill>
                <a:schemeClr val="dk1"/>
              </a:solidFill>
              <a:latin typeface="Calibri"/>
              <a:ea typeface="Calibri"/>
              <a:cs typeface="Calibri"/>
              <a:sym typeface="Calibri"/>
            </a:endParaRPr>
          </a:p>
        </p:txBody>
      </p:sp>
      <p:sp>
        <p:nvSpPr>
          <p:cNvPr id="350" name="Google Shape;350;g2e06247764d_0_315"/>
          <p:cNvSpPr/>
          <p:nvPr/>
        </p:nvSpPr>
        <p:spPr>
          <a:xfrm>
            <a:off x="2718140" y="3771900"/>
            <a:ext cx="8941800" cy="6180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g2e06247764d_0_315"/>
          <p:cNvSpPr/>
          <p:nvPr/>
        </p:nvSpPr>
        <p:spPr>
          <a:xfrm>
            <a:off x="2986455" y="8999513"/>
            <a:ext cx="2169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6FD7D8"/>
              </a:buClr>
              <a:buSzPts val="1820"/>
              <a:buFont typeface="Lato"/>
              <a:buNone/>
            </a:pPr>
            <a:r>
              <a:rPr b="0" i="0" lang="en-US" sz="1820" u="none" cap="none" strike="noStrike">
                <a:solidFill>
                  <a:srgbClr val="6FD7D8"/>
                </a:solidFill>
                <a:latin typeface="Lato"/>
                <a:ea typeface="Lato"/>
                <a:cs typeface="Lato"/>
                <a:sym typeface="Lato"/>
              </a:rPr>
              <a:t>0</a:t>
            </a:r>
            <a:endParaRPr b="0" i="0" sz="1820" u="none" cap="none" strike="noStrike">
              <a:solidFill>
                <a:schemeClr val="dk1"/>
              </a:solidFill>
              <a:latin typeface="Calibri"/>
              <a:ea typeface="Calibri"/>
              <a:cs typeface="Calibri"/>
              <a:sym typeface="Calibri"/>
            </a:endParaRPr>
          </a:p>
        </p:txBody>
      </p:sp>
      <p:sp>
        <p:nvSpPr>
          <p:cNvPr id="352" name="Google Shape;352;g2e06247764d_0_315"/>
          <p:cNvSpPr/>
          <p:nvPr/>
        </p:nvSpPr>
        <p:spPr>
          <a:xfrm>
            <a:off x="3331658"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6FD7D8"/>
              </a:buClr>
              <a:buSzPts val="2185"/>
              <a:buFont typeface="Lato"/>
              <a:buNone/>
            </a:pPr>
            <a:r>
              <a:rPr b="0" i="0" lang="en-US" sz="2185" u="none" cap="none" strike="noStrike">
                <a:solidFill>
                  <a:srgbClr val="6FD7D8"/>
                </a:solidFill>
                <a:latin typeface="Lato"/>
                <a:ea typeface="Lato"/>
                <a:cs typeface="Lato"/>
                <a:sym typeface="Lato"/>
              </a:rPr>
              <a:t>1</a:t>
            </a:r>
            <a:endParaRPr b="0" i="0" sz="2185" u="none" cap="none" strike="noStrike">
              <a:solidFill>
                <a:schemeClr val="dk1"/>
              </a:solidFill>
              <a:latin typeface="Calibri"/>
              <a:ea typeface="Calibri"/>
              <a:cs typeface="Calibri"/>
              <a:sym typeface="Calibri"/>
            </a:endParaRPr>
          </a:p>
        </p:txBody>
      </p:sp>
      <p:sp>
        <p:nvSpPr>
          <p:cNvPr id="353" name="Google Shape;353;g2e06247764d_0_315"/>
          <p:cNvSpPr/>
          <p:nvPr/>
        </p:nvSpPr>
        <p:spPr>
          <a:xfrm>
            <a:off x="4470732"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6FD7D8"/>
              </a:buClr>
              <a:buSzPts val="2185"/>
              <a:buFont typeface="Lato"/>
              <a:buNone/>
            </a:pPr>
            <a:r>
              <a:rPr b="0" i="0" lang="en-US" sz="2185" u="none" cap="none" strike="noStrike">
                <a:solidFill>
                  <a:srgbClr val="6FD7D8"/>
                </a:solidFill>
                <a:latin typeface="Lato"/>
                <a:ea typeface="Lato"/>
                <a:cs typeface="Lato"/>
                <a:sym typeface="Lato"/>
              </a:rPr>
              <a:t>2</a:t>
            </a:r>
            <a:endParaRPr b="0" i="0" sz="2185" u="none" cap="none" strike="noStrike">
              <a:solidFill>
                <a:schemeClr val="dk1"/>
              </a:solidFill>
              <a:latin typeface="Calibri"/>
              <a:ea typeface="Calibri"/>
              <a:cs typeface="Calibri"/>
              <a:sym typeface="Calibri"/>
            </a:endParaRPr>
          </a:p>
        </p:txBody>
      </p:sp>
      <p:sp>
        <p:nvSpPr>
          <p:cNvPr id="354" name="Google Shape;354;g2e06247764d_0_315"/>
          <p:cNvSpPr/>
          <p:nvPr/>
        </p:nvSpPr>
        <p:spPr>
          <a:xfrm>
            <a:off x="5609804"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6FD7D8"/>
              </a:buClr>
              <a:buSzPts val="2185"/>
              <a:buFont typeface="Lato"/>
              <a:buNone/>
            </a:pPr>
            <a:r>
              <a:rPr b="0" i="0" lang="en-US" sz="2185" u="none" cap="none" strike="noStrike">
                <a:solidFill>
                  <a:srgbClr val="6FD7D8"/>
                </a:solidFill>
                <a:latin typeface="Lato"/>
                <a:ea typeface="Lato"/>
                <a:cs typeface="Lato"/>
                <a:sym typeface="Lato"/>
              </a:rPr>
              <a:t>3</a:t>
            </a:r>
            <a:endParaRPr b="0" i="0" sz="2185" u="none" cap="none" strike="noStrike">
              <a:solidFill>
                <a:schemeClr val="dk1"/>
              </a:solidFill>
              <a:latin typeface="Calibri"/>
              <a:ea typeface="Calibri"/>
              <a:cs typeface="Calibri"/>
              <a:sym typeface="Calibri"/>
            </a:endParaRPr>
          </a:p>
        </p:txBody>
      </p:sp>
      <p:sp>
        <p:nvSpPr>
          <p:cNvPr id="355" name="Google Shape;355;g2e06247764d_0_315"/>
          <p:cNvSpPr/>
          <p:nvPr/>
        </p:nvSpPr>
        <p:spPr>
          <a:xfrm>
            <a:off x="6748878"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6FD7D8"/>
              </a:buClr>
              <a:buSzPts val="2185"/>
              <a:buFont typeface="Lato"/>
              <a:buNone/>
            </a:pPr>
            <a:r>
              <a:rPr b="0" i="0" lang="en-US" sz="2185" u="none" cap="none" strike="noStrike">
                <a:solidFill>
                  <a:srgbClr val="6FD7D8"/>
                </a:solidFill>
                <a:latin typeface="Lato"/>
                <a:ea typeface="Lato"/>
                <a:cs typeface="Lato"/>
                <a:sym typeface="Lato"/>
              </a:rPr>
              <a:t>4</a:t>
            </a:r>
            <a:endParaRPr b="0" i="0" sz="2185" u="none" cap="none" strike="noStrike">
              <a:solidFill>
                <a:schemeClr val="dk1"/>
              </a:solidFill>
              <a:latin typeface="Calibri"/>
              <a:ea typeface="Calibri"/>
              <a:cs typeface="Calibri"/>
              <a:sym typeface="Calibri"/>
            </a:endParaRPr>
          </a:p>
        </p:txBody>
      </p:sp>
      <p:sp>
        <p:nvSpPr>
          <p:cNvPr id="356" name="Google Shape;356;g2e06247764d_0_315"/>
          <p:cNvSpPr/>
          <p:nvPr/>
        </p:nvSpPr>
        <p:spPr>
          <a:xfrm>
            <a:off x="7887996"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6FD7D8"/>
              </a:buClr>
              <a:buSzPts val="2185"/>
              <a:buFont typeface="Lato"/>
              <a:buNone/>
            </a:pPr>
            <a:r>
              <a:rPr b="0" i="0" lang="en-US" sz="2185" u="none" cap="none" strike="noStrike">
                <a:solidFill>
                  <a:srgbClr val="6FD7D8"/>
                </a:solidFill>
                <a:latin typeface="Lato"/>
                <a:ea typeface="Lato"/>
                <a:cs typeface="Lato"/>
                <a:sym typeface="Lato"/>
              </a:rPr>
              <a:t>5</a:t>
            </a:r>
            <a:endParaRPr b="0" i="0" sz="2185" u="none" cap="none" strike="noStrike">
              <a:solidFill>
                <a:schemeClr val="dk1"/>
              </a:solidFill>
              <a:latin typeface="Calibri"/>
              <a:ea typeface="Calibri"/>
              <a:cs typeface="Calibri"/>
              <a:sym typeface="Calibri"/>
            </a:endParaRPr>
          </a:p>
        </p:txBody>
      </p:sp>
      <p:sp>
        <p:nvSpPr>
          <p:cNvPr id="357" name="Google Shape;357;g2e06247764d_0_315"/>
          <p:cNvSpPr/>
          <p:nvPr/>
        </p:nvSpPr>
        <p:spPr>
          <a:xfrm>
            <a:off x="9027070"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6FD7D8"/>
              </a:buClr>
              <a:buSzPts val="2185"/>
              <a:buFont typeface="Lato"/>
              <a:buNone/>
            </a:pPr>
            <a:r>
              <a:rPr b="0" i="0" lang="en-US" sz="2185" u="none" cap="none" strike="noStrike">
                <a:solidFill>
                  <a:srgbClr val="6FD7D8"/>
                </a:solidFill>
                <a:latin typeface="Lato"/>
                <a:ea typeface="Lato"/>
                <a:cs typeface="Lato"/>
                <a:sym typeface="Lato"/>
              </a:rPr>
              <a:t>6</a:t>
            </a:r>
            <a:endParaRPr b="0" i="0" sz="2185" u="none" cap="none" strike="noStrike">
              <a:solidFill>
                <a:schemeClr val="dk1"/>
              </a:solidFill>
              <a:latin typeface="Calibri"/>
              <a:ea typeface="Calibri"/>
              <a:cs typeface="Calibri"/>
              <a:sym typeface="Calibri"/>
            </a:endParaRPr>
          </a:p>
        </p:txBody>
      </p:sp>
      <p:sp>
        <p:nvSpPr>
          <p:cNvPr id="358" name="Google Shape;358;g2e06247764d_0_315"/>
          <p:cNvSpPr/>
          <p:nvPr/>
        </p:nvSpPr>
        <p:spPr>
          <a:xfrm>
            <a:off x="10166145"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6FD7D8"/>
              </a:buClr>
              <a:buSzPts val="2185"/>
              <a:buFont typeface="Lato"/>
              <a:buNone/>
            </a:pPr>
            <a:r>
              <a:rPr b="0" i="0" lang="en-US" sz="2185" u="none" cap="none" strike="noStrike">
                <a:solidFill>
                  <a:srgbClr val="6FD7D8"/>
                </a:solidFill>
                <a:latin typeface="Lato"/>
                <a:ea typeface="Lato"/>
                <a:cs typeface="Lato"/>
                <a:sym typeface="Lato"/>
              </a:rPr>
              <a:t>7</a:t>
            </a:r>
            <a:endParaRPr b="0" i="0" sz="2185" u="none" cap="none" strike="noStrike">
              <a:solidFill>
                <a:schemeClr val="dk1"/>
              </a:solidFill>
              <a:latin typeface="Calibri"/>
              <a:ea typeface="Calibri"/>
              <a:cs typeface="Calibri"/>
              <a:sym typeface="Calibri"/>
            </a:endParaRPr>
          </a:p>
        </p:txBody>
      </p:sp>
      <p:sp>
        <p:nvSpPr>
          <p:cNvPr id="359" name="Google Shape;359;g2e06247764d_0_315"/>
          <p:cNvSpPr/>
          <p:nvPr/>
        </p:nvSpPr>
        <p:spPr>
          <a:xfrm>
            <a:off x="11281636"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6FD7D8"/>
              </a:buClr>
              <a:buSzPts val="2185"/>
              <a:buFont typeface="Lato"/>
              <a:buNone/>
            </a:pPr>
            <a:r>
              <a:rPr b="0" i="0" lang="en-US" sz="2185" u="none" cap="none" strike="noStrike">
                <a:solidFill>
                  <a:srgbClr val="6FD7D8"/>
                </a:solidFill>
                <a:latin typeface="Lato"/>
                <a:ea typeface="Lato"/>
                <a:cs typeface="Lato"/>
                <a:sym typeface="Lato"/>
              </a:rPr>
              <a:t>8</a:t>
            </a:r>
            <a:endParaRPr b="0" i="0" sz="2185" u="none" cap="none" strike="noStrike">
              <a:solidFill>
                <a:schemeClr val="dk1"/>
              </a:solidFill>
              <a:latin typeface="Calibri"/>
              <a:ea typeface="Calibri"/>
              <a:cs typeface="Calibri"/>
              <a:sym typeface="Calibri"/>
            </a:endParaRPr>
          </a:p>
        </p:txBody>
      </p:sp>
      <p:sp>
        <p:nvSpPr>
          <p:cNvPr id="360" name="Google Shape;360;g2e06247764d_0_315"/>
          <p:cNvSpPr/>
          <p:nvPr/>
        </p:nvSpPr>
        <p:spPr>
          <a:xfrm>
            <a:off x="2852319" y="848208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6FD7D8"/>
              </a:buClr>
              <a:buSzPts val="1820"/>
              <a:buFont typeface="Lato"/>
              <a:buNone/>
            </a:pPr>
            <a:r>
              <a:rPr b="0" i="0" lang="en-US" sz="1820" u="none" cap="none" strike="noStrike">
                <a:solidFill>
                  <a:srgbClr val="6FD7D8"/>
                </a:solidFill>
                <a:latin typeface="Lato"/>
                <a:ea typeface="Lato"/>
                <a:cs typeface="Lato"/>
                <a:sym typeface="Lato"/>
              </a:rPr>
              <a:t>10</a:t>
            </a:r>
            <a:endParaRPr b="0" i="0" sz="1820" u="none" cap="none" strike="noStrike">
              <a:solidFill>
                <a:schemeClr val="dk1"/>
              </a:solidFill>
              <a:latin typeface="Calibri"/>
              <a:ea typeface="Calibri"/>
              <a:cs typeface="Calibri"/>
              <a:sym typeface="Calibri"/>
            </a:endParaRPr>
          </a:p>
        </p:txBody>
      </p:sp>
      <p:sp>
        <p:nvSpPr>
          <p:cNvPr id="361" name="Google Shape;361;g2e06247764d_0_315"/>
          <p:cNvSpPr/>
          <p:nvPr/>
        </p:nvSpPr>
        <p:spPr>
          <a:xfrm>
            <a:off x="2852319" y="7964612"/>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6FD7D8"/>
              </a:buClr>
              <a:buSzPts val="1820"/>
              <a:buFont typeface="Lato"/>
              <a:buNone/>
            </a:pPr>
            <a:r>
              <a:rPr b="0" i="0" lang="en-US" sz="1820" u="none" cap="none" strike="noStrike">
                <a:solidFill>
                  <a:srgbClr val="6FD7D8"/>
                </a:solidFill>
                <a:latin typeface="Lato"/>
                <a:ea typeface="Lato"/>
                <a:cs typeface="Lato"/>
                <a:sym typeface="Lato"/>
              </a:rPr>
              <a:t>20</a:t>
            </a:r>
            <a:endParaRPr b="0" i="0" sz="1820" u="none" cap="none" strike="noStrike">
              <a:solidFill>
                <a:schemeClr val="dk1"/>
              </a:solidFill>
              <a:latin typeface="Calibri"/>
              <a:ea typeface="Calibri"/>
              <a:cs typeface="Calibri"/>
              <a:sym typeface="Calibri"/>
            </a:endParaRPr>
          </a:p>
        </p:txBody>
      </p:sp>
      <p:sp>
        <p:nvSpPr>
          <p:cNvPr id="362" name="Google Shape;362;g2e06247764d_0_315"/>
          <p:cNvSpPr/>
          <p:nvPr/>
        </p:nvSpPr>
        <p:spPr>
          <a:xfrm>
            <a:off x="2852319" y="7447161"/>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6FD7D8"/>
              </a:buClr>
              <a:buSzPts val="1820"/>
              <a:buFont typeface="Lato"/>
              <a:buNone/>
            </a:pPr>
            <a:r>
              <a:rPr b="0" i="0" lang="en-US" sz="1820" u="none" cap="none" strike="noStrike">
                <a:solidFill>
                  <a:srgbClr val="6FD7D8"/>
                </a:solidFill>
                <a:latin typeface="Lato"/>
                <a:ea typeface="Lato"/>
                <a:cs typeface="Lato"/>
                <a:sym typeface="Lato"/>
              </a:rPr>
              <a:t>30</a:t>
            </a:r>
            <a:endParaRPr b="0" i="0" sz="1820" u="none" cap="none" strike="noStrike">
              <a:solidFill>
                <a:schemeClr val="dk1"/>
              </a:solidFill>
              <a:latin typeface="Calibri"/>
              <a:ea typeface="Calibri"/>
              <a:cs typeface="Calibri"/>
              <a:sym typeface="Calibri"/>
            </a:endParaRPr>
          </a:p>
        </p:txBody>
      </p:sp>
      <p:sp>
        <p:nvSpPr>
          <p:cNvPr id="363" name="Google Shape;363;g2e06247764d_0_315"/>
          <p:cNvSpPr/>
          <p:nvPr/>
        </p:nvSpPr>
        <p:spPr>
          <a:xfrm>
            <a:off x="2852319" y="6929611"/>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6FD7D8"/>
              </a:buClr>
              <a:buSzPts val="1820"/>
              <a:buFont typeface="Lato"/>
              <a:buNone/>
            </a:pPr>
            <a:r>
              <a:rPr b="0" i="0" lang="en-US" sz="1820" u="none" cap="none" strike="noStrike">
                <a:solidFill>
                  <a:srgbClr val="6FD7D8"/>
                </a:solidFill>
                <a:latin typeface="Lato"/>
                <a:ea typeface="Lato"/>
                <a:cs typeface="Lato"/>
                <a:sym typeface="Lato"/>
              </a:rPr>
              <a:t>40</a:t>
            </a:r>
            <a:endParaRPr b="0" i="0" sz="1820" u="none" cap="none" strike="noStrike">
              <a:solidFill>
                <a:schemeClr val="dk1"/>
              </a:solidFill>
              <a:latin typeface="Calibri"/>
              <a:ea typeface="Calibri"/>
              <a:cs typeface="Calibri"/>
              <a:sym typeface="Calibri"/>
            </a:endParaRPr>
          </a:p>
        </p:txBody>
      </p:sp>
      <p:sp>
        <p:nvSpPr>
          <p:cNvPr id="364" name="Google Shape;364;g2e06247764d_0_315"/>
          <p:cNvSpPr/>
          <p:nvPr/>
        </p:nvSpPr>
        <p:spPr>
          <a:xfrm>
            <a:off x="2852319" y="6412309"/>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6FD7D8"/>
              </a:buClr>
              <a:buSzPts val="1820"/>
              <a:buFont typeface="Lato"/>
              <a:buNone/>
            </a:pPr>
            <a:r>
              <a:rPr b="0" i="0" lang="en-US" sz="1820" u="none" cap="none" strike="noStrike">
                <a:solidFill>
                  <a:srgbClr val="6FD7D8"/>
                </a:solidFill>
                <a:latin typeface="Lato"/>
                <a:ea typeface="Lato"/>
                <a:cs typeface="Lato"/>
                <a:sym typeface="Lato"/>
              </a:rPr>
              <a:t>50</a:t>
            </a:r>
            <a:endParaRPr b="0" i="0" sz="1820" u="none" cap="none" strike="noStrike">
              <a:solidFill>
                <a:schemeClr val="dk1"/>
              </a:solidFill>
              <a:latin typeface="Calibri"/>
              <a:ea typeface="Calibri"/>
              <a:cs typeface="Calibri"/>
              <a:sym typeface="Calibri"/>
            </a:endParaRPr>
          </a:p>
        </p:txBody>
      </p:sp>
      <p:sp>
        <p:nvSpPr>
          <p:cNvPr id="365" name="Google Shape;365;g2e06247764d_0_315"/>
          <p:cNvSpPr/>
          <p:nvPr/>
        </p:nvSpPr>
        <p:spPr>
          <a:xfrm>
            <a:off x="2852319" y="5894809"/>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6FD7D8"/>
              </a:buClr>
              <a:buSzPts val="1820"/>
              <a:buFont typeface="Lato"/>
              <a:buNone/>
            </a:pPr>
            <a:r>
              <a:rPr b="0" i="0" lang="en-US" sz="1820" u="none" cap="none" strike="noStrike">
                <a:solidFill>
                  <a:srgbClr val="6FD7D8"/>
                </a:solidFill>
                <a:latin typeface="Lato"/>
                <a:ea typeface="Lato"/>
                <a:cs typeface="Lato"/>
                <a:sym typeface="Lato"/>
              </a:rPr>
              <a:t>60</a:t>
            </a:r>
            <a:endParaRPr b="0" i="0" sz="1820" u="none" cap="none" strike="noStrike">
              <a:solidFill>
                <a:schemeClr val="dk1"/>
              </a:solidFill>
              <a:latin typeface="Calibri"/>
              <a:ea typeface="Calibri"/>
              <a:cs typeface="Calibri"/>
              <a:sym typeface="Calibri"/>
            </a:endParaRPr>
          </a:p>
        </p:txBody>
      </p:sp>
      <p:sp>
        <p:nvSpPr>
          <p:cNvPr id="366" name="Google Shape;366;g2e06247764d_0_315"/>
          <p:cNvSpPr/>
          <p:nvPr/>
        </p:nvSpPr>
        <p:spPr>
          <a:xfrm>
            <a:off x="2852319" y="537750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6FD7D8"/>
              </a:buClr>
              <a:buSzPts val="1820"/>
              <a:buFont typeface="Lato"/>
              <a:buNone/>
            </a:pPr>
            <a:r>
              <a:rPr b="0" i="0" lang="en-US" sz="1820" u="none" cap="none" strike="noStrike">
                <a:solidFill>
                  <a:srgbClr val="6FD7D8"/>
                </a:solidFill>
                <a:latin typeface="Lato"/>
                <a:ea typeface="Lato"/>
                <a:cs typeface="Lato"/>
                <a:sym typeface="Lato"/>
              </a:rPr>
              <a:t>70</a:t>
            </a:r>
            <a:endParaRPr b="0" i="0" sz="1820" u="none" cap="none" strike="noStrike">
              <a:solidFill>
                <a:schemeClr val="dk1"/>
              </a:solidFill>
              <a:latin typeface="Calibri"/>
              <a:ea typeface="Calibri"/>
              <a:cs typeface="Calibri"/>
              <a:sym typeface="Calibri"/>
            </a:endParaRPr>
          </a:p>
        </p:txBody>
      </p:sp>
      <p:sp>
        <p:nvSpPr>
          <p:cNvPr id="367" name="Google Shape;367;g2e06247764d_0_315"/>
          <p:cNvSpPr/>
          <p:nvPr/>
        </p:nvSpPr>
        <p:spPr>
          <a:xfrm>
            <a:off x="2852319" y="486005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6FD7D8"/>
              </a:buClr>
              <a:buSzPts val="1820"/>
              <a:buFont typeface="Lato"/>
              <a:buNone/>
            </a:pPr>
            <a:r>
              <a:rPr b="0" i="0" lang="en-US" sz="1820" u="none" cap="none" strike="noStrike">
                <a:solidFill>
                  <a:srgbClr val="6FD7D8"/>
                </a:solidFill>
                <a:latin typeface="Lato"/>
                <a:ea typeface="Lato"/>
                <a:cs typeface="Lato"/>
                <a:sym typeface="Lato"/>
              </a:rPr>
              <a:t>80</a:t>
            </a:r>
            <a:endParaRPr b="0" i="0" sz="1820" u="none" cap="none" strike="noStrike">
              <a:solidFill>
                <a:schemeClr val="dk1"/>
              </a:solidFill>
              <a:latin typeface="Calibri"/>
              <a:ea typeface="Calibri"/>
              <a:cs typeface="Calibri"/>
              <a:sym typeface="Calibri"/>
            </a:endParaRPr>
          </a:p>
        </p:txBody>
      </p:sp>
      <p:sp>
        <p:nvSpPr>
          <p:cNvPr id="368" name="Google Shape;368;g2e06247764d_0_315"/>
          <p:cNvSpPr/>
          <p:nvPr/>
        </p:nvSpPr>
        <p:spPr>
          <a:xfrm>
            <a:off x="2852319" y="434250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6FD7D8"/>
              </a:buClr>
              <a:buSzPts val="1820"/>
              <a:buFont typeface="Lato"/>
              <a:buNone/>
            </a:pPr>
            <a:r>
              <a:rPr b="0" i="0" lang="en-US" sz="1820" u="none" cap="none" strike="noStrike">
                <a:solidFill>
                  <a:srgbClr val="6FD7D8"/>
                </a:solidFill>
                <a:latin typeface="Lato"/>
                <a:ea typeface="Lato"/>
                <a:cs typeface="Lato"/>
                <a:sym typeface="Lato"/>
              </a:rPr>
              <a:t>90</a:t>
            </a:r>
            <a:endParaRPr b="0" i="0" sz="1820" u="none" cap="none" strike="noStrike">
              <a:solidFill>
                <a:schemeClr val="dk1"/>
              </a:solidFill>
              <a:latin typeface="Calibri"/>
              <a:ea typeface="Calibri"/>
              <a:cs typeface="Calibri"/>
              <a:sym typeface="Calibri"/>
            </a:endParaRPr>
          </a:p>
        </p:txBody>
      </p:sp>
      <p:sp>
        <p:nvSpPr>
          <p:cNvPr id="369" name="Google Shape;369;g2e06247764d_0_315"/>
          <p:cNvSpPr/>
          <p:nvPr/>
        </p:nvSpPr>
        <p:spPr>
          <a:xfrm>
            <a:off x="2718140" y="3825032"/>
            <a:ext cx="4836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6FD7D8"/>
              </a:buClr>
              <a:buSzPts val="1820"/>
              <a:buFont typeface="Lato"/>
              <a:buNone/>
            </a:pPr>
            <a:r>
              <a:rPr b="0" i="0" lang="en-US" sz="1820" u="none" cap="none" strike="noStrike">
                <a:solidFill>
                  <a:srgbClr val="6FD7D8"/>
                </a:solidFill>
                <a:latin typeface="Lato"/>
                <a:ea typeface="Lato"/>
                <a:cs typeface="Lato"/>
                <a:sym typeface="Lato"/>
              </a:rPr>
              <a:t>100</a:t>
            </a:r>
            <a:endParaRPr b="0" i="0" sz="1820" u="none" cap="none" strike="noStrike">
              <a:solidFill>
                <a:schemeClr val="dk1"/>
              </a:solidFill>
              <a:latin typeface="Calibri"/>
              <a:ea typeface="Calibri"/>
              <a:cs typeface="Calibri"/>
              <a:sym typeface="Calibri"/>
            </a:endParaRPr>
          </a:p>
        </p:txBody>
      </p:sp>
      <p:pic>
        <p:nvPicPr>
          <p:cNvPr descr=" " id="370" name="Google Shape;370;g2e06247764d_0_315"/>
          <p:cNvPicPr preferRelativeResize="0"/>
          <p:nvPr/>
        </p:nvPicPr>
        <p:blipFill rotWithShape="1">
          <a:blip r:embed="rId6">
            <a:alphaModFix/>
          </a:blip>
          <a:srcRect b="0" l="0" r="0" t="0"/>
          <a:stretch/>
        </p:blipFill>
        <p:spPr>
          <a:xfrm>
            <a:off x="3368467" y="3771900"/>
            <a:ext cx="8291592" cy="5511006"/>
          </a:xfrm>
          <a:prstGeom prst="rect">
            <a:avLst/>
          </a:prstGeom>
          <a:noFill/>
          <a:ln>
            <a:noFill/>
          </a:ln>
        </p:spPr>
      </p:pic>
      <p:pic>
        <p:nvPicPr>
          <p:cNvPr descr=" " id="371" name="Google Shape;371;g2e06247764d_0_315"/>
          <p:cNvPicPr preferRelativeResize="0"/>
          <p:nvPr/>
        </p:nvPicPr>
        <p:blipFill rotWithShape="1">
          <a:blip r:embed="rId7">
            <a:alphaModFix/>
          </a:blip>
          <a:srcRect b="0" l="0" r="0" t="0"/>
          <a:stretch/>
        </p:blipFill>
        <p:spPr>
          <a:xfrm>
            <a:off x="4512766" y="4185444"/>
            <a:ext cx="11567" cy="5258445"/>
          </a:xfrm>
          <a:prstGeom prst="rect">
            <a:avLst/>
          </a:prstGeom>
          <a:noFill/>
          <a:ln>
            <a:noFill/>
          </a:ln>
        </p:spPr>
      </p:pic>
      <p:pic>
        <p:nvPicPr>
          <p:cNvPr descr=" " id="372" name="Google Shape;372;g2e06247764d_0_315"/>
          <p:cNvPicPr preferRelativeResize="0"/>
          <p:nvPr/>
        </p:nvPicPr>
        <p:blipFill rotWithShape="1">
          <a:blip r:embed="rId8">
            <a:alphaModFix/>
          </a:blip>
          <a:srcRect b="0" l="0" r="0" t="0"/>
          <a:stretch/>
        </p:blipFill>
        <p:spPr>
          <a:xfrm>
            <a:off x="5651279" y="4185444"/>
            <a:ext cx="11567" cy="5258445"/>
          </a:xfrm>
          <a:prstGeom prst="rect">
            <a:avLst/>
          </a:prstGeom>
          <a:noFill/>
          <a:ln>
            <a:noFill/>
          </a:ln>
        </p:spPr>
      </p:pic>
      <p:pic>
        <p:nvPicPr>
          <p:cNvPr descr=" " id="373" name="Google Shape;373;g2e06247764d_0_315"/>
          <p:cNvPicPr preferRelativeResize="0"/>
          <p:nvPr/>
        </p:nvPicPr>
        <p:blipFill rotWithShape="1">
          <a:blip r:embed="rId9">
            <a:alphaModFix/>
          </a:blip>
          <a:srcRect b="0" l="0" r="0" t="0"/>
          <a:stretch/>
        </p:blipFill>
        <p:spPr>
          <a:xfrm>
            <a:off x="6789795" y="4185444"/>
            <a:ext cx="11567" cy="5258445"/>
          </a:xfrm>
          <a:prstGeom prst="rect">
            <a:avLst/>
          </a:prstGeom>
          <a:noFill/>
          <a:ln>
            <a:noFill/>
          </a:ln>
        </p:spPr>
      </p:pic>
      <p:pic>
        <p:nvPicPr>
          <p:cNvPr descr=" " id="374" name="Google Shape;374;g2e06247764d_0_315"/>
          <p:cNvPicPr preferRelativeResize="0"/>
          <p:nvPr/>
        </p:nvPicPr>
        <p:blipFill rotWithShape="1">
          <a:blip r:embed="rId10">
            <a:alphaModFix/>
          </a:blip>
          <a:srcRect b="0" l="0" r="0" t="0"/>
          <a:stretch/>
        </p:blipFill>
        <p:spPr>
          <a:xfrm>
            <a:off x="7928309" y="4185444"/>
            <a:ext cx="11567" cy="5258445"/>
          </a:xfrm>
          <a:prstGeom prst="rect">
            <a:avLst/>
          </a:prstGeom>
          <a:noFill/>
          <a:ln>
            <a:noFill/>
          </a:ln>
        </p:spPr>
      </p:pic>
      <p:pic>
        <p:nvPicPr>
          <p:cNvPr descr=" " id="375" name="Google Shape;375;g2e06247764d_0_315"/>
          <p:cNvPicPr preferRelativeResize="0"/>
          <p:nvPr/>
        </p:nvPicPr>
        <p:blipFill rotWithShape="1">
          <a:blip r:embed="rId11">
            <a:alphaModFix/>
          </a:blip>
          <a:srcRect b="0" l="0" r="0" t="0"/>
          <a:stretch/>
        </p:blipFill>
        <p:spPr>
          <a:xfrm>
            <a:off x="9066828" y="4185444"/>
            <a:ext cx="11567" cy="5258445"/>
          </a:xfrm>
          <a:prstGeom prst="rect">
            <a:avLst/>
          </a:prstGeom>
          <a:noFill/>
          <a:ln>
            <a:noFill/>
          </a:ln>
        </p:spPr>
      </p:pic>
      <p:pic>
        <p:nvPicPr>
          <p:cNvPr descr=" " id="376" name="Google Shape;376;g2e06247764d_0_315"/>
          <p:cNvPicPr preferRelativeResize="0"/>
          <p:nvPr/>
        </p:nvPicPr>
        <p:blipFill rotWithShape="1">
          <a:blip r:embed="rId12">
            <a:alphaModFix/>
          </a:blip>
          <a:srcRect b="0" l="0" r="0" t="0"/>
          <a:stretch/>
        </p:blipFill>
        <p:spPr>
          <a:xfrm>
            <a:off x="10205341" y="4185444"/>
            <a:ext cx="11567" cy="5258445"/>
          </a:xfrm>
          <a:prstGeom prst="rect">
            <a:avLst/>
          </a:prstGeom>
          <a:noFill/>
          <a:ln>
            <a:noFill/>
          </a:ln>
        </p:spPr>
      </p:pic>
      <p:pic>
        <p:nvPicPr>
          <p:cNvPr descr=" " id="377" name="Google Shape;377;g2e06247764d_0_315"/>
          <p:cNvPicPr preferRelativeResize="0"/>
          <p:nvPr/>
        </p:nvPicPr>
        <p:blipFill rotWithShape="1">
          <a:blip r:embed="rId13">
            <a:alphaModFix/>
          </a:blip>
          <a:srcRect b="0" l="0" r="0" t="0"/>
          <a:stretch/>
        </p:blipFill>
        <p:spPr>
          <a:xfrm>
            <a:off x="11343854" y="4185444"/>
            <a:ext cx="11567" cy="5258445"/>
          </a:xfrm>
          <a:prstGeom prst="rect">
            <a:avLst/>
          </a:prstGeom>
          <a:noFill/>
          <a:ln>
            <a:noFill/>
          </a:ln>
        </p:spPr>
      </p:pic>
      <p:pic>
        <p:nvPicPr>
          <p:cNvPr descr=" " id="378" name="Google Shape;378;g2e06247764d_0_315"/>
          <p:cNvPicPr preferRelativeResize="0"/>
          <p:nvPr/>
        </p:nvPicPr>
        <p:blipFill rotWithShape="1">
          <a:blip r:embed="rId14">
            <a:alphaModFix/>
          </a:blip>
          <a:srcRect b="0" l="0" r="0" t="0"/>
          <a:stretch/>
        </p:blipFill>
        <p:spPr>
          <a:xfrm>
            <a:off x="3355539" y="5483845"/>
            <a:ext cx="8050167" cy="2373585"/>
          </a:xfrm>
          <a:prstGeom prst="rect">
            <a:avLst/>
          </a:prstGeom>
          <a:noFill/>
          <a:ln>
            <a:noFill/>
          </a:ln>
        </p:spPr>
      </p:pic>
      <p:pic>
        <p:nvPicPr>
          <p:cNvPr descr=" " id="379" name="Google Shape;379;g2e06247764d_0_315"/>
          <p:cNvPicPr preferRelativeResize="0"/>
          <p:nvPr/>
        </p:nvPicPr>
        <p:blipFill rotWithShape="1">
          <a:blip r:embed="rId15">
            <a:alphaModFix/>
          </a:blip>
          <a:srcRect b="0" l="0" r="0" t="0"/>
          <a:stretch/>
        </p:blipFill>
        <p:spPr>
          <a:xfrm>
            <a:off x="3369143" y="6359525"/>
            <a:ext cx="8044030" cy="2268538"/>
          </a:xfrm>
          <a:prstGeom prst="rect">
            <a:avLst/>
          </a:prstGeom>
          <a:noFill/>
          <a:ln>
            <a:noFill/>
          </a:ln>
        </p:spPr>
      </p:pic>
      <p:pic>
        <p:nvPicPr>
          <p:cNvPr descr=" " id="380" name="Google Shape;380;g2e06247764d_0_315"/>
          <p:cNvPicPr preferRelativeResize="0"/>
          <p:nvPr/>
        </p:nvPicPr>
        <p:blipFill rotWithShape="1">
          <a:blip r:embed="rId16">
            <a:alphaModFix/>
          </a:blip>
          <a:srcRect b="0" l="0" r="0" t="0"/>
          <a:stretch/>
        </p:blipFill>
        <p:spPr>
          <a:xfrm>
            <a:off x="4441751" y="6055643"/>
            <a:ext cx="153591" cy="153566"/>
          </a:xfrm>
          <a:prstGeom prst="rect">
            <a:avLst/>
          </a:prstGeom>
          <a:noFill/>
          <a:ln>
            <a:noFill/>
          </a:ln>
        </p:spPr>
      </p:pic>
      <p:pic>
        <p:nvPicPr>
          <p:cNvPr descr=" " id="381" name="Google Shape;381;g2e06247764d_0_315"/>
          <p:cNvPicPr preferRelativeResize="0"/>
          <p:nvPr/>
        </p:nvPicPr>
        <p:blipFill rotWithShape="1">
          <a:blip r:embed="rId17">
            <a:alphaModFix/>
          </a:blip>
          <a:srcRect b="0" l="0" r="0" t="0"/>
          <a:stretch/>
        </p:blipFill>
        <p:spPr>
          <a:xfrm>
            <a:off x="4441751" y="6981130"/>
            <a:ext cx="153591" cy="153566"/>
          </a:xfrm>
          <a:prstGeom prst="rect">
            <a:avLst/>
          </a:prstGeom>
          <a:noFill/>
          <a:ln>
            <a:noFill/>
          </a:ln>
        </p:spPr>
      </p:pic>
      <p:pic>
        <p:nvPicPr>
          <p:cNvPr descr=" " id="382" name="Google Shape;382;g2e06247764d_0_315"/>
          <p:cNvPicPr preferRelativeResize="0"/>
          <p:nvPr/>
        </p:nvPicPr>
        <p:blipFill rotWithShape="1">
          <a:blip r:embed="rId18">
            <a:alphaModFix/>
          </a:blip>
          <a:srcRect b="0" l="0" r="0" t="0"/>
          <a:stretch/>
        </p:blipFill>
        <p:spPr>
          <a:xfrm>
            <a:off x="5580267" y="5651277"/>
            <a:ext cx="153591" cy="153566"/>
          </a:xfrm>
          <a:prstGeom prst="rect">
            <a:avLst/>
          </a:prstGeom>
          <a:noFill/>
          <a:ln>
            <a:noFill/>
          </a:ln>
        </p:spPr>
      </p:pic>
      <p:pic>
        <p:nvPicPr>
          <p:cNvPr descr=" " id="383" name="Google Shape;383;g2e06247764d_0_315"/>
          <p:cNvPicPr preferRelativeResize="0"/>
          <p:nvPr/>
        </p:nvPicPr>
        <p:blipFill rotWithShape="1">
          <a:blip r:embed="rId19">
            <a:alphaModFix/>
          </a:blip>
          <a:srcRect b="0" l="0" r="0" t="0"/>
          <a:stretch/>
        </p:blipFill>
        <p:spPr>
          <a:xfrm>
            <a:off x="5580267" y="7415510"/>
            <a:ext cx="153591" cy="153566"/>
          </a:xfrm>
          <a:prstGeom prst="rect">
            <a:avLst/>
          </a:prstGeom>
          <a:noFill/>
          <a:ln>
            <a:noFill/>
          </a:ln>
        </p:spPr>
      </p:pic>
      <p:pic>
        <p:nvPicPr>
          <p:cNvPr descr=" " id="384" name="Google Shape;384;g2e06247764d_0_315"/>
          <p:cNvPicPr preferRelativeResize="0"/>
          <p:nvPr/>
        </p:nvPicPr>
        <p:blipFill rotWithShape="1">
          <a:blip r:embed="rId20">
            <a:alphaModFix/>
          </a:blip>
          <a:srcRect b="0" l="0" r="0" t="0"/>
          <a:stretch/>
        </p:blipFill>
        <p:spPr>
          <a:xfrm>
            <a:off x="6718783" y="7732812"/>
            <a:ext cx="153591" cy="153566"/>
          </a:xfrm>
          <a:prstGeom prst="rect">
            <a:avLst/>
          </a:prstGeom>
          <a:noFill/>
          <a:ln>
            <a:noFill/>
          </a:ln>
        </p:spPr>
      </p:pic>
      <p:pic>
        <p:nvPicPr>
          <p:cNvPr descr=" " id="385" name="Google Shape;385;g2e06247764d_0_315"/>
          <p:cNvPicPr preferRelativeResize="0"/>
          <p:nvPr/>
        </p:nvPicPr>
        <p:blipFill rotWithShape="1">
          <a:blip r:embed="rId21">
            <a:alphaModFix/>
          </a:blip>
          <a:srcRect b="0" l="0" r="0" t="0"/>
          <a:stretch/>
        </p:blipFill>
        <p:spPr>
          <a:xfrm>
            <a:off x="6718783" y="6311826"/>
            <a:ext cx="153591" cy="153566"/>
          </a:xfrm>
          <a:prstGeom prst="rect">
            <a:avLst/>
          </a:prstGeom>
          <a:noFill/>
          <a:ln>
            <a:noFill/>
          </a:ln>
        </p:spPr>
      </p:pic>
      <p:pic>
        <p:nvPicPr>
          <p:cNvPr descr=" " id="386" name="Google Shape;386;g2e06247764d_0_315"/>
          <p:cNvPicPr preferRelativeResize="0"/>
          <p:nvPr/>
        </p:nvPicPr>
        <p:blipFill rotWithShape="1">
          <a:blip r:embed="rId22">
            <a:alphaModFix/>
          </a:blip>
          <a:srcRect b="0" l="0" r="0" t="0"/>
          <a:stretch/>
        </p:blipFill>
        <p:spPr>
          <a:xfrm>
            <a:off x="7861923" y="6733232"/>
            <a:ext cx="153591" cy="153566"/>
          </a:xfrm>
          <a:prstGeom prst="rect">
            <a:avLst/>
          </a:prstGeom>
          <a:noFill/>
          <a:ln>
            <a:noFill/>
          </a:ln>
        </p:spPr>
      </p:pic>
      <p:pic>
        <p:nvPicPr>
          <p:cNvPr descr=" " id="387" name="Google Shape;387;g2e06247764d_0_315"/>
          <p:cNvPicPr preferRelativeResize="0"/>
          <p:nvPr/>
        </p:nvPicPr>
        <p:blipFill rotWithShape="1">
          <a:blip r:embed="rId23">
            <a:alphaModFix/>
          </a:blip>
          <a:srcRect b="0" l="0" r="0" t="0"/>
          <a:stretch/>
        </p:blipFill>
        <p:spPr>
          <a:xfrm>
            <a:off x="7861923" y="6420644"/>
            <a:ext cx="153591" cy="153566"/>
          </a:xfrm>
          <a:prstGeom prst="rect">
            <a:avLst/>
          </a:prstGeom>
          <a:noFill/>
          <a:ln>
            <a:noFill/>
          </a:ln>
        </p:spPr>
      </p:pic>
      <p:pic>
        <p:nvPicPr>
          <p:cNvPr descr=" " id="388" name="Google Shape;388;g2e06247764d_0_315"/>
          <p:cNvPicPr preferRelativeResize="0"/>
          <p:nvPr/>
        </p:nvPicPr>
        <p:blipFill rotWithShape="1">
          <a:blip r:embed="rId24">
            <a:alphaModFix/>
          </a:blip>
          <a:srcRect b="0" l="0" r="0" t="0"/>
          <a:stretch/>
        </p:blipFill>
        <p:spPr>
          <a:xfrm>
            <a:off x="8995813" y="7667575"/>
            <a:ext cx="153591" cy="153566"/>
          </a:xfrm>
          <a:prstGeom prst="rect">
            <a:avLst/>
          </a:prstGeom>
          <a:noFill/>
          <a:ln>
            <a:noFill/>
          </a:ln>
        </p:spPr>
      </p:pic>
      <p:pic>
        <p:nvPicPr>
          <p:cNvPr descr=" " id="389" name="Google Shape;389;g2e06247764d_0_315"/>
          <p:cNvPicPr preferRelativeResize="0"/>
          <p:nvPr/>
        </p:nvPicPr>
        <p:blipFill rotWithShape="1">
          <a:blip r:embed="rId25">
            <a:alphaModFix/>
          </a:blip>
          <a:srcRect b="0" l="0" r="0" t="0"/>
          <a:stretch/>
        </p:blipFill>
        <p:spPr>
          <a:xfrm>
            <a:off x="8995813" y="7076877"/>
            <a:ext cx="153591" cy="153566"/>
          </a:xfrm>
          <a:prstGeom prst="rect">
            <a:avLst/>
          </a:prstGeom>
          <a:noFill/>
          <a:ln>
            <a:noFill/>
          </a:ln>
        </p:spPr>
      </p:pic>
      <p:pic>
        <p:nvPicPr>
          <p:cNvPr descr=" " id="390" name="Google Shape;390;g2e06247764d_0_315"/>
          <p:cNvPicPr preferRelativeResize="0"/>
          <p:nvPr/>
        </p:nvPicPr>
        <p:blipFill rotWithShape="1">
          <a:blip r:embed="rId26">
            <a:alphaModFix/>
          </a:blip>
          <a:srcRect b="0" l="0" r="0" t="0"/>
          <a:stretch/>
        </p:blipFill>
        <p:spPr>
          <a:xfrm>
            <a:off x="10138955" y="6972449"/>
            <a:ext cx="153591" cy="153566"/>
          </a:xfrm>
          <a:prstGeom prst="rect">
            <a:avLst/>
          </a:prstGeom>
          <a:noFill/>
          <a:ln>
            <a:noFill/>
          </a:ln>
        </p:spPr>
      </p:pic>
      <p:pic>
        <p:nvPicPr>
          <p:cNvPr descr=" " id="391" name="Google Shape;391;g2e06247764d_0_315"/>
          <p:cNvPicPr preferRelativeResize="0"/>
          <p:nvPr/>
        </p:nvPicPr>
        <p:blipFill rotWithShape="1">
          <a:blip r:embed="rId27">
            <a:alphaModFix/>
          </a:blip>
          <a:srcRect b="0" l="0" r="0" t="0"/>
          <a:stretch/>
        </p:blipFill>
        <p:spPr>
          <a:xfrm>
            <a:off x="10138955" y="6572771"/>
            <a:ext cx="153591" cy="153566"/>
          </a:xfrm>
          <a:prstGeom prst="rect">
            <a:avLst/>
          </a:prstGeom>
          <a:noFill/>
          <a:ln>
            <a:noFill/>
          </a:ln>
        </p:spPr>
      </p:pic>
      <p:sp>
        <p:nvSpPr>
          <p:cNvPr id="392" name="Google Shape;392;g2e06247764d_0_315"/>
          <p:cNvSpPr/>
          <p:nvPr/>
        </p:nvSpPr>
        <p:spPr>
          <a:xfrm>
            <a:off x="14403600" y="4191000"/>
            <a:ext cx="5601300" cy="76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g2e06247764d_0_315"/>
          <p:cNvSpPr/>
          <p:nvPr/>
        </p:nvSpPr>
        <p:spPr>
          <a:xfrm>
            <a:off x="14403600" y="4191000"/>
            <a:ext cx="5601300" cy="76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94" name="Google Shape;394;g2e06247764d_0_315"/>
          <p:cNvPicPr preferRelativeResize="0"/>
          <p:nvPr/>
        </p:nvPicPr>
        <p:blipFill rotWithShape="1">
          <a:blip r:embed="rId28">
            <a:alphaModFix/>
          </a:blip>
          <a:srcRect b="0" l="0" r="0" t="0"/>
          <a:stretch/>
        </p:blipFill>
        <p:spPr>
          <a:xfrm>
            <a:off x="14403600" y="4191000"/>
            <a:ext cx="5575997" cy="5575300"/>
          </a:xfrm>
          <a:prstGeom prst="rect">
            <a:avLst/>
          </a:prstGeom>
          <a:noFill/>
          <a:ln>
            <a:noFill/>
          </a:ln>
        </p:spPr>
      </p:pic>
      <p:pic>
        <p:nvPicPr>
          <p:cNvPr descr=" " id="395" name="Google Shape;395;g2e06247764d_0_315"/>
          <p:cNvPicPr preferRelativeResize="0"/>
          <p:nvPr/>
        </p:nvPicPr>
        <p:blipFill rotWithShape="1">
          <a:blip r:embed="rId29">
            <a:alphaModFix/>
          </a:blip>
          <a:srcRect b="0" l="0" r="0" t="0"/>
          <a:stretch/>
        </p:blipFill>
        <p:spPr>
          <a:xfrm>
            <a:off x="14403600" y="4191000"/>
            <a:ext cx="5575997" cy="5575300"/>
          </a:xfrm>
          <a:prstGeom prst="rect">
            <a:avLst/>
          </a:prstGeom>
          <a:noFill/>
          <a:ln>
            <a:noFill/>
          </a:ln>
        </p:spPr>
      </p:pic>
      <p:sp>
        <p:nvSpPr>
          <p:cNvPr id="396" name="Google Shape;396;g2e06247764d_0_315"/>
          <p:cNvSpPr/>
          <p:nvPr/>
        </p:nvSpPr>
        <p:spPr>
          <a:xfrm>
            <a:off x="16175472" y="6365379"/>
            <a:ext cx="2045100" cy="122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g2e06247764d_0_315"/>
          <p:cNvSpPr/>
          <p:nvPr/>
        </p:nvSpPr>
        <p:spPr>
          <a:xfrm>
            <a:off x="16175472" y="6292850"/>
            <a:ext cx="22482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Red Rose"/>
              <a:buNone/>
            </a:pPr>
            <a:r>
              <a:rPr b="1" i="0" lang="en-US" sz="4800" u="none" cap="none" strike="noStrike">
                <a:solidFill>
                  <a:srgbClr val="0E0E0E"/>
                </a:solidFill>
                <a:latin typeface="Red Rose"/>
                <a:ea typeface="Red Rose"/>
                <a:cs typeface="Red Rose"/>
                <a:sym typeface="Red Rose"/>
              </a:rPr>
              <a:t>34.574</a:t>
            </a:r>
            <a:endParaRPr b="0" i="0" sz="4800" u="none" cap="none" strike="noStrike">
              <a:solidFill>
                <a:schemeClr val="dk1"/>
              </a:solidFill>
              <a:latin typeface="Calibri"/>
              <a:ea typeface="Calibri"/>
              <a:cs typeface="Calibri"/>
              <a:sym typeface="Calibri"/>
            </a:endParaRPr>
          </a:p>
        </p:txBody>
      </p:sp>
      <p:sp>
        <p:nvSpPr>
          <p:cNvPr id="398" name="Google Shape;398;g2e06247764d_0_315"/>
          <p:cNvSpPr/>
          <p:nvPr/>
        </p:nvSpPr>
        <p:spPr>
          <a:xfrm>
            <a:off x="16696237" y="7054850"/>
            <a:ext cx="11388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Total</a:t>
            </a:r>
            <a:endParaRPr b="0" i="0" sz="3200" u="none" cap="none" strike="noStrike">
              <a:solidFill>
                <a:schemeClr val="dk1"/>
              </a:solidFill>
              <a:latin typeface="Calibri"/>
              <a:ea typeface="Calibri"/>
              <a:cs typeface="Calibri"/>
              <a:sym typeface="Calibri"/>
            </a:endParaRPr>
          </a:p>
        </p:txBody>
      </p:sp>
      <p:sp>
        <p:nvSpPr>
          <p:cNvPr id="399" name="Google Shape;399;g2e06247764d_0_315"/>
          <p:cNvSpPr/>
          <p:nvPr/>
        </p:nvSpPr>
        <p:spPr>
          <a:xfrm>
            <a:off x="13260457" y="10515600"/>
            <a:ext cx="7875000" cy="208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g2e06247764d_0_315"/>
          <p:cNvSpPr/>
          <p:nvPr/>
        </p:nvSpPr>
        <p:spPr>
          <a:xfrm>
            <a:off x="13260457" y="10515600"/>
            <a:ext cx="7875000" cy="208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g2e06247764d_0_315"/>
          <p:cNvSpPr/>
          <p:nvPr/>
        </p:nvSpPr>
        <p:spPr>
          <a:xfrm>
            <a:off x="13158845" y="10515600"/>
            <a:ext cx="8078100" cy="965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Red Rose"/>
              <a:buNone/>
            </a:pPr>
            <a:r>
              <a:rPr b="1" i="0" lang="en-US" sz="4800" u="none" cap="none" strike="noStrike">
                <a:solidFill>
                  <a:srgbClr val="0E0E0E"/>
                </a:solidFill>
                <a:latin typeface="Red Rose"/>
                <a:ea typeface="Red Rose"/>
                <a:cs typeface="Red Rose"/>
                <a:sym typeface="Red Rose"/>
              </a:rPr>
              <a:t>Treasure Found</a:t>
            </a:r>
            <a:endParaRPr b="0" i="0" sz="4800" u="none" cap="none" strike="noStrike">
              <a:solidFill>
                <a:schemeClr val="dk1"/>
              </a:solidFill>
              <a:latin typeface="Calibri"/>
              <a:ea typeface="Calibri"/>
              <a:cs typeface="Calibri"/>
              <a:sym typeface="Calibri"/>
            </a:endParaRPr>
          </a:p>
        </p:txBody>
      </p:sp>
      <p:sp>
        <p:nvSpPr>
          <p:cNvPr id="402" name="Google Shape;402;g2e06247764d_0_315"/>
          <p:cNvSpPr/>
          <p:nvPr/>
        </p:nvSpPr>
        <p:spPr>
          <a:xfrm>
            <a:off x="13192716" y="11379200"/>
            <a:ext cx="8010600" cy="1354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record of the amount of treasure found per month</a:t>
            </a:r>
            <a:endParaRPr b="0" i="0" sz="3200" u="none" cap="none" strike="noStrike">
              <a:solidFill>
                <a:schemeClr val="dk1"/>
              </a:solidFill>
              <a:latin typeface="Calibri"/>
              <a:ea typeface="Calibri"/>
              <a:cs typeface="Calibri"/>
              <a:sym typeface="Calibri"/>
            </a:endParaRPr>
          </a:p>
        </p:txBody>
      </p:sp>
      <p:sp>
        <p:nvSpPr>
          <p:cNvPr id="403" name="Google Shape;403;g2e06247764d_0_315"/>
          <p:cNvSpPr/>
          <p:nvPr/>
        </p:nvSpPr>
        <p:spPr>
          <a:xfrm>
            <a:off x="3251606" y="10515600"/>
            <a:ext cx="7875000" cy="208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g2e06247764d_0_315"/>
          <p:cNvSpPr/>
          <p:nvPr/>
        </p:nvSpPr>
        <p:spPr>
          <a:xfrm>
            <a:off x="3251606" y="10515600"/>
            <a:ext cx="7875000" cy="208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g2e06247764d_0_315"/>
          <p:cNvSpPr/>
          <p:nvPr/>
        </p:nvSpPr>
        <p:spPr>
          <a:xfrm>
            <a:off x="3149994" y="10515600"/>
            <a:ext cx="8078100" cy="965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Red Rose"/>
              <a:buNone/>
            </a:pPr>
            <a:r>
              <a:rPr b="1" i="0" lang="en-US" sz="4800" u="none" cap="none" strike="noStrike">
                <a:solidFill>
                  <a:srgbClr val="0E0E0E"/>
                </a:solidFill>
                <a:latin typeface="Red Rose"/>
                <a:ea typeface="Red Rose"/>
                <a:cs typeface="Red Rose"/>
                <a:sym typeface="Red Rose"/>
              </a:rPr>
              <a:t>Spellcasting Progress</a:t>
            </a:r>
            <a:endParaRPr b="0" i="0" sz="4800" u="none" cap="none" strike="noStrike">
              <a:solidFill>
                <a:schemeClr val="dk1"/>
              </a:solidFill>
              <a:latin typeface="Calibri"/>
              <a:ea typeface="Calibri"/>
              <a:cs typeface="Calibri"/>
              <a:sym typeface="Calibri"/>
            </a:endParaRPr>
          </a:p>
        </p:txBody>
      </p:sp>
      <p:sp>
        <p:nvSpPr>
          <p:cNvPr id="406" name="Google Shape;406;g2e06247764d_0_315"/>
          <p:cNvSpPr/>
          <p:nvPr/>
        </p:nvSpPr>
        <p:spPr>
          <a:xfrm>
            <a:off x="3183865" y="11379200"/>
            <a:ext cx="8010600" cy="1354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record of the number of spells cast per year</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1EEEF"/>
        </a:solidFill>
      </p:bgPr>
    </p:bg>
    <p:spTree>
      <p:nvGrpSpPr>
        <p:cNvPr id="411" name="Shape 411"/>
        <p:cNvGrpSpPr/>
        <p:nvPr/>
      </p:nvGrpSpPr>
      <p:grpSpPr>
        <a:xfrm>
          <a:off x="0" y="0"/>
          <a:ext cx="0" cy="0"/>
          <a:chOff x="0" y="0"/>
          <a:chExt cx="0" cy="0"/>
        </a:xfrm>
      </p:grpSpPr>
      <p:pic>
        <p:nvPicPr>
          <p:cNvPr descr=" " id="412" name="Google Shape;412;g2e06247764d_0_381"/>
          <p:cNvPicPr preferRelativeResize="0"/>
          <p:nvPr/>
        </p:nvPicPr>
        <p:blipFill rotWithShape="1">
          <a:blip r:embed="rId3">
            <a:alphaModFix/>
          </a:blip>
          <a:srcRect b="0" l="0" r="0" t="0"/>
          <a:stretch/>
        </p:blipFill>
        <p:spPr>
          <a:xfrm>
            <a:off x="0" y="3606800"/>
            <a:ext cx="11520340" cy="10109200"/>
          </a:xfrm>
          <a:prstGeom prst="rect">
            <a:avLst/>
          </a:prstGeom>
          <a:noFill/>
          <a:ln>
            <a:noFill/>
          </a:ln>
        </p:spPr>
      </p:pic>
      <p:pic>
        <p:nvPicPr>
          <p:cNvPr descr=" " id="413" name="Google Shape;413;g2e06247764d_0_381"/>
          <p:cNvPicPr preferRelativeResize="0"/>
          <p:nvPr/>
        </p:nvPicPr>
        <p:blipFill rotWithShape="1">
          <a:blip r:embed="rId4">
            <a:alphaModFix/>
          </a:blip>
          <a:srcRect b="0" l="0" r="0" t="0"/>
          <a:stretch/>
        </p:blipFill>
        <p:spPr>
          <a:xfrm>
            <a:off x="16410451" y="0"/>
            <a:ext cx="7976597" cy="6858000"/>
          </a:xfrm>
          <a:prstGeom prst="rect">
            <a:avLst/>
          </a:prstGeom>
          <a:noFill/>
          <a:ln>
            <a:noFill/>
          </a:ln>
        </p:spPr>
      </p:pic>
      <p:sp>
        <p:nvSpPr>
          <p:cNvPr id="414" name="Google Shape;414;g2e06247764d_0_381"/>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15" name="Google Shape;415;g2e06247764d_0_381"/>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416" name="Google Shape;416;g2e06247764d_0_381"/>
          <p:cNvSpPr/>
          <p:nvPr/>
        </p:nvSpPr>
        <p:spPr>
          <a:xfrm>
            <a:off x="13450981" y="5753100"/>
            <a:ext cx="8738700" cy="2184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g2e06247764d_0_381"/>
          <p:cNvSpPr/>
          <p:nvPr/>
        </p:nvSpPr>
        <p:spPr>
          <a:xfrm>
            <a:off x="13450981" y="5753100"/>
            <a:ext cx="8738700" cy="2184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g2e06247764d_0_381"/>
          <p:cNvSpPr/>
          <p:nvPr/>
        </p:nvSpPr>
        <p:spPr>
          <a:xfrm>
            <a:off x="13450981" y="5753100"/>
            <a:ext cx="89418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Red Rose"/>
              <a:buNone/>
            </a:pPr>
            <a:r>
              <a:rPr b="1" i="0" lang="en-US" sz="4800" u="none" cap="none" strike="noStrike">
                <a:solidFill>
                  <a:srgbClr val="0E0E0E"/>
                </a:solidFill>
                <a:latin typeface="Red Rose"/>
                <a:ea typeface="Red Rose"/>
                <a:cs typeface="Red Rose"/>
                <a:sym typeface="Red Rose"/>
              </a:rPr>
              <a:t>A web application</a:t>
            </a:r>
            <a:endParaRPr b="0" i="0" sz="4800" u="none" cap="none" strike="noStrike">
              <a:solidFill>
                <a:schemeClr val="dk1"/>
              </a:solidFill>
              <a:latin typeface="Calibri"/>
              <a:ea typeface="Calibri"/>
              <a:cs typeface="Calibri"/>
              <a:sym typeface="Calibri"/>
            </a:endParaRPr>
          </a:p>
        </p:txBody>
      </p:sp>
      <p:sp>
        <p:nvSpPr>
          <p:cNvPr id="419" name="Google Shape;419;g2e06247764d_0_381"/>
          <p:cNvSpPr/>
          <p:nvPr/>
        </p:nvSpPr>
        <p:spPr>
          <a:xfrm>
            <a:off x="13450981" y="6718300"/>
            <a:ext cx="88743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web application designed for discovering the world of fantasy</a:t>
            </a:r>
            <a:endParaRPr b="0" i="0" sz="3200" u="none" cap="none" strike="noStrike">
              <a:solidFill>
                <a:schemeClr val="dk1"/>
              </a:solidFill>
              <a:latin typeface="Calibri"/>
              <a:ea typeface="Calibri"/>
              <a:cs typeface="Calibri"/>
              <a:sym typeface="Calibri"/>
            </a:endParaRPr>
          </a:p>
        </p:txBody>
      </p:sp>
      <p:pic>
        <p:nvPicPr>
          <p:cNvPr descr=" " id="420" name="Google Shape;420;g2e06247764d_0_381"/>
          <p:cNvPicPr preferRelativeResize="0"/>
          <p:nvPr/>
        </p:nvPicPr>
        <p:blipFill rotWithShape="1">
          <a:blip r:embed="rId6">
            <a:alphaModFix/>
          </a:blip>
          <a:srcRect b="0" l="0" r="0" t="0"/>
          <a:stretch/>
        </p:blipFill>
        <p:spPr>
          <a:xfrm>
            <a:off x="254032" y="3251200"/>
            <a:ext cx="13768521" cy="8166100"/>
          </a:xfrm>
          <a:prstGeom prst="rect">
            <a:avLst/>
          </a:prstGeom>
          <a:noFill/>
          <a:ln>
            <a:noFill/>
          </a:ln>
        </p:spPr>
      </p:pic>
      <p:pic>
        <p:nvPicPr>
          <p:cNvPr descr=" " id="421" name="Google Shape;421;g2e06247764d_0_381"/>
          <p:cNvPicPr preferRelativeResize="0"/>
          <p:nvPr/>
        </p:nvPicPr>
        <p:blipFill rotWithShape="1">
          <a:blip r:embed="rId7">
            <a:alphaModFix/>
          </a:blip>
          <a:srcRect b="0" l="0" r="0" t="0"/>
          <a:stretch/>
        </p:blipFill>
        <p:spPr>
          <a:xfrm>
            <a:off x="2184673" y="3594100"/>
            <a:ext cx="9894537" cy="6489700"/>
          </a:xfrm>
          <a:prstGeom prst="rect">
            <a:avLst/>
          </a:prstGeom>
          <a:noFill/>
          <a:ln>
            <a:noFill/>
          </a:ln>
        </p:spPr>
      </p:pic>
      <p:sp>
        <p:nvSpPr>
          <p:cNvPr id="422" name="Google Shape;422;g2e06247764d_0_381"/>
          <p:cNvSpPr/>
          <p:nvPr/>
        </p:nvSpPr>
        <p:spPr>
          <a:xfrm>
            <a:off x="7011276" y="1219200"/>
            <a:ext cx="10690500" cy="1608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24F6C"/>
              </a:buClr>
              <a:buSzPts val="8000"/>
              <a:buFont typeface="Red Rose"/>
              <a:buNone/>
            </a:pPr>
            <a:r>
              <a:rPr b="1" i="0" lang="en-US" sz="8000" u="none" cap="none" strike="noStrike">
                <a:solidFill>
                  <a:srgbClr val="024F6C"/>
                </a:solidFill>
                <a:latin typeface="Red Rose"/>
                <a:ea typeface="Red Rose"/>
                <a:cs typeface="Red Rose"/>
                <a:sym typeface="Red Rose"/>
              </a:rPr>
              <a:t>Portal to Adventure</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1EEEF"/>
        </a:solidFill>
      </p:bgPr>
    </p:bg>
    <p:spTree>
      <p:nvGrpSpPr>
        <p:cNvPr id="427" name="Shape 427"/>
        <p:cNvGrpSpPr/>
        <p:nvPr/>
      </p:nvGrpSpPr>
      <p:grpSpPr>
        <a:xfrm>
          <a:off x="0" y="0"/>
          <a:ext cx="0" cy="0"/>
          <a:chOff x="0" y="0"/>
          <a:chExt cx="0" cy="0"/>
        </a:xfrm>
      </p:grpSpPr>
      <p:pic>
        <p:nvPicPr>
          <p:cNvPr descr=" " id="428" name="Google Shape;428;g2e06247764d_0_396"/>
          <p:cNvPicPr preferRelativeResize="0"/>
          <p:nvPr/>
        </p:nvPicPr>
        <p:blipFill rotWithShape="1">
          <a:blip r:embed="rId3">
            <a:alphaModFix/>
          </a:blip>
          <a:srcRect b="0" l="0" r="0" t="0"/>
          <a:stretch/>
        </p:blipFill>
        <p:spPr>
          <a:xfrm>
            <a:off x="0" y="0"/>
            <a:ext cx="6541318" cy="6223000"/>
          </a:xfrm>
          <a:prstGeom prst="rect">
            <a:avLst/>
          </a:prstGeom>
          <a:noFill/>
          <a:ln>
            <a:noFill/>
          </a:ln>
        </p:spPr>
      </p:pic>
      <p:pic>
        <p:nvPicPr>
          <p:cNvPr descr=" " id="429" name="Google Shape;429;g2e06247764d_0_396"/>
          <p:cNvPicPr preferRelativeResize="0"/>
          <p:nvPr/>
        </p:nvPicPr>
        <p:blipFill rotWithShape="1">
          <a:blip r:embed="rId4">
            <a:alphaModFix/>
          </a:blip>
          <a:srcRect b="0" l="0" r="0" t="0"/>
          <a:stretch/>
        </p:blipFill>
        <p:spPr>
          <a:xfrm>
            <a:off x="14927082" y="4609926"/>
            <a:ext cx="9459965" cy="9106074"/>
          </a:xfrm>
          <a:prstGeom prst="rect">
            <a:avLst/>
          </a:prstGeom>
          <a:noFill/>
          <a:ln>
            <a:noFill/>
          </a:ln>
        </p:spPr>
      </p:pic>
      <p:sp>
        <p:nvSpPr>
          <p:cNvPr id="430" name="Google Shape;430;g2e06247764d_0_396"/>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31" name="Google Shape;431;g2e06247764d_0_396"/>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432" name="Google Shape;432;g2e06247764d_0_396"/>
          <p:cNvSpPr/>
          <p:nvPr/>
        </p:nvSpPr>
        <p:spPr>
          <a:xfrm>
            <a:off x="2946768" y="4152900"/>
            <a:ext cx="8738700" cy="2793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g2e06247764d_0_396"/>
          <p:cNvSpPr/>
          <p:nvPr/>
        </p:nvSpPr>
        <p:spPr>
          <a:xfrm>
            <a:off x="2946768" y="4152900"/>
            <a:ext cx="8738700" cy="2793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g2e06247764d_0_396"/>
          <p:cNvSpPr/>
          <p:nvPr/>
        </p:nvSpPr>
        <p:spPr>
          <a:xfrm>
            <a:off x="2946768" y="4152900"/>
            <a:ext cx="89418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Red Rose"/>
              <a:buNone/>
            </a:pPr>
            <a:r>
              <a:rPr b="1" i="0" lang="en-US" sz="4800" u="none" cap="none" strike="noStrike">
                <a:solidFill>
                  <a:srgbClr val="0E0E0E"/>
                </a:solidFill>
                <a:latin typeface="Red Rose"/>
                <a:ea typeface="Red Rose"/>
                <a:cs typeface="Red Rose"/>
                <a:sym typeface="Red Rose"/>
              </a:rPr>
              <a:t>An mobile app</a:t>
            </a:r>
            <a:endParaRPr b="0" i="0" sz="4800" u="none" cap="none" strike="noStrike">
              <a:solidFill>
                <a:schemeClr val="dk1"/>
              </a:solidFill>
              <a:latin typeface="Calibri"/>
              <a:ea typeface="Calibri"/>
              <a:cs typeface="Calibri"/>
              <a:sym typeface="Calibri"/>
            </a:endParaRPr>
          </a:p>
        </p:txBody>
      </p:sp>
      <p:sp>
        <p:nvSpPr>
          <p:cNvPr id="435" name="Google Shape;435;g2e06247764d_0_396"/>
          <p:cNvSpPr/>
          <p:nvPr/>
        </p:nvSpPr>
        <p:spPr>
          <a:xfrm>
            <a:off x="2946768" y="5118100"/>
            <a:ext cx="8874300" cy="1964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An app designed for exploring and experiencing the enchanting realm of fantasy</a:t>
            </a:r>
            <a:endParaRPr b="0" i="0" sz="3200" u="none" cap="none" strike="noStrike">
              <a:solidFill>
                <a:schemeClr val="dk1"/>
              </a:solidFill>
              <a:latin typeface="Calibri"/>
              <a:ea typeface="Calibri"/>
              <a:cs typeface="Calibri"/>
              <a:sym typeface="Calibri"/>
            </a:endParaRPr>
          </a:p>
        </p:txBody>
      </p:sp>
      <p:sp>
        <p:nvSpPr>
          <p:cNvPr id="436" name="Google Shape;436;g2e06247764d_0_396"/>
          <p:cNvSpPr/>
          <p:nvPr/>
        </p:nvSpPr>
        <p:spPr>
          <a:xfrm>
            <a:off x="2946768" y="7658100"/>
            <a:ext cx="9090000" cy="39963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Explore a magical world</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Experience fantasy firsthand</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Immerse in a realm of magic</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Discover untold wonders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Live your fantasy dreams</a:t>
            </a:r>
            <a:endParaRPr b="0" i="0" sz="3200" u="none" cap="none" strike="noStrike">
              <a:solidFill>
                <a:schemeClr val="dk1"/>
              </a:solidFill>
              <a:latin typeface="Calibri"/>
              <a:ea typeface="Calibri"/>
              <a:cs typeface="Calibri"/>
              <a:sym typeface="Calibri"/>
            </a:endParaRPr>
          </a:p>
        </p:txBody>
      </p:sp>
      <p:sp>
        <p:nvSpPr>
          <p:cNvPr id="437" name="Google Shape;437;g2e06247764d_0_396"/>
          <p:cNvSpPr/>
          <p:nvPr/>
        </p:nvSpPr>
        <p:spPr>
          <a:xfrm>
            <a:off x="2895962" y="1854200"/>
            <a:ext cx="12900600" cy="1608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24F6C"/>
              </a:buClr>
              <a:buSzPts val="8000"/>
              <a:buFont typeface="Red Rose"/>
              <a:buNone/>
            </a:pPr>
            <a:r>
              <a:rPr b="1" i="0" lang="en-US" sz="8000" u="none" cap="none" strike="noStrike">
                <a:solidFill>
                  <a:srgbClr val="024F6C"/>
                </a:solidFill>
                <a:latin typeface="Red Rose"/>
                <a:ea typeface="Red Rose"/>
                <a:cs typeface="Red Rose"/>
                <a:sym typeface="Red Rose"/>
              </a:rPr>
              <a:t>The Future of Fantasy</a:t>
            </a:r>
            <a:endParaRPr b="0" i="0" sz="8000" u="none" cap="none" strike="noStrike">
              <a:solidFill>
                <a:schemeClr val="dk1"/>
              </a:solidFill>
              <a:latin typeface="Calibri"/>
              <a:ea typeface="Calibri"/>
              <a:cs typeface="Calibri"/>
              <a:sym typeface="Calibri"/>
            </a:endParaRPr>
          </a:p>
        </p:txBody>
      </p:sp>
      <p:pic>
        <p:nvPicPr>
          <p:cNvPr descr=" " id="438" name="Google Shape;438;g2e06247764d_0_396"/>
          <p:cNvPicPr preferRelativeResize="0"/>
          <p:nvPr/>
        </p:nvPicPr>
        <p:blipFill rotWithShape="1">
          <a:blip r:embed="rId6">
            <a:alphaModFix/>
          </a:blip>
          <a:srcRect b="0" l="0" r="0" t="0"/>
          <a:stretch/>
        </p:blipFill>
        <p:spPr>
          <a:xfrm>
            <a:off x="15457832" y="1028700"/>
            <a:ext cx="5474384" cy="11849100"/>
          </a:xfrm>
          <a:prstGeom prst="rect">
            <a:avLst/>
          </a:prstGeom>
          <a:noFill/>
          <a:ln>
            <a:noFill/>
          </a:ln>
        </p:spPr>
      </p:pic>
      <p:pic>
        <p:nvPicPr>
          <p:cNvPr descr=" " id="439" name="Google Shape;439;g2e06247764d_0_396"/>
          <p:cNvPicPr preferRelativeResize="0"/>
          <p:nvPr/>
        </p:nvPicPr>
        <p:blipFill rotWithShape="1">
          <a:blip r:embed="rId7">
            <a:alphaModFix/>
          </a:blip>
          <a:srcRect b="0" l="0" r="0" t="0"/>
          <a:stretch/>
        </p:blipFill>
        <p:spPr>
          <a:xfrm>
            <a:off x="15648356" y="1765300"/>
            <a:ext cx="5106038" cy="10795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1EEEF"/>
        </a:solidFill>
      </p:bgPr>
    </p:bg>
    <p:spTree>
      <p:nvGrpSpPr>
        <p:cNvPr id="444" name="Shape 444"/>
        <p:cNvGrpSpPr/>
        <p:nvPr/>
      </p:nvGrpSpPr>
      <p:grpSpPr>
        <a:xfrm>
          <a:off x="0" y="0"/>
          <a:ext cx="0" cy="0"/>
          <a:chOff x="0" y="0"/>
          <a:chExt cx="0" cy="0"/>
        </a:xfrm>
      </p:grpSpPr>
      <p:pic>
        <p:nvPicPr>
          <p:cNvPr descr=" " id="445" name="Google Shape;445;g2e06247764d_0_412"/>
          <p:cNvPicPr preferRelativeResize="0"/>
          <p:nvPr/>
        </p:nvPicPr>
        <p:blipFill rotWithShape="1">
          <a:blip r:embed="rId3">
            <a:alphaModFix/>
          </a:blip>
          <a:srcRect b="0" l="0" r="0" t="0"/>
          <a:stretch/>
        </p:blipFill>
        <p:spPr>
          <a:xfrm>
            <a:off x="0" y="8242300"/>
            <a:ext cx="10758245" cy="5473700"/>
          </a:xfrm>
          <a:prstGeom prst="rect">
            <a:avLst/>
          </a:prstGeom>
          <a:noFill/>
          <a:ln>
            <a:noFill/>
          </a:ln>
        </p:spPr>
      </p:pic>
      <p:pic>
        <p:nvPicPr>
          <p:cNvPr descr=" " id="446" name="Google Shape;446;g2e06247764d_0_412"/>
          <p:cNvPicPr preferRelativeResize="0"/>
          <p:nvPr/>
        </p:nvPicPr>
        <p:blipFill rotWithShape="1">
          <a:blip r:embed="rId4">
            <a:alphaModFix/>
          </a:blip>
          <a:srcRect b="0" l="0" r="0" t="0"/>
          <a:stretch/>
        </p:blipFill>
        <p:spPr>
          <a:xfrm>
            <a:off x="15152994" y="0"/>
            <a:ext cx="9234054" cy="4902200"/>
          </a:xfrm>
          <a:prstGeom prst="rect">
            <a:avLst/>
          </a:prstGeom>
          <a:noFill/>
          <a:ln>
            <a:noFill/>
          </a:ln>
        </p:spPr>
      </p:pic>
      <p:sp>
        <p:nvSpPr>
          <p:cNvPr id="447" name="Google Shape;447;g2e06247764d_0_412"/>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48" name="Google Shape;448;g2e06247764d_0_412"/>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449" name="Google Shape;449;g2e06247764d_0_412"/>
          <p:cNvSpPr/>
          <p:nvPr/>
        </p:nvSpPr>
        <p:spPr>
          <a:xfrm>
            <a:off x="876410" y="8305800"/>
            <a:ext cx="5715600" cy="2793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g2e06247764d_0_412"/>
          <p:cNvSpPr/>
          <p:nvPr/>
        </p:nvSpPr>
        <p:spPr>
          <a:xfrm>
            <a:off x="876410" y="8305800"/>
            <a:ext cx="5715600" cy="2793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g2e06247764d_0_412"/>
          <p:cNvSpPr/>
          <p:nvPr/>
        </p:nvSpPr>
        <p:spPr>
          <a:xfrm>
            <a:off x="876410" y="8305800"/>
            <a:ext cx="59190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Red Rose"/>
              <a:buNone/>
            </a:pPr>
            <a:r>
              <a:rPr b="1" i="0" lang="en-US" sz="4800" u="none" cap="none" strike="noStrike">
                <a:solidFill>
                  <a:srgbClr val="0E0E0E"/>
                </a:solidFill>
                <a:latin typeface="Red Rose"/>
                <a:ea typeface="Red Rose"/>
                <a:cs typeface="Red Rose"/>
                <a:sym typeface="Red Rose"/>
              </a:rPr>
              <a:t>A web application</a:t>
            </a:r>
            <a:endParaRPr b="0" i="0" sz="4800" u="none" cap="none" strike="noStrike">
              <a:solidFill>
                <a:schemeClr val="dk1"/>
              </a:solidFill>
              <a:latin typeface="Calibri"/>
              <a:ea typeface="Calibri"/>
              <a:cs typeface="Calibri"/>
              <a:sym typeface="Calibri"/>
            </a:endParaRPr>
          </a:p>
        </p:txBody>
      </p:sp>
      <p:sp>
        <p:nvSpPr>
          <p:cNvPr id="452" name="Google Shape;452;g2e06247764d_0_412"/>
          <p:cNvSpPr/>
          <p:nvPr/>
        </p:nvSpPr>
        <p:spPr>
          <a:xfrm>
            <a:off x="876410" y="9271000"/>
            <a:ext cx="5851200" cy="1964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web application designed for discovering the world of fantasy</a:t>
            </a:r>
            <a:endParaRPr b="0" i="0" sz="3200" u="none" cap="none" strike="noStrike">
              <a:solidFill>
                <a:schemeClr val="dk1"/>
              </a:solidFill>
              <a:latin typeface="Calibri"/>
              <a:ea typeface="Calibri"/>
              <a:cs typeface="Calibri"/>
              <a:sym typeface="Calibri"/>
            </a:endParaRPr>
          </a:p>
        </p:txBody>
      </p:sp>
      <p:sp>
        <p:nvSpPr>
          <p:cNvPr id="453" name="Google Shape;453;g2e06247764d_0_412"/>
          <p:cNvSpPr/>
          <p:nvPr/>
        </p:nvSpPr>
        <p:spPr>
          <a:xfrm>
            <a:off x="825603" y="1231900"/>
            <a:ext cx="7007100" cy="5418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24F6C"/>
              </a:buClr>
              <a:buSzPts val="8000"/>
              <a:buFont typeface="Red Rose"/>
              <a:buNone/>
            </a:pPr>
            <a:r>
              <a:rPr b="1" i="0" lang="en-US" sz="8000" u="none" cap="none" strike="noStrike">
                <a:solidFill>
                  <a:srgbClr val="024F6C"/>
                </a:solidFill>
                <a:latin typeface="Red Rose"/>
                <a:ea typeface="Red Rose"/>
                <a:cs typeface="Red Rose"/>
                <a:sym typeface="Red Rose"/>
              </a:rPr>
              <a:t>A Gateway to a World of Fantasy and Wonder</a:t>
            </a:r>
            <a:endParaRPr b="0" i="0" sz="8000" u="none" cap="none" strike="noStrike">
              <a:solidFill>
                <a:schemeClr val="dk1"/>
              </a:solidFill>
              <a:latin typeface="Calibri"/>
              <a:ea typeface="Calibri"/>
              <a:cs typeface="Calibri"/>
              <a:sym typeface="Calibri"/>
            </a:endParaRPr>
          </a:p>
        </p:txBody>
      </p:sp>
      <p:sp>
        <p:nvSpPr>
          <p:cNvPr id="454" name="Google Shape;454;g2e06247764d_0_412"/>
          <p:cNvSpPr/>
          <p:nvPr/>
        </p:nvSpPr>
        <p:spPr>
          <a:xfrm>
            <a:off x="16766096" y="4419600"/>
            <a:ext cx="6994200" cy="56220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Immerse yourself in the world of magic and mystery</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Explore uncharted territories and fantastical lands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Meet mythical creatures and legendary beings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Uncover hidden treasures and secret treasures</a:t>
            </a:r>
            <a:endParaRPr b="0" i="0" sz="3200" u="none" cap="none" strike="noStrike">
              <a:solidFill>
                <a:schemeClr val="dk1"/>
              </a:solidFill>
              <a:latin typeface="Calibri"/>
              <a:ea typeface="Calibri"/>
              <a:cs typeface="Calibri"/>
              <a:sym typeface="Calibri"/>
            </a:endParaRPr>
          </a:p>
        </p:txBody>
      </p:sp>
      <p:pic>
        <p:nvPicPr>
          <p:cNvPr descr=" " id="455" name="Google Shape;455;g2e06247764d_0_412"/>
          <p:cNvPicPr preferRelativeResize="0"/>
          <p:nvPr/>
        </p:nvPicPr>
        <p:blipFill rotWithShape="1">
          <a:blip r:embed="rId6">
            <a:alphaModFix/>
          </a:blip>
          <a:srcRect b="0" l="0" r="0" t="0"/>
          <a:stretch/>
        </p:blipFill>
        <p:spPr>
          <a:xfrm>
            <a:off x="7900387" y="749300"/>
            <a:ext cx="8573572" cy="12331700"/>
          </a:xfrm>
          <a:prstGeom prst="rect">
            <a:avLst/>
          </a:prstGeom>
          <a:noFill/>
          <a:ln>
            <a:noFill/>
          </a:ln>
        </p:spPr>
      </p:pic>
      <p:pic>
        <p:nvPicPr>
          <p:cNvPr descr=" " id="456" name="Google Shape;456;g2e06247764d_0_412"/>
          <p:cNvPicPr preferRelativeResize="0"/>
          <p:nvPr/>
        </p:nvPicPr>
        <p:blipFill rotWithShape="1">
          <a:blip r:embed="rId7">
            <a:alphaModFix/>
          </a:blip>
          <a:srcRect b="0" l="0" r="0" t="0"/>
          <a:stretch/>
        </p:blipFill>
        <p:spPr>
          <a:xfrm>
            <a:off x="8395749" y="1803400"/>
            <a:ext cx="7582848" cy="102362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1EEEF"/>
        </a:solidFill>
      </p:bgPr>
    </p:bg>
    <p:spTree>
      <p:nvGrpSpPr>
        <p:cNvPr id="461" name="Shape 461"/>
        <p:cNvGrpSpPr/>
        <p:nvPr/>
      </p:nvGrpSpPr>
      <p:grpSpPr>
        <a:xfrm>
          <a:off x="0" y="0"/>
          <a:ext cx="0" cy="0"/>
          <a:chOff x="0" y="0"/>
          <a:chExt cx="0" cy="0"/>
        </a:xfrm>
      </p:grpSpPr>
      <p:pic>
        <p:nvPicPr>
          <p:cNvPr descr=" " id="462" name="Google Shape;462;g2e06247764d_0_428"/>
          <p:cNvPicPr preferRelativeResize="0"/>
          <p:nvPr/>
        </p:nvPicPr>
        <p:blipFill rotWithShape="1">
          <a:blip r:embed="rId3">
            <a:alphaModFix/>
          </a:blip>
          <a:srcRect b="0" l="0" r="0" t="0"/>
          <a:stretch/>
        </p:blipFill>
        <p:spPr>
          <a:xfrm>
            <a:off x="0" y="0"/>
            <a:ext cx="24387048" cy="13716000"/>
          </a:xfrm>
          <a:prstGeom prst="rect">
            <a:avLst/>
          </a:prstGeom>
          <a:noFill/>
          <a:ln>
            <a:noFill/>
          </a:ln>
        </p:spPr>
      </p:pic>
      <p:sp>
        <p:nvSpPr>
          <p:cNvPr id="463" name="Google Shape;463;g2e06247764d_0_428"/>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64" name="Google Shape;464;g2e06247764d_0_428"/>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465" name="Google Shape;465;g2e06247764d_0_428"/>
          <p:cNvSpPr/>
          <p:nvPr/>
        </p:nvSpPr>
        <p:spPr>
          <a:xfrm>
            <a:off x="15690694" y="698500"/>
            <a:ext cx="7464300" cy="28788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024F6C"/>
              </a:buClr>
              <a:buSzPts val="8000"/>
              <a:buFont typeface="Red Rose"/>
              <a:buNone/>
            </a:pPr>
            <a:r>
              <a:rPr b="1" i="0" lang="en-US" sz="8000" u="none" cap="none" strike="noStrike">
                <a:solidFill>
                  <a:srgbClr val="024F6C"/>
                </a:solidFill>
                <a:latin typeface="Red Rose"/>
                <a:ea typeface="Red Rose"/>
                <a:cs typeface="Red Rose"/>
                <a:sym typeface="Red Rose"/>
              </a:rPr>
              <a:t>A Magic Picture</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1EEEF"/>
        </a:solidFill>
      </p:bgPr>
    </p:bg>
    <p:spTree>
      <p:nvGrpSpPr>
        <p:cNvPr id="27" name="Shape 27"/>
        <p:cNvGrpSpPr/>
        <p:nvPr/>
      </p:nvGrpSpPr>
      <p:grpSpPr>
        <a:xfrm>
          <a:off x="0" y="0"/>
          <a:ext cx="0" cy="0"/>
          <a:chOff x="0" y="0"/>
          <a:chExt cx="0" cy="0"/>
        </a:xfrm>
      </p:grpSpPr>
      <p:pic>
        <p:nvPicPr>
          <p:cNvPr descr=" " id="28" name="Google Shape;28;g2e06247764d_0_11"/>
          <p:cNvPicPr preferRelativeResize="0"/>
          <p:nvPr/>
        </p:nvPicPr>
        <p:blipFill rotWithShape="1">
          <a:blip r:embed="rId3">
            <a:alphaModFix/>
          </a:blip>
          <a:srcRect b="0" l="0" r="0" t="0"/>
          <a:stretch/>
        </p:blipFill>
        <p:spPr>
          <a:xfrm>
            <a:off x="2248181" y="0"/>
            <a:ext cx="19903388" cy="13716000"/>
          </a:xfrm>
          <a:prstGeom prst="rect">
            <a:avLst/>
          </a:prstGeom>
          <a:noFill/>
          <a:ln>
            <a:noFill/>
          </a:ln>
        </p:spPr>
      </p:pic>
      <p:sp>
        <p:nvSpPr>
          <p:cNvPr id="29" name="Google Shape;29;g2e06247764d_0_11"/>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0" name="Google Shape;30;g2e06247764d_0_11"/>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31" name="Google Shape;31;g2e06247764d_0_11"/>
          <p:cNvSpPr/>
          <p:nvPr/>
        </p:nvSpPr>
        <p:spPr>
          <a:xfrm>
            <a:off x="8162887" y="4394200"/>
            <a:ext cx="8073900" cy="2574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24F6C"/>
              </a:buClr>
              <a:buSzPts val="12800"/>
              <a:buFont typeface="Red Rose"/>
              <a:buNone/>
            </a:pPr>
            <a:r>
              <a:rPr b="1" i="0" lang="en-US" sz="12800" u="none" cap="none" strike="noStrike">
                <a:solidFill>
                  <a:srgbClr val="024F6C"/>
                </a:solidFill>
                <a:latin typeface="Red Rose"/>
                <a:ea typeface="Red Rose"/>
                <a:cs typeface="Red Rose"/>
                <a:sym typeface="Red Rose"/>
              </a:rPr>
              <a:t>Welcome</a:t>
            </a:r>
            <a:endParaRPr b="0" i="0" sz="12800" u="none" cap="none" strike="noStrike">
              <a:solidFill>
                <a:schemeClr val="dk1"/>
              </a:solidFill>
              <a:latin typeface="Calibri"/>
              <a:ea typeface="Calibri"/>
              <a:cs typeface="Calibri"/>
              <a:sym typeface="Calibri"/>
            </a:endParaRPr>
          </a:p>
        </p:txBody>
      </p:sp>
      <p:sp>
        <p:nvSpPr>
          <p:cNvPr id="32" name="Google Shape;32;g2e06247764d_0_11"/>
          <p:cNvSpPr/>
          <p:nvPr/>
        </p:nvSpPr>
        <p:spPr>
          <a:xfrm>
            <a:off x="5000192" y="6921500"/>
            <a:ext cx="14399400" cy="2574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Welcome to the world of fantasy! Join us on a journey to explore the mystical creatures, enchanted lands, and magical wonders that exist beyond our reality. Discover the wonders and secrets of this exciting realm and unlock the power of imagination.</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1EEEF"/>
        </a:solidFill>
      </p:bgPr>
    </p:bg>
    <p:spTree>
      <p:nvGrpSpPr>
        <p:cNvPr id="470" name="Shape 470"/>
        <p:cNvGrpSpPr/>
        <p:nvPr/>
      </p:nvGrpSpPr>
      <p:grpSpPr>
        <a:xfrm>
          <a:off x="0" y="0"/>
          <a:ext cx="0" cy="0"/>
          <a:chOff x="0" y="0"/>
          <a:chExt cx="0" cy="0"/>
        </a:xfrm>
      </p:grpSpPr>
      <p:pic>
        <p:nvPicPr>
          <p:cNvPr descr=" " id="471" name="Google Shape;471;g2e06247764d_0_436"/>
          <p:cNvPicPr preferRelativeResize="0"/>
          <p:nvPr/>
        </p:nvPicPr>
        <p:blipFill rotWithShape="1">
          <a:blip r:embed="rId3">
            <a:alphaModFix/>
          </a:blip>
          <a:srcRect b="0" l="0" r="0" t="0"/>
          <a:stretch/>
        </p:blipFill>
        <p:spPr>
          <a:xfrm>
            <a:off x="0" y="3606800"/>
            <a:ext cx="11520340" cy="10109200"/>
          </a:xfrm>
          <a:prstGeom prst="rect">
            <a:avLst/>
          </a:prstGeom>
          <a:noFill/>
          <a:ln>
            <a:noFill/>
          </a:ln>
        </p:spPr>
      </p:pic>
      <p:pic>
        <p:nvPicPr>
          <p:cNvPr descr=" " id="472" name="Google Shape;472;g2e06247764d_0_436"/>
          <p:cNvPicPr preferRelativeResize="0"/>
          <p:nvPr/>
        </p:nvPicPr>
        <p:blipFill rotWithShape="1">
          <a:blip r:embed="rId4">
            <a:alphaModFix/>
          </a:blip>
          <a:srcRect b="0" l="0" r="0" t="0"/>
          <a:stretch/>
        </p:blipFill>
        <p:spPr>
          <a:xfrm>
            <a:off x="16410451" y="0"/>
            <a:ext cx="7976597" cy="6858000"/>
          </a:xfrm>
          <a:prstGeom prst="rect">
            <a:avLst/>
          </a:prstGeom>
          <a:noFill/>
          <a:ln>
            <a:noFill/>
          </a:ln>
        </p:spPr>
      </p:pic>
      <p:sp>
        <p:nvSpPr>
          <p:cNvPr id="473" name="Google Shape;473;g2e06247764d_0_436"/>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74" name="Google Shape;474;g2e06247764d_0_436"/>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pic>
        <p:nvPicPr>
          <p:cNvPr descr=" " id="475" name="Google Shape;475;g2e06247764d_0_436"/>
          <p:cNvPicPr preferRelativeResize="0"/>
          <p:nvPr/>
        </p:nvPicPr>
        <p:blipFill rotWithShape="1">
          <a:blip r:embed="rId6">
            <a:alphaModFix/>
          </a:blip>
          <a:srcRect b="0" l="0" r="0" t="0"/>
          <a:stretch/>
        </p:blipFill>
        <p:spPr>
          <a:xfrm>
            <a:off x="0" y="0"/>
            <a:ext cx="7646356" cy="13716000"/>
          </a:xfrm>
          <a:prstGeom prst="rect">
            <a:avLst/>
          </a:prstGeom>
          <a:noFill/>
          <a:ln>
            <a:noFill/>
          </a:ln>
        </p:spPr>
      </p:pic>
      <p:sp>
        <p:nvSpPr>
          <p:cNvPr id="476" name="Google Shape;476;g2e06247764d_0_436"/>
          <p:cNvSpPr/>
          <p:nvPr/>
        </p:nvSpPr>
        <p:spPr>
          <a:xfrm>
            <a:off x="8675184" y="2578100"/>
            <a:ext cx="6604800" cy="3454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g2e06247764d_0_436"/>
          <p:cNvSpPr/>
          <p:nvPr/>
        </p:nvSpPr>
        <p:spPr>
          <a:xfrm>
            <a:off x="8675184" y="3289300"/>
            <a:ext cx="609600" cy="203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g2e06247764d_0_436"/>
          <p:cNvSpPr/>
          <p:nvPr/>
        </p:nvSpPr>
        <p:spPr>
          <a:xfrm>
            <a:off x="8675184" y="3289300"/>
            <a:ext cx="11517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24F6C"/>
              </a:buClr>
              <a:buSzPts val="12800"/>
              <a:buFont typeface="Red Rose"/>
              <a:buNone/>
            </a:pPr>
            <a:r>
              <a:rPr b="1" i="0" lang="en-US" sz="12800" u="none" cap="none" strike="noStrike">
                <a:solidFill>
                  <a:srgbClr val="024F6C"/>
                </a:solidFill>
                <a:latin typeface="Red Rose"/>
                <a:ea typeface="Red Rose"/>
                <a:cs typeface="Red Rose"/>
                <a:sym typeface="Red Rose"/>
              </a:rPr>
              <a:t>1</a:t>
            </a:r>
            <a:endParaRPr b="0" i="0" sz="12800" u="none" cap="none" strike="noStrike">
              <a:solidFill>
                <a:schemeClr val="dk1"/>
              </a:solidFill>
              <a:latin typeface="Calibri"/>
              <a:ea typeface="Calibri"/>
              <a:cs typeface="Calibri"/>
              <a:sym typeface="Calibri"/>
            </a:endParaRPr>
          </a:p>
        </p:txBody>
      </p:sp>
      <p:sp>
        <p:nvSpPr>
          <p:cNvPr id="479" name="Google Shape;479;g2e06247764d_0_436"/>
          <p:cNvSpPr/>
          <p:nvPr/>
        </p:nvSpPr>
        <p:spPr>
          <a:xfrm>
            <a:off x="9488086" y="2578100"/>
            <a:ext cx="5791800" cy="3454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g2e06247764d_0_436"/>
          <p:cNvSpPr/>
          <p:nvPr/>
        </p:nvSpPr>
        <p:spPr>
          <a:xfrm>
            <a:off x="9488086" y="2578100"/>
            <a:ext cx="5995200" cy="1727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Red Rose"/>
              <a:buNone/>
            </a:pPr>
            <a:r>
              <a:rPr b="1" i="0" lang="en-US" sz="4800" u="none" cap="none" strike="noStrike">
                <a:solidFill>
                  <a:srgbClr val="0E0E0E"/>
                </a:solidFill>
                <a:latin typeface="Red Rose"/>
                <a:ea typeface="Red Rose"/>
                <a:cs typeface="Red Rose"/>
                <a:sym typeface="Red Rose"/>
              </a:rPr>
              <a:t>Discover the secrets</a:t>
            </a:r>
            <a:endParaRPr b="0" i="0" sz="4800" u="none" cap="none" strike="noStrike">
              <a:solidFill>
                <a:schemeClr val="dk1"/>
              </a:solidFill>
              <a:latin typeface="Calibri"/>
              <a:ea typeface="Calibri"/>
              <a:cs typeface="Calibri"/>
              <a:sym typeface="Calibri"/>
            </a:endParaRPr>
          </a:p>
        </p:txBody>
      </p:sp>
      <p:sp>
        <p:nvSpPr>
          <p:cNvPr id="481" name="Google Shape;481;g2e06247764d_0_436"/>
          <p:cNvSpPr/>
          <p:nvPr/>
        </p:nvSpPr>
        <p:spPr>
          <a:xfrm>
            <a:off x="9488086" y="4203700"/>
            <a:ext cx="5927400" cy="1964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Explore the lush, vibrant forest and uncover the mysteries that lie within.</a:t>
            </a:r>
            <a:endParaRPr b="0" i="0" sz="3200" u="none" cap="none" strike="noStrike">
              <a:solidFill>
                <a:schemeClr val="dk1"/>
              </a:solidFill>
              <a:latin typeface="Calibri"/>
              <a:ea typeface="Calibri"/>
              <a:cs typeface="Calibri"/>
              <a:sym typeface="Calibri"/>
            </a:endParaRPr>
          </a:p>
        </p:txBody>
      </p:sp>
      <p:sp>
        <p:nvSpPr>
          <p:cNvPr id="482" name="Google Shape;482;g2e06247764d_0_436"/>
          <p:cNvSpPr/>
          <p:nvPr/>
        </p:nvSpPr>
        <p:spPr>
          <a:xfrm>
            <a:off x="8675184" y="6997700"/>
            <a:ext cx="6604800" cy="4064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g2e06247764d_0_436"/>
          <p:cNvSpPr/>
          <p:nvPr/>
        </p:nvSpPr>
        <p:spPr>
          <a:xfrm>
            <a:off x="8675184" y="8013700"/>
            <a:ext cx="939900" cy="203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g2e06247764d_0_436"/>
          <p:cNvSpPr/>
          <p:nvPr/>
        </p:nvSpPr>
        <p:spPr>
          <a:xfrm>
            <a:off x="8675184" y="8013700"/>
            <a:ext cx="14820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24F6C"/>
              </a:buClr>
              <a:buSzPts val="12800"/>
              <a:buFont typeface="Red Rose"/>
              <a:buNone/>
            </a:pPr>
            <a:r>
              <a:rPr b="1" i="0" lang="en-US" sz="12800" u="none" cap="none" strike="noStrike">
                <a:solidFill>
                  <a:srgbClr val="024F6C"/>
                </a:solidFill>
                <a:latin typeface="Red Rose"/>
                <a:ea typeface="Red Rose"/>
                <a:cs typeface="Red Rose"/>
                <a:sym typeface="Red Rose"/>
              </a:rPr>
              <a:t>3</a:t>
            </a:r>
            <a:endParaRPr b="0" i="0" sz="12800" u="none" cap="none" strike="noStrike">
              <a:solidFill>
                <a:schemeClr val="dk1"/>
              </a:solidFill>
              <a:latin typeface="Calibri"/>
              <a:ea typeface="Calibri"/>
              <a:cs typeface="Calibri"/>
              <a:sym typeface="Calibri"/>
            </a:endParaRPr>
          </a:p>
        </p:txBody>
      </p:sp>
      <p:sp>
        <p:nvSpPr>
          <p:cNvPr id="485" name="Google Shape;485;g2e06247764d_0_436"/>
          <p:cNvSpPr/>
          <p:nvPr/>
        </p:nvSpPr>
        <p:spPr>
          <a:xfrm>
            <a:off x="9818327" y="6997700"/>
            <a:ext cx="5461800" cy="4064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g2e06247764d_0_436"/>
          <p:cNvSpPr/>
          <p:nvPr/>
        </p:nvSpPr>
        <p:spPr>
          <a:xfrm>
            <a:off x="9818327" y="6997700"/>
            <a:ext cx="5664900" cy="1727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Red Rose"/>
              <a:buNone/>
            </a:pPr>
            <a:r>
              <a:rPr b="1" i="0" lang="en-US" sz="4800" u="none" cap="none" strike="noStrike">
                <a:solidFill>
                  <a:srgbClr val="0E0E0E"/>
                </a:solidFill>
                <a:latin typeface="Red Rose"/>
                <a:ea typeface="Red Rose"/>
                <a:cs typeface="Red Rose"/>
                <a:sym typeface="Red Rose"/>
              </a:rPr>
              <a:t>Meet the creatures</a:t>
            </a:r>
            <a:endParaRPr b="0" i="0" sz="4800" u="none" cap="none" strike="noStrike">
              <a:solidFill>
                <a:schemeClr val="dk1"/>
              </a:solidFill>
              <a:latin typeface="Calibri"/>
              <a:ea typeface="Calibri"/>
              <a:cs typeface="Calibri"/>
              <a:sym typeface="Calibri"/>
            </a:endParaRPr>
          </a:p>
        </p:txBody>
      </p:sp>
      <p:sp>
        <p:nvSpPr>
          <p:cNvPr id="487" name="Google Shape;487;g2e06247764d_0_436"/>
          <p:cNvSpPr/>
          <p:nvPr/>
        </p:nvSpPr>
        <p:spPr>
          <a:xfrm>
            <a:off x="9818327" y="8623300"/>
            <a:ext cx="55971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Encounter the mythical creatures that call the forest home, from talking animals to fairies.</a:t>
            </a:r>
            <a:endParaRPr b="0" i="0" sz="3200" u="none" cap="none" strike="noStrike">
              <a:solidFill>
                <a:schemeClr val="dk1"/>
              </a:solidFill>
              <a:latin typeface="Calibri"/>
              <a:ea typeface="Calibri"/>
              <a:cs typeface="Calibri"/>
              <a:sym typeface="Calibri"/>
            </a:endParaRPr>
          </a:p>
        </p:txBody>
      </p:sp>
      <p:sp>
        <p:nvSpPr>
          <p:cNvPr id="488" name="Google Shape;488;g2e06247764d_0_436"/>
          <p:cNvSpPr/>
          <p:nvPr/>
        </p:nvSpPr>
        <p:spPr>
          <a:xfrm>
            <a:off x="16181822" y="6997700"/>
            <a:ext cx="6604800" cy="4064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g2e06247764d_0_436"/>
          <p:cNvSpPr/>
          <p:nvPr/>
        </p:nvSpPr>
        <p:spPr>
          <a:xfrm>
            <a:off x="16181822" y="8013700"/>
            <a:ext cx="1143000" cy="203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g2e06247764d_0_436"/>
          <p:cNvSpPr/>
          <p:nvPr/>
        </p:nvSpPr>
        <p:spPr>
          <a:xfrm>
            <a:off x="16181822" y="8013700"/>
            <a:ext cx="16851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24F6C"/>
              </a:buClr>
              <a:buSzPts val="12800"/>
              <a:buFont typeface="Red Rose"/>
              <a:buNone/>
            </a:pPr>
            <a:r>
              <a:rPr b="1" i="0" lang="en-US" sz="12800" u="none" cap="none" strike="noStrike">
                <a:solidFill>
                  <a:srgbClr val="024F6C"/>
                </a:solidFill>
                <a:latin typeface="Red Rose"/>
                <a:ea typeface="Red Rose"/>
                <a:cs typeface="Red Rose"/>
                <a:sym typeface="Red Rose"/>
              </a:rPr>
              <a:t>4</a:t>
            </a:r>
            <a:endParaRPr b="0" i="0" sz="12800" u="none" cap="none" strike="noStrike">
              <a:solidFill>
                <a:schemeClr val="dk1"/>
              </a:solidFill>
              <a:latin typeface="Calibri"/>
              <a:ea typeface="Calibri"/>
              <a:cs typeface="Calibri"/>
              <a:sym typeface="Calibri"/>
            </a:endParaRPr>
          </a:p>
        </p:txBody>
      </p:sp>
      <p:sp>
        <p:nvSpPr>
          <p:cNvPr id="491" name="Google Shape;491;g2e06247764d_0_436"/>
          <p:cNvSpPr/>
          <p:nvPr/>
        </p:nvSpPr>
        <p:spPr>
          <a:xfrm>
            <a:off x="17528191" y="6997700"/>
            <a:ext cx="5258400" cy="4064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g2e06247764d_0_436"/>
          <p:cNvSpPr/>
          <p:nvPr/>
        </p:nvSpPr>
        <p:spPr>
          <a:xfrm>
            <a:off x="17528191" y="6997700"/>
            <a:ext cx="5461800" cy="1727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Red Rose"/>
              <a:buNone/>
            </a:pPr>
            <a:r>
              <a:rPr b="1" i="0" lang="en-US" sz="4800" u="none" cap="none" strike="noStrike">
                <a:solidFill>
                  <a:srgbClr val="0E0E0E"/>
                </a:solidFill>
                <a:latin typeface="Red Rose"/>
                <a:ea typeface="Red Rose"/>
                <a:cs typeface="Red Rose"/>
                <a:sym typeface="Red Rose"/>
              </a:rPr>
              <a:t>Uncover the magic</a:t>
            </a:r>
            <a:endParaRPr b="0" i="0" sz="4800" u="none" cap="none" strike="noStrike">
              <a:solidFill>
                <a:schemeClr val="dk1"/>
              </a:solidFill>
              <a:latin typeface="Calibri"/>
              <a:ea typeface="Calibri"/>
              <a:cs typeface="Calibri"/>
              <a:sym typeface="Calibri"/>
            </a:endParaRPr>
          </a:p>
        </p:txBody>
      </p:sp>
      <p:sp>
        <p:nvSpPr>
          <p:cNvPr id="493" name="Google Shape;493;g2e06247764d_0_436"/>
          <p:cNvSpPr/>
          <p:nvPr/>
        </p:nvSpPr>
        <p:spPr>
          <a:xfrm>
            <a:off x="17528191" y="8623300"/>
            <a:ext cx="53940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Learn about the powerful magic that pervades the forest and how it affects all who enter.</a:t>
            </a:r>
            <a:endParaRPr b="0" i="0" sz="3200" u="none" cap="none" strike="noStrike">
              <a:solidFill>
                <a:schemeClr val="dk1"/>
              </a:solidFill>
              <a:latin typeface="Calibri"/>
              <a:ea typeface="Calibri"/>
              <a:cs typeface="Calibri"/>
              <a:sym typeface="Calibri"/>
            </a:endParaRPr>
          </a:p>
        </p:txBody>
      </p:sp>
      <p:sp>
        <p:nvSpPr>
          <p:cNvPr id="494" name="Google Shape;494;g2e06247764d_0_436"/>
          <p:cNvSpPr/>
          <p:nvPr/>
        </p:nvSpPr>
        <p:spPr>
          <a:xfrm>
            <a:off x="16181822" y="2578100"/>
            <a:ext cx="6604800" cy="3454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g2e06247764d_0_436"/>
          <p:cNvSpPr/>
          <p:nvPr/>
        </p:nvSpPr>
        <p:spPr>
          <a:xfrm>
            <a:off x="16181822" y="3289300"/>
            <a:ext cx="927300" cy="203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g2e06247764d_0_436"/>
          <p:cNvSpPr/>
          <p:nvPr/>
        </p:nvSpPr>
        <p:spPr>
          <a:xfrm>
            <a:off x="16181822" y="3289300"/>
            <a:ext cx="14691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24F6C"/>
              </a:buClr>
              <a:buSzPts val="12800"/>
              <a:buFont typeface="Red Rose"/>
              <a:buNone/>
            </a:pPr>
            <a:r>
              <a:rPr b="1" i="0" lang="en-US" sz="12800" u="none" cap="none" strike="noStrike">
                <a:solidFill>
                  <a:srgbClr val="024F6C"/>
                </a:solidFill>
                <a:latin typeface="Red Rose"/>
                <a:ea typeface="Red Rose"/>
                <a:cs typeface="Red Rose"/>
                <a:sym typeface="Red Rose"/>
              </a:rPr>
              <a:t>2</a:t>
            </a:r>
            <a:endParaRPr b="0" i="0" sz="12800" u="none" cap="none" strike="noStrike">
              <a:solidFill>
                <a:schemeClr val="dk1"/>
              </a:solidFill>
              <a:latin typeface="Calibri"/>
              <a:ea typeface="Calibri"/>
              <a:cs typeface="Calibri"/>
              <a:sym typeface="Calibri"/>
            </a:endParaRPr>
          </a:p>
        </p:txBody>
      </p:sp>
      <p:sp>
        <p:nvSpPr>
          <p:cNvPr id="497" name="Google Shape;497;g2e06247764d_0_436"/>
          <p:cNvSpPr/>
          <p:nvPr/>
        </p:nvSpPr>
        <p:spPr>
          <a:xfrm>
            <a:off x="17312264" y="2578100"/>
            <a:ext cx="5474400" cy="3454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g2e06247764d_0_436"/>
          <p:cNvSpPr/>
          <p:nvPr/>
        </p:nvSpPr>
        <p:spPr>
          <a:xfrm>
            <a:off x="17312264" y="2578100"/>
            <a:ext cx="5677500" cy="1727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Red Rose"/>
              <a:buNone/>
            </a:pPr>
            <a:r>
              <a:rPr b="1" i="0" lang="en-US" sz="4800" u="none" cap="none" strike="noStrike">
                <a:solidFill>
                  <a:srgbClr val="0E0E0E"/>
                </a:solidFill>
                <a:latin typeface="Red Rose"/>
                <a:ea typeface="Red Rose"/>
                <a:cs typeface="Red Rose"/>
                <a:sym typeface="Red Rose"/>
              </a:rPr>
              <a:t>Find your own path</a:t>
            </a:r>
            <a:endParaRPr b="0" i="0" sz="4800" u="none" cap="none" strike="noStrike">
              <a:solidFill>
                <a:schemeClr val="dk1"/>
              </a:solidFill>
              <a:latin typeface="Calibri"/>
              <a:ea typeface="Calibri"/>
              <a:cs typeface="Calibri"/>
              <a:sym typeface="Calibri"/>
            </a:endParaRPr>
          </a:p>
        </p:txBody>
      </p:sp>
      <p:sp>
        <p:nvSpPr>
          <p:cNvPr id="499" name="Google Shape;499;g2e06247764d_0_436"/>
          <p:cNvSpPr/>
          <p:nvPr/>
        </p:nvSpPr>
        <p:spPr>
          <a:xfrm>
            <a:off x="17312264" y="4203700"/>
            <a:ext cx="5610000" cy="1964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Choose your own path through the forest, and see where it takes you.</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1EEEF"/>
        </a:solidFill>
      </p:bgPr>
    </p:bg>
    <p:spTree>
      <p:nvGrpSpPr>
        <p:cNvPr id="504" name="Shape 504"/>
        <p:cNvGrpSpPr/>
        <p:nvPr/>
      </p:nvGrpSpPr>
      <p:grpSpPr>
        <a:xfrm>
          <a:off x="0" y="0"/>
          <a:ext cx="0" cy="0"/>
          <a:chOff x="0" y="0"/>
          <a:chExt cx="0" cy="0"/>
        </a:xfrm>
      </p:grpSpPr>
      <p:pic>
        <p:nvPicPr>
          <p:cNvPr descr=" " id="505" name="Google Shape;505;g2e06247764d_0_469"/>
          <p:cNvPicPr preferRelativeResize="0"/>
          <p:nvPr/>
        </p:nvPicPr>
        <p:blipFill rotWithShape="1">
          <a:blip r:embed="rId3">
            <a:alphaModFix/>
          </a:blip>
          <a:srcRect b="0" l="0" r="0" t="0"/>
          <a:stretch/>
        </p:blipFill>
        <p:spPr>
          <a:xfrm>
            <a:off x="0" y="0"/>
            <a:ext cx="6541318" cy="6223000"/>
          </a:xfrm>
          <a:prstGeom prst="rect">
            <a:avLst/>
          </a:prstGeom>
          <a:noFill/>
          <a:ln>
            <a:noFill/>
          </a:ln>
        </p:spPr>
      </p:pic>
      <p:pic>
        <p:nvPicPr>
          <p:cNvPr descr=" " id="506" name="Google Shape;506;g2e06247764d_0_469"/>
          <p:cNvPicPr preferRelativeResize="0"/>
          <p:nvPr/>
        </p:nvPicPr>
        <p:blipFill rotWithShape="1">
          <a:blip r:embed="rId4">
            <a:alphaModFix/>
          </a:blip>
          <a:srcRect b="0" l="0" r="0" t="0"/>
          <a:stretch/>
        </p:blipFill>
        <p:spPr>
          <a:xfrm>
            <a:off x="14927082" y="4609926"/>
            <a:ext cx="9459965" cy="9106074"/>
          </a:xfrm>
          <a:prstGeom prst="rect">
            <a:avLst/>
          </a:prstGeom>
          <a:noFill/>
          <a:ln>
            <a:noFill/>
          </a:ln>
        </p:spPr>
      </p:pic>
      <p:sp>
        <p:nvSpPr>
          <p:cNvPr id="507" name="Google Shape;507;g2e06247764d_0_469"/>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08" name="Google Shape;508;g2e06247764d_0_469"/>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pic>
        <p:nvPicPr>
          <p:cNvPr descr=" " id="509" name="Google Shape;509;g2e06247764d_0_469"/>
          <p:cNvPicPr preferRelativeResize="0"/>
          <p:nvPr/>
        </p:nvPicPr>
        <p:blipFill rotWithShape="1">
          <a:blip r:embed="rId6">
            <a:alphaModFix/>
          </a:blip>
          <a:srcRect b="0" l="0" r="0" t="0"/>
          <a:stretch/>
        </p:blipFill>
        <p:spPr>
          <a:xfrm>
            <a:off x="508063" y="2933700"/>
            <a:ext cx="14479810" cy="7861300"/>
          </a:xfrm>
          <a:prstGeom prst="rect">
            <a:avLst/>
          </a:prstGeom>
          <a:noFill/>
          <a:ln>
            <a:noFill/>
          </a:ln>
        </p:spPr>
      </p:pic>
      <p:sp>
        <p:nvSpPr>
          <p:cNvPr id="510" name="Google Shape;510;g2e06247764d_0_469"/>
          <p:cNvSpPr/>
          <p:nvPr/>
        </p:nvSpPr>
        <p:spPr>
          <a:xfrm>
            <a:off x="5012893" y="11696700"/>
            <a:ext cx="14348700" cy="16086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24F6C"/>
              </a:buClr>
              <a:buSzPts val="8000"/>
              <a:buFont typeface="Red Rose"/>
              <a:buNone/>
            </a:pPr>
            <a:r>
              <a:rPr b="1" i="0" lang="en-US" sz="8000" u="none" cap="none" strike="noStrike">
                <a:solidFill>
                  <a:srgbClr val="024F6C"/>
                </a:solidFill>
                <a:latin typeface="Red Rose"/>
                <a:ea typeface="Red Rose"/>
                <a:cs typeface="Red Rose"/>
                <a:sym typeface="Red Rose"/>
              </a:rPr>
              <a:t>Fantasy Realm at a Glance</a:t>
            </a:r>
            <a:endParaRPr b="0" i="0" sz="8000" u="none" cap="none" strike="noStrike">
              <a:solidFill>
                <a:schemeClr val="dk1"/>
              </a:solidFill>
              <a:latin typeface="Calibri"/>
              <a:ea typeface="Calibri"/>
              <a:cs typeface="Calibri"/>
              <a:sym typeface="Calibri"/>
            </a:endParaRPr>
          </a:p>
        </p:txBody>
      </p:sp>
      <p:sp>
        <p:nvSpPr>
          <p:cNvPr id="511" name="Google Shape;511;g2e06247764d_0_469"/>
          <p:cNvSpPr/>
          <p:nvPr/>
        </p:nvSpPr>
        <p:spPr>
          <a:xfrm>
            <a:off x="15724565" y="1943100"/>
            <a:ext cx="6935100" cy="208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g2e06247764d_0_469"/>
          <p:cNvSpPr/>
          <p:nvPr/>
        </p:nvSpPr>
        <p:spPr>
          <a:xfrm>
            <a:off x="15724565" y="1943100"/>
            <a:ext cx="6935100" cy="208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g2e06247764d_0_469"/>
          <p:cNvSpPr/>
          <p:nvPr/>
        </p:nvSpPr>
        <p:spPr>
          <a:xfrm>
            <a:off x="15724565" y="1943100"/>
            <a:ext cx="71382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Red Rose"/>
              <a:buNone/>
            </a:pPr>
            <a:r>
              <a:rPr b="1" i="0" lang="en-US" sz="4800" u="none" cap="none" strike="noStrike">
                <a:solidFill>
                  <a:srgbClr val="0E0E0E"/>
                </a:solidFill>
                <a:latin typeface="Red Rose"/>
                <a:ea typeface="Red Rose"/>
                <a:cs typeface="Red Rose"/>
                <a:sym typeface="Red Rose"/>
              </a:rPr>
              <a:t>The Forest</a:t>
            </a:r>
            <a:endParaRPr b="0" i="0" sz="4800" u="none" cap="none" strike="noStrike">
              <a:solidFill>
                <a:schemeClr val="dk1"/>
              </a:solidFill>
              <a:latin typeface="Calibri"/>
              <a:ea typeface="Calibri"/>
              <a:cs typeface="Calibri"/>
              <a:sym typeface="Calibri"/>
            </a:endParaRPr>
          </a:p>
        </p:txBody>
      </p:sp>
      <p:sp>
        <p:nvSpPr>
          <p:cNvPr id="514" name="Google Shape;514;g2e06247764d_0_469"/>
          <p:cNvSpPr/>
          <p:nvPr/>
        </p:nvSpPr>
        <p:spPr>
          <a:xfrm>
            <a:off x="15724565" y="2806700"/>
            <a:ext cx="70707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magical forest filled with talking animals and creatures.</a:t>
            </a:r>
            <a:endParaRPr b="0" i="0" sz="3200" u="none" cap="none" strike="noStrike">
              <a:solidFill>
                <a:schemeClr val="dk1"/>
              </a:solidFill>
              <a:latin typeface="Calibri"/>
              <a:ea typeface="Calibri"/>
              <a:cs typeface="Calibri"/>
              <a:sym typeface="Calibri"/>
            </a:endParaRPr>
          </a:p>
        </p:txBody>
      </p:sp>
      <p:sp>
        <p:nvSpPr>
          <p:cNvPr id="515" name="Google Shape;515;g2e06247764d_0_469"/>
          <p:cNvSpPr/>
          <p:nvPr/>
        </p:nvSpPr>
        <p:spPr>
          <a:xfrm>
            <a:off x="15724565" y="5245100"/>
            <a:ext cx="6935100" cy="208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g2e06247764d_0_469"/>
          <p:cNvSpPr/>
          <p:nvPr/>
        </p:nvSpPr>
        <p:spPr>
          <a:xfrm>
            <a:off x="15724565" y="5245100"/>
            <a:ext cx="6935100" cy="208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g2e06247764d_0_469"/>
          <p:cNvSpPr/>
          <p:nvPr/>
        </p:nvSpPr>
        <p:spPr>
          <a:xfrm>
            <a:off x="15724565" y="5245100"/>
            <a:ext cx="71382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Red Rose"/>
              <a:buNone/>
            </a:pPr>
            <a:r>
              <a:rPr b="1" i="0" lang="en-US" sz="4800" u="none" cap="none" strike="noStrike">
                <a:solidFill>
                  <a:srgbClr val="0E0E0E"/>
                </a:solidFill>
                <a:latin typeface="Red Rose"/>
                <a:ea typeface="Red Rose"/>
                <a:cs typeface="Red Rose"/>
                <a:sym typeface="Red Rose"/>
              </a:rPr>
              <a:t>The Caves</a:t>
            </a:r>
            <a:endParaRPr b="0" i="0" sz="4800" u="none" cap="none" strike="noStrike">
              <a:solidFill>
                <a:schemeClr val="dk1"/>
              </a:solidFill>
              <a:latin typeface="Calibri"/>
              <a:ea typeface="Calibri"/>
              <a:cs typeface="Calibri"/>
              <a:sym typeface="Calibri"/>
            </a:endParaRPr>
          </a:p>
        </p:txBody>
      </p:sp>
      <p:sp>
        <p:nvSpPr>
          <p:cNvPr id="518" name="Google Shape;518;g2e06247764d_0_469"/>
          <p:cNvSpPr/>
          <p:nvPr/>
        </p:nvSpPr>
        <p:spPr>
          <a:xfrm>
            <a:off x="15724565" y="6108700"/>
            <a:ext cx="70707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network of underground caves filled with gems.</a:t>
            </a:r>
            <a:endParaRPr b="0" i="0" sz="3200" u="none" cap="none" strike="noStrike">
              <a:solidFill>
                <a:schemeClr val="dk1"/>
              </a:solidFill>
              <a:latin typeface="Calibri"/>
              <a:ea typeface="Calibri"/>
              <a:cs typeface="Calibri"/>
              <a:sym typeface="Calibri"/>
            </a:endParaRPr>
          </a:p>
        </p:txBody>
      </p:sp>
      <p:sp>
        <p:nvSpPr>
          <p:cNvPr id="519" name="Google Shape;519;g2e06247764d_0_469"/>
          <p:cNvSpPr/>
          <p:nvPr/>
        </p:nvSpPr>
        <p:spPr>
          <a:xfrm>
            <a:off x="15724565" y="8267700"/>
            <a:ext cx="6935100" cy="208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g2e06247764d_0_469"/>
          <p:cNvSpPr/>
          <p:nvPr/>
        </p:nvSpPr>
        <p:spPr>
          <a:xfrm>
            <a:off x="15724565" y="8267700"/>
            <a:ext cx="6935100" cy="208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g2e06247764d_0_469"/>
          <p:cNvSpPr/>
          <p:nvPr/>
        </p:nvSpPr>
        <p:spPr>
          <a:xfrm>
            <a:off x="15724565" y="8267700"/>
            <a:ext cx="71382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Red Rose"/>
              <a:buNone/>
            </a:pPr>
            <a:r>
              <a:rPr b="1" i="0" lang="en-US" sz="4800" u="none" cap="none" strike="noStrike">
                <a:solidFill>
                  <a:srgbClr val="0E0E0E"/>
                </a:solidFill>
                <a:latin typeface="Red Rose"/>
                <a:ea typeface="Red Rose"/>
                <a:cs typeface="Red Rose"/>
                <a:sym typeface="Red Rose"/>
              </a:rPr>
              <a:t>The Lair</a:t>
            </a:r>
            <a:endParaRPr b="0" i="0" sz="4800" u="none" cap="none" strike="noStrike">
              <a:solidFill>
                <a:schemeClr val="dk1"/>
              </a:solidFill>
              <a:latin typeface="Calibri"/>
              <a:ea typeface="Calibri"/>
              <a:cs typeface="Calibri"/>
              <a:sym typeface="Calibri"/>
            </a:endParaRPr>
          </a:p>
        </p:txBody>
      </p:sp>
      <p:sp>
        <p:nvSpPr>
          <p:cNvPr id="522" name="Google Shape;522;g2e06247764d_0_469"/>
          <p:cNvSpPr/>
          <p:nvPr/>
        </p:nvSpPr>
        <p:spPr>
          <a:xfrm>
            <a:off x="15724565" y="9131300"/>
            <a:ext cx="70707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dangerous place where dragons reside.</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1EEEF"/>
        </a:solidFill>
      </p:bgPr>
    </p:bg>
    <p:spTree>
      <p:nvGrpSpPr>
        <p:cNvPr id="527" name="Shape 527"/>
        <p:cNvGrpSpPr/>
        <p:nvPr/>
      </p:nvGrpSpPr>
      <p:grpSpPr>
        <a:xfrm>
          <a:off x="0" y="0"/>
          <a:ext cx="0" cy="0"/>
          <a:chOff x="0" y="0"/>
          <a:chExt cx="0" cy="0"/>
        </a:xfrm>
      </p:grpSpPr>
      <p:pic>
        <p:nvPicPr>
          <p:cNvPr descr=" " id="528" name="Google Shape;528;g2e06247764d_0_491"/>
          <p:cNvPicPr preferRelativeResize="0"/>
          <p:nvPr/>
        </p:nvPicPr>
        <p:blipFill rotWithShape="1">
          <a:blip r:embed="rId3">
            <a:alphaModFix/>
          </a:blip>
          <a:srcRect b="0" l="0" r="0" t="0"/>
          <a:stretch/>
        </p:blipFill>
        <p:spPr>
          <a:xfrm>
            <a:off x="0" y="8242300"/>
            <a:ext cx="10758245" cy="5473700"/>
          </a:xfrm>
          <a:prstGeom prst="rect">
            <a:avLst/>
          </a:prstGeom>
          <a:noFill/>
          <a:ln>
            <a:noFill/>
          </a:ln>
        </p:spPr>
      </p:pic>
      <p:pic>
        <p:nvPicPr>
          <p:cNvPr descr=" " id="529" name="Google Shape;529;g2e06247764d_0_491"/>
          <p:cNvPicPr preferRelativeResize="0"/>
          <p:nvPr/>
        </p:nvPicPr>
        <p:blipFill rotWithShape="1">
          <a:blip r:embed="rId4">
            <a:alphaModFix/>
          </a:blip>
          <a:srcRect b="0" l="0" r="0" t="0"/>
          <a:stretch/>
        </p:blipFill>
        <p:spPr>
          <a:xfrm>
            <a:off x="15152994" y="0"/>
            <a:ext cx="9234054" cy="4902200"/>
          </a:xfrm>
          <a:prstGeom prst="rect">
            <a:avLst/>
          </a:prstGeom>
          <a:noFill/>
          <a:ln>
            <a:noFill/>
          </a:ln>
        </p:spPr>
      </p:pic>
      <p:sp>
        <p:nvSpPr>
          <p:cNvPr id="530" name="Google Shape;530;g2e06247764d_0_491"/>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31" name="Google Shape;531;g2e06247764d_0_491"/>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532" name="Google Shape;532;g2e06247764d_0_491"/>
          <p:cNvSpPr/>
          <p:nvPr/>
        </p:nvSpPr>
        <p:spPr>
          <a:xfrm>
            <a:off x="6054423" y="965200"/>
            <a:ext cx="12278100" cy="16086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24F6C"/>
              </a:buClr>
              <a:buSzPts val="8000"/>
              <a:buFont typeface="Red Rose"/>
              <a:buNone/>
            </a:pPr>
            <a:r>
              <a:rPr b="1" i="0" lang="en-US" sz="8000" u="none" cap="none" strike="noStrike">
                <a:solidFill>
                  <a:srgbClr val="024F6C"/>
                </a:solidFill>
                <a:latin typeface="Red Rose"/>
                <a:ea typeface="Red Rose"/>
                <a:cs typeface="Red Rose"/>
                <a:sym typeface="Red Rose"/>
              </a:rPr>
              <a:t>The Timeline</a:t>
            </a:r>
            <a:endParaRPr b="0" i="0" sz="8000" u="none" cap="none" strike="noStrike">
              <a:solidFill>
                <a:schemeClr val="dk1"/>
              </a:solidFill>
              <a:latin typeface="Calibri"/>
              <a:ea typeface="Calibri"/>
              <a:cs typeface="Calibri"/>
              <a:sym typeface="Calibri"/>
            </a:endParaRPr>
          </a:p>
        </p:txBody>
      </p:sp>
      <p:pic>
        <p:nvPicPr>
          <p:cNvPr descr=" " id="533" name="Google Shape;533;g2e06247764d_0_491"/>
          <p:cNvPicPr preferRelativeResize="0"/>
          <p:nvPr/>
        </p:nvPicPr>
        <p:blipFill rotWithShape="1">
          <a:blip r:embed="rId6">
            <a:alphaModFix/>
          </a:blip>
          <a:srcRect b="0" l="0" r="0" t="0"/>
          <a:stretch/>
        </p:blipFill>
        <p:spPr>
          <a:xfrm>
            <a:off x="927216" y="4470400"/>
            <a:ext cx="22532616" cy="7251700"/>
          </a:xfrm>
          <a:prstGeom prst="rect">
            <a:avLst/>
          </a:prstGeom>
          <a:noFill/>
          <a:ln>
            <a:noFill/>
          </a:ln>
        </p:spPr>
      </p:pic>
      <p:sp>
        <p:nvSpPr>
          <p:cNvPr id="534" name="Google Shape;534;g2e06247764d_0_491"/>
          <p:cNvSpPr/>
          <p:nvPr/>
        </p:nvSpPr>
        <p:spPr>
          <a:xfrm>
            <a:off x="3035679" y="7200900"/>
            <a:ext cx="180870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35" name="Google Shape;535;g2e06247764d_0_491"/>
          <p:cNvPicPr preferRelativeResize="0"/>
          <p:nvPr/>
        </p:nvPicPr>
        <p:blipFill rotWithShape="1">
          <a:blip r:embed="rId7">
            <a:alphaModFix/>
          </a:blip>
          <a:srcRect b="0" l="0" r="0" t="0"/>
          <a:stretch/>
        </p:blipFill>
        <p:spPr>
          <a:xfrm>
            <a:off x="3035679" y="7200900"/>
            <a:ext cx="1625803" cy="1625600"/>
          </a:xfrm>
          <a:prstGeom prst="rect">
            <a:avLst/>
          </a:prstGeom>
          <a:noFill/>
          <a:ln>
            <a:noFill/>
          </a:ln>
        </p:spPr>
      </p:pic>
      <p:sp>
        <p:nvSpPr>
          <p:cNvPr id="536" name="Google Shape;536;g2e06247764d_0_491"/>
          <p:cNvSpPr/>
          <p:nvPr/>
        </p:nvSpPr>
        <p:spPr>
          <a:xfrm>
            <a:off x="3035679" y="7200900"/>
            <a:ext cx="1625700" cy="1625700"/>
          </a:xfrm>
          <a:prstGeom prst="roundRect">
            <a:avLst>
              <a:gd fmla="val 781313" name="adj"/>
            </a:avLst>
          </a:prstGeom>
          <a:noFill/>
          <a:ln cap="flat" cmpd="sng" w="12700">
            <a:solidFill>
              <a:srgbClr val="6FD7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g2e06247764d_0_491"/>
          <p:cNvSpPr/>
          <p:nvPr/>
        </p:nvSpPr>
        <p:spPr>
          <a:xfrm>
            <a:off x="3035679" y="7531100"/>
            <a:ext cx="1625700" cy="9651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6FD7D8"/>
              </a:buClr>
              <a:buSzPts val="4800"/>
              <a:buFont typeface="Red Rose"/>
              <a:buNone/>
            </a:pPr>
            <a:r>
              <a:rPr b="1" i="0" lang="en-US" sz="4800" u="none" cap="none" strike="noStrike">
                <a:solidFill>
                  <a:srgbClr val="6FD7D8"/>
                </a:solidFill>
                <a:latin typeface="Red Rose"/>
                <a:ea typeface="Red Rose"/>
                <a:cs typeface="Red Rose"/>
                <a:sym typeface="Red Rose"/>
              </a:rPr>
              <a:t>2022</a:t>
            </a:r>
            <a:endParaRPr b="0" i="0" sz="4800" u="none" cap="none" strike="noStrike">
              <a:solidFill>
                <a:schemeClr val="dk1"/>
              </a:solidFill>
              <a:latin typeface="Calibri"/>
              <a:ea typeface="Calibri"/>
              <a:cs typeface="Calibri"/>
              <a:sym typeface="Calibri"/>
            </a:endParaRPr>
          </a:p>
        </p:txBody>
      </p:sp>
      <p:sp>
        <p:nvSpPr>
          <p:cNvPr id="538" name="Google Shape;538;g2e06247764d_0_491"/>
          <p:cNvSpPr/>
          <p:nvPr/>
        </p:nvSpPr>
        <p:spPr>
          <a:xfrm>
            <a:off x="4661483" y="8013700"/>
            <a:ext cx="3861300" cy="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39" name="Google Shape;539;g2e06247764d_0_491"/>
          <p:cNvPicPr preferRelativeResize="0"/>
          <p:nvPr/>
        </p:nvPicPr>
        <p:blipFill rotWithShape="1">
          <a:blip r:embed="rId8">
            <a:alphaModFix/>
          </a:blip>
          <a:srcRect b="0" l="0" r="0" t="0"/>
          <a:stretch/>
        </p:blipFill>
        <p:spPr>
          <a:xfrm>
            <a:off x="4661483" y="7975600"/>
            <a:ext cx="3861283" cy="38100"/>
          </a:xfrm>
          <a:prstGeom prst="rect">
            <a:avLst/>
          </a:prstGeom>
          <a:noFill/>
          <a:ln>
            <a:noFill/>
          </a:ln>
        </p:spPr>
      </p:pic>
      <p:pic>
        <p:nvPicPr>
          <p:cNvPr descr=" " id="540" name="Google Shape;540;g2e06247764d_0_491"/>
          <p:cNvPicPr preferRelativeResize="0"/>
          <p:nvPr/>
        </p:nvPicPr>
        <p:blipFill rotWithShape="1">
          <a:blip r:embed="rId7">
            <a:alphaModFix/>
          </a:blip>
          <a:srcRect b="0" l="0" r="0" t="0"/>
          <a:stretch/>
        </p:blipFill>
        <p:spPr>
          <a:xfrm>
            <a:off x="8522765" y="7200900"/>
            <a:ext cx="1625803" cy="1625600"/>
          </a:xfrm>
          <a:prstGeom prst="rect">
            <a:avLst/>
          </a:prstGeom>
          <a:noFill/>
          <a:ln>
            <a:noFill/>
          </a:ln>
        </p:spPr>
      </p:pic>
      <p:sp>
        <p:nvSpPr>
          <p:cNvPr id="541" name="Google Shape;541;g2e06247764d_0_491"/>
          <p:cNvSpPr/>
          <p:nvPr/>
        </p:nvSpPr>
        <p:spPr>
          <a:xfrm>
            <a:off x="8522765" y="7200900"/>
            <a:ext cx="1625700" cy="1625700"/>
          </a:xfrm>
          <a:prstGeom prst="roundRect">
            <a:avLst>
              <a:gd fmla="val 781313" name="adj"/>
            </a:avLst>
          </a:prstGeom>
          <a:noFill/>
          <a:ln cap="flat" cmpd="sng" w="12700">
            <a:solidFill>
              <a:srgbClr val="6FD7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g2e06247764d_0_491"/>
          <p:cNvSpPr/>
          <p:nvPr/>
        </p:nvSpPr>
        <p:spPr>
          <a:xfrm>
            <a:off x="8522765" y="7531100"/>
            <a:ext cx="1625700" cy="9651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6FD7D8"/>
              </a:buClr>
              <a:buSzPts val="4800"/>
              <a:buFont typeface="Red Rose"/>
              <a:buNone/>
            </a:pPr>
            <a:r>
              <a:rPr b="1" i="0" lang="en-US" sz="4800" u="none" cap="none" strike="noStrike">
                <a:solidFill>
                  <a:srgbClr val="6FD7D8"/>
                </a:solidFill>
                <a:latin typeface="Red Rose"/>
                <a:ea typeface="Red Rose"/>
                <a:cs typeface="Red Rose"/>
                <a:sym typeface="Red Rose"/>
              </a:rPr>
              <a:t>2023</a:t>
            </a:r>
            <a:endParaRPr b="0" i="0" sz="4800" u="none" cap="none" strike="noStrike">
              <a:solidFill>
                <a:schemeClr val="dk1"/>
              </a:solidFill>
              <a:latin typeface="Calibri"/>
              <a:ea typeface="Calibri"/>
              <a:cs typeface="Calibri"/>
              <a:sym typeface="Calibri"/>
            </a:endParaRPr>
          </a:p>
        </p:txBody>
      </p:sp>
      <p:sp>
        <p:nvSpPr>
          <p:cNvPr id="543" name="Google Shape;543;g2e06247764d_0_491"/>
          <p:cNvSpPr/>
          <p:nvPr/>
        </p:nvSpPr>
        <p:spPr>
          <a:xfrm>
            <a:off x="10148568" y="8013700"/>
            <a:ext cx="3861300" cy="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44" name="Google Shape;544;g2e06247764d_0_491"/>
          <p:cNvPicPr preferRelativeResize="0"/>
          <p:nvPr/>
        </p:nvPicPr>
        <p:blipFill rotWithShape="1">
          <a:blip r:embed="rId8">
            <a:alphaModFix/>
          </a:blip>
          <a:srcRect b="0" l="0" r="0" t="0"/>
          <a:stretch/>
        </p:blipFill>
        <p:spPr>
          <a:xfrm>
            <a:off x="10148568" y="7975600"/>
            <a:ext cx="3861283" cy="38100"/>
          </a:xfrm>
          <a:prstGeom prst="rect">
            <a:avLst/>
          </a:prstGeom>
          <a:noFill/>
          <a:ln>
            <a:noFill/>
          </a:ln>
        </p:spPr>
      </p:pic>
      <p:pic>
        <p:nvPicPr>
          <p:cNvPr descr=" " id="545" name="Google Shape;545;g2e06247764d_0_491"/>
          <p:cNvPicPr preferRelativeResize="0"/>
          <p:nvPr/>
        </p:nvPicPr>
        <p:blipFill rotWithShape="1">
          <a:blip r:embed="rId7">
            <a:alphaModFix/>
          </a:blip>
          <a:srcRect b="0" l="0" r="0" t="0"/>
          <a:stretch/>
        </p:blipFill>
        <p:spPr>
          <a:xfrm>
            <a:off x="14009851" y="7200900"/>
            <a:ext cx="1625803" cy="1625600"/>
          </a:xfrm>
          <a:prstGeom prst="rect">
            <a:avLst/>
          </a:prstGeom>
          <a:noFill/>
          <a:ln>
            <a:noFill/>
          </a:ln>
        </p:spPr>
      </p:pic>
      <p:sp>
        <p:nvSpPr>
          <p:cNvPr id="546" name="Google Shape;546;g2e06247764d_0_491"/>
          <p:cNvSpPr/>
          <p:nvPr/>
        </p:nvSpPr>
        <p:spPr>
          <a:xfrm>
            <a:off x="14009851" y="7200900"/>
            <a:ext cx="1625700" cy="1625700"/>
          </a:xfrm>
          <a:prstGeom prst="roundRect">
            <a:avLst>
              <a:gd fmla="val 781313" name="adj"/>
            </a:avLst>
          </a:prstGeom>
          <a:noFill/>
          <a:ln cap="flat" cmpd="sng" w="12700">
            <a:solidFill>
              <a:srgbClr val="6FD7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g2e06247764d_0_491"/>
          <p:cNvSpPr/>
          <p:nvPr/>
        </p:nvSpPr>
        <p:spPr>
          <a:xfrm>
            <a:off x="13971746" y="7531100"/>
            <a:ext cx="1701900" cy="9651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6FD7D8"/>
              </a:buClr>
              <a:buSzPts val="4800"/>
              <a:buFont typeface="Red Rose"/>
              <a:buNone/>
            </a:pPr>
            <a:r>
              <a:rPr b="1" i="0" lang="en-US" sz="4800" u="none" cap="none" strike="noStrike">
                <a:solidFill>
                  <a:srgbClr val="6FD7D8"/>
                </a:solidFill>
                <a:latin typeface="Red Rose"/>
                <a:ea typeface="Red Rose"/>
                <a:cs typeface="Red Rose"/>
                <a:sym typeface="Red Rose"/>
              </a:rPr>
              <a:t>2024</a:t>
            </a:r>
            <a:endParaRPr b="0" i="0" sz="4800" u="none" cap="none" strike="noStrike">
              <a:solidFill>
                <a:schemeClr val="dk1"/>
              </a:solidFill>
              <a:latin typeface="Calibri"/>
              <a:ea typeface="Calibri"/>
              <a:cs typeface="Calibri"/>
              <a:sym typeface="Calibri"/>
            </a:endParaRPr>
          </a:p>
        </p:txBody>
      </p:sp>
      <p:sp>
        <p:nvSpPr>
          <p:cNvPr id="548" name="Google Shape;548;g2e06247764d_0_491"/>
          <p:cNvSpPr/>
          <p:nvPr/>
        </p:nvSpPr>
        <p:spPr>
          <a:xfrm>
            <a:off x="15635654" y="8013700"/>
            <a:ext cx="3861300" cy="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49" name="Google Shape;549;g2e06247764d_0_491"/>
          <p:cNvPicPr preferRelativeResize="0"/>
          <p:nvPr/>
        </p:nvPicPr>
        <p:blipFill rotWithShape="1">
          <a:blip r:embed="rId8">
            <a:alphaModFix/>
          </a:blip>
          <a:srcRect b="0" l="0" r="0" t="0"/>
          <a:stretch/>
        </p:blipFill>
        <p:spPr>
          <a:xfrm>
            <a:off x="15635654" y="7975600"/>
            <a:ext cx="3861283" cy="38100"/>
          </a:xfrm>
          <a:prstGeom prst="rect">
            <a:avLst/>
          </a:prstGeom>
          <a:noFill/>
          <a:ln>
            <a:noFill/>
          </a:ln>
        </p:spPr>
      </p:pic>
      <p:pic>
        <p:nvPicPr>
          <p:cNvPr descr=" " id="550" name="Google Shape;550;g2e06247764d_0_491"/>
          <p:cNvPicPr preferRelativeResize="0"/>
          <p:nvPr/>
        </p:nvPicPr>
        <p:blipFill rotWithShape="1">
          <a:blip r:embed="rId7">
            <a:alphaModFix/>
          </a:blip>
          <a:srcRect b="0" l="0" r="0" t="0"/>
          <a:stretch/>
        </p:blipFill>
        <p:spPr>
          <a:xfrm>
            <a:off x="19496937" y="7200900"/>
            <a:ext cx="1625803" cy="1625600"/>
          </a:xfrm>
          <a:prstGeom prst="rect">
            <a:avLst/>
          </a:prstGeom>
          <a:noFill/>
          <a:ln>
            <a:noFill/>
          </a:ln>
        </p:spPr>
      </p:pic>
      <p:sp>
        <p:nvSpPr>
          <p:cNvPr id="551" name="Google Shape;551;g2e06247764d_0_491"/>
          <p:cNvSpPr/>
          <p:nvPr/>
        </p:nvSpPr>
        <p:spPr>
          <a:xfrm>
            <a:off x="19496937" y="7200900"/>
            <a:ext cx="1625700" cy="1625700"/>
          </a:xfrm>
          <a:prstGeom prst="roundRect">
            <a:avLst>
              <a:gd fmla="val 781313" name="adj"/>
            </a:avLst>
          </a:prstGeom>
          <a:noFill/>
          <a:ln cap="flat" cmpd="sng" w="12700">
            <a:solidFill>
              <a:srgbClr val="6FD7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g2e06247764d_0_491"/>
          <p:cNvSpPr/>
          <p:nvPr/>
        </p:nvSpPr>
        <p:spPr>
          <a:xfrm>
            <a:off x="19484235" y="7531100"/>
            <a:ext cx="1651200" cy="9651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6FD7D8"/>
              </a:buClr>
              <a:buSzPts val="4800"/>
              <a:buFont typeface="Red Rose"/>
              <a:buNone/>
            </a:pPr>
            <a:r>
              <a:rPr b="1" i="0" lang="en-US" sz="4800" u="none" cap="none" strike="noStrike">
                <a:solidFill>
                  <a:srgbClr val="6FD7D8"/>
                </a:solidFill>
                <a:latin typeface="Red Rose"/>
                <a:ea typeface="Red Rose"/>
                <a:cs typeface="Red Rose"/>
                <a:sym typeface="Red Rose"/>
              </a:rPr>
              <a:t>2025</a:t>
            </a:r>
            <a:endParaRPr b="0" i="0" sz="4800" u="none" cap="none" strike="noStrike">
              <a:solidFill>
                <a:schemeClr val="dk1"/>
              </a:solidFill>
              <a:latin typeface="Calibri"/>
              <a:ea typeface="Calibri"/>
              <a:cs typeface="Calibri"/>
              <a:sym typeface="Calibri"/>
            </a:endParaRPr>
          </a:p>
        </p:txBody>
      </p:sp>
      <p:sp>
        <p:nvSpPr>
          <p:cNvPr id="553" name="Google Shape;553;g2e06247764d_0_491"/>
          <p:cNvSpPr/>
          <p:nvPr/>
        </p:nvSpPr>
        <p:spPr>
          <a:xfrm>
            <a:off x="927216" y="4546600"/>
            <a:ext cx="6096900" cy="208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g2e06247764d_0_491"/>
          <p:cNvSpPr/>
          <p:nvPr/>
        </p:nvSpPr>
        <p:spPr>
          <a:xfrm>
            <a:off x="927216" y="4546600"/>
            <a:ext cx="6096900" cy="208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g2e06247764d_0_491"/>
          <p:cNvSpPr/>
          <p:nvPr/>
        </p:nvSpPr>
        <p:spPr>
          <a:xfrm>
            <a:off x="825603" y="4546600"/>
            <a:ext cx="6300000" cy="965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Red Rose"/>
              <a:buNone/>
            </a:pPr>
            <a:r>
              <a:rPr b="1" i="0" lang="en-US" sz="4800" u="none" cap="none" strike="noStrike">
                <a:solidFill>
                  <a:srgbClr val="0E0E0E"/>
                </a:solidFill>
                <a:latin typeface="Red Rose"/>
                <a:ea typeface="Red Rose"/>
                <a:cs typeface="Red Rose"/>
                <a:sym typeface="Red Rose"/>
              </a:rPr>
              <a:t>Dragon Taming</a:t>
            </a:r>
            <a:endParaRPr b="0" i="0" sz="4800" u="none" cap="none" strike="noStrike">
              <a:solidFill>
                <a:schemeClr val="dk1"/>
              </a:solidFill>
              <a:latin typeface="Calibri"/>
              <a:ea typeface="Calibri"/>
              <a:cs typeface="Calibri"/>
              <a:sym typeface="Calibri"/>
            </a:endParaRPr>
          </a:p>
        </p:txBody>
      </p:sp>
      <p:sp>
        <p:nvSpPr>
          <p:cNvPr id="556" name="Google Shape;556;g2e06247764d_0_491"/>
          <p:cNvSpPr/>
          <p:nvPr/>
        </p:nvSpPr>
        <p:spPr>
          <a:xfrm>
            <a:off x="859474" y="5410200"/>
            <a:ext cx="6232200" cy="1354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First dragon was successfully tamed</a:t>
            </a:r>
            <a:endParaRPr b="0" i="0" sz="3200" u="none" cap="none" strike="noStrike">
              <a:solidFill>
                <a:schemeClr val="dk1"/>
              </a:solidFill>
              <a:latin typeface="Calibri"/>
              <a:ea typeface="Calibri"/>
              <a:cs typeface="Calibri"/>
              <a:sym typeface="Calibri"/>
            </a:endParaRPr>
          </a:p>
        </p:txBody>
      </p:sp>
      <p:sp>
        <p:nvSpPr>
          <p:cNvPr id="557" name="Google Shape;557;g2e06247764d_0_491"/>
          <p:cNvSpPr/>
          <p:nvPr/>
        </p:nvSpPr>
        <p:spPr>
          <a:xfrm>
            <a:off x="11926791" y="4546600"/>
            <a:ext cx="6096900" cy="208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g2e06247764d_0_491"/>
          <p:cNvSpPr/>
          <p:nvPr/>
        </p:nvSpPr>
        <p:spPr>
          <a:xfrm>
            <a:off x="11926791" y="4546600"/>
            <a:ext cx="6096900" cy="208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g2e06247764d_0_491"/>
          <p:cNvSpPr/>
          <p:nvPr/>
        </p:nvSpPr>
        <p:spPr>
          <a:xfrm>
            <a:off x="11825178" y="4546600"/>
            <a:ext cx="6300000" cy="965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Red Rose"/>
              <a:buNone/>
            </a:pPr>
            <a:r>
              <a:rPr b="1" i="0" lang="en-US" sz="4800" u="none" cap="none" strike="noStrike">
                <a:solidFill>
                  <a:srgbClr val="0E0E0E"/>
                </a:solidFill>
                <a:latin typeface="Red Rose"/>
                <a:ea typeface="Red Rose"/>
                <a:cs typeface="Red Rose"/>
                <a:sym typeface="Red Rose"/>
              </a:rPr>
              <a:t>Unicorn Migration</a:t>
            </a:r>
            <a:endParaRPr b="0" i="0" sz="4800" u="none" cap="none" strike="noStrike">
              <a:solidFill>
                <a:schemeClr val="dk1"/>
              </a:solidFill>
              <a:latin typeface="Calibri"/>
              <a:ea typeface="Calibri"/>
              <a:cs typeface="Calibri"/>
              <a:sym typeface="Calibri"/>
            </a:endParaRPr>
          </a:p>
        </p:txBody>
      </p:sp>
      <p:sp>
        <p:nvSpPr>
          <p:cNvPr id="560" name="Google Shape;560;g2e06247764d_0_491"/>
          <p:cNvSpPr/>
          <p:nvPr/>
        </p:nvSpPr>
        <p:spPr>
          <a:xfrm>
            <a:off x="11859049" y="5410200"/>
            <a:ext cx="6232200" cy="1354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Large herd of unicorns migrated to the realm</a:t>
            </a:r>
            <a:endParaRPr b="0" i="0" sz="3200" u="none" cap="none" strike="noStrike">
              <a:solidFill>
                <a:schemeClr val="dk1"/>
              </a:solidFill>
              <a:latin typeface="Calibri"/>
              <a:ea typeface="Calibri"/>
              <a:cs typeface="Calibri"/>
              <a:sym typeface="Calibri"/>
            </a:endParaRPr>
          </a:p>
        </p:txBody>
      </p:sp>
      <p:sp>
        <p:nvSpPr>
          <p:cNvPr id="561" name="Google Shape;561;g2e06247764d_0_491"/>
          <p:cNvSpPr/>
          <p:nvPr/>
        </p:nvSpPr>
        <p:spPr>
          <a:xfrm>
            <a:off x="17363070" y="9563100"/>
            <a:ext cx="6096900" cy="208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g2e06247764d_0_491"/>
          <p:cNvSpPr/>
          <p:nvPr/>
        </p:nvSpPr>
        <p:spPr>
          <a:xfrm>
            <a:off x="17363070" y="9563100"/>
            <a:ext cx="6096900" cy="208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g2e06247764d_0_491"/>
          <p:cNvSpPr/>
          <p:nvPr/>
        </p:nvSpPr>
        <p:spPr>
          <a:xfrm>
            <a:off x="17261457" y="9563100"/>
            <a:ext cx="6300000" cy="965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Red Rose"/>
              <a:buNone/>
            </a:pPr>
            <a:r>
              <a:rPr b="1" i="0" lang="en-US" sz="4800" u="none" cap="none" strike="noStrike">
                <a:solidFill>
                  <a:srgbClr val="0E0E0E"/>
                </a:solidFill>
                <a:latin typeface="Red Rose"/>
                <a:ea typeface="Red Rose"/>
                <a:cs typeface="Red Rose"/>
                <a:sym typeface="Red Rose"/>
              </a:rPr>
              <a:t>Rainbow Sightings</a:t>
            </a:r>
            <a:endParaRPr b="0" i="0" sz="4800" u="none" cap="none" strike="noStrike">
              <a:solidFill>
                <a:schemeClr val="dk1"/>
              </a:solidFill>
              <a:latin typeface="Calibri"/>
              <a:ea typeface="Calibri"/>
              <a:cs typeface="Calibri"/>
              <a:sym typeface="Calibri"/>
            </a:endParaRPr>
          </a:p>
        </p:txBody>
      </p:sp>
      <p:sp>
        <p:nvSpPr>
          <p:cNvPr id="564" name="Google Shape;564;g2e06247764d_0_491"/>
          <p:cNvSpPr/>
          <p:nvPr/>
        </p:nvSpPr>
        <p:spPr>
          <a:xfrm>
            <a:off x="17295328" y="10426700"/>
            <a:ext cx="6232200" cy="1354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Unusually large number of rainbows were sighted</a:t>
            </a:r>
            <a:endParaRPr b="0" i="0" sz="3200" u="none" cap="none" strike="noStrike">
              <a:solidFill>
                <a:schemeClr val="dk1"/>
              </a:solidFill>
              <a:latin typeface="Calibri"/>
              <a:ea typeface="Calibri"/>
              <a:cs typeface="Calibri"/>
              <a:sym typeface="Calibri"/>
            </a:endParaRPr>
          </a:p>
        </p:txBody>
      </p:sp>
      <p:sp>
        <p:nvSpPr>
          <p:cNvPr id="565" name="Google Shape;565;g2e06247764d_0_491"/>
          <p:cNvSpPr/>
          <p:nvPr/>
        </p:nvSpPr>
        <p:spPr>
          <a:xfrm>
            <a:off x="6490511" y="9563100"/>
            <a:ext cx="6096900" cy="208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g2e06247764d_0_491"/>
          <p:cNvSpPr/>
          <p:nvPr/>
        </p:nvSpPr>
        <p:spPr>
          <a:xfrm>
            <a:off x="6490511" y="9563100"/>
            <a:ext cx="6096900" cy="208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g2e06247764d_0_491"/>
          <p:cNvSpPr/>
          <p:nvPr/>
        </p:nvSpPr>
        <p:spPr>
          <a:xfrm>
            <a:off x="6388899" y="9563100"/>
            <a:ext cx="6300000" cy="965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Red Rose"/>
              <a:buNone/>
            </a:pPr>
            <a:r>
              <a:rPr b="1" i="0" lang="en-US" sz="4800" u="none" cap="none" strike="noStrike">
                <a:solidFill>
                  <a:srgbClr val="0E0E0E"/>
                </a:solidFill>
                <a:latin typeface="Red Rose"/>
                <a:ea typeface="Red Rose"/>
                <a:cs typeface="Red Rose"/>
                <a:sym typeface="Red Rose"/>
              </a:rPr>
              <a:t>Enchanted Pool</a:t>
            </a:r>
            <a:endParaRPr b="0" i="0" sz="4800" u="none" cap="none" strike="noStrike">
              <a:solidFill>
                <a:schemeClr val="dk1"/>
              </a:solidFill>
              <a:latin typeface="Calibri"/>
              <a:ea typeface="Calibri"/>
              <a:cs typeface="Calibri"/>
              <a:sym typeface="Calibri"/>
            </a:endParaRPr>
          </a:p>
        </p:txBody>
      </p:sp>
      <p:sp>
        <p:nvSpPr>
          <p:cNvPr id="568" name="Google Shape;568;g2e06247764d_0_491"/>
          <p:cNvSpPr/>
          <p:nvPr/>
        </p:nvSpPr>
        <p:spPr>
          <a:xfrm>
            <a:off x="6422769" y="10426700"/>
            <a:ext cx="6232200" cy="1354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magical pool with power to grant wishes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1EEEF"/>
        </a:solidFill>
      </p:bgPr>
    </p:bg>
    <p:spTree>
      <p:nvGrpSpPr>
        <p:cNvPr id="573" name="Shape 573"/>
        <p:cNvGrpSpPr/>
        <p:nvPr/>
      </p:nvGrpSpPr>
      <p:grpSpPr>
        <a:xfrm>
          <a:off x="0" y="0"/>
          <a:ext cx="0" cy="0"/>
          <a:chOff x="0" y="0"/>
          <a:chExt cx="0" cy="0"/>
        </a:xfrm>
      </p:grpSpPr>
      <p:pic>
        <p:nvPicPr>
          <p:cNvPr descr=" " id="574" name="Google Shape;574;g2e06247764d_0_536"/>
          <p:cNvPicPr preferRelativeResize="0"/>
          <p:nvPr/>
        </p:nvPicPr>
        <p:blipFill rotWithShape="1">
          <a:blip r:embed="rId3">
            <a:alphaModFix/>
          </a:blip>
          <a:srcRect b="0" l="0" r="0" t="0"/>
          <a:stretch/>
        </p:blipFill>
        <p:spPr>
          <a:xfrm>
            <a:off x="0" y="3606800"/>
            <a:ext cx="11520340" cy="10109200"/>
          </a:xfrm>
          <a:prstGeom prst="rect">
            <a:avLst/>
          </a:prstGeom>
          <a:noFill/>
          <a:ln>
            <a:noFill/>
          </a:ln>
        </p:spPr>
      </p:pic>
      <p:pic>
        <p:nvPicPr>
          <p:cNvPr descr=" " id="575" name="Google Shape;575;g2e06247764d_0_536"/>
          <p:cNvPicPr preferRelativeResize="0"/>
          <p:nvPr/>
        </p:nvPicPr>
        <p:blipFill rotWithShape="1">
          <a:blip r:embed="rId4">
            <a:alphaModFix/>
          </a:blip>
          <a:srcRect b="0" l="0" r="0" t="0"/>
          <a:stretch/>
        </p:blipFill>
        <p:spPr>
          <a:xfrm>
            <a:off x="16410451" y="0"/>
            <a:ext cx="7976597" cy="6858000"/>
          </a:xfrm>
          <a:prstGeom prst="rect">
            <a:avLst/>
          </a:prstGeom>
          <a:noFill/>
          <a:ln>
            <a:noFill/>
          </a:ln>
        </p:spPr>
      </p:pic>
      <p:sp>
        <p:nvSpPr>
          <p:cNvPr id="576" name="Google Shape;576;g2e06247764d_0_536"/>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77" name="Google Shape;577;g2e06247764d_0_536"/>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578" name="Google Shape;578;g2e06247764d_0_536"/>
          <p:cNvSpPr/>
          <p:nvPr/>
        </p:nvSpPr>
        <p:spPr>
          <a:xfrm>
            <a:off x="3581848" y="711200"/>
            <a:ext cx="5851200" cy="1608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24F6C"/>
              </a:buClr>
              <a:buSzPts val="8000"/>
              <a:buFont typeface="Red Rose"/>
              <a:buNone/>
            </a:pPr>
            <a:r>
              <a:rPr b="1" i="0" lang="en-US" sz="8000" u="none" cap="none" strike="noStrike">
                <a:solidFill>
                  <a:srgbClr val="024F6C"/>
                </a:solidFill>
                <a:latin typeface="Red Rose"/>
                <a:ea typeface="Red Rose"/>
                <a:cs typeface="Red Rose"/>
                <a:sym typeface="Red Rose"/>
              </a:rPr>
              <a:t>Our Team</a:t>
            </a:r>
            <a:endParaRPr b="0" i="0" sz="8000" u="none" cap="none" strike="noStrike">
              <a:solidFill>
                <a:schemeClr val="dk1"/>
              </a:solidFill>
              <a:latin typeface="Calibri"/>
              <a:ea typeface="Calibri"/>
              <a:cs typeface="Calibri"/>
              <a:sym typeface="Calibri"/>
            </a:endParaRPr>
          </a:p>
        </p:txBody>
      </p:sp>
      <p:sp>
        <p:nvSpPr>
          <p:cNvPr id="579" name="Google Shape;579;g2e06247764d_0_536"/>
          <p:cNvSpPr/>
          <p:nvPr/>
        </p:nvSpPr>
        <p:spPr>
          <a:xfrm>
            <a:off x="3556445" y="2832100"/>
            <a:ext cx="4788600" cy="995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80" name="Google Shape;580;g2e06247764d_0_536"/>
          <p:cNvPicPr preferRelativeResize="0"/>
          <p:nvPr/>
        </p:nvPicPr>
        <p:blipFill rotWithShape="1">
          <a:blip r:embed="rId6">
            <a:alphaModFix/>
          </a:blip>
          <a:srcRect b="0" l="0" r="0" t="0"/>
          <a:stretch/>
        </p:blipFill>
        <p:spPr>
          <a:xfrm>
            <a:off x="3556445" y="2832100"/>
            <a:ext cx="4788498" cy="8229600"/>
          </a:xfrm>
          <a:prstGeom prst="rect">
            <a:avLst/>
          </a:prstGeom>
          <a:noFill/>
          <a:ln>
            <a:noFill/>
          </a:ln>
        </p:spPr>
      </p:pic>
      <p:sp>
        <p:nvSpPr>
          <p:cNvPr id="581" name="Google Shape;581;g2e06247764d_0_536"/>
          <p:cNvSpPr/>
          <p:nvPr/>
        </p:nvSpPr>
        <p:spPr>
          <a:xfrm>
            <a:off x="3556445" y="11264900"/>
            <a:ext cx="4788600" cy="152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g2e06247764d_0_536"/>
          <p:cNvSpPr/>
          <p:nvPr/>
        </p:nvSpPr>
        <p:spPr>
          <a:xfrm>
            <a:off x="3556445" y="11264900"/>
            <a:ext cx="4788600" cy="152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g2e06247764d_0_536"/>
          <p:cNvSpPr/>
          <p:nvPr/>
        </p:nvSpPr>
        <p:spPr>
          <a:xfrm>
            <a:off x="3454832" y="11264900"/>
            <a:ext cx="4991700" cy="965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Red Rose"/>
              <a:buNone/>
            </a:pPr>
            <a:r>
              <a:rPr b="1" i="0" lang="en-US" sz="4800" u="none" cap="none" strike="noStrike">
                <a:solidFill>
                  <a:srgbClr val="0E0E0E"/>
                </a:solidFill>
                <a:latin typeface="Red Rose"/>
                <a:ea typeface="Red Rose"/>
                <a:cs typeface="Red Rose"/>
                <a:sym typeface="Red Rose"/>
              </a:rPr>
              <a:t>Eldruin</a:t>
            </a:r>
            <a:endParaRPr b="0" i="0" sz="4800" u="none" cap="none" strike="noStrike">
              <a:solidFill>
                <a:schemeClr val="dk1"/>
              </a:solidFill>
              <a:latin typeface="Calibri"/>
              <a:ea typeface="Calibri"/>
              <a:cs typeface="Calibri"/>
              <a:sym typeface="Calibri"/>
            </a:endParaRPr>
          </a:p>
        </p:txBody>
      </p:sp>
      <p:sp>
        <p:nvSpPr>
          <p:cNvPr id="584" name="Google Shape;584;g2e06247764d_0_536"/>
          <p:cNvSpPr/>
          <p:nvPr/>
        </p:nvSpPr>
        <p:spPr>
          <a:xfrm>
            <a:off x="3488703" y="12179300"/>
            <a:ext cx="4923900" cy="745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Fire Mage</a:t>
            </a:r>
            <a:endParaRPr b="0" i="0" sz="3200" u="none" cap="none" strike="noStrike">
              <a:solidFill>
                <a:schemeClr val="dk1"/>
              </a:solidFill>
              <a:latin typeface="Calibri"/>
              <a:ea typeface="Calibri"/>
              <a:cs typeface="Calibri"/>
              <a:sym typeface="Calibri"/>
            </a:endParaRPr>
          </a:p>
        </p:txBody>
      </p:sp>
      <p:sp>
        <p:nvSpPr>
          <p:cNvPr id="585" name="Google Shape;585;g2e06247764d_0_536"/>
          <p:cNvSpPr/>
          <p:nvPr/>
        </p:nvSpPr>
        <p:spPr>
          <a:xfrm>
            <a:off x="9157845" y="2832100"/>
            <a:ext cx="4788600" cy="995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86" name="Google Shape;586;g2e06247764d_0_536"/>
          <p:cNvPicPr preferRelativeResize="0"/>
          <p:nvPr/>
        </p:nvPicPr>
        <p:blipFill rotWithShape="1">
          <a:blip r:embed="rId7">
            <a:alphaModFix/>
          </a:blip>
          <a:srcRect b="0" l="0" r="0" t="0"/>
          <a:stretch/>
        </p:blipFill>
        <p:spPr>
          <a:xfrm>
            <a:off x="9157845" y="2832100"/>
            <a:ext cx="4788498" cy="8229600"/>
          </a:xfrm>
          <a:prstGeom prst="rect">
            <a:avLst/>
          </a:prstGeom>
          <a:noFill/>
          <a:ln>
            <a:noFill/>
          </a:ln>
        </p:spPr>
      </p:pic>
      <p:sp>
        <p:nvSpPr>
          <p:cNvPr id="587" name="Google Shape;587;g2e06247764d_0_536"/>
          <p:cNvSpPr/>
          <p:nvPr/>
        </p:nvSpPr>
        <p:spPr>
          <a:xfrm>
            <a:off x="9157845" y="11264900"/>
            <a:ext cx="4788600" cy="152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g2e06247764d_0_536"/>
          <p:cNvSpPr/>
          <p:nvPr/>
        </p:nvSpPr>
        <p:spPr>
          <a:xfrm>
            <a:off x="9157845" y="11264900"/>
            <a:ext cx="4788600" cy="152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g2e06247764d_0_536"/>
          <p:cNvSpPr/>
          <p:nvPr/>
        </p:nvSpPr>
        <p:spPr>
          <a:xfrm>
            <a:off x="9056232" y="11264900"/>
            <a:ext cx="4991700" cy="965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Red Rose"/>
              <a:buNone/>
            </a:pPr>
            <a:r>
              <a:rPr b="1" i="0" lang="en-US" sz="4800" u="none" cap="none" strike="noStrike">
                <a:solidFill>
                  <a:srgbClr val="0E0E0E"/>
                </a:solidFill>
                <a:latin typeface="Red Rose"/>
                <a:ea typeface="Red Rose"/>
                <a:cs typeface="Red Rose"/>
                <a:sym typeface="Red Rose"/>
              </a:rPr>
              <a:t>Elementalen</a:t>
            </a:r>
            <a:endParaRPr b="0" i="0" sz="4800" u="none" cap="none" strike="noStrike">
              <a:solidFill>
                <a:schemeClr val="dk1"/>
              </a:solidFill>
              <a:latin typeface="Calibri"/>
              <a:ea typeface="Calibri"/>
              <a:cs typeface="Calibri"/>
              <a:sym typeface="Calibri"/>
            </a:endParaRPr>
          </a:p>
        </p:txBody>
      </p:sp>
      <p:sp>
        <p:nvSpPr>
          <p:cNvPr id="590" name="Google Shape;590;g2e06247764d_0_536"/>
          <p:cNvSpPr/>
          <p:nvPr/>
        </p:nvSpPr>
        <p:spPr>
          <a:xfrm>
            <a:off x="9090103" y="12179300"/>
            <a:ext cx="4923900" cy="745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Guardian</a:t>
            </a:r>
            <a:endParaRPr b="0" i="0" sz="3200" u="none" cap="none" strike="noStrike">
              <a:solidFill>
                <a:schemeClr val="dk1"/>
              </a:solidFill>
              <a:latin typeface="Calibri"/>
              <a:ea typeface="Calibri"/>
              <a:cs typeface="Calibri"/>
              <a:sym typeface="Calibri"/>
            </a:endParaRPr>
          </a:p>
        </p:txBody>
      </p:sp>
      <p:sp>
        <p:nvSpPr>
          <p:cNvPr id="591" name="Google Shape;591;g2e06247764d_0_536"/>
          <p:cNvSpPr/>
          <p:nvPr/>
        </p:nvSpPr>
        <p:spPr>
          <a:xfrm>
            <a:off x="14759245" y="2832100"/>
            <a:ext cx="4788600" cy="995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92" name="Google Shape;592;g2e06247764d_0_536"/>
          <p:cNvPicPr preferRelativeResize="0"/>
          <p:nvPr/>
        </p:nvPicPr>
        <p:blipFill rotWithShape="1">
          <a:blip r:embed="rId8">
            <a:alphaModFix/>
          </a:blip>
          <a:srcRect b="0" l="0" r="0" t="0"/>
          <a:stretch/>
        </p:blipFill>
        <p:spPr>
          <a:xfrm>
            <a:off x="14759245" y="2832100"/>
            <a:ext cx="4788498" cy="8229600"/>
          </a:xfrm>
          <a:prstGeom prst="rect">
            <a:avLst/>
          </a:prstGeom>
          <a:noFill/>
          <a:ln>
            <a:noFill/>
          </a:ln>
        </p:spPr>
      </p:pic>
      <p:sp>
        <p:nvSpPr>
          <p:cNvPr id="593" name="Google Shape;593;g2e06247764d_0_536"/>
          <p:cNvSpPr/>
          <p:nvPr/>
        </p:nvSpPr>
        <p:spPr>
          <a:xfrm>
            <a:off x="14759245" y="11264900"/>
            <a:ext cx="4788600" cy="152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g2e06247764d_0_536"/>
          <p:cNvSpPr/>
          <p:nvPr/>
        </p:nvSpPr>
        <p:spPr>
          <a:xfrm>
            <a:off x="14759245" y="11264900"/>
            <a:ext cx="4788600" cy="152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g2e06247764d_0_536"/>
          <p:cNvSpPr/>
          <p:nvPr/>
        </p:nvSpPr>
        <p:spPr>
          <a:xfrm>
            <a:off x="14657632" y="11264900"/>
            <a:ext cx="4991700" cy="965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Red Rose"/>
              <a:buNone/>
            </a:pPr>
            <a:r>
              <a:rPr b="1" i="0" lang="en-US" sz="4800" u="none" cap="none" strike="noStrike">
                <a:solidFill>
                  <a:srgbClr val="0E0E0E"/>
                </a:solidFill>
                <a:latin typeface="Red Rose"/>
                <a:ea typeface="Red Rose"/>
                <a:cs typeface="Red Rose"/>
                <a:sym typeface="Red Rose"/>
              </a:rPr>
              <a:t>Lunaria</a:t>
            </a:r>
            <a:endParaRPr b="0" i="0" sz="4800" u="none" cap="none" strike="noStrike">
              <a:solidFill>
                <a:schemeClr val="dk1"/>
              </a:solidFill>
              <a:latin typeface="Calibri"/>
              <a:ea typeface="Calibri"/>
              <a:cs typeface="Calibri"/>
              <a:sym typeface="Calibri"/>
            </a:endParaRPr>
          </a:p>
        </p:txBody>
      </p:sp>
      <p:sp>
        <p:nvSpPr>
          <p:cNvPr id="596" name="Google Shape;596;g2e06247764d_0_536"/>
          <p:cNvSpPr/>
          <p:nvPr/>
        </p:nvSpPr>
        <p:spPr>
          <a:xfrm>
            <a:off x="14691503" y="12179300"/>
            <a:ext cx="4923900" cy="745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Moon Priestess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1EEEF"/>
        </a:solidFill>
      </p:bgPr>
    </p:bg>
    <p:spTree>
      <p:nvGrpSpPr>
        <p:cNvPr id="601" name="Shape 601"/>
        <p:cNvGrpSpPr/>
        <p:nvPr/>
      </p:nvGrpSpPr>
      <p:grpSpPr>
        <a:xfrm>
          <a:off x="0" y="0"/>
          <a:ext cx="0" cy="0"/>
          <a:chOff x="0" y="0"/>
          <a:chExt cx="0" cy="0"/>
        </a:xfrm>
      </p:grpSpPr>
      <p:pic>
        <p:nvPicPr>
          <p:cNvPr descr=" " id="602" name="Google Shape;602;g2e06247764d_0_563"/>
          <p:cNvPicPr preferRelativeResize="0"/>
          <p:nvPr/>
        </p:nvPicPr>
        <p:blipFill rotWithShape="1">
          <a:blip r:embed="rId3">
            <a:alphaModFix/>
          </a:blip>
          <a:srcRect b="0" l="0" r="0" t="0"/>
          <a:stretch/>
        </p:blipFill>
        <p:spPr>
          <a:xfrm>
            <a:off x="0" y="8242300"/>
            <a:ext cx="10758245" cy="5473700"/>
          </a:xfrm>
          <a:prstGeom prst="rect">
            <a:avLst/>
          </a:prstGeom>
          <a:noFill/>
          <a:ln>
            <a:noFill/>
          </a:ln>
        </p:spPr>
      </p:pic>
      <p:pic>
        <p:nvPicPr>
          <p:cNvPr descr=" " id="603" name="Google Shape;603;g2e06247764d_0_563"/>
          <p:cNvPicPr preferRelativeResize="0"/>
          <p:nvPr/>
        </p:nvPicPr>
        <p:blipFill rotWithShape="1">
          <a:blip r:embed="rId4">
            <a:alphaModFix/>
          </a:blip>
          <a:srcRect b="0" l="0" r="0" t="0"/>
          <a:stretch/>
        </p:blipFill>
        <p:spPr>
          <a:xfrm>
            <a:off x="15152994" y="0"/>
            <a:ext cx="9234054" cy="4902200"/>
          </a:xfrm>
          <a:prstGeom prst="rect">
            <a:avLst/>
          </a:prstGeom>
          <a:noFill/>
          <a:ln>
            <a:noFill/>
          </a:ln>
        </p:spPr>
      </p:pic>
      <p:sp>
        <p:nvSpPr>
          <p:cNvPr id="604" name="Google Shape;604;g2e06247764d_0_563"/>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05" name="Google Shape;605;g2e06247764d_0_563"/>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606" name="Google Shape;606;g2e06247764d_0_563"/>
          <p:cNvSpPr/>
          <p:nvPr/>
        </p:nvSpPr>
        <p:spPr>
          <a:xfrm>
            <a:off x="787498" y="3124200"/>
            <a:ext cx="23167800" cy="8889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g2e06247764d_0_563"/>
          <p:cNvSpPr/>
          <p:nvPr/>
        </p:nvSpPr>
        <p:spPr>
          <a:xfrm>
            <a:off x="10173972" y="3124200"/>
            <a:ext cx="5487000" cy="1689000"/>
          </a:xfrm>
          <a:prstGeom prst="roundRect">
            <a:avLst>
              <a:gd fmla="val 75248"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08" name="Google Shape;608;g2e06247764d_0_563"/>
          <p:cNvPicPr preferRelativeResize="0"/>
          <p:nvPr/>
        </p:nvPicPr>
        <p:blipFill rotWithShape="1">
          <a:blip r:embed="rId6">
            <a:alphaModFix/>
          </a:blip>
          <a:srcRect b="0" l="0" r="0" t="0"/>
          <a:stretch/>
        </p:blipFill>
        <p:spPr>
          <a:xfrm>
            <a:off x="10478810" y="3409950"/>
            <a:ext cx="1117740" cy="1117600"/>
          </a:xfrm>
          <a:prstGeom prst="rect">
            <a:avLst/>
          </a:prstGeom>
          <a:noFill/>
          <a:ln>
            <a:noFill/>
          </a:ln>
        </p:spPr>
      </p:pic>
      <p:sp>
        <p:nvSpPr>
          <p:cNvPr id="609" name="Google Shape;609;g2e06247764d_0_563"/>
          <p:cNvSpPr/>
          <p:nvPr/>
        </p:nvSpPr>
        <p:spPr>
          <a:xfrm>
            <a:off x="11799775" y="3327400"/>
            <a:ext cx="3556500" cy="1282800"/>
          </a:xfrm>
          <a:prstGeom prst="roundRect">
            <a:avLst>
              <a:gd fmla="val 427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g2e06247764d_0_563"/>
          <p:cNvSpPr/>
          <p:nvPr/>
        </p:nvSpPr>
        <p:spPr>
          <a:xfrm>
            <a:off x="11799775" y="3327400"/>
            <a:ext cx="37089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Red Rose"/>
              <a:buNone/>
            </a:pPr>
            <a:r>
              <a:rPr b="1" i="0" lang="en-US" sz="3600" u="none" cap="none" strike="noStrike">
                <a:solidFill>
                  <a:srgbClr val="0E0E0E"/>
                </a:solidFill>
                <a:latin typeface="Red Rose"/>
                <a:ea typeface="Red Rose"/>
                <a:cs typeface="Red Rose"/>
                <a:sym typeface="Red Rose"/>
              </a:rPr>
              <a:t>Chloe Ng</a:t>
            </a:r>
            <a:endParaRPr b="0" i="0" sz="3600" u="none" cap="none" strike="noStrike">
              <a:solidFill>
                <a:schemeClr val="dk1"/>
              </a:solidFill>
              <a:latin typeface="Calibri"/>
              <a:ea typeface="Calibri"/>
              <a:cs typeface="Calibri"/>
              <a:sym typeface="Calibri"/>
            </a:endParaRPr>
          </a:p>
        </p:txBody>
      </p:sp>
      <p:sp>
        <p:nvSpPr>
          <p:cNvPr id="611" name="Google Shape;611;g2e06247764d_0_563"/>
          <p:cNvSpPr/>
          <p:nvPr/>
        </p:nvSpPr>
        <p:spPr>
          <a:xfrm>
            <a:off x="11799775" y="4000500"/>
            <a:ext cx="36918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Mage</a:t>
            </a:r>
            <a:endParaRPr b="0" i="0" sz="3200" u="none" cap="none" strike="noStrike">
              <a:solidFill>
                <a:schemeClr val="dk1"/>
              </a:solidFill>
              <a:latin typeface="Calibri"/>
              <a:ea typeface="Calibri"/>
              <a:cs typeface="Calibri"/>
              <a:sym typeface="Calibri"/>
            </a:endParaRPr>
          </a:p>
        </p:txBody>
      </p:sp>
      <p:sp>
        <p:nvSpPr>
          <p:cNvPr id="612" name="Google Shape;612;g2e06247764d_0_563"/>
          <p:cNvSpPr/>
          <p:nvPr/>
        </p:nvSpPr>
        <p:spPr>
          <a:xfrm>
            <a:off x="787498" y="5486400"/>
            <a:ext cx="5487000" cy="1689000"/>
          </a:xfrm>
          <a:prstGeom prst="roundRect">
            <a:avLst>
              <a:gd fmla="val 75248"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13" name="Google Shape;613;g2e06247764d_0_563"/>
          <p:cNvPicPr preferRelativeResize="0"/>
          <p:nvPr/>
        </p:nvPicPr>
        <p:blipFill rotWithShape="1">
          <a:blip r:embed="rId7">
            <a:alphaModFix/>
          </a:blip>
          <a:srcRect b="0" l="0" r="0" t="0"/>
          <a:stretch/>
        </p:blipFill>
        <p:spPr>
          <a:xfrm>
            <a:off x="1092337" y="5772150"/>
            <a:ext cx="1117740" cy="1117600"/>
          </a:xfrm>
          <a:prstGeom prst="rect">
            <a:avLst/>
          </a:prstGeom>
          <a:noFill/>
          <a:ln>
            <a:noFill/>
          </a:ln>
        </p:spPr>
      </p:pic>
      <p:sp>
        <p:nvSpPr>
          <p:cNvPr id="614" name="Google Shape;614;g2e06247764d_0_563"/>
          <p:cNvSpPr/>
          <p:nvPr/>
        </p:nvSpPr>
        <p:spPr>
          <a:xfrm>
            <a:off x="2413302" y="5689600"/>
            <a:ext cx="3556500" cy="1282800"/>
          </a:xfrm>
          <a:prstGeom prst="roundRect">
            <a:avLst>
              <a:gd fmla="val 427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g2e06247764d_0_563"/>
          <p:cNvSpPr/>
          <p:nvPr/>
        </p:nvSpPr>
        <p:spPr>
          <a:xfrm>
            <a:off x="2413302" y="5689600"/>
            <a:ext cx="37089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Red Rose"/>
              <a:buNone/>
            </a:pPr>
            <a:r>
              <a:rPr b="1" i="0" lang="en-US" sz="3600" u="none" cap="none" strike="noStrike">
                <a:solidFill>
                  <a:srgbClr val="0E0E0E"/>
                </a:solidFill>
                <a:latin typeface="Red Rose"/>
                <a:ea typeface="Red Rose"/>
                <a:cs typeface="Red Rose"/>
                <a:sym typeface="Red Rose"/>
              </a:rPr>
              <a:t>Valtorin</a:t>
            </a:r>
            <a:endParaRPr b="0" i="0" sz="3600" u="none" cap="none" strike="noStrike">
              <a:solidFill>
                <a:schemeClr val="dk1"/>
              </a:solidFill>
              <a:latin typeface="Calibri"/>
              <a:ea typeface="Calibri"/>
              <a:cs typeface="Calibri"/>
              <a:sym typeface="Calibri"/>
            </a:endParaRPr>
          </a:p>
        </p:txBody>
      </p:sp>
      <p:sp>
        <p:nvSpPr>
          <p:cNvPr id="616" name="Google Shape;616;g2e06247764d_0_563"/>
          <p:cNvSpPr/>
          <p:nvPr/>
        </p:nvSpPr>
        <p:spPr>
          <a:xfrm>
            <a:off x="2413302" y="6362700"/>
            <a:ext cx="36918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Assassin</a:t>
            </a:r>
            <a:endParaRPr b="0" i="0" sz="3200" u="none" cap="none" strike="noStrike">
              <a:solidFill>
                <a:schemeClr val="dk1"/>
              </a:solidFill>
              <a:latin typeface="Calibri"/>
              <a:ea typeface="Calibri"/>
              <a:cs typeface="Calibri"/>
              <a:sym typeface="Calibri"/>
            </a:endParaRPr>
          </a:p>
        </p:txBody>
      </p:sp>
      <p:sp>
        <p:nvSpPr>
          <p:cNvPr id="617" name="Google Shape;617;g2e06247764d_0_563"/>
          <p:cNvSpPr/>
          <p:nvPr/>
        </p:nvSpPr>
        <p:spPr>
          <a:xfrm>
            <a:off x="3835879" y="7823200"/>
            <a:ext cx="5487000" cy="1689000"/>
          </a:xfrm>
          <a:prstGeom prst="roundRect">
            <a:avLst>
              <a:gd fmla="val 75248"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18" name="Google Shape;618;g2e06247764d_0_563"/>
          <p:cNvPicPr preferRelativeResize="0"/>
          <p:nvPr/>
        </p:nvPicPr>
        <p:blipFill rotWithShape="1">
          <a:blip r:embed="rId8">
            <a:alphaModFix/>
          </a:blip>
          <a:srcRect b="0" l="0" r="0" t="0"/>
          <a:stretch/>
        </p:blipFill>
        <p:spPr>
          <a:xfrm>
            <a:off x="4140718" y="8108950"/>
            <a:ext cx="1117740" cy="1117600"/>
          </a:xfrm>
          <a:prstGeom prst="rect">
            <a:avLst/>
          </a:prstGeom>
          <a:noFill/>
          <a:ln>
            <a:noFill/>
          </a:ln>
        </p:spPr>
      </p:pic>
      <p:sp>
        <p:nvSpPr>
          <p:cNvPr id="619" name="Google Shape;619;g2e06247764d_0_563"/>
          <p:cNvSpPr/>
          <p:nvPr/>
        </p:nvSpPr>
        <p:spPr>
          <a:xfrm>
            <a:off x="5461683" y="8026400"/>
            <a:ext cx="3556500" cy="1282800"/>
          </a:xfrm>
          <a:prstGeom prst="roundRect">
            <a:avLst>
              <a:gd fmla="val 427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g2e06247764d_0_563"/>
          <p:cNvSpPr/>
          <p:nvPr/>
        </p:nvSpPr>
        <p:spPr>
          <a:xfrm>
            <a:off x="5461683" y="8026400"/>
            <a:ext cx="37089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Red Rose"/>
              <a:buNone/>
            </a:pPr>
            <a:r>
              <a:rPr b="1" i="0" lang="en-US" sz="3600" u="none" cap="none" strike="noStrike">
                <a:solidFill>
                  <a:srgbClr val="0E0E0E"/>
                </a:solidFill>
                <a:latin typeface="Red Rose"/>
                <a:ea typeface="Red Rose"/>
                <a:cs typeface="Red Rose"/>
                <a:sym typeface="Red Rose"/>
              </a:rPr>
              <a:t>Lucian</a:t>
            </a:r>
            <a:endParaRPr b="0" i="0" sz="3600" u="none" cap="none" strike="noStrike">
              <a:solidFill>
                <a:schemeClr val="dk1"/>
              </a:solidFill>
              <a:latin typeface="Calibri"/>
              <a:ea typeface="Calibri"/>
              <a:cs typeface="Calibri"/>
              <a:sym typeface="Calibri"/>
            </a:endParaRPr>
          </a:p>
        </p:txBody>
      </p:sp>
      <p:sp>
        <p:nvSpPr>
          <p:cNvPr id="621" name="Google Shape;621;g2e06247764d_0_563"/>
          <p:cNvSpPr/>
          <p:nvPr/>
        </p:nvSpPr>
        <p:spPr>
          <a:xfrm>
            <a:off x="5461683" y="8699500"/>
            <a:ext cx="36918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Conjurer</a:t>
            </a:r>
            <a:endParaRPr b="0" i="0" sz="3200" u="none" cap="none" strike="noStrike">
              <a:solidFill>
                <a:schemeClr val="dk1"/>
              </a:solidFill>
              <a:latin typeface="Calibri"/>
              <a:ea typeface="Calibri"/>
              <a:cs typeface="Calibri"/>
              <a:sym typeface="Calibri"/>
            </a:endParaRPr>
          </a:p>
        </p:txBody>
      </p:sp>
      <p:sp>
        <p:nvSpPr>
          <p:cNvPr id="622" name="Google Shape;622;g2e06247764d_0_563"/>
          <p:cNvSpPr/>
          <p:nvPr/>
        </p:nvSpPr>
        <p:spPr>
          <a:xfrm>
            <a:off x="3835879" y="10210800"/>
            <a:ext cx="5487000" cy="1689000"/>
          </a:xfrm>
          <a:prstGeom prst="roundRect">
            <a:avLst>
              <a:gd fmla="val 75248"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23" name="Google Shape;623;g2e06247764d_0_563"/>
          <p:cNvPicPr preferRelativeResize="0"/>
          <p:nvPr/>
        </p:nvPicPr>
        <p:blipFill rotWithShape="1">
          <a:blip r:embed="rId9">
            <a:alphaModFix/>
          </a:blip>
          <a:srcRect b="0" l="0" r="0" t="0"/>
          <a:stretch/>
        </p:blipFill>
        <p:spPr>
          <a:xfrm>
            <a:off x="4140718" y="10496550"/>
            <a:ext cx="1117740" cy="1117600"/>
          </a:xfrm>
          <a:prstGeom prst="rect">
            <a:avLst/>
          </a:prstGeom>
          <a:noFill/>
          <a:ln>
            <a:noFill/>
          </a:ln>
        </p:spPr>
      </p:pic>
      <p:sp>
        <p:nvSpPr>
          <p:cNvPr id="624" name="Google Shape;624;g2e06247764d_0_563"/>
          <p:cNvSpPr/>
          <p:nvPr/>
        </p:nvSpPr>
        <p:spPr>
          <a:xfrm>
            <a:off x="5461683" y="10414000"/>
            <a:ext cx="3556500" cy="1282800"/>
          </a:xfrm>
          <a:prstGeom prst="roundRect">
            <a:avLst>
              <a:gd fmla="val 427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g2e06247764d_0_563"/>
          <p:cNvSpPr/>
          <p:nvPr/>
        </p:nvSpPr>
        <p:spPr>
          <a:xfrm>
            <a:off x="5461683" y="10414000"/>
            <a:ext cx="37089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Red Rose"/>
              <a:buNone/>
            </a:pPr>
            <a:r>
              <a:rPr b="1" i="0" lang="en-US" sz="3600" u="none" cap="none" strike="noStrike">
                <a:solidFill>
                  <a:srgbClr val="0E0E0E"/>
                </a:solidFill>
                <a:latin typeface="Red Rose"/>
                <a:ea typeface="Red Rose"/>
                <a:cs typeface="Red Rose"/>
                <a:sym typeface="Red Rose"/>
              </a:rPr>
              <a:t>Cedric</a:t>
            </a:r>
            <a:endParaRPr b="0" i="0" sz="3600" u="none" cap="none" strike="noStrike">
              <a:solidFill>
                <a:schemeClr val="dk1"/>
              </a:solidFill>
              <a:latin typeface="Calibri"/>
              <a:ea typeface="Calibri"/>
              <a:cs typeface="Calibri"/>
              <a:sym typeface="Calibri"/>
            </a:endParaRPr>
          </a:p>
        </p:txBody>
      </p:sp>
      <p:sp>
        <p:nvSpPr>
          <p:cNvPr id="626" name="Google Shape;626;g2e06247764d_0_563"/>
          <p:cNvSpPr/>
          <p:nvPr/>
        </p:nvSpPr>
        <p:spPr>
          <a:xfrm>
            <a:off x="5461683" y="11087100"/>
            <a:ext cx="36918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Timekeeper</a:t>
            </a:r>
            <a:endParaRPr b="0" i="0" sz="3200" u="none" cap="none" strike="noStrike">
              <a:solidFill>
                <a:schemeClr val="dk1"/>
              </a:solidFill>
              <a:latin typeface="Calibri"/>
              <a:ea typeface="Calibri"/>
              <a:cs typeface="Calibri"/>
              <a:sym typeface="Calibri"/>
            </a:endParaRPr>
          </a:p>
        </p:txBody>
      </p:sp>
      <p:sp>
        <p:nvSpPr>
          <p:cNvPr id="627" name="Google Shape;627;g2e06247764d_0_563"/>
          <p:cNvSpPr/>
          <p:nvPr/>
        </p:nvSpPr>
        <p:spPr>
          <a:xfrm>
            <a:off x="15343518" y="7848600"/>
            <a:ext cx="5487000" cy="1689000"/>
          </a:xfrm>
          <a:prstGeom prst="roundRect">
            <a:avLst>
              <a:gd fmla="val 75248"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28" name="Google Shape;628;g2e06247764d_0_563"/>
          <p:cNvPicPr preferRelativeResize="0"/>
          <p:nvPr/>
        </p:nvPicPr>
        <p:blipFill rotWithShape="1">
          <a:blip r:embed="rId10">
            <a:alphaModFix/>
          </a:blip>
          <a:srcRect b="0" l="0" r="0" t="0"/>
          <a:stretch/>
        </p:blipFill>
        <p:spPr>
          <a:xfrm>
            <a:off x="15648356" y="8134350"/>
            <a:ext cx="1117740" cy="1117600"/>
          </a:xfrm>
          <a:prstGeom prst="rect">
            <a:avLst/>
          </a:prstGeom>
          <a:noFill/>
          <a:ln>
            <a:noFill/>
          </a:ln>
        </p:spPr>
      </p:pic>
      <p:sp>
        <p:nvSpPr>
          <p:cNvPr id="629" name="Google Shape;629;g2e06247764d_0_563"/>
          <p:cNvSpPr/>
          <p:nvPr/>
        </p:nvSpPr>
        <p:spPr>
          <a:xfrm>
            <a:off x="16969321" y="8051800"/>
            <a:ext cx="3556500" cy="1282800"/>
          </a:xfrm>
          <a:prstGeom prst="roundRect">
            <a:avLst>
              <a:gd fmla="val 427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g2e06247764d_0_563"/>
          <p:cNvSpPr/>
          <p:nvPr/>
        </p:nvSpPr>
        <p:spPr>
          <a:xfrm>
            <a:off x="16969321" y="8051800"/>
            <a:ext cx="37089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Red Rose"/>
              <a:buNone/>
            </a:pPr>
            <a:r>
              <a:rPr b="1" i="0" lang="en-US" sz="3600" u="none" cap="none" strike="noStrike">
                <a:solidFill>
                  <a:srgbClr val="0E0E0E"/>
                </a:solidFill>
                <a:latin typeface="Red Rose"/>
                <a:ea typeface="Red Rose"/>
                <a:cs typeface="Red Rose"/>
                <a:sym typeface="Red Rose"/>
              </a:rPr>
              <a:t>Elvina</a:t>
            </a:r>
            <a:endParaRPr b="0" i="0" sz="3600" u="none" cap="none" strike="noStrike">
              <a:solidFill>
                <a:schemeClr val="dk1"/>
              </a:solidFill>
              <a:latin typeface="Calibri"/>
              <a:ea typeface="Calibri"/>
              <a:cs typeface="Calibri"/>
              <a:sym typeface="Calibri"/>
            </a:endParaRPr>
          </a:p>
        </p:txBody>
      </p:sp>
      <p:sp>
        <p:nvSpPr>
          <p:cNvPr id="631" name="Google Shape;631;g2e06247764d_0_563"/>
          <p:cNvSpPr/>
          <p:nvPr/>
        </p:nvSpPr>
        <p:spPr>
          <a:xfrm>
            <a:off x="16969321" y="8724900"/>
            <a:ext cx="36918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Oracle</a:t>
            </a:r>
            <a:endParaRPr b="0" i="0" sz="3200" u="none" cap="none" strike="noStrike">
              <a:solidFill>
                <a:schemeClr val="dk1"/>
              </a:solidFill>
              <a:latin typeface="Calibri"/>
              <a:ea typeface="Calibri"/>
              <a:cs typeface="Calibri"/>
              <a:sym typeface="Calibri"/>
            </a:endParaRPr>
          </a:p>
        </p:txBody>
      </p:sp>
      <p:sp>
        <p:nvSpPr>
          <p:cNvPr id="632" name="Google Shape;632;g2e06247764d_0_563"/>
          <p:cNvSpPr/>
          <p:nvPr/>
        </p:nvSpPr>
        <p:spPr>
          <a:xfrm>
            <a:off x="15343518" y="10210800"/>
            <a:ext cx="5487000" cy="1689000"/>
          </a:xfrm>
          <a:prstGeom prst="roundRect">
            <a:avLst>
              <a:gd fmla="val 75248"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33" name="Google Shape;633;g2e06247764d_0_563"/>
          <p:cNvPicPr preferRelativeResize="0"/>
          <p:nvPr/>
        </p:nvPicPr>
        <p:blipFill rotWithShape="1">
          <a:blip r:embed="rId11">
            <a:alphaModFix/>
          </a:blip>
          <a:srcRect b="0" l="0" r="0" t="0"/>
          <a:stretch/>
        </p:blipFill>
        <p:spPr>
          <a:xfrm>
            <a:off x="15648356" y="10496550"/>
            <a:ext cx="1117740" cy="1117600"/>
          </a:xfrm>
          <a:prstGeom prst="rect">
            <a:avLst/>
          </a:prstGeom>
          <a:noFill/>
          <a:ln>
            <a:noFill/>
          </a:ln>
        </p:spPr>
      </p:pic>
      <p:sp>
        <p:nvSpPr>
          <p:cNvPr id="634" name="Google Shape;634;g2e06247764d_0_563"/>
          <p:cNvSpPr/>
          <p:nvPr/>
        </p:nvSpPr>
        <p:spPr>
          <a:xfrm>
            <a:off x="16969321" y="10414000"/>
            <a:ext cx="3556500" cy="1282800"/>
          </a:xfrm>
          <a:prstGeom prst="roundRect">
            <a:avLst>
              <a:gd fmla="val 427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g2e06247764d_0_563"/>
          <p:cNvSpPr/>
          <p:nvPr/>
        </p:nvSpPr>
        <p:spPr>
          <a:xfrm>
            <a:off x="16969321" y="10414000"/>
            <a:ext cx="37089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Red Rose"/>
              <a:buNone/>
            </a:pPr>
            <a:r>
              <a:rPr b="1" i="0" lang="en-US" sz="3600" u="none" cap="none" strike="noStrike">
                <a:solidFill>
                  <a:srgbClr val="0E0E0E"/>
                </a:solidFill>
                <a:latin typeface="Red Rose"/>
                <a:ea typeface="Red Rose"/>
                <a:cs typeface="Red Rose"/>
                <a:sym typeface="Red Rose"/>
              </a:rPr>
              <a:t>Seraphina</a:t>
            </a:r>
            <a:endParaRPr b="0" i="0" sz="3600" u="none" cap="none" strike="noStrike">
              <a:solidFill>
                <a:schemeClr val="dk1"/>
              </a:solidFill>
              <a:latin typeface="Calibri"/>
              <a:ea typeface="Calibri"/>
              <a:cs typeface="Calibri"/>
              <a:sym typeface="Calibri"/>
            </a:endParaRPr>
          </a:p>
        </p:txBody>
      </p:sp>
      <p:sp>
        <p:nvSpPr>
          <p:cNvPr id="636" name="Google Shape;636;g2e06247764d_0_563"/>
          <p:cNvSpPr/>
          <p:nvPr/>
        </p:nvSpPr>
        <p:spPr>
          <a:xfrm>
            <a:off x="16969321" y="11087100"/>
            <a:ext cx="36918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Lightbringer</a:t>
            </a:r>
            <a:endParaRPr b="0" i="0" sz="3200" u="none" cap="none" strike="noStrike">
              <a:solidFill>
                <a:schemeClr val="dk1"/>
              </a:solidFill>
              <a:latin typeface="Calibri"/>
              <a:ea typeface="Calibri"/>
              <a:cs typeface="Calibri"/>
              <a:sym typeface="Calibri"/>
            </a:endParaRPr>
          </a:p>
        </p:txBody>
      </p:sp>
      <p:sp>
        <p:nvSpPr>
          <p:cNvPr id="637" name="Google Shape;637;g2e06247764d_0_563"/>
          <p:cNvSpPr/>
          <p:nvPr/>
        </p:nvSpPr>
        <p:spPr>
          <a:xfrm>
            <a:off x="6681035" y="5486400"/>
            <a:ext cx="5487000" cy="1689000"/>
          </a:xfrm>
          <a:prstGeom prst="roundRect">
            <a:avLst>
              <a:gd fmla="val 75248"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38" name="Google Shape;638;g2e06247764d_0_563"/>
          <p:cNvPicPr preferRelativeResize="0"/>
          <p:nvPr/>
        </p:nvPicPr>
        <p:blipFill rotWithShape="1">
          <a:blip r:embed="rId12">
            <a:alphaModFix/>
          </a:blip>
          <a:srcRect b="0" l="0" r="0" t="0"/>
          <a:stretch/>
        </p:blipFill>
        <p:spPr>
          <a:xfrm>
            <a:off x="6985873" y="5772150"/>
            <a:ext cx="1117740" cy="1117600"/>
          </a:xfrm>
          <a:prstGeom prst="rect">
            <a:avLst/>
          </a:prstGeom>
          <a:noFill/>
          <a:ln>
            <a:noFill/>
          </a:ln>
        </p:spPr>
      </p:pic>
      <p:sp>
        <p:nvSpPr>
          <p:cNvPr id="639" name="Google Shape;639;g2e06247764d_0_563"/>
          <p:cNvSpPr/>
          <p:nvPr/>
        </p:nvSpPr>
        <p:spPr>
          <a:xfrm>
            <a:off x="8306838" y="5689600"/>
            <a:ext cx="3556500" cy="1282800"/>
          </a:xfrm>
          <a:prstGeom prst="roundRect">
            <a:avLst>
              <a:gd fmla="val 427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g2e06247764d_0_563"/>
          <p:cNvSpPr/>
          <p:nvPr/>
        </p:nvSpPr>
        <p:spPr>
          <a:xfrm>
            <a:off x="8306838" y="5689600"/>
            <a:ext cx="37089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Red Rose"/>
              <a:buNone/>
            </a:pPr>
            <a:r>
              <a:rPr b="1" i="0" lang="en-US" sz="3600" u="none" cap="none" strike="noStrike">
                <a:solidFill>
                  <a:srgbClr val="0E0E0E"/>
                </a:solidFill>
                <a:latin typeface="Red Rose"/>
                <a:ea typeface="Red Rose"/>
                <a:cs typeface="Red Rose"/>
                <a:sym typeface="Red Rose"/>
              </a:rPr>
              <a:t>Aurielle</a:t>
            </a:r>
            <a:endParaRPr b="0" i="0" sz="3600" u="none" cap="none" strike="noStrike">
              <a:solidFill>
                <a:schemeClr val="dk1"/>
              </a:solidFill>
              <a:latin typeface="Calibri"/>
              <a:ea typeface="Calibri"/>
              <a:cs typeface="Calibri"/>
              <a:sym typeface="Calibri"/>
            </a:endParaRPr>
          </a:p>
        </p:txBody>
      </p:sp>
      <p:sp>
        <p:nvSpPr>
          <p:cNvPr id="641" name="Google Shape;641;g2e06247764d_0_563"/>
          <p:cNvSpPr/>
          <p:nvPr/>
        </p:nvSpPr>
        <p:spPr>
          <a:xfrm>
            <a:off x="8306838" y="6362700"/>
            <a:ext cx="36918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Priestess</a:t>
            </a:r>
            <a:endParaRPr b="0" i="0" sz="3200" u="none" cap="none" strike="noStrike">
              <a:solidFill>
                <a:schemeClr val="dk1"/>
              </a:solidFill>
              <a:latin typeface="Calibri"/>
              <a:ea typeface="Calibri"/>
              <a:cs typeface="Calibri"/>
              <a:sym typeface="Calibri"/>
            </a:endParaRPr>
          </a:p>
        </p:txBody>
      </p:sp>
      <p:sp>
        <p:nvSpPr>
          <p:cNvPr id="642" name="Google Shape;642;g2e06247764d_0_563"/>
          <p:cNvSpPr/>
          <p:nvPr/>
        </p:nvSpPr>
        <p:spPr>
          <a:xfrm>
            <a:off x="18468108" y="5486400"/>
            <a:ext cx="5487000" cy="1689000"/>
          </a:xfrm>
          <a:prstGeom prst="roundRect">
            <a:avLst>
              <a:gd fmla="val 75248"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43" name="Google Shape;643;g2e06247764d_0_563"/>
          <p:cNvPicPr preferRelativeResize="0"/>
          <p:nvPr/>
        </p:nvPicPr>
        <p:blipFill rotWithShape="1">
          <a:blip r:embed="rId13">
            <a:alphaModFix/>
          </a:blip>
          <a:srcRect b="0" l="0" r="0" t="0"/>
          <a:stretch/>
        </p:blipFill>
        <p:spPr>
          <a:xfrm>
            <a:off x="18772946" y="5772150"/>
            <a:ext cx="1117740" cy="1117600"/>
          </a:xfrm>
          <a:prstGeom prst="rect">
            <a:avLst/>
          </a:prstGeom>
          <a:noFill/>
          <a:ln>
            <a:noFill/>
          </a:ln>
        </p:spPr>
      </p:pic>
      <p:sp>
        <p:nvSpPr>
          <p:cNvPr id="644" name="Google Shape;644;g2e06247764d_0_563"/>
          <p:cNvSpPr/>
          <p:nvPr/>
        </p:nvSpPr>
        <p:spPr>
          <a:xfrm>
            <a:off x="20093911" y="5689600"/>
            <a:ext cx="3556500" cy="1282800"/>
          </a:xfrm>
          <a:prstGeom prst="roundRect">
            <a:avLst>
              <a:gd fmla="val 427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g2e06247764d_0_563"/>
          <p:cNvSpPr/>
          <p:nvPr/>
        </p:nvSpPr>
        <p:spPr>
          <a:xfrm>
            <a:off x="20093911" y="5689600"/>
            <a:ext cx="37089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Red Rose"/>
              <a:buNone/>
            </a:pPr>
            <a:r>
              <a:rPr b="1" i="0" lang="en-US" sz="3600" u="none" cap="none" strike="noStrike">
                <a:solidFill>
                  <a:srgbClr val="0E0E0E"/>
                </a:solidFill>
                <a:latin typeface="Red Rose"/>
                <a:ea typeface="Red Rose"/>
                <a:cs typeface="Red Rose"/>
                <a:sym typeface="Red Rose"/>
              </a:rPr>
              <a:t>Dariana</a:t>
            </a:r>
            <a:endParaRPr b="0" i="0" sz="3600" u="none" cap="none" strike="noStrike">
              <a:solidFill>
                <a:schemeClr val="dk1"/>
              </a:solidFill>
              <a:latin typeface="Calibri"/>
              <a:ea typeface="Calibri"/>
              <a:cs typeface="Calibri"/>
              <a:sym typeface="Calibri"/>
            </a:endParaRPr>
          </a:p>
        </p:txBody>
      </p:sp>
      <p:sp>
        <p:nvSpPr>
          <p:cNvPr id="646" name="Google Shape;646;g2e06247764d_0_563"/>
          <p:cNvSpPr/>
          <p:nvPr/>
        </p:nvSpPr>
        <p:spPr>
          <a:xfrm>
            <a:off x="20093911" y="6362700"/>
            <a:ext cx="36918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Shaman</a:t>
            </a:r>
            <a:endParaRPr b="0" i="0" sz="3200" u="none" cap="none" strike="noStrike">
              <a:solidFill>
                <a:schemeClr val="dk1"/>
              </a:solidFill>
              <a:latin typeface="Calibri"/>
              <a:ea typeface="Calibri"/>
              <a:cs typeface="Calibri"/>
              <a:sym typeface="Calibri"/>
            </a:endParaRPr>
          </a:p>
        </p:txBody>
      </p:sp>
      <p:sp>
        <p:nvSpPr>
          <p:cNvPr id="647" name="Google Shape;647;g2e06247764d_0_563"/>
          <p:cNvSpPr/>
          <p:nvPr/>
        </p:nvSpPr>
        <p:spPr>
          <a:xfrm>
            <a:off x="12574572" y="5486400"/>
            <a:ext cx="5487000" cy="1689000"/>
          </a:xfrm>
          <a:prstGeom prst="roundRect">
            <a:avLst>
              <a:gd fmla="val 75248"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48" name="Google Shape;648;g2e06247764d_0_563"/>
          <p:cNvPicPr preferRelativeResize="0"/>
          <p:nvPr/>
        </p:nvPicPr>
        <p:blipFill rotWithShape="1">
          <a:blip r:embed="rId14">
            <a:alphaModFix/>
          </a:blip>
          <a:srcRect b="0" l="0" r="0" t="0"/>
          <a:stretch/>
        </p:blipFill>
        <p:spPr>
          <a:xfrm>
            <a:off x="12879410" y="5772150"/>
            <a:ext cx="1117740" cy="1117600"/>
          </a:xfrm>
          <a:prstGeom prst="rect">
            <a:avLst/>
          </a:prstGeom>
          <a:noFill/>
          <a:ln>
            <a:noFill/>
          </a:ln>
        </p:spPr>
      </p:pic>
      <p:sp>
        <p:nvSpPr>
          <p:cNvPr id="649" name="Google Shape;649;g2e06247764d_0_563"/>
          <p:cNvSpPr/>
          <p:nvPr/>
        </p:nvSpPr>
        <p:spPr>
          <a:xfrm>
            <a:off x="14200375" y="5689600"/>
            <a:ext cx="3556500" cy="1282800"/>
          </a:xfrm>
          <a:prstGeom prst="roundRect">
            <a:avLst>
              <a:gd fmla="val 427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g2e06247764d_0_563"/>
          <p:cNvSpPr/>
          <p:nvPr/>
        </p:nvSpPr>
        <p:spPr>
          <a:xfrm>
            <a:off x="14200375" y="5689600"/>
            <a:ext cx="37089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Red Rose"/>
              <a:buNone/>
            </a:pPr>
            <a:r>
              <a:rPr b="1" i="0" lang="en-US" sz="3600" u="none" cap="none" strike="noStrike">
                <a:solidFill>
                  <a:srgbClr val="0E0E0E"/>
                </a:solidFill>
                <a:latin typeface="Red Rose"/>
                <a:ea typeface="Red Rose"/>
                <a:cs typeface="Red Rose"/>
                <a:sym typeface="Red Rose"/>
              </a:rPr>
              <a:t>Theronis</a:t>
            </a:r>
            <a:endParaRPr b="0" i="0" sz="3600" u="none" cap="none" strike="noStrike">
              <a:solidFill>
                <a:schemeClr val="dk1"/>
              </a:solidFill>
              <a:latin typeface="Calibri"/>
              <a:ea typeface="Calibri"/>
              <a:cs typeface="Calibri"/>
              <a:sym typeface="Calibri"/>
            </a:endParaRPr>
          </a:p>
        </p:txBody>
      </p:sp>
      <p:sp>
        <p:nvSpPr>
          <p:cNvPr id="651" name="Google Shape;651;g2e06247764d_0_563"/>
          <p:cNvSpPr/>
          <p:nvPr/>
        </p:nvSpPr>
        <p:spPr>
          <a:xfrm>
            <a:off x="14200375" y="6362700"/>
            <a:ext cx="36918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Warrior</a:t>
            </a:r>
            <a:endParaRPr b="0" i="0" sz="3200" u="none" cap="none" strike="noStrike">
              <a:solidFill>
                <a:schemeClr val="dk1"/>
              </a:solidFill>
              <a:latin typeface="Calibri"/>
              <a:ea typeface="Calibri"/>
              <a:cs typeface="Calibri"/>
              <a:sym typeface="Calibri"/>
            </a:endParaRPr>
          </a:p>
        </p:txBody>
      </p:sp>
      <p:pic>
        <p:nvPicPr>
          <p:cNvPr descr=" " id="652" name="Google Shape;652;g2e06247764d_0_563"/>
          <p:cNvPicPr preferRelativeResize="0"/>
          <p:nvPr/>
        </p:nvPicPr>
        <p:blipFill rotWithShape="1">
          <a:blip r:embed="rId15">
            <a:alphaModFix/>
          </a:blip>
          <a:srcRect b="0" l="0" r="0" t="0"/>
          <a:stretch/>
        </p:blipFill>
        <p:spPr>
          <a:xfrm>
            <a:off x="3353219" y="5067300"/>
            <a:ext cx="17680610" cy="12700"/>
          </a:xfrm>
          <a:prstGeom prst="rect">
            <a:avLst/>
          </a:prstGeom>
          <a:noFill/>
          <a:ln>
            <a:noFill/>
          </a:ln>
        </p:spPr>
      </p:pic>
      <p:pic>
        <p:nvPicPr>
          <p:cNvPr descr=" " id="653" name="Google Shape;653;g2e06247764d_0_563"/>
          <p:cNvPicPr preferRelativeResize="0"/>
          <p:nvPr/>
        </p:nvPicPr>
        <p:blipFill rotWithShape="1">
          <a:blip r:embed="rId16">
            <a:alphaModFix/>
          </a:blip>
          <a:srcRect b="0" l="0" r="0" t="0"/>
          <a:stretch/>
        </p:blipFill>
        <p:spPr>
          <a:xfrm>
            <a:off x="13006426" y="4673600"/>
            <a:ext cx="12702" cy="406400"/>
          </a:xfrm>
          <a:prstGeom prst="rect">
            <a:avLst/>
          </a:prstGeom>
          <a:noFill/>
          <a:ln>
            <a:noFill/>
          </a:ln>
        </p:spPr>
      </p:pic>
      <p:pic>
        <p:nvPicPr>
          <p:cNvPr descr=" " id="654" name="Google Shape;654;g2e06247764d_0_563"/>
          <p:cNvPicPr preferRelativeResize="0"/>
          <p:nvPr/>
        </p:nvPicPr>
        <p:blipFill rotWithShape="1">
          <a:blip r:embed="rId17">
            <a:alphaModFix/>
          </a:blip>
          <a:srcRect b="0" l="0" r="0" t="0"/>
          <a:stretch/>
        </p:blipFill>
        <p:spPr>
          <a:xfrm>
            <a:off x="3353219" y="5080000"/>
            <a:ext cx="12702" cy="419100"/>
          </a:xfrm>
          <a:prstGeom prst="rect">
            <a:avLst/>
          </a:prstGeom>
          <a:noFill/>
          <a:ln>
            <a:noFill/>
          </a:ln>
        </p:spPr>
      </p:pic>
      <p:pic>
        <p:nvPicPr>
          <p:cNvPr descr=" " id="655" name="Google Shape;655;g2e06247764d_0_563"/>
          <p:cNvPicPr preferRelativeResize="0"/>
          <p:nvPr/>
        </p:nvPicPr>
        <p:blipFill rotWithShape="1">
          <a:blip r:embed="rId17">
            <a:alphaModFix/>
          </a:blip>
          <a:srcRect b="0" l="0" r="0" t="0"/>
          <a:stretch/>
        </p:blipFill>
        <p:spPr>
          <a:xfrm>
            <a:off x="9513489" y="5080000"/>
            <a:ext cx="12702" cy="419100"/>
          </a:xfrm>
          <a:prstGeom prst="rect">
            <a:avLst/>
          </a:prstGeom>
          <a:noFill/>
          <a:ln>
            <a:noFill/>
          </a:ln>
        </p:spPr>
      </p:pic>
      <p:pic>
        <p:nvPicPr>
          <p:cNvPr descr=" " id="656" name="Google Shape;656;g2e06247764d_0_563"/>
          <p:cNvPicPr preferRelativeResize="0"/>
          <p:nvPr/>
        </p:nvPicPr>
        <p:blipFill rotWithShape="1">
          <a:blip r:embed="rId17">
            <a:alphaModFix/>
          </a:blip>
          <a:srcRect b="0" l="0" r="0" t="0"/>
          <a:stretch/>
        </p:blipFill>
        <p:spPr>
          <a:xfrm>
            <a:off x="15407026" y="5080000"/>
            <a:ext cx="12702" cy="419100"/>
          </a:xfrm>
          <a:prstGeom prst="rect">
            <a:avLst/>
          </a:prstGeom>
          <a:noFill/>
          <a:ln>
            <a:noFill/>
          </a:ln>
        </p:spPr>
      </p:pic>
      <p:pic>
        <p:nvPicPr>
          <p:cNvPr descr=" " id="657" name="Google Shape;657;g2e06247764d_0_563"/>
          <p:cNvPicPr preferRelativeResize="0"/>
          <p:nvPr/>
        </p:nvPicPr>
        <p:blipFill rotWithShape="1">
          <a:blip r:embed="rId17">
            <a:alphaModFix/>
          </a:blip>
          <a:srcRect b="0" l="0" r="0" t="0"/>
          <a:stretch/>
        </p:blipFill>
        <p:spPr>
          <a:xfrm>
            <a:off x="21021127" y="5080000"/>
            <a:ext cx="12702" cy="419100"/>
          </a:xfrm>
          <a:prstGeom prst="rect">
            <a:avLst/>
          </a:prstGeom>
          <a:noFill/>
          <a:ln>
            <a:noFill/>
          </a:ln>
        </p:spPr>
      </p:pic>
      <p:pic>
        <p:nvPicPr>
          <p:cNvPr descr=" " id="658" name="Google Shape;658;g2e06247764d_0_563"/>
          <p:cNvPicPr preferRelativeResize="0"/>
          <p:nvPr/>
        </p:nvPicPr>
        <p:blipFill rotWithShape="1">
          <a:blip r:embed="rId18">
            <a:alphaModFix/>
          </a:blip>
          <a:srcRect b="0" l="0" r="0" t="0"/>
          <a:stretch/>
        </p:blipFill>
        <p:spPr>
          <a:xfrm>
            <a:off x="9513489" y="6896100"/>
            <a:ext cx="12702" cy="4165600"/>
          </a:xfrm>
          <a:prstGeom prst="rect">
            <a:avLst/>
          </a:prstGeom>
          <a:noFill/>
          <a:ln>
            <a:noFill/>
          </a:ln>
        </p:spPr>
      </p:pic>
      <p:pic>
        <p:nvPicPr>
          <p:cNvPr descr=" " id="659" name="Google Shape;659;g2e06247764d_0_563"/>
          <p:cNvPicPr preferRelativeResize="0"/>
          <p:nvPr/>
        </p:nvPicPr>
        <p:blipFill rotWithShape="1">
          <a:blip r:embed="rId19">
            <a:alphaModFix/>
          </a:blip>
          <a:srcRect b="0" l="0" r="0" t="0"/>
          <a:stretch/>
        </p:blipFill>
        <p:spPr>
          <a:xfrm>
            <a:off x="9322965" y="8585200"/>
            <a:ext cx="203225" cy="12700"/>
          </a:xfrm>
          <a:prstGeom prst="rect">
            <a:avLst/>
          </a:prstGeom>
          <a:noFill/>
          <a:ln>
            <a:noFill/>
          </a:ln>
        </p:spPr>
      </p:pic>
      <p:pic>
        <p:nvPicPr>
          <p:cNvPr descr=" " id="660" name="Google Shape;660;g2e06247764d_0_563"/>
          <p:cNvPicPr preferRelativeResize="0"/>
          <p:nvPr/>
        </p:nvPicPr>
        <p:blipFill rotWithShape="1">
          <a:blip r:embed="rId19">
            <a:alphaModFix/>
          </a:blip>
          <a:srcRect b="0" l="0" r="0" t="0"/>
          <a:stretch/>
        </p:blipFill>
        <p:spPr>
          <a:xfrm>
            <a:off x="20830603" y="8585200"/>
            <a:ext cx="203225" cy="12700"/>
          </a:xfrm>
          <a:prstGeom prst="rect">
            <a:avLst/>
          </a:prstGeom>
          <a:noFill/>
          <a:ln>
            <a:noFill/>
          </a:ln>
        </p:spPr>
      </p:pic>
      <p:pic>
        <p:nvPicPr>
          <p:cNvPr descr=" " id="661" name="Google Shape;661;g2e06247764d_0_563"/>
          <p:cNvPicPr preferRelativeResize="0"/>
          <p:nvPr/>
        </p:nvPicPr>
        <p:blipFill rotWithShape="1">
          <a:blip r:embed="rId19">
            <a:alphaModFix/>
          </a:blip>
          <a:srcRect b="0" l="0" r="0" t="0"/>
          <a:stretch/>
        </p:blipFill>
        <p:spPr>
          <a:xfrm>
            <a:off x="9322965" y="11049000"/>
            <a:ext cx="203225" cy="12700"/>
          </a:xfrm>
          <a:prstGeom prst="rect">
            <a:avLst/>
          </a:prstGeom>
          <a:noFill/>
          <a:ln>
            <a:noFill/>
          </a:ln>
        </p:spPr>
      </p:pic>
      <p:pic>
        <p:nvPicPr>
          <p:cNvPr descr=" " id="662" name="Google Shape;662;g2e06247764d_0_563"/>
          <p:cNvPicPr preferRelativeResize="0"/>
          <p:nvPr/>
        </p:nvPicPr>
        <p:blipFill rotWithShape="1">
          <a:blip r:embed="rId19">
            <a:alphaModFix/>
          </a:blip>
          <a:srcRect b="0" l="0" r="0" t="0"/>
          <a:stretch/>
        </p:blipFill>
        <p:spPr>
          <a:xfrm>
            <a:off x="20830603" y="11049000"/>
            <a:ext cx="203225" cy="12700"/>
          </a:xfrm>
          <a:prstGeom prst="rect">
            <a:avLst/>
          </a:prstGeom>
          <a:noFill/>
          <a:ln>
            <a:noFill/>
          </a:ln>
        </p:spPr>
      </p:pic>
      <p:pic>
        <p:nvPicPr>
          <p:cNvPr descr=" " id="663" name="Google Shape;663;g2e06247764d_0_563"/>
          <p:cNvPicPr preferRelativeResize="0"/>
          <p:nvPr/>
        </p:nvPicPr>
        <p:blipFill rotWithShape="1">
          <a:blip r:embed="rId20">
            <a:alphaModFix/>
          </a:blip>
          <a:srcRect b="0" l="0" r="0" t="0"/>
          <a:stretch/>
        </p:blipFill>
        <p:spPr>
          <a:xfrm>
            <a:off x="21021127" y="7035800"/>
            <a:ext cx="12702" cy="4025900"/>
          </a:xfrm>
          <a:prstGeom prst="rect">
            <a:avLst/>
          </a:prstGeom>
          <a:noFill/>
          <a:ln>
            <a:noFill/>
          </a:ln>
        </p:spPr>
      </p:pic>
      <p:sp>
        <p:nvSpPr>
          <p:cNvPr id="664" name="Google Shape;664;g2e06247764d_0_563"/>
          <p:cNvSpPr/>
          <p:nvPr/>
        </p:nvSpPr>
        <p:spPr>
          <a:xfrm>
            <a:off x="7747968" y="12801600"/>
            <a:ext cx="90648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3200"/>
              <a:buFont typeface="Poppins"/>
              <a:buNone/>
            </a:pPr>
            <a:r>
              <a:rPr b="0" i="0" lang="en-US" sz="3200" u="none" cap="none" strike="noStrike">
                <a:solidFill>
                  <a:srgbClr val="000000"/>
                </a:solidFill>
                <a:latin typeface="Poppins"/>
                <a:ea typeface="Poppins"/>
                <a:cs typeface="Poppins"/>
                <a:sym typeface="Poppins"/>
              </a:rPr>
              <a:t>To download more editable chart, </a:t>
            </a:r>
            <a:r>
              <a:rPr b="0" i="0" lang="en-US" sz="3200" u="sng" cap="none" strike="noStrike">
                <a:solidFill>
                  <a:srgbClr val="000000"/>
                </a:solidFill>
                <a:latin typeface="Montserrat"/>
                <a:ea typeface="Montserrat"/>
                <a:cs typeface="Montserrat"/>
                <a:sym typeface="Montserrat"/>
                <a:hlinkClick r:id="rId21">
                  <a:extLst>
                    <a:ext uri="{A12FA001-AC4F-418D-AE19-62706E023703}">
                      <ahyp:hlinkClr val="tx"/>
                    </a:ext>
                  </a:extLst>
                </a:hlinkClick>
              </a:rPr>
              <a:t>click here</a:t>
            </a:r>
            <a:endParaRPr b="0" i="0" sz="3200" u="none" cap="none" strike="noStrike">
              <a:solidFill>
                <a:schemeClr val="dk1"/>
              </a:solidFill>
              <a:latin typeface="Calibri"/>
              <a:ea typeface="Calibri"/>
              <a:cs typeface="Calibri"/>
              <a:sym typeface="Calibri"/>
            </a:endParaRPr>
          </a:p>
        </p:txBody>
      </p:sp>
      <p:sp>
        <p:nvSpPr>
          <p:cNvPr id="665" name="Google Shape;665;g2e06247764d_0_563"/>
          <p:cNvSpPr/>
          <p:nvPr/>
        </p:nvSpPr>
        <p:spPr>
          <a:xfrm>
            <a:off x="6985873" y="571500"/>
            <a:ext cx="10754100" cy="1608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24F6C"/>
              </a:buClr>
              <a:buSzPts val="8000"/>
              <a:buFont typeface="Red Rose"/>
              <a:buNone/>
            </a:pPr>
            <a:r>
              <a:rPr b="1" i="0" lang="en-US" sz="8000" u="none" cap="none" strike="noStrike">
                <a:solidFill>
                  <a:srgbClr val="024F6C"/>
                </a:solidFill>
                <a:latin typeface="Red Rose"/>
                <a:ea typeface="Red Rose"/>
                <a:cs typeface="Red Rose"/>
                <a:sym typeface="Red Rose"/>
              </a:rPr>
              <a:t>The Organization</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1EEEF"/>
        </a:solidFill>
      </p:bgPr>
    </p:bg>
    <p:spTree>
      <p:nvGrpSpPr>
        <p:cNvPr id="670" name="Shape 670"/>
        <p:cNvGrpSpPr/>
        <p:nvPr/>
      </p:nvGrpSpPr>
      <p:grpSpPr>
        <a:xfrm>
          <a:off x="0" y="0"/>
          <a:ext cx="0" cy="0"/>
          <a:chOff x="0" y="0"/>
          <a:chExt cx="0" cy="0"/>
        </a:xfrm>
      </p:grpSpPr>
      <p:pic>
        <p:nvPicPr>
          <p:cNvPr descr=" " id="671" name="Google Shape;671;g2e06247764d_0_631"/>
          <p:cNvPicPr preferRelativeResize="0"/>
          <p:nvPr/>
        </p:nvPicPr>
        <p:blipFill rotWithShape="1">
          <a:blip r:embed="rId3">
            <a:alphaModFix/>
          </a:blip>
          <a:srcRect b="0" l="0" r="0" t="0"/>
          <a:stretch/>
        </p:blipFill>
        <p:spPr>
          <a:xfrm>
            <a:off x="7125591" y="0"/>
            <a:ext cx="17261457" cy="13716000"/>
          </a:xfrm>
          <a:prstGeom prst="rect">
            <a:avLst/>
          </a:prstGeom>
          <a:noFill/>
          <a:ln>
            <a:noFill/>
          </a:ln>
        </p:spPr>
      </p:pic>
      <p:sp>
        <p:nvSpPr>
          <p:cNvPr id="672" name="Google Shape;672;g2e06247764d_0_631"/>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73" name="Google Shape;673;g2e06247764d_0_631"/>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674" name="Google Shape;674;g2e06247764d_0_631"/>
          <p:cNvSpPr/>
          <p:nvPr/>
        </p:nvSpPr>
        <p:spPr>
          <a:xfrm>
            <a:off x="13616102" y="2641600"/>
            <a:ext cx="10093500" cy="2878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24F6C"/>
              </a:buClr>
              <a:buSzPts val="8000"/>
              <a:buFont typeface="Red Rose"/>
              <a:buNone/>
            </a:pPr>
            <a:r>
              <a:rPr b="1" i="0" lang="en-US" sz="8000" u="none" cap="none" strike="noStrike">
                <a:solidFill>
                  <a:srgbClr val="024F6C"/>
                </a:solidFill>
                <a:latin typeface="Red Rose"/>
                <a:ea typeface="Red Rose"/>
                <a:cs typeface="Red Rose"/>
                <a:sym typeface="Red Rose"/>
              </a:rPr>
              <a:t>Thank you for choosing EaTemp</a:t>
            </a:r>
            <a:endParaRPr b="0" i="0" sz="8000" u="none" cap="none" strike="noStrike">
              <a:solidFill>
                <a:schemeClr val="dk1"/>
              </a:solidFill>
              <a:latin typeface="Calibri"/>
              <a:ea typeface="Calibri"/>
              <a:cs typeface="Calibri"/>
              <a:sym typeface="Calibri"/>
            </a:endParaRPr>
          </a:p>
        </p:txBody>
      </p:sp>
      <p:sp>
        <p:nvSpPr>
          <p:cNvPr id="675" name="Google Shape;675;g2e06247764d_0_631"/>
          <p:cNvSpPr/>
          <p:nvPr/>
        </p:nvSpPr>
        <p:spPr>
          <a:xfrm>
            <a:off x="13616102" y="6299200"/>
            <a:ext cx="9890400" cy="491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We offer free and high-quality slides templates for your presentations. We appreciate you choosing us and hope our templates have been helpful. </a:t>
            </a:r>
            <a:endParaRPr b="0" i="0" sz="3200" u="none" cap="none" strike="noStrike">
              <a:solidFill>
                <a:schemeClr val="dk1"/>
              </a:solidFill>
              <a:latin typeface="Calibri"/>
              <a:ea typeface="Calibri"/>
              <a:cs typeface="Calibri"/>
              <a:sym typeface="Calibri"/>
            </a:endParaRPr>
          </a:p>
          <a:p>
            <a:pPr indent="0" lvl="0" marL="0" marR="0" rtl="0" algn="l">
              <a:spcBef>
                <a:spcPts val="400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As a new website, we rely on your support to grow, so please help us by sharing our site with your friends and colleagues. </a:t>
            </a:r>
            <a:endParaRPr b="0" i="0" sz="3200" u="none" cap="none" strike="noStrike">
              <a:solidFill>
                <a:schemeClr val="dk1"/>
              </a:solidFill>
              <a:latin typeface="Calibri"/>
              <a:ea typeface="Calibri"/>
              <a:cs typeface="Calibri"/>
              <a:sym typeface="Calibri"/>
            </a:endParaRPr>
          </a:p>
        </p:txBody>
      </p:sp>
      <p:sp>
        <p:nvSpPr>
          <p:cNvPr id="676" name="Google Shape;676;g2e06247764d_0_631"/>
          <p:cNvSpPr/>
          <p:nvPr/>
        </p:nvSpPr>
        <p:spPr>
          <a:xfrm rot="-5400000">
            <a:off x="22204446" y="8326937"/>
            <a:ext cx="3645300" cy="469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2400"/>
              <a:buFont typeface="Inter"/>
              <a:buNone/>
            </a:pPr>
            <a:r>
              <a:rPr b="0" i="0" lang="en-US" sz="2400" u="none" cap="none" strike="noStrike">
                <a:solidFill>
                  <a:srgbClr val="000000"/>
                </a:solidFill>
                <a:latin typeface="Inter"/>
                <a:ea typeface="Inter"/>
                <a:cs typeface="Inter"/>
                <a:sym typeface="Inter"/>
              </a:rPr>
              <a:t>Credit | Image: </a:t>
            </a:r>
            <a:r>
              <a:rPr b="0" i="0" lang="en-US" sz="2400" u="sng" cap="none" strike="noStrike">
                <a:solidFill>
                  <a:srgbClr val="000000"/>
                </a:solidFill>
                <a:latin typeface="Inter"/>
                <a:ea typeface="Inter"/>
                <a:cs typeface="Inter"/>
                <a:sym typeface="Inter"/>
                <a:hlinkClick r:id="rId5">
                  <a:extLst>
                    <a:ext uri="{A12FA001-AC4F-418D-AE19-62706E023703}">
                      <ahyp:hlinkClr val="tx"/>
                    </a:ext>
                  </a:extLst>
                </a:hlinkClick>
              </a:rPr>
              <a:t>Unsplash</a:t>
            </a:r>
            <a:r>
              <a:rPr b="0" i="0" lang="en-US" sz="2400" u="none" cap="none" strike="noStrike">
                <a:solidFill>
                  <a:srgbClr val="000000"/>
                </a:solidFill>
                <a:latin typeface="Inter"/>
                <a:ea typeface="Inter"/>
                <a:cs typeface="Inter"/>
                <a:sym typeface="Inter"/>
              </a:rPr>
              <a:t> </a:t>
            </a:r>
            <a:endParaRPr b="0" i="0" sz="2400" u="none" cap="none" strike="noStrike">
              <a:solidFill>
                <a:schemeClr val="dk1"/>
              </a:solidFill>
              <a:latin typeface="Calibri"/>
              <a:ea typeface="Calibri"/>
              <a:cs typeface="Calibri"/>
              <a:sym typeface="Calibri"/>
            </a:endParaRPr>
          </a:p>
        </p:txBody>
      </p:sp>
      <p:pic>
        <p:nvPicPr>
          <p:cNvPr descr=" " id="677" name="Google Shape;677;g2e06247764d_0_631"/>
          <p:cNvPicPr preferRelativeResize="0"/>
          <p:nvPr/>
        </p:nvPicPr>
        <p:blipFill rotWithShape="1">
          <a:blip r:embed="rId6">
            <a:alphaModFix/>
          </a:blip>
          <a:srcRect b="0" l="0" r="0" t="0"/>
          <a:stretch/>
        </p:blipFill>
        <p:spPr>
          <a:xfrm>
            <a:off x="444556" y="825500"/>
            <a:ext cx="12130016" cy="12065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1EEEF"/>
        </a:solidFill>
      </p:bgPr>
    </p:bg>
    <p:spTree>
      <p:nvGrpSpPr>
        <p:cNvPr id="37" name="Shape 37"/>
        <p:cNvGrpSpPr/>
        <p:nvPr/>
      </p:nvGrpSpPr>
      <p:grpSpPr>
        <a:xfrm>
          <a:off x="0" y="0"/>
          <a:ext cx="0" cy="0"/>
          <a:chOff x="0" y="0"/>
          <a:chExt cx="0" cy="0"/>
        </a:xfrm>
      </p:grpSpPr>
      <p:pic>
        <p:nvPicPr>
          <p:cNvPr descr=" " id="38" name="Google Shape;38;g2e06247764d_0_20"/>
          <p:cNvPicPr preferRelativeResize="0"/>
          <p:nvPr/>
        </p:nvPicPr>
        <p:blipFill rotWithShape="1">
          <a:blip r:embed="rId3">
            <a:alphaModFix/>
          </a:blip>
          <a:srcRect b="0" l="0" r="0" t="0"/>
          <a:stretch/>
        </p:blipFill>
        <p:spPr>
          <a:xfrm>
            <a:off x="17845730" y="0"/>
            <a:ext cx="6541318" cy="6223000"/>
          </a:xfrm>
          <a:prstGeom prst="rect">
            <a:avLst/>
          </a:prstGeom>
          <a:noFill/>
          <a:ln>
            <a:noFill/>
          </a:ln>
        </p:spPr>
      </p:pic>
      <p:pic>
        <p:nvPicPr>
          <p:cNvPr descr=" " id="39" name="Google Shape;39;g2e06247764d_0_20"/>
          <p:cNvPicPr preferRelativeResize="0"/>
          <p:nvPr/>
        </p:nvPicPr>
        <p:blipFill rotWithShape="1">
          <a:blip r:embed="rId4">
            <a:alphaModFix/>
          </a:blip>
          <a:srcRect b="0" l="0" r="0" t="0"/>
          <a:stretch/>
        </p:blipFill>
        <p:spPr>
          <a:xfrm>
            <a:off x="0" y="4609929"/>
            <a:ext cx="9459965" cy="9106071"/>
          </a:xfrm>
          <a:prstGeom prst="rect">
            <a:avLst/>
          </a:prstGeom>
          <a:noFill/>
          <a:ln>
            <a:noFill/>
          </a:ln>
        </p:spPr>
      </p:pic>
      <p:sp>
        <p:nvSpPr>
          <p:cNvPr id="40" name="Google Shape;40;g2e06247764d_0_20"/>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1" name="Google Shape;41;g2e06247764d_0_20"/>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42" name="Google Shape;42;g2e06247764d_0_20"/>
          <p:cNvSpPr/>
          <p:nvPr/>
        </p:nvSpPr>
        <p:spPr>
          <a:xfrm>
            <a:off x="5207651" y="660400"/>
            <a:ext cx="145137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24F6C"/>
              </a:buClr>
              <a:buSzPts val="12800"/>
              <a:buFont typeface="Red Rose"/>
              <a:buNone/>
            </a:pPr>
            <a:r>
              <a:rPr b="1" i="0" lang="en-US" sz="12800" u="none" cap="none" strike="noStrike">
                <a:solidFill>
                  <a:srgbClr val="024F6C"/>
                </a:solidFill>
                <a:latin typeface="Red Rose"/>
                <a:ea typeface="Red Rose"/>
                <a:cs typeface="Red Rose"/>
                <a:sym typeface="Red Rose"/>
              </a:rPr>
              <a:t>Table of Contents</a:t>
            </a:r>
            <a:endParaRPr b="0" i="0" sz="12800" u="none" cap="none" strike="noStrike">
              <a:solidFill>
                <a:schemeClr val="dk1"/>
              </a:solidFill>
              <a:latin typeface="Calibri"/>
              <a:ea typeface="Calibri"/>
              <a:cs typeface="Calibri"/>
              <a:sym typeface="Calibri"/>
            </a:endParaRPr>
          </a:p>
        </p:txBody>
      </p:sp>
      <p:sp>
        <p:nvSpPr>
          <p:cNvPr id="43" name="Google Shape;43;g2e06247764d_0_20"/>
          <p:cNvSpPr/>
          <p:nvPr/>
        </p:nvSpPr>
        <p:spPr>
          <a:xfrm>
            <a:off x="711289" y="4051300"/>
            <a:ext cx="73161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g2e06247764d_0_20"/>
          <p:cNvSpPr/>
          <p:nvPr/>
        </p:nvSpPr>
        <p:spPr>
          <a:xfrm>
            <a:off x="711289" y="4051300"/>
            <a:ext cx="1625700" cy="1625700"/>
          </a:xfrm>
          <a:prstGeom prst="roundRect">
            <a:avLst>
              <a:gd fmla="val 781313" name="adj"/>
            </a:avLst>
          </a:prstGeom>
          <a:solidFill>
            <a:srgbClr val="6FD7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g2e06247764d_0_20"/>
          <p:cNvSpPr/>
          <p:nvPr/>
        </p:nvSpPr>
        <p:spPr>
          <a:xfrm>
            <a:off x="1117740" y="4381500"/>
            <a:ext cx="813000" cy="9651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FFFFFF"/>
              </a:buClr>
              <a:buSzPts val="4800"/>
              <a:buFont typeface="Red Rose"/>
              <a:buNone/>
            </a:pPr>
            <a:r>
              <a:rPr b="1" i="0" lang="en-US" sz="4800" u="none" cap="none" strike="noStrike">
                <a:solidFill>
                  <a:srgbClr val="FFFFFF"/>
                </a:solidFill>
                <a:latin typeface="Red Rose"/>
                <a:ea typeface="Red Rose"/>
                <a:cs typeface="Red Rose"/>
                <a:sym typeface="Red Rose"/>
              </a:rPr>
              <a:t>01</a:t>
            </a:r>
            <a:endParaRPr b="0" i="0" sz="4800" u="none" cap="none" strike="noStrike">
              <a:solidFill>
                <a:schemeClr val="dk1"/>
              </a:solidFill>
              <a:latin typeface="Calibri"/>
              <a:ea typeface="Calibri"/>
              <a:cs typeface="Calibri"/>
              <a:sym typeface="Calibri"/>
            </a:endParaRPr>
          </a:p>
        </p:txBody>
      </p:sp>
      <p:sp>
        <p:nvSpPr>
          <p:cNvPr id="46" name="Google Shape;46;g2e06247764d_0_20"/>
          <p:cNvSpPr/>
          <p:nvPr/>
        </p:nvSpPr>
        <p:spPr>
          <a:xfrm>
            <a:off x="2540318" y="4127500"/>
            <a:ext cx="5487000" cy="147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g2e06247764d_0_20"/>
          <p:cNvSpPr/>
          <p:nvPr/>
        </p:nvSpPr>
        <p:spPr>
          <a:xfrm>
            <a:off x="2540318" y="4127500"/>
            <a:ext cx="56904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Red Rose"/>
              <a:buNone/>
            </a:pPr>
            <a:r>
              <a:rPr b="1" i="0" lang="en-US" sz="4800" u="none" cap="none" strike="noStrike">
                <a:solidFill>
                  <a:srgbClr val="0E0E0E"/>
                </a:solidFill>
                <a:latin typeface="Red Rose"/>
                <a:ea typeface="Red Rose"/>
                <a:cs typeface="Red Rose"/>
                <a:sym typeface="Red Rose"/>
              </a:rPr>
              <a:t>Introduction</a:t>
            </a:r>
            <a:endParaRPr b="0" i="0" sz="4800" u="none" cap="none" strike="noStrike">
              <a:solidFill>
                <a:schemeClr val="dk1"/>
              </a:solidFill>
              <a:latin typeface="Calibri"/>
              <a:ea typeface="Calibri"/>
              <a:cs typeface="Calibri"/>
              <a:sym typeface="Calibri"/>
            </a:endParaRPr>
          </a:p>
        </p:txBody>
      </p:sp>
      <p:sp>
        <p:nvSpPr>
          <p:cNvPr id="48" name="Google Shape;48;g2e06247764d_0_20"/>
          <p:cNvSpPr/>
          <p:nvPr/>
        </p:nvSpPr>
        <p:spPr>
          <a:xfrm>
            <a:off x="2540318" y="4991100"/>
            <a:ext cx="56226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Extraordinary Realm</a:t>
            </a:r>
            <a:endParaRPr b="0" i="0" sz="3200" u="none" cap="none" strike="noStrike">
              <a:solidFill>
                <a:schemeClr val="dk1"/>
              </a:solidFill>
              <a:latin typeface="Calibri"/>
              <a:ea typeface="Calibri"/>
              <a:cs typeface="Calibri"/>
              <a:sym typeface="Calibri"/>
            </a:endParaRPr>
          </a:p>
        </p:txBody>
      </p:sp>
      <p:sp>
        <p:nvSpPr>
          <p:cNvPr id="49" name="Google Shape;49;g2e06247764d_0_20"/>
          <p:cNvSpPr/>
          <p:nvPr/>
        </p:nvSpPr>
        <p:spPr>
          <a:xfrm>
            <a:off x="8179822" y="4051300"/>
            <a:ext cx="73161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g2e06247764d_0_20"/>
          <p:cNvSpPr/>
          <p:nvPr/>
        </p:nvSpPr>
        <p:spPr>
          <a:xfrm>
            <a:off x="8179822" y="4051300"/>
            <a:ext cx="1625700" cy="1625700"/>
          </a:xfrm>
          <a:prstGeom prst="roundRect">
            <a:avLst>
              <a:gd fmla="val 781313" name="adj"/>
            </a:avLst>
          </a:prstGeom>
          <a:solidFill>
            <a:srgbClr val="6FD7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g2e06247764d_0_20"/>
          <p:cNvSpPr/>
          <p:nvPr/>
        </p:nvSpPr>
        <p:spPr>
          <a:xfrm>
            <a:off x="8529116" y="4381500"/>
            <a:ext cx="927300" cy="9651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FFFFFF"/>
              </a:buClr>
              <a:buSzPts val="4800"/>
              <a:buFont typeface="Red Rose"/>
              <a:buNone/>
            </a:pPr>
            <a:r>
              <a:rPr b="1" i="0" lang="en-US" sz="4800" u="none" cap="none" strike="noStrike">
                <a:solidFill>
                  <a:srgbClr val="FFFFFF"/>
                </a:solidFill>
                <a:latin typeface="Red Rose"/>
                <a:ea typeface="Red Rose"/>
                <a:cs typeface="Red Rose"/>
                <a:sym typeface="Red Rose"/>
              </a:rPr>
              <a:t>02</a:t>
            </a:r>
            <a:endParaRPr b="0" i="0" sz="4800" u="none" cap="none" strike="noStrike">
              <a:solidFill>
                <a:schemeClr val="dk1"/>
              </a:solidFill>
              <a:latin typeface="Calibri"/>
              <a:ea typeface="Calibri"/>
              <a:cs typeface="Calibri"/>
              <a:sym typeface="Calibri"/>
            </a:endParaRPr>
          </a:p>
        </p:txBody>
      </p:sp>
      <p:sp>
        <p:nvSpPr>
          <p:cNvPr id="52" name="Google Shape;52;g2e06247764d_0_20"/>
          <p:cNvSpPr/>
          <p:nvPr/>
        </p:nvSpPr>
        <p:spPr>
          <a:xfrm>
            <a:off x="10008851" y="4127500"/>
            <a:ext cx="5487000" cy="147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g2e06247764d_0_20"/>
          <p:cNvSpPr/>
          <p:nvPr/>
        </p:nvSpPr>
        <p:spPr>
          <a:xfrm>
            <a:off x="10008851" y="4127500"/>
            <a:ext cx="56904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Red Rose"/>
              <a:buNone/>
            </a:pPr>
            <a:r>
              <a:rPr b="1" i="0" lang="en-US" sz="4800" u="none" cap="none" strike="noStrike">
                <a:solidFill>
                  <a:srgbClr val="0E0E0E"/>
                </a:solidFill>
                <a:latin typeface="Red Rose"/>
                <a:ea typeface="Red Rose"/>
                <a:cs typeface="Red Rose"/>
                <a:sym typeface="Red Rose"/>
              </a:rPr>
              <a:t>Encounters</a:t>
            </a:r>
            <a:endParaRPr b="0" i="0" sz="4800" u="none" cap="none" strike="noStrike">
              <a:solidFill>
                <a:schemeClr val="dk1"/>
              </a:solidFill>
              <a:latin typeface="Calibri"/>
              <a:ea typeface="Calibri"/>
              <a:cs typeface="Calibri"/>
              <a:sym typeface="Calibri"/>
            </a:endParaRPr>
          </a:p>
        </p:txBody>
      </p:sp>
      <p:sp>
        <p:nvSpPr>
          <p:cNvPr id="54" name="Google Shape;54;g2e06247764d_0_20"/>
          <p:cNvSpPr/>
          <p:nvPr/>
        </p:nvSpPr>
        <p:spPr>
          <a:xfrm>
            <a:off x="10008851" y="4991100"/>
            <a:ext cx="56226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Unicorn Sightings</a:t>
            </a:r>
            <a:endParaRPr b="0" i="0" sz="3200" u="none" cap="none" strike="noStrike">
              <a:solidFill>
                <a:schemeClr val="dk1"/>
              </a:solidFill>
              <a:latin typeface="Calibri"/>
              <a:ea typeface="Calibri"/>
              <a:cs typeface="Calibri"/>
              <a:sym typeface="Calibri"/>
            </a:endParaRPr>
          </a:p>
        </p:txBody>
      </p:sp>
      <p:sp>
        <p:nvSpPr>
          <p:cNvPr id="55" name="Google Shape;55;g2e06247764d_0_20"/>
          <p:cNvSpPr/>
          <p:nvPr/>
        </p:nvSpPr>
        <p:spPr>
          <a:xfrm>
            <a:off x="711289" y="7035800"/>
            <a:ext cx="73161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g2e06247764d_0_20"/>
          <p:cNvSpPr/>
          <p:nvPr/>
        </p:nvSpPr>
        <p:spPr>
          <a:xfrm>
            <a:off x="711289" y="7035800"/>
            <a:ext cx="1625700" cy="1625700"/>
          </a:xfrm>
          <a:prstGeom prst="roundRect">
            <a:avLst>
              <a:gd fmla="val 781313" name="adj"/>
            </a:avLst>
          </a:prstGeom>
          <a:solidFill>
            <a:srgbClr val="024F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g2e06247764d_0_20"/>
          <p:cNvSpPr/>
          <p:nvPr/>
        </p:nvSpPr>
        <p:spPr>
          <a:xfrm>
            <a:off x="1054232" y="7366000"/>
            <a:ext cx="939900" cy="9651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FFFFFF"/>
              </a:buClr>
              <a:buSzPts val="4800"/>
              <a:buFont typeface="Red Rose"/>
              <a:buNone/>
            </a:pPr>
            <a:r>
              <a:rPr b="1" i="0" lang="en-US" sz="4800" u="none" cap="none" strike="noStrike">
                <a:solidFill>
                  <a:srgbClr val="FFFFFF"/>
                </a:solidFill>
                <a:latin typeface="Red Rose"/>
                <a:ea typeface="Red Rose"/>
                <a:cs typeface="Red Rose"/>
                <a:sym typeface="Red Rose"/>
              </a:rPr>
              <a:t>03</a:t>
            </a:r>
            <a:endParaRPr b="0" i="0" sz="4800" u="none" cap="none" strike="noStrike">
              <a:solidFill>
                <a:schemeClr val="dk1"/>
              </a:solidFill>
              <a:latin typeface="Calibri"/>
              <a:ea typeface="Calibri"/>
              <a:cs typeface="Calibri"/>
              <a:sym typeface="Calibri"/>
            </a:endParaRPr>
          </a:p>
        </p:txBody>
      </p:sp>
      <p:sp>
        <p:nvSpPr>
          <p:cNvPr id="58" name="Google Shape;58;g2e06247764d_0_20"/>
          <p:cNvSpPr/>
          <p:nvPr/>
        </p:nvSpPr>
        <p:spPr>
          <a:xfrm>
            <a:off x="2540318" y="7112000"/>
            <a:ext cx="5487000" cy="147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g2e06247764d_0_20"/>
          <p:cNvSpPr/>
          <p:nvPr/>
        </p:nvSpPr>
        <p:spPr>
          <a:xfrm>
            <a:off x="2540318" y="7112000"/>
            <a:ext cx="56904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Red Rose"/>
              <a:buNone/>
            </a:pPr>
            <a:r>
              <a:rPr b="1" i="0" lang="en-US" sz="4800" u="none" cap="none" strike="noStrike">
                <a:solidFill>
                  <a:srgbClr val="0E0E0E"/>
                </a:solidFill>
                <a:latin typeface="Red Rose"/>
                <a:ea typeface="Red Rose"/>
                <a:cs typeface="Red Rose"/>
                <a:sym typeface="Red Rose"/>
              </a:rPr>
              <a:t>Wonders</a:t>
            </a:r>
            <a:endParaRPr b="0" i="0" sz="4800" u="none" cap="none" strike="noStrike">
              <a:solidFill>
                <a:schemeClr val="dk1"/>
              </a:solidFill>
              <a:latin typeface="Calibri"/>
              <a:ea typeface="Calibri"/>
              <a:cs typeface="Calibri"/>
              <a:sym typeface="Calibri"/>
            </a:endParaRPr>
          </a:p>
        </p:txBody>
      </p:sp>
      <p:sp>
        <p:nvSpPr>
          <p:cNvPr id="60" name="Google Shape;60;g2e06247764d_0_20"/>
          <p:cNvSpPr/>
          <p:nvPr/>
        </p:nvSpPr>
        <p:spPr>
          <a:xfrm>
            <a:off x="2540318" y="7975600"/>
            <a:ext cx="56226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Wishes Granted</a:t>
            </a:r>
            <a:endParaRPr b="0" i="0" sz="3200" u="none" cap="none" strike="noStrike">
              <a:solidFill>
                <a:schemeClr val="dk1"/>
              </a:solidFill>
              <a:latin typeface="Calibri"/>
              <a:ea typeface="Calibri"/>
              <a:cs typeface="Calibri"/>
              <a:sym typeface="Calibri"/>
            </a:endParaRPr>
          </a:p>
        </p:txBody>
      </p:sp>
      <p:sp>
        <p:nvSpPr>
          <p:cNvPr id="61" name="Google Shape;61;g2e06247764d_0_20"/>
          <p:cNvSpPr/>
          <p:nvPr/>
        </p:nvSpPr>
        <p:spPr>
          <a:xfrm>
            <a:off x="8179822" y="7035800"/>
            <a:ext cx="73161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g2e06247764d_0_20"/>
          <p:cNvSpPr/>
          <p:nvPr/>
        </p:nvSpPr>
        <p:spPr>
          <a:xfrm>
            <a:off x="8179822" y="7035800"/>
            <a:ext cx="1625700" cy="1625700"/>
          </a:xfrm>
          <a:prstGeom prst="roundRect">
            <a:avLst>
              <a:gd fmla="val 781313" name="adj"/>
            </a:avLst>
          </a:prstGeom>
          <a:solidFill>
            <a:srgbClr val="024F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g2e06247764d_0_20"/>
          <p:cNvSpPr/>
          <p:nvPr/>
        </p:nvSpPr>
        <p:spPr>
          <a:xfrm>
            <a:off x="8484660" y="7366000"/>
            <a:ext cx="1016100" cy="9651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FFFFFF"/>
              </a:buClr>
              <a:buSzPts val="4800"/>
              <a:buFont typeface="Red Rose"/>
              <a:buNone/>
            </a:pPr>
            <a:r>
              <a:rPr b="1" i="0" lang="en-US" sz="4800" u="none" cap="none" strike="noStrike">
                <a:solidFill>
                  <a:srgbClr val="FFFFFF"/>
                </a:solidFill>
                <a:latin typeface="Red Rose"/>
                <a:ea typeface="Red Rose"/>
                <a:cs typeface="Red Rose"/>
                <a:sym typeface="Red Rose"/>
              </a:rPr>
              <a:t>04</a:t>
            </a:r>
            <a:endParaRPr b="0" i="0" sz="4800" u="none" cap="none" strike="noStrike">
              <a:solidFill>
                <a:schemeClr val="dk1"/>
              </a:solidFill>
              <a:latin typeface="Calibri"/>
              <a:ea typeface="Calibri"/>
              <a:cs typeface="Calibri"/>
              <a:sym typeface="Calibri"/>
            </a:endParaRPr>
          </a:p>
        </p:txBody>
      </p:sp>
      <p:sp>
        <p:nvSpPr>
          <p:cNvPr id="64" name="Google Shape;64;g2e06247764d_0_20"/>
          <p:cNvSpPr/>
          <p:nvPr/>
        </p:nvSpPr>
        <p:spPr>
          <a:xfrm>
            <a:off x="10008851" y="7112000"/>
            <a:ext cx="5487000" cy="147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g2e06247764d_0_20"/>
          <p:cNvSpPr/>
          <p:nvPr/>
        </p:nvSpPr>
        <p:spPr>
          <a:xfrm>
            <a:off x="10008851" y="7112000"/>
            <a:ext cx="56904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Red Rose"/>
              <a:buNone/>
            </a:pPr>
            <a:r>
              <a:rPr b="1" i="0" lang="en-US" sz="4800" u="none" cap="none" strike="noStrike">
                <a:solidFill>
                  <a:srgbClr val="0E0E0E"/>
                </a:solidFill>
                <a:latin typeface="Red Rose"/>
                <a:ea typeface="Red Rose"/>
                <a:cs typeface="Red Rose"/>
                <a:sym typeface="Red Rose"/>
              </a:rPr>
              <a:t>Magic</a:t>
            </a:r>
            <a:endParaRPr b="0" i="0" sz="4800" u="none" cap="none" strike="noStrike">
              <a:solidFill>
                <a:schemeClr val="dk1"/>
              </a:solidFill>
              <a:latin typeface="Calibri"/>
              <a:ea typeface="Calibri"/>
              <a:cs typeface="Calibri"/>
              <a:sym typeface="Calibri"/>
            </a:endParaRPr>
          </a:p>
        </p:txBody>
      </p:sp>
      <p:sp>
        <p:nvSpPr>
          <p:cNvPr id="66" name="Google Shape;66;g2e06247764d_0_20"/>
          <p:cNvSpPr/>
          <p:nvPr/>
        </p:nvSpPr>
        <p:spPr>
          <a:xfrm>
            <a:off x="10008851" y="7975600"/>
            <a:ext cx="56226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Spellcasting</a:t>
            </a:r>
            <a:endParaRPr b="0" i="0" sz="3200" u="none" cap="none" strike="noStrike">
              <a:solidFill>
                <a:schemeClr val="dk1"/>
              </a:solidFill>
              <a:latin typeface="Calibri"/>
              <a:ea typeface="Calibri"/>
              <a:cs typeface="Calibri"/>
              <a:sym typeface="Calibri"/>
            </a:endParaRPr>
          </a:p>
        </p:txBody>
      </p:sp>
      <p:sp>
        <p:nvSpPr>
          <p:cNvPr id="67" name="Google Shape;67;g2e06247764d_0_20"/>
          <p:cNvSpPr/>
          <p:nvPr/>
        </p:nvSpPr>
        <p:spPr>
          <a:xfrm>
            <a:off x="711289" y="10020300"/>
            <a:ext cx="73161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g2e06247764d_0_20"/>
          <p:cNvSpPr/>
          <p:nvPr/>
        </p:nvSpPr>
        <p:spPr>
          <a:xfrm>
            <a:off x="711289" y="10020300"/>
            <a:ext cx="1625700" cy="1625700"/>
          </a:xfrm>
          <a:prstGeom prst="roundRect">
            <a:avLst>
              <a:gd fmla="val 781313" name="adj"/>
            </a:avLst>
          </a:prstGeom>
          <a:solidFill>
            <a:srgbClr val="6FD7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g2e06247764d_0_20"/>
          <p:cNvSpPr/>
          <p:nvPr/>
        </p:nvSpPr>
        <p:spPr>
          <a:xfrm>
            <a:off x="1041530" y="10350500"/>
            <a:ext cx="965400" cy="9651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FFFFFF"/>
              </a:buClr>
              <a:buSzPts val="4800"/>
              <a:buFont typeface="Red Rose"/>
              <a:buNone/>
            </a:pPr>
            <a:r>
              <a:rPr b="1" i="0" lang="en-US" sz="4800" u="none" cap="none" strike="noStrike">
                <a:solidFill>
                  <a:srgbClr val="FFFFFF"/>
                </a:solidFill>
                <a:latin typeface="Red Rose"/>
                <a:ea typeface="Red Rose"/>
                <a:cs typeface="Red Rose"/>
                <a:sym typeface="Red Rose"/>
              </a:rPr>
              <a:t>05</a:t>
            </a:r>
            <a:endParaRPr b="0" i="0" sz="4800" u="none" cap="none" strike="noStrike">
              <a:solidFill>
                <a:schemeClr val="dk1"/>
              </a:solidFill>
              <a:latin typeface="Calibri"/>
              <a:ea typeface="Calibri"/>
              <a:cs typeface="Calibri"/>
              <a:sym typeface="Calibri"/>
            </a:endParaRPr>
          </a:p>
        </p:txBody>
      </p:sp>
      <p:sp>
        <p:nvSpPr>
          <p:cNvPr id="70" name="Google Shape;70;g2e06247764d_0_20"/>
          <p:cNvSpPr/>
          <p:nvPr/>
        </p:nvSpPr>
        <p:spPr>
          <a:xfrm>
            <a:off x="2540318" y="10096500"/>
            <a:ext cx="5487000" cy="147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g2e06247764d_0_20"/>
          <p:cNvSpPr/>
          <p:nvPr/>
        </p:nvSpPr>
        <p:spPr>
          <a:xfrm>
            <a:off x="2540318" y="10096500"/>
            <a:ext cx="56904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Red Rose"/>
              <a:buNone/>
            </a:pPr>
            <a:r>
              <a:rPr b="1" i="0" lang="en-US" sz="4800" u="none" cap="none" strike="noStrike">
                <a:solidFill>
                  <a:srgbClr val="0E0E0E"/>
                </a:solidFill>
                <a:latin typeface="Red Rose"/>
                <a:ea typeface="Red Rose"/>
                <a:cs typeface="Red Rose"/>
                <a:sym typeface="Red Rose"/>
              </a:rPr>
              <a:t>Adventure</a:t>
            </a:r>
            <a:endParaRPr b="0" i="0" sz="4800" u="none" cap="none" strike="noStrike">
              <a:solidFill>
                <a:schemeClr val="dk1"/>
              </a:solidFill>
              <a:latin typeface="Calibri"/>
              <a:ea typeface="Calibri"/>
              <a:cs typeface="Calibri"/>
              <a:sym typeface="Calibri"/>
            </a:endParaRPr>
          </a:p>
        </p:txBody>
      </p:sp>
      <p:sp>
        <p:nvSpPr>
          <p:cNvPr id="72" name="Google Shape;72;g2e06247764d_0_20"/>
          <p:cNvSpPr/>
          <p:nvPr/>
        </p:nvSpPr>
        <p:spPr>
          <a:xfrm>
            <a:off x="2540318" y="10960100"/>
            <a:ext cx="56226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Happily Ever After</a:t>
            </a:r>
            <a:endParaRPr b="0" i="0" sz="3200" u="none" cap="none" strike="noStrike">
              <a:solidFill>
                <a:schemeClr val="dk1"/>
              </a:solidFill>
              <a:latin typeface="Calibri"/>
              <a:ea typeface="Calibri"/>
              <a:cs typeface="Calibri"/>
              <a:sym typeface="Calibri"/>
            </a:endParaRPr>
          </a:p>
        </p:txBody>
      </p:sp>
      <p:sp>
        <p:nvSpPr>
          <p:cNvPr id="73" name="Google Shape;73;g2e06247764d_0_20"/>
          <p:cNvSpPr/>
          <p:nvPr/>
        </p:nvSpPr>
        <p:spPr>
          <a:xfrm>
            <a:off x="8179822" y="10020300"/>
            <a:ext cx="73161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g2e06247764d_0_20"/>
          <p:cNvSpPr/>
          <p:nvPr/>
        </p:nvSpPr>
        <p:spPr>
          <a:xfrm>
            <a:off x="8179822" y="10020300"/>
            <a:ext cx="1625700" cy="1625700"/>
          </a:xfrm>
          <a:prstGeom prst="roundRect">
            <a:avLst>
              <a:gd fmla="val 781313" name="adj"/>
            </a:avLst>
          </a:prstGeom>
          <a:solidFill>
            <a:srgbClr val="6FD7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g2e06247764d_0_20"/>
          <p:cNvSpPr/>
          <p:nvPr/>
        </p:nvSpPr>
        <p:spPr>
          <a:xfrm>
            <a:off x="8510064" y="10350500"/>
            <a:ext cx="965400" cy="9651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FFFFFF"/>
              </a:buClr>
              <a:buSzPts val="4800"/>
              <a:buFont typeface="Red Rose"/>
              <a:buNone/>
            </a:pPr>
            <a:r>
              <a:rPr b="1" i="0" lang="en-US" sz="4800" u="none" cap="none" strike="noStrike">
                <a:solidFill>
                  <a:srgbClr val="FFFFFF"/>
                </a:solidFill>
                <a:latin typeface="Red Rose"/>
                <a:ea typeface="Red Rose"/>
                <a:cs typeface="Red Rose"/>
                <a:sym typeface="Red Rose"/>
              </a:rPr>
              <a:t>06</a:t>
            </a:r>
            <a:endParaRPr b="0" i="0" sz="4800" u="none" cap="none" strike="noStrike">
              <a:solidFill>
                <a:schemeClr val="dk1"/>
              </a:solidFill>
              <a:latin typeface="Calibri"/>
              <a:ea typeface="Calibri"/>
              <a:cs typeface="Calibri"/>
              <a:sym typeface="Calibri"/>
            </a:endParaRPr>
          </a:p>
        </p:txBody>
      </p:sp>
      <p:sp>
        <p:nvSpPr>
          <p:cNvPr id="76" name="Google Shape;76;g2e06247764d_0_20"/>
          <p:cNvSpPr/>
          <p:nvPr/>
        </p:nvSpPr>
        <p:spPr>
          <a:xfrm>
            <a:off x="10008851" y="10096500"/>
            <a:ext cx="5487000" cy="147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g2e06247764d_0_20"/>
          <p:cNvSpPr/>
          <p:nvPr/>
        </p:nvSpPr>
        <p:spPr>
          <a:xfrm>
            <a:off x="10008851" y="10096500"/>
            <a:ext cx="56904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Red Rose"/>
              <a:buNone/>
            </a:pPr>
            <a:r>
              <a:rPr b="1" i="0" lang="en-US" sz="4800" u="none" cap="none" strike="noStrike">
                <a:solidFill>
                  <a:srgbClr val="0E0E0E"/>
                </a:solidFill>
                <a:latin typeface="Red Rose"/>
                <a:ea typeface="Red Rose"/>
                <a:cs typeface="Red Rose"/>
                <a:sym typeface="Red Rose"/>
              </a:rPr>
              <a:t>Conclusion</a:t>
            </a:r>
            <a:endParaRPr b="0" i="0" sz="4800" u="none" cap="none" strike="noStrike">
              <a:solidFill>
                <a:schemeClr val="dk1"/>
              </a:solidFill>
              <a:latin typeface="Calibri"/>
              <a:ea typeface="Calibri"/>
              <a:cs typeface="Calibri"/>
              <a:sym typeface="Calibri"/>
            </a:endParaRPr>
          </a:p>
        </p:txBody>
      </p:sp>
      <p:sp>
        <p:nvSpPr>
          <p:cNvPr id="78" name="Google Shape;78;g2e06247764d_0_20"/>
          <p:cNvSpPr/>
          <p:nvPr/>
        </p:nvSpPr>
        <p:spPr>
          <a:xfrm>
            <a:off x="10008851" y="10960100"/>
            <a:ext cx="56226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Embrace the Fantasy</a:t>
            </a:r>
            <a:endParaRPr b="0" i="0" sz="3200" u="none" cap="none" strike="noStrike">
              <a:solidFill>
                <a:schemeClr val="dk1"/>
              </a:solidFill>
              <a:latin typeface="Calibri"/>
              <a:ea typeface="Calibri"/>
              <a:cs typeface="Calibri"/>
              <a:sym typeface="Calibri"/>
            </a:endParaRPr>
          </a:p>
        </p:txBody>
      </p:sp>
      <p:pic>
        <p:nvPicPr>
          <p:cNvPr descr=" " id="79" name="Google Shape;79;g2e06247764d_0_20"/>
          <p:cNvPicPr preferRelativeResize="0"/>
          <p:nvPr/>
        </p:nvPicPr>
        <p:blipFill rotWithShape="1">
          <a:blip r:embed="rId6">
            <a:alphaModFix/>
          </a:blip>
          <a:srcRect b="0" l="0" r="0" t="0"/>
          <a:stretch/>
        </p:blipFill>
        <p:spPr>
          <a:xfrm>
            <a:off x="15000575" y="3886200"/>
            <a:ext cx="8878410" cy="86868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1EEEF"/>
        </a:solidFill>
      </p:bgPr>
    </p:bg>
    <p:spTree>
      <p:nvGrpSpPr>
        <p:cNvPr id="84" name="Shape 84"/>
        <p:cNvGrpSpPr/>
        <p:nvPr/>
      </p:nvGrpSpPr>
      <p:grpSpPr>
        <a:xfrm>
          <a:off x="0" y="0"/>
          <a:ext cx="0" cy="0"/>
          <a:chOff x="0" y="0"/>
          <a:chExt cx="0" cy="0"/>
        </a:xfrm>
      </p:grpSpPr>
      <p:pic>
        <p:nvPicPr>
          <p:cNvPr descr=" " id="85" name="Google Shape;85;g2e06247764d_0_66"/>
          <p:cNvPicPr preferRelativeResize="0"/>
          <p:nvPr/>
        </p:nvPicPr>
        <p:blipFill rotWithShape="1">
          <a:blip r:embed="rId3">
            <a:alphaModFix/>
          </a:blip>
          <a:srcRect b="0" l="0" r="0" t="0"/>
          <a:stretch/>
        </p:blipFill>
        <p:spPr>
          <a:xfrm>
            <a:off x="0" y="8242300"/>
            <a:ext cx="10758245" cy="5473700"/>
          </a:xfrm>
          <a:prstGeom prst="rect">
            <a:avLst/>
          </a:prstGeom>
          <a:noFill/>
          <a:ln>
            <a:noFill/>
          </a:ln>
        </p:spPr>
      </p:pic>
      <p:pic>
        <p:nvPicPr>
          <p:cNvPr descr=" " id="86" name="Google Shape;86;g2e06247764d_0_66"/>
          <p:cNvPicPr preferRelativeResize="0"/>
          <p:nvPr/>
        </p:nvPicPr>
        <p:blipFill rotWithShape="1">
          <a:blip r:embed="rId4">
            <a:alphaModFix/>
          </a:blip>
          <a:srcRect b="0" l="0" r="0" t="0"/>
          <a:stretch/>
        </p:blipFill>
        <p:spPr>
          <a:xfrm>
            <a:off x="15152994" y="0"/>
            <a:ext cx="9234054" cy="4902200"/>
          </a:xfrm>
          <a:prstGeom prst="rect">
            <a:avLst/>
          </a:prstGeom>
          <a:noFill/>
          <a:ln>
            <a:noFill/>
          </a:ln>
        </p:spPr>
      </p:pic>
      <p:sp>
        <p:nvSpPr>
          <p:cNvPr id="87" name="Google Shape;87;g2e06247764d_0_66"/>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88" name="Google Shape;88;g2e06247764d_0_66"/>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89" name="Google Shape;89;g2e06247764d_0_66"/>
          <p:cNvSpPr/>
          <p:nvPr/>
        </p:nvSpPr>
        <p:spPr>
          <a:xfrm>
            <a:off x="2959470" y="2743200"/>
            <a:ext cx="16012500" cy="1608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24F6C"/>
              </a:buClr>
              <a:buSzPts val="8000"/>
              <a:buFont typeface="Red Rose"/>
              <a:buNone/>
            </a:pPr>
            <a:r>
              <a:rPr b="1" i="0" lang="en-US" sz="8000" u="none" cap="none" strike="noStrike">
                <a:solidFill>
                  <a:srgbClr val="024F6C"/>
                </a:solidFill>
                <a:latin typeface="Red Rose"/>
                <a:ea typeface="Red Rose"/>
                <a:cs typeface="Red Rose"/>
                <a:sym typeface="Red Rose"/>
              </a:rPr>
              <a:t>The Realm of the Extraordinary</a:t>
            </a:r>
            <a:endParaRPr b="0" i="0" sz="8000" u="none" cap="none" strike="noStrike">
              <a:solidFill>
                <a:schemeClr val="dk1"/>
              </a:solidFill>
              <a:latin typeface="Calibri"/>
              <a:ea typeface="Calibri"/>
              <a:cs typeface="Calibri"/>
              <a:sym typeface="Calibri"/>
            </a:endParaRPr>
          </a:p>
        </p:txBody>
      </p:sp>
      <p:sp>
        <p:nvSpPr>
          <p:cNvPr id="90" name="Google Shape;90;g2e06247764d_0_66"/>
          <p:cNvSpPr/>
          <p:nvPr/>
        </p:nvSpPr>
        <p:spPr>
          <a:xfrm>
            <a:off x="2959470" y="4737100"/>
            <a:ext cx="8861400" cy="6841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Welcome to the Fantasy World, a realm of wonder and enchantment where anything is possible. Here, dragons breathe fire, unicorns prance through meadows, and rainbows shine brightly. This world is a place where wishes come true, where potions can be cursed and spells are cast. It's a place of treasure and adventure, where the impossible becomes possible. But the greatest treasure of all is the one that lies within. </a:t>
            </a:r>
            <a:endParaRPr b="0" i="0" sz="3200" u="none" cap="none" strike="noStrike">
              <a:solidFill>
                <a:schemeClr val="dk1"/>
              </a:solidFill>
              <a:latin typeface="Calibri"/>
              <a:ea typeface="Calibri"/>
              <a:cs typeface="Calibri"/>
              <a:sym typeface="Calibri"/>
            </a:endParaRPr>
          </a:p>
        </p:txBody>
      </p:sp>
      <p:sp>
        <p:nvSpPr>
          <p:cNvPr id="91" name="Google Shape;91;g2e06247764d_0_66"/>
          <p:cNvSpPr/>
          <p:nvPr/>
        </p:nvSpPr>
        <p:spPr>
          <a:xfrm>
            <a:off x="12701588" y="4737100"/>
            <a:ext cx="8861400" cy="6841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world of fantasy is a reflection of our deepest desires, our fondest dreams, and our wildest imaginations. It's a place where we can let go of the constraints of reality and explore the boundless possibilities of the human mind. In this introduction, we will delve into the mysteries of this realm, uncovering the magic and wonder that lies within. So come with us and let's embark on a journey through the Fantasy World.</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1EEEF"/>
        </a:solidFill>
      </p:bgPr>
    </p:bg>
    <p:spTree>
      <p:nvGrpSpPr>
        <p:cNvPr id="96" name="Shape 96"/>
        <p:cNvGrpSpPr/>
        <p:nvPr/>
      </p:nvGrpSpPr>
      <p:grpSpPr>
        <a:xfrm>
          <a:off x="0" y="0"/>
          <a:ext cx="0" cy="0"/>
          <a:chOff x="0" y="0"/>
          <a:chExt cx="0" cy="0"/>
        </a:xfrm>
      </p:grpSpPr>
      <p:pic>
        <p:nvPicPr>
          <p:cNvPr descr=" " id="97" name="Google Shape;97;g2e06247764d_0_77"/>
          <p:cNvPicPr preferRelativeResize="0"/>
          <p:nvPr/>
        </p:nvPicPr>
        <p:blipFill rotWithShape="1">
          <a:blip r:embed="rId3">
            <a:alphaModFix/>
          </a:blip>
          <a:srcRect b="0" l="0" r="0" t="0"/>
          <a:stretch/>
        </p:blipFill>
        <p:spPr>
          <a:xfrm>
            <a:off x="0" y="3606800"/>
            <a:ext cx="11520340" cy="10109200"/>
          </a:xfrm>
          <a:prstGeom prst="rect">
            <a:avLst/>
          </a:prstGeom>
          <a:noFill/>
          <a:ln>
            <a:noFill/>
          </a:ln>
        </p:spPr>
      </p:pic>
      <p:pic>
        <p:nvPicPr>
          <p:cNvPr descr=" " id="98" name="Google Shape;98;g2e06247764d_0_77"/>
          <p:cNvPicPr preferRelativeResize="0"/>
          <p:nvPr/>
        </p:nvPicPr>
        <p:blipFill rotWithShape="1">
          <a:blip r:embed="rId4">
            <a:alphaModFix/>
          </a:blip>
          <a:srcRect b="0" l="0" r="0" t="0"/>
          <a:stretch/>
        </p:blipFill>
        <p:spPr>
          <a:xfrm>
            <a:off x="16410451" y="0"/>
            <a:ext cx="7976597" cy="6858000"/>
          </a:xfrm>
          <a:prstGeom prst="rect">
            <a:avLst/>
          </a:prstGeom>
          <a:noFill/>
          <a:ln>
            <a:noFill/>
          </a:ln>
        </p:spPr>
      </p:pic>
      <p:sp>
        <p:nvSpPr>
          <p:cNvPr id="99" name="Google Shape;99;g2e06247764d_0_77"/>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00" name="Google Shape;100;g2e06247764d_0_77"/>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pic>
        <p:nvPicPr>
          <p:cNvPr descr=" " id="101" name="Google Shape;101;g2e06247764d_0_77"/>
          <p:cNvPicPr preferRelativeResize="0"/>
          <p:nvPr/>
        </p:nvPicPr>
        <p:blipFill rotWithShape="1">
          <a:blip r:embed="rId6">
            <a:alphaModFix/>
          </a:blip>
          <a:srcRect b="0" l="0" r="0" t="0"/>
          <a:stretch/>
        </p:blipFill>
        <p:spPr>
          <a:xfrm>
            <a:off x="0" y="0"/>
            <a:ext cx="11685461" cy="13716000"/>
          </a:xfrm>
          <a:prstGeom prst="rect">
            <a:avLst/>
          </a:prstGeom>
          <a:noFill/>
          <a:ln>
            <a:noFill/>
          </a:ln>
        </p:spPr>
      </p:pic>
      <p:sp>
        <p:nvSpPr>
          <p:cNvPr id="102" name="Google Shape;102;g2e06247764d_0_77"/>
          <p:cNvSpPr/>
          <p:nvPr/>
        </p:nvSpPr>
        <p:spPr>
          <a:xfrm>
            <a:off x="13057232" y="2705100"/>
            <a:ext cx="9907200" cy="340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03" name="Google Shape;103;g2e06247764d_0_77"/>
          <p:cNvPicPr preferRelativeResize="0"/>
          <p:nvPr/>
        </p:nvPicPr>
        <p:blipFill rotWithShape="1">
          <a:blip r:embed="rId7">
            <a:alphaModFix/>
          </a:blip>
          <a:srcRect b="0" l="0" r="0" t="0"/>
          <a:stretch/>
        </p:blipFill>
        <p:spPr>
          <a:xfrm>
            <a:off x="13057232" y="3722377"/>
            <a:ext cx="1409876" cy="1369045"/>
          </a:xfrm>
          <a:prstGeom prst="rect">
            <a:avLst/>
          </a:prstGeom>
          <a:noFill/>
          <a:ln>
            <a:noFill/>
          </a:ln>
        </p:spPr>
      </p:pic>
      <p:sp>
        <p:nvSpPr>
          <p:cNvPr id="104" name="Google Shape;104;g2e06247764d_0_77"/>
          <p:cNvSpPr/>
          <p:nvPr/>
        </p:nvSpPr>
        <p:spPr>
          <a:xfrm>
            <a:off x="14873559" y="2705100"/>
            <a:ext cx="8091000" cy="340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g2e06247764d_0_77"/>
          <p:cNvSpPr/>
          <p:nvPr/>
        </p:nvSpPr>
        <p:spPr>
          <a:xfrm>
            <a:off x="14873559" y="2705100"/>
            <a:ext cx="82941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Red Rose"/>
              <a:buNone/>
            </a:pPr>
            <a:r>
              <a:rPr b="1" i="0" lang="en-US" sz="4800" u="none" cap="none" strike="noStrike">
                <a:solidFill>
                  <a:srgbClr val="0E0E0E"/>
                </a:solidFill>
                <a:latin typeface="Red Rose"/>
                <a:ea typeface="Red Rose"/>
                <a:cs typeface="Red Rose"/>
                <a:sym typeface="Red Rose"/>
              </a:rPr>
              <a:t>Unicorn Sightings</a:t>
            </a:r>
            <a:endParaRPr b="0" i="0" sz="4800" u="none" cap="none" strike="noStrike">
              <a:solidFill>
                <a:schemeClr val="dk1"/>
              </a:solidFill>
              <a:latin typeface="Calibri"/>
              <a:ea typeface="Calibri"/>
              <a:cs typeface="Calibri"/>
              <a:sym typeface="Calibri"/>
            </a:endParaRPr>
          </a:p>
        </p:txBody>
      </p:sp>
      <p:sp>
        <p:nvSpPr>
          <p:cNvPr id="106" name="Google Shape;106;g2e06247764d_0_77"/>
          <p:cNvSpPr/>
          <p:nvPr/>
        </p:nvSpPr>
        <p:spPr>
          <a:xfrm>
            <a:off x="14873559" y="3670300"/>
            <a:ext cx="82263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record of the number of unicorns spotted in the fantasy realm and the beauty and mystery that surrounds these enchanting creatures.</a:t>
            </a:r>
            <a:endParaRPr b="0" i="0" sz="3200" u="none" cap="none" strike="noStrike">
              <a:solidFill>
                <a:schemeClr val="dk1"/>
              </a:solidFill>
              <a:latin typeface="Calibri"/>
              <a:ea typeface="Calibri"/>
              <a:cs typeface="Calibri"/>
              <a:sym typeface="Calibri"/>
            </a:endParaRPr>
          </a:p>
        </p:txBody>
      </p:sp>
      <p:sp>
        <p:nvSpPr>
          <p:cNvPr id="107" name="Google Shape;107;g2e06247764d_0_77"/>
          <p:cNvSpPr/>
          <p:nvPr/>
        </p:nvSpPr>
        <p:spPr>
          <a:xfrm>
            <a:off x="13057232" y="6858000"/>
            <a:ext cx="9907200" cy="340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08" name="Google Shape;108;g2e06247764d_0_77"/>
          <p:cNvPicPr preferRelativeResize="0"/>
          <p:nvPr/>
        </p:nvPicPr>
        <p:blipFill rotWithShape="1">
          <a:blip r:embed="rId8">
            <a:alphaModFix/>
          </a:blip>
          <a:srcRect b="0" l="0" r="0" t="0"/>
          <a:stretch/>
        </p:blipFill>
        <p:spPr>
          <a:xfrm>
            <a:off x="13057232" y="7559563"/>
            <a:ext cx="1409876" cy="2000479"/>
          </a:xfrm>
          <a:prstGeom prst="rect">
            <a:avLst/>
          </a:prstGeom>
          <a:noFill/>
          <a:ln>
            <a:noFill/>
          </a:ln>
        </p:spPr>
      </p:pic>
      <p:sp>
        <p:nvSpPr>
          <p:cNvPr id="109" name="Google Shape;109;g2e06247764d_0_77"/>
          <p:cNvSpPr/>
          <p:nvPr/>
        </p:nvSpPr>
        <p:spPr>
          <a:xfrm>
            <a:off x="14873559" y="6858000"/>
            <a:ext cx="8091000" cy="340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g2e06247764d_0_77"/>
          <p:cNvSpPr/>
          <p:nvPr/>
        </p:nvSpPr>
        <p:spPr>
          <a:xfrm>
            <a:off x="14873559" y="6858000"/>
            <a:ext cx="82941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Red Rose"/>
              <a:buNone/>
            </a:pPr>
            <a:r>
              <a:rPr b="1" i="0" lang="en-US" sz="4800" u="none" cap="none" strike="noStrike">
                <a:solidFill>
                  <a:srgbClr val="0E0E0E"/>
                </a:solidFill>
                <a:latin typeface="Red Rose"/>
                <a:ea typeface="Red Rose"/>
                <a:cs typeface="Red Rose"/>
                <a:sym typeface="Red Rose"/>
              </a:rPr>
              <a:t>Dragon Taming</a:t>
            </a:r>
            <a:endParaRPr b="0" i="0" sz="4800" u="none" cap="none" strike="noStrike">
              <a:solidFill>
                <a:schemeClr val="dk1"/>
              </a:solidFill>
              <a:latin typeface="Calibri"/>
              <a:ea typeface="Calibri"/>
              <a:cs typeface="Calibri"/>
              <a:sym typeface="Calibri"/>
            </a:endParaRPr>
          </a:p>
        </p:txBody>
      </p:sp>
      <p:sp>
        <p:nvSpPr>
          <p:cNvPr id="111" name="Google Shape;111;g2e06247764d_0_77"/>
          <p:cNvSpPr/>
          <p:nvPr/>
        </p:nvSpPr>
        <p:spPr>
          <a:xfrm>
            <a:off x="14873559" y="7823200"/>
            <a:ext cx="82263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closer look at the art of taming dragons and the brave adventurers who dare to take on these fearsome creatures.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1EEEF"/>
        </a:solidFill>
      </p:bgPr>
    </p:bg>
    <p:spTree>
      <p:nvGrpSpPr>
        <p:cNvPr id="116" name="Shape 116"/>
        <p:cNvGrpSpPr/>
        <p:nvPr/>
      </p:nvGrpSpPr>
      <p:grpSpPr>
        <a:xfrm>
          <a:off x="0" y="0"/>
          <a:ext cx="0" cy="0"/>
          <a:chOff x="0" y="0"/>
          <a:chExt cx="0" cy="0"/>
        </a:xfrm>
      </p:grpSpPr>
      <p:pic>
        <p:nvPicPr>
          <p:cNvPr descr=" " id="117" name="Google Shape;117;g2e06247764d_0_96"/>
          <p:cNvPicPr preferRelativeResize="0"/>
          <p:nvPr/>
        </p:nvPicPr>
        <p:blipFill rotWithShape="1">
          <a:blip r:embed="rId3">
            <a:alphaModFix/>
          </a:blip>
          <a:srcRect b="0" l="0" r="0" t="0"/>
          <a:stretch/>
        </p:blipFill>
        <p:spPr>
          <a:xfrm>
            <a:off x="0" y="0"/>
            <a:ext cx="6541318" cy="6223000"/>
          </a:xfrm>
          <a:prstGeom prst="rect">
            <a:avLst/>
          </a:prstGeom>
          <a:noFill/>
          <a:ln>
            <a:noFill/>
          </a:ln>
        </p:spPr>
      </p:pic>
      <p:pic>
        <p:nvPicPr>
          <p:cNvPr descr=" " id="118" name="Google Shape;118;g2e06247764d_0_96"/>
          <p:cNvPicPr preferRelativeResize="0"/>
          <p:nvPr/>
        </p:nvPicPr>
        <p:blipFill rotWithShape="1">
          <a:blip r:embed="rId4">
            <a:alphaModFix/>
          </a:blip>
          <a:srcRect b="0" l="0" r="0" t="0"/>
          <a:stretch/>
        </p:blipFill>
        <p:spPr>
          <a:xfrm>
            <a:off x="14927082" y="4609933"/>
            <a:ext cx="9459965" cy="9106067"/>
          </a:xfrm>
          <a:prstGeom prst="rect">
            <a:avLst/>
          </a:prstGeom>
          <a:noFill/>
          <a:ln>
            <a:noFill/>
          </a:ln>
        </p:spPr>
      </p:pic>
      <p:sp>
        <p:nvSpPr>
          <p:cNvPr id="119" name="Google Shape;119;g2e06247764d_0_96"/>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20" name="Google Shape;120;g2e06247764d_0_96"/>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121" name="Google Shape;121;g2e06247764d_0_96"/>
          <p:cNvSpPr/>
          <p:nvPr/>
        </p:nvSpPr>
        <p:spPr>
          <a:xfrm>
            <a:off x="3543743" y="1384300"/>
            <a:ext cx="8129100" cy="1121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22" name="Google Shape;122;g2e06247764d_0_96"/>
          <p:cNvPicPr preferRelativeResize="0"/>
          <p:nvPr/>
        </p:nvPicPr>
        <p:blipFill rotWithShape="1">
          <a:blip r:embed="rId6">
            <a:alphaModFix/>
          </a:blip>
          <a:srcRect b="0" l="0" r="0" t="0"/>
          <a:stretch/>
        </p:blipFill>
        <p:spPr>
          <a:xfrm>
            <a:off x="6481521" y="1384300"/>
            <a:ext cx="2253462" cy="1625600"/>
          </a:xfrm>
          <a:prstGeom prst="rect">
            <a:avLst/>
          </a:prstGeom>
          <a:noFill/>
          <a:ln>
            <a:noFill/>
          </a:ln>
        </p:spPr>
      </p:pic>
      <p:sp>
        <p:nvSpPr>
          <p:cNvPr id="123" name="Google Shape;123;g2e06247764d_0_96"/>
          <p:cNvSpPr/>
          <p:nvPr/>
        </p:nvSpPr>
        <p:spPr>
          <a:xfrm>
            <a:off x="4947268" y="3619500"/>
            <a:ext cx="5322000" cy="762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g2e06247764d_0_96"/>
          <p:cNvSpPr/>
          <p:nvPr/>
        </p:nvSpPr>
        <p:spPr>
          <a:xfrm>
            <a:off x="4947268" y="3619500"/>
            <a:ext cx="55251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Red Rose"/>
              <a:buNone/>
            </a:pPr>
            <a:r>
              <a:rPr b="1" i="0" lang="en-US" sz="4800" u="none" cap="none" strike="noStrike">
                <a:solidFill>
                  <a:srgbClr val="0E0E0E"/>
                </a:solidFill>
                <a:latin typeface="Red Rose"/>
                <a:ea typeface="Red Rose"/>
                <a:cs typeface="Red Rose"/>
                <a:sym typeface="Red Rose"/>
              </a:rPr>
              <a:t>Unicorn Sightings</a:t>
            </a:r>
            <a:endParaRPr b="0" i="0" sz="4800" u="none" cap="none" strike="noStrike">
              <a:solidFill>
                <a:schemeClr val="dk1"/>
              </a:solidFill>
              <a:latin typeface="Calibri"/>
              <a:ea typeface="Calibri"/>
              <a:cs typeface="Calibri"/>
              <a:sym typeface="Calibri"/>
            </a:endParaRPr>
          </a:p>
        </p:txBody>
      </p:sp>
      <p:sp>
        <p:nvSpPr>
          <p:cNvPr id="125" name="Google Shape;125;g2e06247764d_0_96"/>
          <p:cNvSpPr/>
          <p:nvPr/>
        </p:nvSpPr>
        <p:spPr>
          <a:xfrm>
            <a:off x="3543743" y="4991100"/>
            <a:ext cx="8129100" cy="18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g2e06247764d_0_96"/>
          <p:cNvSpPr/>
          <p:nvPr/>
        </p:nvSpPr>
        <p:spPr>
          <a:xfrm>
            <a:off x="3476001" y="4991100"/>
            <a:ext cx="8264400" cy="1964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record of the number of unicorns spotted in the fantasy realm and the beauty and mystery.</a:t>
            </a:r>
            <a:endParaRPr b="0" i="0" sz="3200" u="none" cap="none" strike="noStrike">
              <a:solidFill>
                <a:schemeClr val="dk1"/>
              </a:solidFill>
              <a:latin typeface="Calibri"/>
              <a:ea typeface="Calibri"/>
              <a:cs typeface="Calibri"/>
              <a:sym typeface="Calibri"/>
            </a:endParaRPr>
          </a:p>
        </p:txBody>
      </p:sp>
      <p:pic>
        <p:nvPicPr>
          <p:cNvPr descr=" " id="127" name="Google Shape;127;g2e06247764d_0_96"/>
          <p:cNvPicPr preferRelativeResize="0"/>
          <p:nvPr/>
        </p:nvPicPr>
        <p:blipFill rotWithShape="1">
          <a:blip r:embed="rId7">
            <a:alphaModFix/>
          </a:blip>
          <a:srcRect b="0" l="0" r="0" t="0"/>
          <a:stretch/>
        </p:blipFill>
        <p:spPr>
          <a:xfrm>
            <a:off x="3543743" y="7429500"/>
            <a:ext cx="8129016" cy="5168900"/>
          </a:xfrm>
          <a:prstGeom prst="rect">
            <a:avLst/>
          </a:prstGeom>
          <a:noFill/>
          <a:ln>
            <a:noFill/>
          </a:ln>
        </p:spPr>
      </p:pic>
      <p:sp>
        <p:nvSpPr>
          <p:cNvPr id="128" name="Google Shape;128;g2e06247764d_0_96"/>
          <p:cNvSpPr/>
          <p:nvPr/>
        </p:nvSpPr>
        <p:spPr>
          <a:xfrm>
            <a:off x="12663483" y="1384300"/>
            <a:ext cx="8129100" cy="1121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29" name="Google Shape;129;g2e06247764d_0_96"/>
          <p:cNvPicPr preferRelativeResize="0"/>
          <p:nvPr/>
        </p:nvPicPr>
        <p:blipFill rotWithShape="1">
          <a:blip r:embed="rId8">
            <a:alphaModFix/>
          </a:blip>
          <a:srcRect b="0" l="0" r="0" t="0"/>
          <a:stretch/>
        </p:blipFill>
        <p:spPr>
          <a:xfrm>
            <a:off x="16049950" y="1384300"/>
            <a:ext cx="1356077" cy="1625600"/>
          </a:xfrm>
          <a:prstGeom prst="rect">
            <a:avLst/>
          </a:prstGeom>
          <a:noFill/>
          <a:ln>
            <a:noFill/>
          </a:ln>
        </p:spPr>
      </p:pic>
      <p:sp>
        <p:nvSpPr>
          <p:cNvPr id="130" name="Google Shape;130;g2e06247764d_0_96"/>
          <p:cNvSpPr/>
          <p:nvPr/>
        </p:nvSpPr>
        <p:spPr>
          <a:xfrm>
            <a:off x="14460757" y="3619500"/>
            <a:ext cx="4534500" cy="762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g2e06247764d_0_96"/>
          <p:cNvSpPr/>
          <p:nvPr/>
        </p:nvSpPr>
        <p:spPr>
          <a:xfrm>
            <a:off x="14460757" y="3619500"/>
            <a:ext cx="47376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Red Rose"/>
              <a:buNone/>
            </a:pPr>
            <a:r>
              <a:rPr b="1" i="0" lang="en-US" sz="4800" u="none" cap="none" strike="noStrike">
                <a:solidFill>
                  <a:srgbClr val="0E0E0E"/>
                </a:solidFill>
                <a:latin typeface="Red Rose"/>
                <a:ea typeface="Red Rose"/>
                <a:cs typeface="Red Rose"/>
                <a:sym typeface="Red Rose"/>
              </a:rPr>
              <a:t>Dragon Taming</a:t>
            </a:r>
            <a:endParaRPr b="0" i="0" sz="4800" u="none" cap="none" strike="noStrike">
              <a:solidFill>
                <a:schemeClr val="dk1"/>
              </a:solidFill>
              <a:latin typeface="Calibri"/>
              <a:ea typeface="Calibri"/>
              <a:cs typeface="Calibri"/>
              <a:sym typeface="Calibri"/>
            </a:endParaRPr>
          </a:p>
        </p:txBody>
      </p:sp>
      <p:sp>
        <p:nvSpPr>
          <p:cNvPr id="132" name="Google Shape;132;g2e06247764d_0_96"/>
          <p:cNvSpPr/>
          <p:nvPr/>
        </p:nvSpPr>
        <p:spPr>
          <a:xfrm>
            <a:off x="12663483" y="4991100"/>
            <a:ext cx="8129100" cy="18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g2e06247764d_0_96"/>
          <p:cNvSpPr/>
          <p:nvPr/>
        </p:nvSpPr>
        <p:spPr>
          <a:xfrm>
            <a:off x="12595741" y="4991100"/>
            <a:ext cx="8264400" cy="1964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closer look at the art of taming dragons and the brave adventurers who take on these creatures.</a:t>
            </a:r>
            <a:endParaRPr b="0" i="0" sz="3200" u="none" cap="none" strike="noStrike">
              <a:solidFill>
                <a:schemeClr val="dk1"/>
              </a:solidFill>
              <a:latin typeface="Calibri"/>
              <a:ea typeface="Calibri"/>
              <a:cs typeface="Calibri"/>
              <a:sym typeface="Calibri"/>
            </a:endParaRPr>
          </a:p>
        </p:txBody>
      </p:sp>
      <p:pic>
        <p:nvPicPr>
          <p:cNvPr descr=" " id="134" name="Google Shape;134;g2e06247764d_0_96"/>
          <p:cNvPicPr preferRelativeResize="0"/>
          <p:nvPr/>
        </p:nvPicPr>
        <p:blipFill rotWithShape="1">
          <a:blip r:embed="rId9">
            <a:alphaModFix/>
          </a:blip>
          <a:srcRect b="0" l="0" r="0" t="0"/>
          <a:stretch/>
        </p:blipFill>
        <p:spPr>
          <a:xfrm>
            <a:off x="12663483" y="7429500"/>
            <a:ext cx="8129016" cy="51689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1EEEF"/>
        </a:solidFill>
      </p:bgPr>
    </p:bg>
    <p:spTree>
      <p:nvGrpSpPr>
        <p:cNvPr id="139" name="Shape 139"/>
        <p:cNvGrpSpPr/>
        <p:nvPr/>
      </p:nvGrpSpPr>
      <p:grpSpPr>
        <a:xfrm>
          <a:off x="0" y="0"/>
          <a:ext cx="0" cy="0"/>
          <a:chOff x="0" y="0"/>
          <a:chExt cx="0" cy="0"/>
        </a:xfrm>
      </p:grpSpPr>
      <p:pic>
        <p:nvPicPr>
          <p:cNvPr descr=" " id="140" name="Google Shape;140;g2e06247764d_0_118"/>
          <p:cNvPicPr preferRelativeResize="0"/>
          <p:nvPr/>
        </p:nvPicPr>
        <p:blipFill rotWithShape="1">
          <a:blip r:embed="rId3">
            <a:alphaModFix/>
          </a:blip>
          <a:srcRect b="0" l="0" r="0" t="0"/>
          <a:stretch/>
        </p:blipFill>
        <p:spPr>
          <a:xfrm>
            <a:off x="2248181" y="0"/>
            <a:ext cx="19903388" cy="13716000"/>
          </a:xfrm>
          <a:prstGeom prst="rect">
            <a:avLst/>
          </a:prstGeom>
          <a:noFill/>
          <a:ln>
            <a:noFill/>
          </a:ln>
        </p:spPr>
      </p:pic>
      <p:sp>
        <p:nvSpPr>
          <p:cNvPr id="141" name="Google Shape;141;g2e06247764d_0_118"/>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42" name="Google Shape;142;g2e06247764d_0_118"/>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pic>
        <p:nvPicPr>
          <p:cNvPr descr=" " id="143" name="Google Shape;143;g2e06247764d_0_118"/>
          <p:cNvPicPr preferRelativeResize="0"/>
          <p:nvPr/>
        </p:nvPicPr>
        <p:blipFill rotWithShape="1">
          <a:blip r:embed="rId5">
            <a:alphaModFix/>
          </a:blip>
          <a:srcRect b="0" l="0" r="0" t="0"/>
          <a:stretch/>
        </p:blipFill>
        <p:spPr>
          <a:xfrm>
            <a:off x="0" y="1384300"/>
            <a:ext cx="5458634" cy="4437887"/>
          </a:xfrm>
          <a:prstGeom prst="rect">
            <a:avLst/>
          </a:prstGeom>
          <a:noFill/>
          <a:ln>
            <a:noFill/>
          </a:ln>
        </p:spPr>
      </p:pic>
      <p:sp>
        <p:nvSpPr>
          <p:cNvPr id="144" name="Google Shape;144;g2e06247764d_0_118"/>
          <p:cNvSpPr/>
          <p:nvPr/>
        </p:nvSpPr>
        <p:spPr>
          <a:xfrm>
            <a:off x="5842730" y="4229100"/>
            <a:ext cx="13603500" cy="5448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g2e06247764d_0_118"/>
          <p:cNvSpPr/>
          <p:nvPr/>
        </p:nvSpPr>
        <p:spPr>
          <a:xfrm>
            <a:off x="5842730" y="4229100"/>
            <a:ext cx="13806600" cy="477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Red Rose"/>
              <a:buNone/>
            </a:pPr>
            <a:r>
              <a:rPr b="1" i="0" lang="en-US" sz="4800" u="none" cap="none" strike="noStrike">
                <a:solidFill>
                  <a:srgbClr val="0E0E0E"/>
                </a:solidFill>
                <a:latin typeface="Red Rose"/>
                <a:ea typeface="Red Rose"/>
                <a:cs typeface="Red Rose"/>
                <a:sym typeface="Red Rose"/>
              </a:rPr>
              <a:t>Fantasy is the gateway to the impossible, the land where the ordinary becomes extraordinary, and the impossible becomes possible. It is the realm of the imagination, where anything can happen and everything is possible.</a:t>
            </a:r>
            <a:endParaRPr b="0" i="0" sz="4800" u="none" cap="none" strike="noStrike">
              <a:solidFill>
                <a:schemeClr val="dk1"/>
              </a:solidFill>
              <a:latin typeface="Calibri"/>
              <a:ea typeface="Calibri"/>
              <a:cs typeface="Calibri"/>
              <a:sym typeface="Calibri"/>
            </a:endParaRPr>
          </a:p>
        </p:txBody>
      </p:sp>
      <p:sp>
        <p:nvSpPr>
          <p:cNvPr id="146" name="Google Shape;146;g2e06247764d_0_118"/>
          <p:cNvSpPr/>
          <p:nvPr/>
        </p:nvSpPr>
        <p:spPr>
          <a:xfrm>
            <a:off x="15076784" y="9105900"/>
            <a:ext cx="45219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Red Rose"/>
              <a:buNone/>
            </a:pPr>
            <a:r>
              <a:rPr b="1" i="0" lang="en-US" sz="3600" u="none" cap="none" strike="noStrike">
                <a:solidFill>
                  <a:srgbClr val="0E0E0E"/>
                </a:solidFill>
                <a:latin typeface="Red Rose"/>
                <a:ea typeface="Red Rose"/>
                <a:cs typeface="Red Rose"/>
                <a:sym typeface="Red Rose"/>
              </a:rPr>
              <a:t>The Dream Weaver</a:t>
            </a:r>
            <a:endParaRPr b="0" i="0" sz="3600" u="none" cap="none" strike="noStrik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1EEEF"/>
        </a:solidFill>
      </p:bgPr>
    </p:bg>
    <p:spTree>
      <p:nvGrpSpPr>
        <p:cNvPr id="151" name="Shape 151"/>
        <p:cNvGrpSpPr/>
        <p:nvPr/>
      </p:nvGrpSpPr>
      <p:grpSpPr>
        <a:xfrm>
          <a:off x="0" y="0"/>
          <a:ext cx="0" cy="0"/>
          <a:chOff x="0" y="0"/>
          <a:chExt cx="0" cy="0"/>
        </a:xfrm>
      </p:grpSpPr>
      <p:pic>
        <p:nvPicPr>
          <p:cNvPr descr=" " id="152" name="Google Shape;152;g2e06247764d_0_129"/>
          <p:cNvPicPr preferRelativeResize="0"/>
          <p:nvPr/>
        </p:nvPicPr>
        <p:blipFill rotWithShape="1">
          <a:blip r:embed="rId3">
            <a:alphaModFix/>
          </a:blip>
          <a:srcRect b="0" l="0" r="0" t="0"/>
          <a:stretch/>
        </p:blipFill>
        <p:spPr>
          <a:xfrm>
            <a:off x="0" y="8242300"/>
            <a:ext cx="10758245" cy="5473700"/>
          </a:xfrm>
          <a:prstGeom prst="rect">
            <a:avLst/>
          </a:prstGeom>
          <a:noFill/>
          <a:ln>
            <a:noFill/>
          </a:ln>
        </p:spPr>
      </p:pic>
      <p:pic>
        <p:nvPicPr>
          <p:cNvPr descr=" " id="153" name="Google Shape;153;g2e06247764d_0_129"/>
          <p:cNvPicPr preferRelativeResize="0"/>
          <p:nvPr/>
        </p:nvPicPr>
        <p:blipFill rotWithShape="1">
          <a:blip r:embed="rId4">
            <a:alphaModFix/>
          </a:blip>
          <a:srcRect b="0" l="0" r="0" t="0"/>
          <a:stretch/>
        </p:blipFill>
        <p:spPr>
          <a:xfrm>
            <a:off x="15152994" y="0"/>
            <a:ext cx="9234054" cy="4902200"/>
          </a:xfrm>
          <a:prstGeom prst="rect">
            <a:avLst/>
          </a:prstGeom>
          <a:noFill/>
          <a:ln>
            <a:noFill/>
          </a:ln>
        </p:spPr>
      </p:pic>
      <p:sp>
        <p:nvSpPr>
          <p:cNvPr id="154" name="Google Shape;154;g2e06247764d_0_129"/>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55" name="Google Shape;155;g2e06247764d_0_129"/>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pic>
        <p:nvPicPr>
          <p:cNvPr descr=" " id="156" name="Google Shape;156;g2e06247764d_0_129"/>
          <p:cNvPicPr preferRelativeResize="0"/>
          <p:nvPr/>
        </p:nvPicPr>
        <p:blipFill rotWithShape="1">
          <a:blip r:embed="rId6">
            <a:alphaModFix/>
          </a:blip>
          <a:srcRect b="0" l="0" r="0" t="0"/>
          <a:stretch/>
        </p:blipFill>
        <p:spPr>
          <a:xfrm>
            <a:off x="8395749" y="1866900"/>
            <a:ext cx="7595549" cy="10147300"/>
          </a:xfrm>
          <a:prstGeom prst="rect">
            <a:avLst/>
          </a:prstGeom>
          <a:noFill/>
          <a:ln>
            <a:noFill/>
          </a:ln>
        </p:spPr>
      </p:pic>
      <p:sp>
        <p:nvSpPr>
          <p:cNvPr id="157" name="Google Shape;157;g2e06247764d_0_129"/>
          <p:cNvSpPr/>
          <p:nvPr/>
        </p:nvSpPr>
        <p:spPr>
          <a:xfrm>
            <a:off x="3086486" y="1866900"/>
            <a:ext cx="4369200" cy="5029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g2e06247764d_0_129"/>
          <p:cNvSpPr/>
          <p:nvPr/>
        </p:nvSpPr>
        <p:spPr>
          <a:xfrm>
            <a:off x="3086486" y="1866900"/>
            <a:ext cx="4572600" cy="2489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Red Rose"/>
              <a:buNone/>
            </a:pPr>
            <a:r>
              <a:rPr b="1" i="0" lang="en-US" sz="4800" u="none" cap="none" strike="noStrike">
                <a:solidFill>
                  <a:srgbClr val="0E0E0E"/>
                </a:solidFill>
                <a:latin typeface="Red Rose"/>
                <a:ea typeface="Red Rose"/>
                <a:cs typeface="Red Rose"/>
                <a:sym typeface="Red Rose"/>
              </a:rPr>
              <a:t>Dragon Taming Technique</a:t>
            </a:r>
            <a:endParaRPr b="0" i="0" sz="4800" u="none" cap="none" strike="noStrike">
              <a:solidFill>
                <a:schemeClr val="dk1"/>
              </a:solidFill>
              <a:latin typeface="Calibri"/>
              <a:ea typeface="Calibri"/>
              <a:cs typeface="Calibri"/>
              <a:sym typeface="Calibri"/>
            </a:endParaRPr>
          </a:p>
        </p:txBody>
      </p:sp>
      <p:sp>
        <p:nvSpPr>
          <p:cNvPr id="159" name="Google Shape;159;g2e06247764d_0_129"/>
          <p:cNvSpPr/>
          <p:nvPr/>
        </p:nvSpPr>
        <p:spPr>
          <a:xfrm>
            <a:off x="3086486" y="4457700"/>
            <a:ext cx="45048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guide to taming and caring for dragons in the realm of magic.</a:t>
            </a:r>
            <a:endParaRPr b="0" i="0" sz="3200" u="none" cap="none" strike="noStrike">
              <a:solidFill>
                <a:schemeClr val="dk1"/>
              </a:solidFill>
              <a:latin typeface="Calibri"/>
              <a:ea typeface="Calibri"/>
              <a:cs typeface="Calibri"/>
              <a:sym typeface="Calibri"/>
            </a:endParaRPr>
          </a:p>
        </p:txBody>
      </p:sp>
      <p:sp>
        <p:nvSpPr>
          <p:cNvPr id="160" name="Google Shape;160;g2e06247764d_0_129"/>
          <p:cNvSpPr/>
          <p:nvPr/>
        </p:nvSpPr>
        <p:spPr>
          <a:xfrm>
            <a:off x="16931216" y="6527800"/>
            <a:ext cx="4369200" cy="5029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g2e06247764d_0_129"/>
          <p:cNvSpPr/>
          <p:nvPr/>
        </p:nvSpPr>
        <p:spPr>
          <a:xfrm>
            <a:off x="16931216" y="6527800"/>
            <a:ext cx="4572600" cy="2489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Red Rose"/>
              <a:buNone/>
            </a:pPr>
            <a:r>
              <a:rPr b="1" i="0" lang="en-US" sz="4800" u="none" cap="none" strike="noStrike">
                <a:solidFill>
                  <a:srgbClr val="0E0E0E"/>
                </a:solidFill>
                <a:latin typeface="Red Rose"/>
                <a:ea typeface="Red Rose"/>
                <a:cs typeface="Red Rose"/>
                <a:sym typeface="Red Rose"/>
              </a:rPr>
              <a:t>The Art of Unicorn Sighting</a:t>
            </a:r>
            <a:endParaRPr b="0" i="0" sz="4800" u="none" cap="none" strike="noStrike">
              <a:solidFill>
                <a:schemeClr val="dk1"/>
              </a:solidFill>
              <a:latin typeface="Calibri"/>
              <a:ea typeface="Calibri"/>
              <a:cs typeface="Calibri"/>
              <a:sym typeface="Calibri"/>
            </a:endParaRPr>
          </a:p>
        </p:txBody>
      </p:sp>
      <p:sp>
        <p:nvSpPr>
          <p:cNvPr id="162" name="Google Shape;162;g2e06247764d_0_129"/>
          <p:cNvSpPr/>
          <p:nvPr/>
        </p:nvSpPr>
        <p:spPr>
          <a:xfrm>
            <a:off x="16931216" y="9118600"/>
            <a:ext cx="45048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Tips and tricks for spotting the elusive unicorns in their natural habitat.</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1EEEF"/>
        </a:solidFill>
      </p:bgPr>
    </p:bg>
    <p:spTree>
      <p:nvGrpSpPr>
        <p:cNvPr id="167" name="Shape 167"/>
        <p:cNvGrpSpPr/>
        <p:nvPr/>
      </p:nvGrpSpPr>
      <p:grpSpPr>
        <a:xfrm>
          <a:off x="0" y="0"/>
          <a:ext cx="0" cy="0"/>
          <a:chOff x="0" y="0"/>
          <a:chExt cx="0" cy="0"/>
        </a:xfrm>
      </p:grpSpPr>
      <p:pic>
        <p:nvPicPr>
          <p:cNvPr descr=" " id="168" name="Google Shape;168;g2e06247764d_0_144"/>
          <p:cNvPicPr preferRelativeResize="0"/>
          <p:nvPr/>
        </p:nvPicPr>
        <p:blipFill rotWithShape="1">
          <a:blip r:embed="rId3">
            <a:alphaModFix/>
          </a:blip>
          <a:srcRect b="0" l="0" r="0" t="0"/>
          <a:stretch/>
        </p:blipFill>
        <p:spPr>
          <a:xfrm>
            <a:off x="0" y="3606800"/>
            <a:ext cx="11520340" cy="10109200"/>
          </a:xfrm>
          <a:prstGeom prst="rect">
            <a:avLst/>
          </a:prstGeom>
          <a:noFill/>
          <a:ln>
            <a:noFill/>
          </a:ln>
        </p:spPr>
      </p:pic>
      <p:pic>
        <p:nvPicPr>
          <p:cNvPr descr=" " id="169" name="Google Shape;169;g2e06247764d_0_144"/>
          <p:cNvPicPr preferRelativeResize="0"/>
          <p:nvPr/>
        </p:nvPicPr>
        <p:blipFill rotWithShape="1">
          <a:blip r:embed="rId4">
            <a:alphaModFix/>
          </a:blip>
          <a:srcRect b="0" l="0" r="0" t="0"/>
          <a:stretch/>
        </p:blipFill>
        <p:spPr>
          <a:xfrm>
            <a:off x="16410451" y="0"/>
            <a:ext cx="7976597" cy="6858000"/>
          </a:xfrm>
          <a:prstGeom prst="rect">
            <a:avLst/>
          </a:prstGeom>
          <a:noFill/>
          <a:ln>
            <a:noFill/>
          </a:ln>
        </p:spPr>
      </p:pic>
      <p:sp>
        <p:nvSpPr>
          <p:cNvPr id="170" name="Google Shape;170;g2e06247764d_0_144"/>
          <p:cNvSpPr/>
          <p:nvPr/>
        </p:nvSpPr>
        <p:spPr>
          <a:xfrm>
            <a:off x="2091528" y="749300"/>
            <a:ext cx="20216700" cy="16086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24F6C"/>
              </a:buClr>
              <a:buSzPts val="8000"/>
              <a:buFont typeface="Red Rose"/>
              <a:buNone/>
            </a:pPr>
            <a:r>
              <a:rPr b="1" i="0" lang="en-US" sz="8000" u="none" cap="none" strike="noStrike">
                <a:solidFill>
                  <a:srgbClr val="024F6C"/>
                </a:solidFill>
                <a:latin typeface="Red Rose"/>
                <a:ea typeface="Red Rose"/>
                <a:cs typeface="Red Rose"/>
                <a:sym typeface="Red Rose"/>
              </a:rPr>
              <a:t>The Magic of Dragons: A Research</a:t>
            </a:r>
            <a:endParaRPr b="0" i="0" sz="8000" u="none" cap="none" strike="noStrike">
              <a:solidFill>
                <a:schemeClr val="dk1"/>
              </a:solidFill>
              <a:latin typeface="Calibri"/>
              <a:ea typeface="Calibri"/>
              <a:cs typeface="Calibri"/>
              <a:sym typeface="Calibri"/>
            </a:endParaRPr>
          </a:p>
        </p:txBody>
      </p:sp>
      <p:sp>
        <p:nvSpPr>
          <p:cNvPr id="171" name="Google Shape;171;g2e06247764d_0_144"/>
          <p:cNvSpPr/>
          <p:nvPr/>
        </p:nvSpPr>
        <p:spPr>
          <a:xfrm>
            <a:off x="2146568" y="4025900"/>
            <a:ext cx="8205300" cy="8204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g2e06247764d_0_144"/>
          <p:cNvSpPr/>
          <p:nvPr/>
        </p:nvSpPr>
        <p:spPr>
          <a:xfrm>
            <a:off x="2146568" y="4025900"/>
            <a:ext cx="8205300" cy="8204100"/>
          </a:xfrm>
          <a:prstGeom prst="ellipse">
            <a:avLst/>
          </a:prstGeom>
          <a:solidFill>
            <a:srgbClr val="6FD7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g2e06247764d_0_144"/>
          <p:cNvSpPr/>
          <p:nvPr/>
        </p:nvSpPr>
        <p:spPr>
          <a:xfrm>
            <a:off x="3175397" y="5918200"/>
            <a:ext cx="6160200" cy="6159600"/>
          </a:xfrm>
          <a:prstGeom prst="ellipse">
            <a:avLst/>
          </a:prstGeom>
          <a:solidFill>
            <a:srgbClr val="C1EE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g2e06247764d_0_144"/>
          <p:cNvSpPr/>
          <p:nvPr/>
        </p:nvSpPr>
        <p:spPr>
          <a:xfrm>
            <a:off x="4204225" y="7797800"/>
            <a:ext cx="4089900" cy="40893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g2e06247764d_0_144"/>
          <p:cNvSpPr/>
          <p:nvPr/>
        </p:nvSpPr>
        <p:spPr>
          <a:xfrm>
            <a:off x="5410876" y="4546600"/>
            <a:ext cx="1663800" cy="9651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FFFFFF"/>
              </a:buClr>
              <a:buSzPts val="4800"/>
              <a:buFont typeface="Red Rose"/>
              <a:buNone/>
            </a:pPr>
            <a:r>
              <a:rPr b="1" i="0" lang="en-US" sz="4800" u="none" cap="none" strike="noStrike">
                <a:solidFill>
                  <a:srgbClr val="FFFFFF"/>
                </a:solidFill>
                <a:latin typeface="Red Rose"/>
                <a:ea typeface="Red Rose"/>
                <a:cs typeface="Red Rose"/>
                <a:sym typeface="Red Rose"/>
              </a:rPr>
              <a:t>6.7M</a:t>
            </a:r>
            <a:endParaRPr b="0" i="0" sz="4800" u="none" cap="none" strike="noStrike">
              <a:solidFill>
                <a:schemeClr val="dk1"/>
              </a:solidFill>
              <a:latin typeface="Calibri"/>
              <a:ea typeface="Calibri"/>
              <a:cs typeface="Calibri"/>
              <a:sym typeface="Calibri"/>
            </a:endParaRPr>
          </a:p>
        </p:txBody>
      </p:sp>
      <p:sp>
        <p:nvSpPr>
          <p:cNvPr id="176" name="Google Shape;176;g2e06247764d_0_144"/>
          <p:cNvSpPr/>
          <p:nvPr/>
        </p:nvSpPr>
        <p:spPr>
          <a:xfrm>
            <a:off x="5436279" y="9359900"/>
            <a:ext cx="1625700" cy="9651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6FD7D8"/>
              </a:buClr>
              <a:buSzPts val="4800"/>
              <a:buFont typeface="Red Rose"/>
              <a:buNone/>
            </a:pPr>
            <a:r>
              <a:rPr b="1" i="0" lang="en-US" sz="4800" u="none" cap="none" strike="noStrike">
                <a:solidFill>
                  <a:srgbClr val="6FD7D8"/>
                </a:solidFill>
                <a:latin typeface="Red Rose"/>
                <a:ea typeface="Red Rose"/>
                <a:cs typeface="Red Rose"/>
                <a:sym typeface="Red Rose"/>
              </a:rPr>
              <a:t>2.3M</a:t>
            </a:r>
            <a:endParaRPr b="0" i="0" sz="4800" u="none" cap="none" strike="noStrike">
              <a:solidFill>
                <a:schemeClr val="dk1"/>
              </a:solidFill>
              <a:latin typeface="Calibri"/>
              <a:ea typeface="Calibri"/>
              <a:cs typeface="Calibri"/>
              <a:sym typeface="Calibri"/>
            </a:endParaRPr>
          </a:p>
        </p:txBody>
      </p:sp>
      <p:sp>
        <p:nvSpPr>
          <p:cNvPr id="177" name="Google Shape;177;g2e06247764d_0_144"/>
          <p:cNvSpPr/>
          <p:nvPr/>
        </p:nvSpPr>
        <p:spPr>
          <a:xfrm>
            <a:off x="5360070" y="6426200"/>
            <a:ext cx="1791000" cy="9651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6FD7D8"/>
              </a:buClr>
              <a:buSzPts val="4800"/>
              <a:buFont typeface="Red Rose"/>
              <a:buNone/>
            </a:pPr>
            <a:r>
              <a:rPr b="1" i="0" lang="en-US" sz="4800" u="none" cap="none" strike="noStrike">
                <a:solidFill>
                  <a:srgbClr val="6FD7D8"/>
                </a:solidFill>
                <a:latin typeface="Red Rose"/>
                <a:ea typeface="Red Rose"/>
                <a:cs typeface="Red Rose"/>
                <a:sym typeface="Red Rose"/>
              </a:rPr>
              <a:t>4.4M</a:t>
            </a:r>
            <a:endParaRPr b="0" i="0" sz="4800" u="none" cap="none" strike="noStrike">
              <a:solidFill>
                <a:schemeClr val="dk1"/>
              </a:solidFill>
              <a:latin typeface="Calibri"/>
              <a:ea typeface="Calibri"/>
              <a:cs typeface="Calibri"/>
              <a:sym typeface="Calibri"/>
            </a:endParaRPr>
          </a:p>
        </p:txBody>
      </p:sp>
      <p:sp>
        <p:nvSpPr>
          <p:cNvPr id="178" name="Google Shape;178;g2e06247764d_0_144"/>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79" name="Google Shape;179;g2e06247764d_0_144"/>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180" name="Google Shape;180;g2e06247764d_0_144"/>
          <p:cNvSpPr/>
          <p:nvPr/>
        </p:nvSpPr>
        <p:spPr>
          <a:xfrm>
            <a:off x="12638080" y="3594100"/>
            <a:ext cx="8459400" cy="2641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81" name="Google Shape;181;g2e06247764d_0_144"/>
          <p:cNvPicPr preferRelativeResize="0"/>
          <p:nvPr/>
        </p:nvPicPr>
        <p:blipFill rotWithShape="1">
          <a:blip r:embed="rId6">
            <a:alphaModFix/>
          </a:blip>
          <a:srcRect b="0" l="0" r="0" t="0"/>
          <a:stretch/>
        </p:blipFill>
        <p:spPr>
          <a:xfrm>
            <a:off x="12638080" y="3594100"/>
            <a:ext cx="934878" cy="1117600"/>
          </a:xfrm>
          <a:prstGeom prst="rect">
            <a:avLst/>
          </a:prstGeom>
          <a:noFill/>
          <a:ln>
            <a:noFill/>
          </a:ln>
        </p:spPr>
      </p:pic>
      <p:sp>
        <p:nvSpPr>
          <p:cNvPr id="182" name="Google Shape;182;g2e06247764d_0_144"/>
          <p:cNvSpPr/>
          <p:nvPr/>
        </p:nvSpPr>
        <p:spPr>
          <a:xfrm>
            <a:off x="12638080" y="5016500"/>
            <a:ext cx="8459400" cy="1219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g2e06247764d_0_144"/>
          <p:cNvSpPr/>
          <p:nvPr/>
        </p:nvSpPr>
        <p:spPr>
          <a:xfrm>
            <a:off x="12638080" y="5016500"/>
            <a:ext cx="85947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Art of Archery": Discover the intricacies of the Art of Archery .</a:t>
            </a:r>
            <a:endParaRPr b="0" i="0" sz="3200" u="none" cap="none" strike="noStrike">
              <a:solidFill>
                <a:schemeClr val="dk1"/>
              </a:solidFill>
              <a:latin typeface="Calibri"/>
              <a:ea typeface="Calibri"/>
              <a:cs typeface="Calibri"/>
              <a:sym typeface="Calibri"/>
            </a:endParaRPr>
          </a:p>
        </p:txBody>
      </p:sp>
      <p:sp>
        <p:nvSpPr>
          <p:cNvPr id="184" name="Google Shape;184;g2e06247764d_0_144"/>
          <p:cNvSpPr/>
          <p:nvPr/>
        </p:nvSpPr>
        <p:spPr>
          <a:xfrm>
            <a:off x="12638080" y="6946900"/>
            <a:ext cx="8459400" cy="2641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85" name="Google Shape;185;g2e06247764d_0_144"/>
          <p:cNvPicPr preferRelativeResize="0"/>
          <p:nvPr/>
        </p:nvPicPr>
        <p:blipFill rotWithShape="1">
          <a:blip r:embed="rId7">
            <a:alphaModFix/>
          </a:blip>
          <a:srcRect b="0" l="0" r="0" t="0"/>
          <a:stretch/>
        </p:blipFill>
        <p:spPr>
          <a:xfrm>
            <a:off x="12638080" y="6946900"/>
            <a:ext cx="1117879" cy="1117600"/>
          </a:xfrm>
          <a:prstGeom prst="rect">
            <a:avLst/>
          </a:prstGeom>
          <a:noFill/>
          <a:ln>
            <a:noFill/>
          </a:ln>
        </p:spPr>
      </p:pic>
      <p:sp>
        <p:nvSpPr>
          <p:cNvPr id="186" name="Google Shape;186;g2e06247764d_0_144"/>
          <p:cNvSpPr/>
          <p:nvPr/>
        </p:nvSpPr>
        <p:spPr>
          <a:xfrm>
            <a:off x="12638080" y="8369300"/>
            <a:ext cx="8459400" cy="1219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g2e06247764d_0_144"/>
          <p:cNvSpPr/>
          <p:nvPr/>
        </p:nvSpPr>
        <p:spPr>
          <a:xfrm>
            <a:off x="12638080" y="8369300"/>
            <a:ext cx="85947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Music of the Elves": Immerse yourself in the enchanting music of the elves.</a:t>
            </a:r>
            <a:endParaRPr b="0" i="0" sz="3200" u="none" cap="none" strike="noStrike">
              <a:solidFill>
                <a:schemeClr val="dk1"/>
              </a:solidFill>
              <a:latin typeface="Calibri"/>
              <a:ea typeface="Calibri"/>
              <a:cs typeface="Calibri"/>
              <a:sym typeface="Calibri"/>
            </a:endParaRPr>
          </a:p>
        </p:txBody>
      </p:sp>
      <p:sp>
        <p:nvSpPr>
          <p:cNvPr id="188" name="Google Shape;188;g2e06247764d_0_144"/>
          <p:cNvSpPr/>
          <p:nvPr/>
        </p:nvSpPr>
        <p:spPr>
          <a:xfrm>
            <a:off x="12638080" y="10299700"/>
            <a:ext cx="8459400" cy="2641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89" name="Google Shape;189;g2e06247764d_0_144"/>
          <p:cNvPicPr preferRelativeResize="0"/>
          <p:nvPr/>
        </p:nvPicPr>
        <p:blipFill rotWithShape="1">
          <a:blip r:embed="rId8">
            <a:alphaModFix/>
          </a:blip>
          <a:srcRect b="0" l="0" r="0" t="0"/>
          <a:stretch/>
        </p:blipFill>
        <p:spPr>
          <a:xfrm>
            <a:off x="12638080" y="10299700"/>
            <a:ext cx="1387825" cy="1117600"/>
          </a:xfrm>
          <a:prstGeom prst="rect">
            <a:avLst/>
          </a:prstGeom>
          <a:noFill/>
          <a:ln>
            <a:noFill/>
          </a:ln>
        </p:spPr>
      </p:pic>
      <p:sp>
        <p:nvSpPr>
          <p:cNvPr id="190" name="Google Shape;190;g2e06247764d_0_144"/>
          <p:cNvSpPr/>
          <p:nvPr/>
        </p:nvSpPr>
        <p:spPr>
          <a:xfrm>
            <a:off x="12638080" y="11722100"/>
            <a:ext cx="8459400" cy="1219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g2e06247764d_0_144"/>
          <p:cNvSpPr/>
          <p:nvPr/>
        </p:nvSpPr>
        <p:spPr>
          <a:xfrm>
            <a:off x="12638080" y="11722100"/>
            <a:ext cx="85947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Life of an Elf": Learn about the customs and daily life of the elves.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2024-05-27T06:35:56Z</dcterms:created>
  <dc:creator>PptxGenJS</dc:creator>
</cp:coreProperties>
</file>