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4" name="Google Shape;91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9" name="Google Shape;94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>
            <p:ph idx="2" type="pic"/>
          </p:nvPr>
        </p:nvSpPr>
        <p:spPr>
          <a:xfrm>
            <a:off x="2015780" y="2246152"/>
            <a:ext cx="1597712" cy="159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" name="Google Shape;35;p11"/>
          <p:cNvSpPr/>
          <p:nvPr>
            <p:ph idx="3" type="pic"/>
          </p:nvPr>
        </p:nvSpPr>
        <p:spPr>
          <a:xfrm>
            <a:off x="5306667" y="2246152"/>
            <a:ext cx="1597712" cy="159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6" name="Google Shape;36;p11"/>
          <p:cNvSpPr/>
          <p:nvPr>
            <p:ph idx="4" type="pic"/>
          </p:nvPr>
        </p:nvSpPr>
        <p:spPr>
          <a:xfrm>
            <a:off x="8597555" y="2246152"/>
            <a:ext cx="1597712" cy="159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/>
          <p:nvPr>
            <p:ph idx="2" type="pic"/>
          </p:nvPr>
        </p:nvSpPr>
        <p:spPr>
          <a:xfrm>
            <a:off x="1171241" y="1719685"/>
            <a:ext cx="4831430" cy="4200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>
  <p:cSld name="Slide 9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>
            <p:ph idx="2" type="pic"/>
          </p:nvPr>
        </p:nvSpPr>
        <p:spPr>
          <a:xfrm>
            <a:off x="2015780" y="2246152"/>
            <a:ext cx="1597712" cy="159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3" name="Google Shape;43;p15"/>
          <p:cNvSpPr/>
          <p:nvPr>
            <p:ph idx="3" type="pic"/>
          </p:nvPr>
        </p:nvSpPr>
        <p:spPr>
          <a:xfrm>
            <a:off x="5306667" y="2246152"/>
            <a:ext cx="1597712" cy="159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4" name="Google Shape;44;p15"/>
          <p:cNvSpPr/>
          <p:nvPr>
            <p:ph idx="4" type="pic"/>
          </p:nvPr>
        </p:nvSpPr>
        <p:spPr>
          <a:xfrm>
            <a:off x="8597555" y="2246152"/>
            <a:ext cx="1597712" cy="159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5" name="Google Shape;45;p15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idx="2" type="pic"/>
          </p:nvPr>
        </p:nvSpPr>
        <p:spPr>
          <a:xfrm>
            <a:off x="7061200" y="2278102"/>
            <a:ext cx="3048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4900083" y="1391709"/>
            <a:ext cx="2391834" cy="2391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>
            <p:ph idx="2" type="pic"/>
          </p:nvPr>
        </p:nvSpPr>
        <p:spPr>
          <a:xfrm>
            <a:off x="4606112" y="2527221"/>
            <a:ext cx="2628000" cy="2628000"/>
          </a:xfrm>
          <a:prstGeom prst="rect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>
            <p:ph idx="2" type="pic"/>
          </p:nvPr>
        </p:nvSpPr>
        <p:spPr>
          <a:xfrm>
            <a:off x="2216330" y="4416425"/>
            <a:ext cx="1231658" cy="1231248"/>
          </a:xfrm>
          <a:prstGeom prst="rect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" name="Google Shape;22;p7"/>
          <p:cNvSpPr/>
          <p:nvPr>
            <p:ph idx="3" type="pic"/>
          </p:nvPr>
        </p:nvSpPr>
        <p:spPr>
          <a:xfrm>
            <a:off x="5419213" y="4416425"/>
            <a:ext cx="1231658" cy="1231248"/>
          </a:xfrm>
          <a:prstGeom prst="rect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" name="Google Shape;23;p7"/>
          <p:cNvSpPr/>
          <p:nvPr>
            <p:ph idx="4" type="pic"/>
          </p:nvPr>
        </p:nvSpPr>
        <p:spPr>
          <a:xfrm>
            <a:off x="8622096" y="4416425"/>
            <a:ext cx="1231658" cy="1231248"/>
          </a:xfrm>
          <a:prstGeom prst="rect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/>
          <p:nvPr>
            <p:ph idx="2" type="pic"/>
          </p:nvPr>
        </p:nvSpPr>
        <p:spPr>
          <a:xfrm>
            <a:off x="4632952" y="2000845"/>
            <a:ext cx="2926097" cy="1667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>
            <p:ph idx="2" type="pic"/>
          </p:nvPr>
        </p:nvSpPr>
        <p:spPr>
          <a:xfrm>
            <a:off x="1532773" y="2332199"/>
            <a:ext cx="1482314" cy="1482312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" name="Google Shape;28;p9"/>
          <p:cNvSpPr/>
          <p:nvPr>
            <p:ph idx="3" type="pic"/>
          </p:nvPr>
        </p:nvSpPr>
        <p:spPr>
          <a:xfrm>
            <a:off x="4084149" y="2332199"/>
            <a:ext cx="1482314" cy="1482314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" name="Google Shape;29;p9"/>
          <p:cNvSpPr/>
          <p:nvPr>
            <p:ph idx="4" type="pic"/>
          </p:nvPr>
        </p:nvSpPr>
        <p:spPr>
          <a:xfrm>
            <a:off x="6635526" y="2332199"/>
            <a:ext cx="1482314" cy="1482314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0" name="Google Shape;30;p9"/>
          <p:cNvSpPr/>
          <p:nvPr>
            <p:ph idx="5" type="pic"/>
          </p:nvPr>
        </p:nvSpPr>
        <p:spPr>
          <a:xfrm>
            <a:off x="9186903" y="2332199"/>
            <a:ext cx="1482314" cy="1482314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>
            <p:ph idx="2" type="pic"/>
          </p:nvPr>
        </p:nvSpPr>
        <p:spPr>
          <a:xfrm>
            <a:off x="2027510" y="2398068"/>
            <a:ext cx="2649942" cy="264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27000">
                <a:srgbClr val="FFFFFF"/>
              </a:gs>
              <a:gs pos="43000">
                <a:srgbClr val="FFFFFF">
                  <a:alpha val="94901"/>
                </a:srgbClr>
              </a:gs>
              <a:gs pos="100000">
                <a:srgbClr val="FFFFFF">
                  <a:alpha val="8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rgbClr val="FFFFFF"/>
              </a:gs>
              <a:gs pos="8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7"/>
          <p:cNvSpPr txBox="1"/>
          <p:nvPr/>
        </p:nvSpPr>
        <p:spPr>
          <a:xfrm>
            <a:off x="2489203" y="1862767"/>
            <a:ext cx="721359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0"/>
              <a:buFont typeface="Garamond"/>
              <a:buNone/>
            </a:pPr>
            <a:r>
              <a:rPr b="1" i="0" lang="tr-TR" sz="8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ESTATE</a:t>
            </a:r>
            <a:endParaRPr b="1" i="0" sz="66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7"/>
          <p:cNvSpPr txBox="1"/>
          <p:nvPr/>
        </p:nvSpPr>
        <p:spPr>
          <a:xfrm>
            <a:off x="3746506" y="1321727"/>
            <a:ext cx="46989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t/>
            </a:r>
            <a:endParaRPr b="0" i="0" sz="4400" u="none" cap="none" strike="noStrike">
              <a:solidFill>
                <a:srgbClr val="E42C2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7"/>
          <p:cNvSpPr txBox="1"/>
          <p:nvPr/>
        </p:nvSpPr>
        <p:spPr>
          <a:xfrm>
            <a:off x="3091542" y="3133195"/>
            <a:ext cx="6008916" cy="51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Garamond"/>
              <a:buNone/>
            </a:pPr>
            <a:r>
              <a:rPr b="0" i="0" lang="tr-TR" sz="24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PRESENTATION TEMPLATE</a:t>
            </a:r>
            <a:endParaRPr b="0" i="0" sz="24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7"/>
          <p:cNvSpPr txBox="1"/>
          <p:nvPr/>
        </p:nvSpPr>
        <p:spPr>
          <a:xfrm>
            <a:off x="5173986" y="3931520"/>
            <a:ext cx="18440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None/>
            </a:pPr>
            <a:r>
              <a:rPr b="0" i="0" lang="tr-TR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汇报人：第一PPT</a:t>
            </a:r>
            <a:endParaRPr b="0" i="0" sz="1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/>
          <p:nvPr/>
        </p:nvSpPr>
        <p:spPr>
          <a:xfrm>
            <a:off x="4883761" y="1676400"/>
            <a:ext cx="927409" cy="927100"/>
          </a:xfrm>
          <a:prstGeom prst="ellipse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 sz="2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8" name="Google Shape;318;p26"/>
          <p:cNvSpPr/>
          <p:nvPr/>
        </p:nvSpPr>
        <p:spPr>
          <a:xfrm>
            <a:off x="8300061" y="1676400"/>
            <a:ext cx="927409" cy="927100"/>
          </a:xfrm>
          <a:prstGeom prst="ellipse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 sz="2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9" name="Google Shape;319;p26"/>
          <p:cNvSpPr/>
          <p:nvPr/>
        </p:nvSpPr>
        <p:spPr>
          <a:xfrm>
            <a:off x="4883761" y="3822700"/>
            <a:ext cx="927409" cy="927100"/>
          </a:xfrm>
          <a:prstGeom prst="ellipse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 sz="2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8300061" y="3822700"/>
            <a:ext cx="927409" cy="927100"/>
          </a:xfrm>
          <a:prstGeom prst="ellipse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 sz="2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21" name="Google Shape;321;p26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322" name="Google Shape;322;p26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323" name="Google Shape;323;p26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6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325" name="Google Shape;325;p26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326" name="Google Shape;326;p26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327" name="Google Shape;327;p26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29" name="Google Shape;329;p26"/>
          <p:cNvGrpSpPr/>
          <p:nvPr/>
        </p:nvGrpSpPr>
        <p:grpSpPr>
          <a:xfrm>
            <a:off x="4883761" y="2769022"/>
            <a:ext cx="3000195" cy="782915"/>
            <a:chOff x="874712" y="3344238"/>
            <a:chExt cx="3000195" cy="782915"/>
          </a:xfrm>
        </p:grpSpPr>
        <p:sp>
          <p:nvSpPr>
            <p:cNvPr id="330" name="Google Shape;330;p26"/>
            <p:cNvSpPr/>
            <p:nvPr/>
          </p:nvSpPr>
          <p:spPr>
            <a:xfrm>
              <a:off x="874712" y="3639712"/>
              <a:ext cx="3000195" cy="487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874712" y="3344238"/>
              <a:ext cx="2241974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32" name="Google Shape;332;p26"/>
          <p:cNvGrpSpPr/>
          <p:nvPr/>
        </p:nvGrpSpPr>
        <p:grpSpPr>
          <a:xfrm>
            <a:off x="4883761" y="4940722"/>
            <a:ext cx="3000195" cy="782915"/>
            <a:chOff x="874712" y="3344238"/>
            <a:chExt cx="3000195" cy="782915"/>
          </a:xfrm>
        </p:grpSpPr>
        <p:sp>
          <p:nvSpPr>
            <p:cNvPr id="333" name="Google Shape;333;p26"/>
            <p:cNvSpPr/>
            <p:nvPr/>
          </p:nvSpPr>
          <p:spPr>
            <a:xfrm>
              <a:off x="874712" y="3639712"/>
              <a:ext cx="3000195" cy="487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874712" y="3344238"/>
              <a:ext cx="2241974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35" name="Google Shape;335;p26"/>
          <p:cNvGrpSpPr/>
          <p:nvPr/>
        </p:nvGrpSpPr>
        <p:grpSpPr>
          <a:xfrm>
            <a:off x="8317093" y="2769022"/>
            <a:ext cx="3000195" cy="782915"/>
            <a:chOff x="874712" y="3344238"/>
            <a:chExt cx="3000195" cy="782915"/>
          </a:xfrm>
        </p:grpSpPr>
        <p:sp>
          <p:nvSpPr>
            <p:cNvPr id="336" name="Google Shape;336;p26"/>
            <p:cNvSpPr/>
            <p:nvPr/>
          </p:nvSpPr>
          <p:spPr>
            <a:xfrm>
              <a:off x="874712" y="3639712"/>
              <a:ext cx="3000195" cy="487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874712" y="3344238"/>
              <a:ext cx="2241974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38" name="Google Shape;338;p26"/>
          <p:cNvGrpSpPr/>
          <p:nvPr/>
        </p:nvGrpSpPr>
        <p:grpSpPr>
          <a:xfrm>
            <a:off x="8317093" y="4940722"/>
            <a:ext cx="3000195" cy="782915"/>
            <a:chOff x="874712" y="3344238"/>
            <a:chExt cx="3000195" cy="782915"/>
          </a:xfrm>
        </p:grpSpPr>
        <p:sp>
          <p:nvSpPr>
            <p:cNvPr id="339" name="Google Shape;339;p26"/>
            <p:cNvSpPr/>
            <p:nvPr/>
          </p:nvSpPr>
          <p:spPr>
            <a:xfrm>
              <a:off x="874712" y="3639712"/>
              <a:ext cx="3000195" cy="487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874712" y="3344238"/>
              <a:ext cx="2241974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7"/>
          <p:cNvGrpSpPr/>
          <p:nvPr/>
        </p:nvGrpSpPr>
        <p:grpSpPr>
          <a:xfrm>
            <a:off x="1198880" y="4252282"/>
            <a:ext cx="9794240" cy="1081131"/>
            <a:chOff x="1198880" y="4252282"/>
            <a:chExt cx="9794240" cy="1081131"/>
          </a:xfrm>
        </p:grpSpPr>
        <p:sp>
          <p:nvSpPr>
            <p:cNvPr id="347" name="Google Shape;347;p27"/>
            <p:cNvSpPr/>
            <p:nvPr/>
          </p:nvSpPr>
          <p:spPr>
            <a:xfrm>
              <a:off x="4722962" y="4311434"/>
              <a:ext cx="2775157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4710514" y="4311434"/>
              <a:ext cx="2212845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9" name="Google Shape;349;p27"/>
            <p:cNvSpPr txBox="1"/>
            <p:nvPr/>
          </p:nvSpPr>
          <p:spPr>
            <a:xfrm>
              <a:off x="7026323" y="4281992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85%</a:t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4724783" y="4573772"/>
              <a:ext cx="2775156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4718168" y="4573772"/>
              <a:ext cx="1374001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2" name="Google Shape;352;p27"/>
            <p:cNvSpPr txBox="1"/>
            <p:nvPr/>
          </p:nvSpPr>
          <p:spPr>
            <a:xfrm>
              <a:off x="7028141" y="4544328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45%</a:t>
              </a: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4726608" y="4827117"/>
              <a:ext cx="2775157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4715297" y="4827117"/>
              <a:ext cx="1828797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5" name="Google Shape;355;p27"/>
            <p:cNvSpPr txBox="1"/>
            <p:nvPr/>
          </p:nvSpPr>
          <p:spPr>
            <a:xfrm>
              <a:off x="7029969" y="4797673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70%</a:t>
              </a: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728430" y="5070848"/>
              <a:ext cx="2775156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4725423" y="5070848"/>
              <a:ext cx="2677542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8" name="Google Shape;358;p27"/>
            <p:cNvSpPr txBox="1"/>
            <p:nvPr/>
          </p:nvSpPr>
          <p:spPr>
            <a:xfrm>
              <a:off x="7031788" y="5041404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95%</a:t>
              </a: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1211328" y="4281724"/>
              <a:ext cx="2775157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1198880" y="4281724"/>
              <a:ext cx="2212845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1" name="Google Shape;361;p27"/>
            <p:cNvSpPr txBox="1"/>
            <p:nvPr/>
          </p:nvSpPr>
          <p:spPr>
            <a:xfrm>
              <a:off x="3514689" y="4252282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85%</a:t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1213149" y="4544062"/>
              <a:ext cx="2775156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1206534" y="4544062"/>
              <a:ext cx="1374001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4" name="Google Shape;364;p27"/>
            <p:cNvSpPr txBox="1"/>
            <p:nvPr/>
          </p:nvSpPr>
          <p:spPr>
            <a:xfrm>
              <a:off x="3516507" y="4514618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45%</a:t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1214974" y="4797407"/>
              <a:ext cx="2775157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1203663" y="4797407"/>
              <a:ext cx="1828797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7" name="Google Shape;367;p27"/>
            <p:cNvSpPr txBox="1"/>
            <p:nvPr/>
          </p:nvSpPr>
          <p:spPr>
            <a:xfrm>
              <a:off x="3518335" y="4767963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70%</a:t>
              </a: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1216796" y="5041138"/>
              <a:ext cx="2775156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213789" y="5041138"/>
              <a:ext cx="2677542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0" name="Google Shape;370;p27"/>
            <p:cNvSpPr txBox="1"/>
            <p:nvPr/>
          </p:nvSpPr>
          <p:spPr>
            <a:xfrm>
              <a:off x="3520154" y="5011694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95%</a:t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8212496" y="4350262"/>
              <a:ext cx="2775157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8200048" y="4350262"/>
              <a:ext cx="2212845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3" name="Google Shape;373;p27"/>
            <p:cNvSpPr txBox="1"/>
            <p:nvPr/>
          </p:nvSpPr>
          <p:spPr>
            <a:xfrm>
              <a:off x="10515857" y="4320820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85%</a:t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8214317" y="4612600"/>
              <a:ext cx="2775156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8207702" y="4612600"/>
              <a:ext cx="1374001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6" name="Google Shape;376;p27"/>
            <p:cNvSpPr txBox="1"/>
            <p:nvPr/>
          </p:nvSpPr>
          <p:spPr>
            <a:xfrm>
              <a:off x="10517675" y="4583156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45%</a:t>
              </a: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8216142" y="4865945"/>
              <a:ext cx="2775157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8204831" y="4865945"/>
              <a:ext cx="1828797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9" name="Google Shape;379;p27"/>
            <p:cNvSpPr txBox="1"/>
            <p:nvPr/>
          </p:nvSpPr>
          <p:spPr>
            <a:xfrm>
              <a:off x="10519503" y="4836501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70%</a:t>
              </a: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8217964" y="5109676"/>
              <a:ext cx="2775156" cy="184807"/>
            </a:xfrm>
            <a:prstGeom prst="roundRect">
              <a:avLst>
                <a:gd fmla="val 50000" name="adj"/>
              </a:avLst>
            </a:pr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8214957" y="5109676"/>
              <a:ext cx="2677542" cy="1848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2" name="Google Shape;382;p27"/>
            <p:cNvSpPr txBox="1"/>
            <p:nvPr/>
          </p:nvSpPr>
          <p:spPr>
            <a:xfrm>
              <a:off x="10521322" y="5080232"/>
              <a:ext cx="451757" cy="253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95%</a:t>
              </a:r>
              <a:endParaRPr/>
            </a:p>
          </p:txBody>
        </p:sp>
      </p:grpSp>
      <p:sp>
        <p:nvSpPr>
          <p:cNvPr id="383" name="Google Shape;383;p27"/>
          <p:cNvSpPr/>
          <p:nvPr/>
        </p:nvSpPr>
        <p:spPr>
          <a:xfrm>
            <a:off x="1234834" y="1929404"/>
            <a:ext cx="2676981" cy="1932756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1552344" y="2096438"/>
            <a:ext cx="729109" cy="729110"/>
          </a:xfrm>
          <a:custGeom>
            <a:rect b="b" l="l" r="r" t="t"/>
            <a:pathLst>
              <a:path extrusionOk="0"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1771613" y="2282831"/>
            <a:ext cx="285065" cy="361815"/>
          </a:xfrm>
          <a:custGeom>
            <a:rect b="b" l="l" r="r" t="t"/>
            <a:pathLst>
              <a:path extrusionOk="0" h="64" w="50">
                <a:moveTo>
                  <a:pt x="42" y="45"/>
                </a:moveTo>
                <a:cubicBezTo>
                  <a:pt x="38" y="44"/>
                  <a:pt x="33" y="40"/>
                  <a:pt x="33" y="38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2"/>
                  <a:pt x="35" y="29"/>
                  <a:pt x="36" y="27"/>
                </a:cubicBezTo>
                <a:cubicBezTo>
                  <a:pt x="36" y="27"/>
                  <a:pt x="37" y="27"/>
                  <a:pt x="37" y="26"/>
                </a:cubicBezTo>
                <a:cubicBezTo>
                  <a:pt x="38" y="25"/>
                  <a:pt x="38" y="23"/>
                  <a:pt x="39" y="22"/>
                </a:cubicBezTo>
                <a:cubicBezTo>
                  <a:pt x="39" y="21"/>
                  <a:pt x="37" y="21"/>
                  <a:pt x="37" y="21"/>
                </a:cubicBezTo>
                <a:cubicBezTo>
                  <a:pt x="37" y="21"/>
                  <a:pt x="39" y="14"/>
                  <a:pt x="37" y="9"/>
                </a:cubicBezTo>
                <a:cubicBezTo>
                  <a:pt x="36" y="3"/>
                  <a:pt x="28" y="0"/>
                  <a:pt x="25" y="0"/>
                </a:cubicBezTo>
                <a:cubicBezTo>
                  <a:pt x="22" y="0"/>
                  <a:pt x="14" y="3"/>
                  <a:pt x="13" y="9"/>
                </a:cubicBezTo>
                <a:cubicBezTo>
                  <a:pt x="11" y="14"/>
                  <a:pt x="13" y="21"/>
                  <a:pt x="13" y="21"/>
                </a:cubicBezTo>
                <a:cubicBezTo>
                  <a:pt x="13" y="21"/>
                  <a:pt x="11" y="21"/>
                  <a:pt x="11" y="22"/>
                </a:cubicBezTo>
                <a:cubicBezTo>
                  <a:pt x="12" y="23"/>
                  <a:pt x="12" y="25"/>
                  <a:pt x="13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9"/>
                  <a:pt x="17" y="32"/>
                  <a:pt x="17" y="34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40"/>
                  <a:pt x="12" y="44"/>
                  <a:pt x="8" y="45"/>
                </a:cubicBezTo>
                <a:cubicBezTo>
                  <a:pt x="2" y="45"/>
                  <a:pt x="0" y="49"/>
                  <a:pt x="1" y="58"/>
                </a:cubicBezTo>
                <a:cubicBezTo>
                  <a:pt x="2" y="62"/>
                  <a:pt x="13" y="64"/>
                  <a:pt x="25" y="64"/>
                </a:cubicBezTo>
                <a:cubicBezTo>
                  <a:pt x="36" y="64"/>
                  <a:pt x="48" y="62"/>
                  <a:pt x="49" y="58"/>
                </a:cubicBezTo>
                <a:cubicBezTo>
                  <a:pt x="50" y="49"/>
                  <a:pt x="48" y="45"/>
                  <a:pt x="42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4764295" y="1929404"/>
            <a:ext cx="2676980" cy="1932756"/>
          </a:xfrm>
          <a:prstGeom prst="rect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5093655" y="2116135"/>
            <a:ext cx="729110" cy="729110"/>
          </a:xfrm>
          <a:custGeom>
            <a:rect b="b" l="l" r="r" t="t"/>
            <a:pathLst>
              <a:path extrusionOk="0"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5277402" y="2282831"/>
            <a:ext cx="361619" cy="361815"/>
          </a:xfrm>
          <a:custGeom>
            <a:rect b="b" l="l" r="r" t="t"/>
            <a:pathLst>
              <a:path extrusionOk="0" h="328613" w="328437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8282983" y="1915140"/>
            <a:ext cx="2676980" cy="1932756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8665117" y="2096440"/>
            <a:ext cx="729110" cy="729110"/>
            <a:chOff x="8694035" y="5922112"/>
            <a:chExt cx="340040" cy="340040"/>
          </a:xfrm>
        </p:grpSpPr>
        <p:sp>
          <p:nvSpPr>
            <p:cNvPr id="391" name="Google Shape;391;p27"/>
            <p:cNvSpPr/>
            <p:nvPr/>
          </p:nvSpPr>
          <p:spPr>
            <a:xfrm>
              <a:off x="8694035" y="5922112"/>
              <a:ext cx="340040" cy="340040"/>
            </a:xfrm>
            <a:custGeom>
              <a:rect b="b" l="l" r="r" t="t"/>
              <a:pathLst>
                <a:path extrusionOk="0" h="128" w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18"/>
                  </a:moveTo>
                  <a:cubicBezTo>
                    <a:pt x="34" y="118"/>
                    <a:pt x="10" y="9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cubicBezTo>
                    <a:pt x="94" y="10"/>
                    <a:pt x="118" y="34"/>
                    <a:pt x="118" y="64"/>
                  </a:cubicBezTo>
                  <a:cubicBezTo>
                    <a:pt x="118" y="94"/>
                    <a:pt x="94" y="118"/>
                    <a:pt x="64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778407" y="6009040"/>
              <a:ext cx="171298" cy="168742"/>
            </a:xfrm>
            <a:custGeom>
              <a:rect b="b" l="l" r="r" t="t"/>
              <a:pathLst>
                <a:path extrusionOk="0" h="64" w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62" y="32"/>
                  </a:moveTo>
                  <a:cubicBezTo>
                    <a:pt x="62" y="33"/>
                    <a:pt x="62" y="34"/>
                    <a:pt x="62" y="35"/>
                  </a:cubicBezTo>
                  <a:cubicBezTo>
                    <a:pt x="62" y="34"/>
                    <a:pt x="62" y="33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2" y="30"/>
                    <a:pt x="62" y="31"/>
                    <a:pt x="62" y="32"/>
                  </a:cubicBezTo>
                  <a:close/>
                  <a:moveTo>
                    <a:pt x="62" y="28"/>
                  </a:moveTo>
                  <a:cubicBezTo>
                    <a:pt x="62" y="27"/>
                    <a:pt x="62" y="27"/>
                    <a:pt x="61" y="26"/>
                  </a:cubicBezTo>
                  <a:cubicBezTo>
                    <a:pt x="62" y="27"/>
                    <a:pt x="62" y="27"/>
                    <a:pt x="62" y="28"/>
                  </a:cubicBezTo>
                  <a:close/>
                  <a:moveTo>
                    <a:pt x="61" y="26"/>
                  </a:moveTo>
                  <a:cubicBezTo>
                    <a:pt x="61" y="24"/>
                    <a:pt x="60" y="22"/>
                    <a:pt x="59" y="20"/>
                  </a:cubicBezTo>
                  <a:cubicBezTo>
                    <a:pt x="60" y="22"/>
                    <a:pt x="61" y="24"/>
                    <a:pt x="61" y="26"/>
                  </a:cubicBezTo>
                  <a:close/>
                  <a:moveTo>
                    <a:pt x="59" y="20"/>
                  </a:moveTo>
                  <a:cubicBezTo>
                    <a:pt x="47" y="26"/>
                    <a:pt x="47" y="26"/>
                    <a:pt x="47" y="26"/>
                  </a:cubicBezTo>
                  <a:cubicBezTo>
                    <a:pt x="45" y="22"/>
                    <a:pt x="42" y="19"/>
                    <a:pt x="38" y="17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1" y="8"/>
                    <a:pt x="56" y="13"/>
                    <a:pt x="59" y="20"/>
                  </a:cubicBezTo>
                  <a:close/>
                  <a:moveTo>
                    <a:pt x="46" y="32"/>
                  </a:moveTo>
                  <a:cubicBezTo>
                    <a:pt x="46" y="34"/>
                    <a:pt x="46" y="36"/>
                    <a:pt x="45" y="37"/>
                  </a:cubicBezTo>
                  <a:cubicBezTo>
                    <a:pt x="43" y="41"/>
                    <a:pt x="41" y="43"/>
                    <a:pt x="37" y="45"/>
                  </a:cubicBezTo>
                  <a:cubicBezTo>
                    <a:pt x="36" y="46"/>
                    <a:pt x="34" y="46"/>
                    <a:pt x="32" y="46"/>
                  </a:cubicBezTo>
                  <a:cubicBezTo>
                    <a:pt x="30" y="46"/>
                    <a:pt x="28" y="46"/>
                    <a:pt x="27" y="45"/>
                  </a:cubicBezTo>
                  <a:cubicBezTo>
                    <a:pt x="23" y="43"/>
                    <a:pt x="21" y="41"/>
                    <a:pt x="19" y="37"/>
                  </a:cubicBezTo>
                  <a:cubicBezTo>
                    <a:pt x="18" y="36"/>
                    <a:pt x="18" y="34"/>
                    <a:pt x="18" y="32"/>
                  </a:cubicBezTo>
                  <a:cubicBezTo>
                    <a:pt x="18" y="30"/>
                    <a:pt x="18" y="28"/>
                    <a:pt x="19" y="27"/>
                  </a:cubicBezTo>
                  <a:cubicBezTo>
                    <a:pt x="21" y="23"/>
                    <a:pt x="23" y="21"/>
                    <a:pt x="27" y="19"/>
                  </a:cubicBezTo>
                  <a:cubicBezTo>
                    <a:pt x="28" y="18"/>
                    <a:pt x="30" y="18"/>
                    <a:pt x="32" y="18"/>
                  </a:cubicBezTo>
                  <a:cubicBezTo>
                    <a:pt x="34" y="18"/>
                    <a:pt x="36" y="18"/>
                    <a:pt x="37" y="19"/>
                  </a:cubicBezTo>
                  <a:cubicBezTo>
                    <a:pt x="41" y="21"/>
                    <a:pt x="43" y="23"/>
                    <a:pt x="45" y="27"/>
                  </a:cubicBezTo>
                  <a:cubicBezTo>
                    <a:pt x="46" y="28"/>
                    <a:pt x="46" y="30"/>
                    <a:pt x="46" y="32"/>
                  </a:cubicBezTo>
                  <a:close/>
                  <a:moveTo>
                    <a:pt x="36" y="2"/>
                  </a:moveTo>
                  <a:cubicBezTo>
                    <a:pt x="37" y="2"/>
                    <a:pt x="37" y="2"/>
                    <a:pt x="38" y="3"/>
                  </a:cubicBezTo>
                  <a:cubicBezTo>
                    <a:pt x="37" y="2"/>
                    <a:pt x="37" y="2"/>
                    <a:pt x="36" y="2"/>
                  </a:cubicBezTo>
                  <a:close/>
                  <a:moveTo>
                    <a:pt x="38" y="3"/>
                  </a:moveTo>
                  <a:cubicBezTo>
                    <a:pt x="40" y="3"/>
                    <a:pt x="42" y="4"/>
                    <a:pt x="44" y="5"/>
                  </a:cubicBezTo>
                  <a:cubicBezTo>
                    <a:pt x="42" y="4"/>
                    <a:pt x="40" y="3"/>
                    <a:pt x="38" y="3"/>
                  </a:cubicBezTo>
                  <a:close/>
                  <a:moveTo>
                    <a:pt x="35" y="2"/>
                  </a:moveTo>
                  <a:cubicBezTo>
                    <a:pt x="34" y="2"/>
                    <a:pt x="33" y="2"/>
                    <a:pt x="32" y="2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30" y="2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lose/>
                  <a:moveTo>
                    <a:pt x="28" y="2"/>
                  </a:moveTo>
                  <a:cubicBezTo>
                    <a:pt x="27" y="2"/>
                    <a:pt x="27" y="2"/>
                    <a:pt x="26" y="3"/>
                  </a:cubicBezTo>
                  <a:cubicBezTo>
                    <a:pt x="27" y="2"/>
                    <a:pt x="27" y="2"/>
                    <a:pt x="28" y="2"/>
                  </a:cubicBezTo>
                  <a:close/>
                  <a:moveTo>
                    <a:pt x="26" y="3"/>
                  </a:moveTo>
                  <a:cubicBezTo>
                    <a:pt x="24" y="3"/>
                    <a:pt x="22" y="4"/>
                    <a:pt x="20" y="5"/>
                  </a:cubicBezTo>
                  <a:cubicBezTo>
                    <a:pt x="22" y="4"/>
                    <a:pt x="24" y="3"/>
                    <a:pt x="26" y="3"/>
                  </a:cubicBezTo>
                  <a:close/>
                  <a:moveTo>
                    <a:pt x="20" y="5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22" y="19"/>
                    <a:pt x="19" y="22"/>
                    <a:pt x="17" y="2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2"/>
                    <a:pt x="3" y="24"/>
                    <a:pt x="3" y="26"/>
                  </a:cubicBezTo>
                  <a:cubicBezTo>
                    <a:pt x="5" y="16"/>
                    <a:pt x="11" y="8"/>
                    <a:pt x="20" y="5"/>
                  </a:cubicBezTo>
                  <a:close/>
                  <a:moveTo>
                    <a:pt x="2" y="29"/>
                  </a:moveTo>
                  <a:cubicBezTo>
                    <a:pt x="2" y="30"/>
                    <a:pt x="2" y="31"/>
                    <a:pt x="2" y="32"/>
                  </a:cubicBezTo>
                  <a:cubicBezTo>
                    <a:pt x="2" y="33"/>
                    <a:pt x="2" y="34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  <a:cubicBezTo>
                    <a:pt x="2" y="31"/>
                    <a:pt x="2" y="30"/>
                    <a:pt x="2" y="29"/>
                  </a:cubicBezTo>
                  <a:close/>
                  <a:moveTo>
                    <a:pt x="3" y="26"/>
                  </a:moveTo>
                  <a:cubicBezTo>
                    <a:pt x="2" y="27"/>
                    <a:pt x="2" y="27"/>
                    <a:pt x="2" y="28"/>
                  </a:cubicBezTo>
                  <a:cubicBezTo>
                    <a:pt x="2" y="27"/>
                    <a:pt x="2" y="27"/>
                    <a:pt x="3" y="26"/>
                  </a:cubicBezTo>
                  <a:close/>
                  <a:moveTo>
                    <a:pt x="5" y="44"/>
                  </a:moveTo>
                  <a:cubicBezTo>
                    <a:pt x="4" y="42"/>
                    <a:pt x="3" y="40"/>
                    <a:pt x="3" y="38"/>
                  </a:cubicBezTo>
                  <a:cubicBezTo>
                    <a:pt x="3" y="40"/>
                    <a:pt x="4" y="42"/>
                    <a:pt x="5" y="44"/>
                  </a:cubicBezTo>
                  <a:close/>
                  <a:moveTo>
                    <a:pt x="3" y="38"/>
                  </a:moveTo>
                  <a:cubicBezTo>
                    <a:pt x="2" y="37"/>
                    <a:pt x="2" y="37"/>
                    <a:pt x="2" y="36"/>
                  </a:cubicBezTo>
                  <a:cubicBezTo>
                    <a:pt x="2" y="37"/>
                    <a:pt x="2" y="37"/>
                    <a:pt x="3" y="38"/>
                  </a:cubicBezTo>
                  <a:close/>
                  <a:moveTo>
                    <a:pt x="5" y="44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9" y="42"/>
                    <a:pt x="22" y="45"/>
                    <a:pt x="26" y="47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3" y="56"/>
                    <a:pt x="8" y="51"/>
                    <a:pt x="5" y="44"/>
                  </a:cubicBezTo>
                  <a:close/>
                  <a:moveTo>
                    <a:pt x="28" y="62"/>
                  </a:moveTo>
                  <a:cubicBezTo>
                    <a:pt x="27" y="62"/>
                    <a:pt x="27" y="62"/>
                    <a:pt x="26" y="61"/>
                  </a:cubicBezTo>
                  <a:cubicBezTo>
                    <a:pt x="27" y="62"/>
                    <a:pt x="27" y="62"/>
                    <a:pt x="28" y="62"/>
                  </a:cubicBezTo>
                  <a:close/>
                  <a:moveTo>
                    <a:pt x="26" y="61"/>
                  </a:moveTo>
                  <a:cubicBezTo>
                    <a:pt x="24" y="61"/>
                    <a:pt x="22" y="60"/>
                    <a:pt x="20" y="59"/>
                  </a:cubicBezTo>
                  <a:cubicBezTo>
                    <a:pt x="22" y="60"/>
                    <a:pt x="24" y="61"/>
                    <a:pt x="26" y="61"/>
                  </a:cubicBezTo>
                  <a:close/>
                  <a:moveTo>
                    <a:pt x="29" y="62"/>
                  </a:moveTo>
                  <a:cubicBezTo>
                    <a:pt x="30" y="62"/>
                    <a:pt x="31" y="62"/>
                    <a:pt x="32" y="62"/>
                  </a:cubicBezTo>
                  <a:cubicBezTo>
                    <a:pt x="33" y="62"/>
                    <a:pt x="34" y="62"/>
                    <a:pt x="35" y="62"/>
                  </a:cubicBezTo>
                  <a:cubicBezTo>
                    <a:pt x="34" y="62"/>
                    <a:pt x="33" y="62"/>
                    <a:pt x="32" y="62"/>
                  </a:cubicBezTo>
                  <a:cubicBezTo>
                    <a:pt x="31" y="62"/>
                    <a:pt x="30" y="62"/>
                    <a:pt x="29" y="62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8" y="61"/>
                  </a:cubicBezTo>
                  <a:cubicBezTo>
                    <a:pt x="37" y="62"/>
                    <a:pt x="37" y="62"/>
                    <a:pt x="36" y="62"/>
                  </a:cubicBezTo>
                  <a:close/>
                  <a:moveTo>
                    <a:pt x="39" y="61"/>
                  </a:moveTo>
                  <a:cubicBezTo>
                    <a:pt x="39" y="61"/>
                    <a:pt x="40" y="61"/>
                    <a:pt x="41" y="60"/>
                  </a:cubicBezTo>
                  <a:cubicBezTo>
                    <a:pt x="40" y="61"/>
                    <a:pt x="39" y="61"/>
                    <a:pt x="39" y="61"/>
                  </a:cubicBezTo>
                  <a:close/>
                  <a:moveTo>
                    <a:pt x="41" y="60"/>
                  </a:moveTo>
                  <a:cubicBezTo>
                    <a:pt x="42" y="60"/>
                    <a:pt x="43" y="60"/>
                    <a:pt x="44" y="59"/>
                  </a:cubicBezTo>
                  <a:cubicBezTo>
                    <a:pt x="43" y="60"/>
                    <a:pt x="42" y="60"/>
                    <a:pt x="41" y="60"/>
                  </a:cubicBezTo>
                  <a:close/>
                  <a:moveTo>
                    <a:pt x="44" y="59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42" y="45"/>
                    <a:pt x="45" y="42"/>
                    <a:pt x="47" y="38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6" y="51"/>
                    <a:pt x="51" y="56"/>
                    <a:pt x="44" y="59"/>
                  </a:cubicBezTo>
                  <a:close/>
                  <a:moveTo>
                    <a:pt x="62" y="36"/>
                  </a:moveTo>
                  <a:cubicBezTo>
                    <a:pt x="62" y="37"/>
                    <a:pt x="62" y="37"/>
                    <a:pt x="61" y="38"/>
                  </a:cubicBezTo>
                  <a:cubicBezTo>
                    <a:pt x="62" y="37"/>
                    <a:pt x="62" y="37"/>
                    <a:pt x="62" y="36"/>
                  </a:cubicBezTo>
                  <a:close/>
                  <a:moveTo>
                    <a:pt x="61" y="38"/>
                  </a:moveTo>
                  <a:cubicBezTo>
                    <a:pt x="61" y="40"/>
                    <a:pt x="60" y="42"/>
                    <a:pt x="59" y="44"/>
                  </a:cubicBezTo>
                  <a:cubicBezTo>
                    <a:pt x="60" y="42"/>
                    <a:pt x="61" y="40"/>
                    <a:pt x="6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394" name="Google Shape;394;p27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395" name="Google Shape;395;p27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7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397" name="Google Shape;397;p27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398" name="Google Shape;398;p27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399" name="Google Shape;399;p27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01" name="Google Shape;401;p27"/>
          <p:cNvSpPr/>
          <p:nvPr/>
        </p:nvSpPr>
        <p:spPr>
          <a:xfrm>
            <a:off x="1468130" y="2929263"/>
            <a:ext cx="2243762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2" name="Google Shape;402;p27"/>
          <p:cNvSpPr/>
          <p:nvPr/>
        </p:nvSpPr>
        <p:spPr>
          <a:xfrm>
            <a:off x="4979134" y="2929263"/>
            <a:ext cx="2243762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3" name="Google Shape;403;p27"/>
          <p:cNvSpPr/>
          <p:nvPr/>
        </p:nvSpPr>
        <p:spPr>
          <a:xfrm>
            <a:off x="8506768" y="2929263"/>
            <a:ext cx="2243762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8"/>
          <p:cNvGrpSpPr/>
          <p:nvPr/>
        </p:nvGrpSpPr>
        <p:grpSpPr>
          <a:xfrm>
            <a:off x="4739855" y="2016816"/>
            <a:ext cx="2748330" cy="3591363"/>
            <a:chOff x="4739855" y="2016816"/>
            <a:chExt cx="2748330" cy="3591363"/>
          </a:xfrm>
        </p:grpSpPr>
        <p:sp>
          <p:nvSpPr>
            <p:cNvPr id="410" name="Google Shape;410;p28"/>
            <p:cNvSpPr/>
            <p:nvPr/>
          </p:nvSpPr>
          <p:spPr>
            <a:xfrm flipH="1" rot="-7200000">
              <a:off x="6095752" y="4264211"/>
              <a:ext cx="1232986" cy="1080093"/>
            </a:xfrm>
            <a:custGeom>
              <a:rect b="b" l="l" r="r" t="t"/>
              <a:pathLst>
                <a:path extrusionOk="0" h="1666803" w="1902750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 rot="900000">
              <a:off x="6079041" y="3063070"/>
              <a:ext cx="1232987" cy="1080093"/>
            </a:xfrm>
            <a:custGeom>
              <a:rect b="b" l="l" r="r" t="t"/>
              <a:pathLst>
                <a:path extrusionOk="0" h="1666803" w="1902750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 flipH="1" rot="-7200000">
              <a:off x="4899303" y="3360525"/>
              <a:ext cx="1232986" cy="1080093"/>
            </a:xfrm>
            <a:custGeom>
              <a:rect b="b" l="l" r="r" t="t"/>
              <a:pathLst>
                <a:path extrusionOk="0" h="1666803" w="1902750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 rot="900000">
              <a:off x="4879972" y="2157975"/>
              <a:ext cx="1232987" cy="1080093"/>
            </a:xfrm>
            <a:custGeom>
              <a:rect b="b" l="l" r="r" t="t"/>
              <a:pathLst>
                <a:path extrusionOk="0" h="1666803" w="1902750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6341381" y="4428361"/>
              <a:ext cx="552266" cy="552266"/>
            </a:xfrm>
            <a:custGeom>
              <a:rect b="b" l="l" r="r" t="t"/>
              <a:pathLst>
                <a:path extrusionOk="0"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149427" y="3523647"/>
              <a:ext cx="552266" cy="552266"/>
            </a:xfrm>
            <a:custGeom>
              <a:rect b="b" l="l" r="r" t="t"/>
              <a:pathLst>
                <a:path extrusionOk="0"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5138027" y="2303908"/>
              <a:ext cx="552266" cy="552266"/>
            </a:xfrm>
            <a:custGeom>
              <a:rect b="b" l="l" r="r" t="t"/>
              <a:pathLst>
                <a:path extrusionOk="0"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6328282" y="3213807"/>
              <a:ext cx="552266" cy="552266"/>
            </a:xfrm>
            <a:custGeom>
              <a:rect b="b" l="l" r="r" t="t"/>
              <a:pathLst>
                <a:path extrusionOk="0"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419" name="Google Shape;419;p28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420" name="Google Shape;420;p28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8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422" name="Google Shape;422;p28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423" name="Google Shape;423;p28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424" name="Google Shape;424;p28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26" name="Google Shape;426;p28"/>
          <p:cNvGrpSpPr/>
          <p:nvPr/>
        </p:nvGrpSpPr>
        <p:grpSpPr>
          <a:xfrm>
            <a:off x="6231727" y="1680778"/>
            <a:ext cx="3964962" cy="869105"/>
            <a:chOff x="874712" y="3344238"/>
            <a:chExt cx="3964962" cy="869105"/>
          </a:xfrm>
        </p:grpSpPr>
        <p:sp>
          <p:nvSpPr>
            <p:cNvPr id="427" name="Google Shape;427;p28"/>
            <p:cNvSpPr/>
            <p:nvPr/>
          </p:nvSpPr>
          <p:spPr>
            <a:xfrm>
              <a:off x="874712" y="3677812"/>
              <a:ext cx="396496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29" name="Google Shape;429;p28"/>
          <p:cNvGrpSpPr/>
          <p:nvPr/>
        </p:nvGrpSpPr>
        <p:grpSpPr>
          <a:xfrm>
            <a:off x="7524731" y="3523647"/>
            <a:ext cx="3964962" cy="869105"/>
            <a:chOff x="874712" y="3344238"/>
            <a:chExt cx="3964962" cy="869105"/>
          </a:xfrm>
        </p:grpSpPr>
        <p:sp>
          <p:nvSpPr>
            <p:cNvPr id="430" name="Google Shape;430;p28"/>
            <p:cNvSpPr/>
            <p:nvPr/>
          </p:nvSpPr>
          <p:spPr>
            <a:xfrm>
              <a:off x="874712" y="3677812"/>
              <a:ext cx="396496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32" name="Google Shape;432;p28"/>
          <p:cNvGrpSpPr/>
          <p:nvPr/>
        </p:nvGrpSpPr>
        <p:grpSpPr>
          <a:xfrm>
            <a:off x="1838013" y="4944969"/>
            <a:ext cx="3964962" cy="869105"/>
            <a:chOff x="874712" y="3344238"/>
            <a:chExt cx="3964962" cy="869105"/>
          </a:xfrm>
        </p:grpSpPr>
        <p:sp>
          <p:nvSpPr>
            <p:cNvPr id="433" name="Google Shape;433;p28"/>
            <p:cNvSpPr/>
            <p:nvPr/>
          </p:nvSpPr>
          <p:spPr>
            <a:xfrm>
              <a:off x="874712" y="3677812"/>
              <a:ext cx="396496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2597700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35" name="Google Shape;435;p28"/>
          <p:cNvGrpSpPr/>
          <p:nvPr/>
        </p:nvGrpSpPr>
        <p:grpSpPr>
          <a:xfrm>
            <a:off x="702307" y="3031466"/>
            <a:ext cx="3964962" cy="869105"/>
            <a:chOff x="874712" y="3344238"/>
            <a:chExt cx="3964962" cy="869105"/>
          </a:xfrm>
        </p:grpSpPr>
        <p:sp>
          <p:nvSpPr>
            <p:cNvPr id="436" name="Google Shape;436;p28"/>
            <p:cNvSpPr/>
            <p:nvPr/>
          </p:nvSpPr>
          <p:spPr>
            <a:xfrm>
              <a:off x="874712" y="3677812"/>
              <a:ext cx="396496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2597700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9"/>
          <p:cNvSpPr/>
          <p:nvPr/>
        </p:nvSpPr>
        <p:spPr>
          <a:xfrm rot="-2700000">
            <a:off x="6634885" y="3256784"/>
            <a:ext cx="1224268" cy="12242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0800">
            <a:solidFill>
              <a:srgbClr val="E42C2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4" name="Google Shape;444;p29"/>
          <p:cNvSpPr/>
          <p:nvPr/>
        </p:nvSpPr>
        <p:spPr>
          <a:xfrm rot="-2700000">
            <a:off x="8804853" y="3256784"/>
            <a:ext cx="1224268" cy="12242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0800">
            <a:solidFill>
              <a:srgbClr val="1487C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5" name="Google Shape;445;p29"/>
          <p:cNvSpPr/>
          <p:nvPr/>
        </p:nvSpPr>
        <p:spPr>
          <a:xfrm rot="-2700000">
            <a:off x="4410997" y="3256784"/>
            <a:ext cx="1224268" cy="12242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0800">
            <a:solidFill>
              <a:srgbClr val="1487C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6" name="Google Shape;446;p29"/>
          <p:cNvSpPr/>
          <p:nvPr/>
        </p:nvSpPr>
        <p:spPr>
          <a:xfrm rot="-2700000">
            <a:off x="2200595" y="3256784"/>
            <a:ext cx="1224268" cy="12242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0800">
            <a:solidFill>
              <a:srgbClr val="E42C2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7" name="Google Shape;447;p29"/>
          <p:cNvSpPr/>
          <p:nvPr/>
        </p:nvSpPr>
        <p:spPr>
          <a:xfrm flipH="1" rot="-2710508">
            <a:off x="3487711" y="2745501"/>
            <a:ext cx="930388" cy="91111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8" name="Google Shape;448;p29"/>
          <p:cNvSpPr/>
          <p:nvPr/>
        </p:nvSpPr>
        <p:spPr>
          <a:xfrm rot="-8089492">
            <a:off x="5672874" y="4052626"/>
            <a:ext cx="930388" cy="91111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9" name="Google Shape;449;p29"/>
          <p:cNvSpPr/>
          <p:nvPr/>
        </p:nvSpPr>
        <p:spPr>
          <a:xfrm flipH="1" rot="-2710508">
            <a:off x="7866810" y="2745502"/>
            <a:ext cx="930388" cy="91111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50" name="Google Shape;450;p29"/>
          <p:cNvGrpSpPr/>
          <p:nvPr/>
        </p:nvGrpSpPr>
        <p:grpSpPr>
          <a:xfrm>
            <a:off x="2626243" y="3590879"/>
            <a:ext cx="368315" cy="556075"/>
            <a:chOff x="549275" y="4406901"/>
            <a:chExt cx="161926" cy="244475"/>
          </a:xfrm>
        </p:grpSpPr>
        <p:sp>
          <p:nvSpPr>
            <p:cNvPr id="451" name="Google Shape;451;p29"/>
            <p:cNvSpPr/>
            <p:nvPr/>
          </p:nvSpPr>
          <p:spPr>
            <a:xfrm>
              <a:off x="549275" y="4406901"/>
              <a:ext cx="138113" cy="244475"/>
            </a:xfrm>
            <a:custGeom>
              <a:rect b="b" l="l" r="r" t="t"/>
              <a:pathLst>
                <a:path extrusionOk="0" h="129" w="73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08013" y="4478338"/>
              <a:ext cx="103188" cy="98425"/>
            </a:xfrm>
            <a:custGeom>
              <a:rect b="b" l="l" r="r" t="t"/>
              <a:pathLst>
                <a:path extrusionOk="0" h="62" w="65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53" name="Google Shape;453;p29"/>
          <p:cNvSpPr/>
          <p:nvPr/>
        </p:nvSpPr>
        <p:spPr>
          <a:xfrm>
            <a:off x="7028258" y="3655759"/>
            <a:ext cx="477611" cy="430867"/>
          </a:xfrm>
          <a:custGeom>
            <a:rect b="b" l="l" r="r" t="t"/>
            <a:pathLst>
              <a:path extrusionOk="0" h="21592" w="21600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54" name="Google Shape;454;p29"/>
          <p:cNvGrpSpPr/>
          <p:nvPr/>
        </p:nvGrpSpPr>
        <p:grpSpPr>
          <a:xfrm>
            <a:off x="9199706" y="3649079"/>
            <a:ext cx="437552" cy="437553"/>
            <a:chOff x="5961059" y="2771462"/>
            <a:chExt cx="454542" cy="454543"/>
          </a:xfrm>
        </p:grpSpPr>
        <p:sp>
          <p:nvSpPr>
            <p:cNvPr id="455" name="Google Shape;455;p29"/>
            <p:cNvSpPr/>
            <p:nvPr/>
          </p:nvSpPr>
          <p:spPr>
            <a:xfrm>
              <a:off x="5961059" y="3005453"/>
              <a:ext cx="220552" cy="220552"/>
            </a:xfrm>
            <a:custGeom>
              <a:rect b="b" l="l" r="r" t="t"/>
              <a:pathLst>
                <a:path extrusionOk="0" h="21600" w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195049" y="2853676"/>
              <a:ext cx="139129" cy="139129"/>
            </a:xfrm>
            <a:custGeom>
              <a:rect b="b" l="l" r="r" t="t"/>
              <a:pathLst>
                <a:path extrusionOk="0" h="21600" w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6277262" y="2771462"/>
              <a:ext cx="136758" cy="136758"/>
            </a:xfrm>
            <a:custGeom>
              <a:rect b="b" l="l" r="r" t="t"/>
              <a:pathLst>
                <a:path extrusionOk="0" h="21600" w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5961059" y="2771464"/>
              <a:ext cx="454542" cy="453751"/>
            </a:xfrm>
            <a:custGeom>
              <a:rect b="b" l="l" r="r" t="t"/>
              <a:pathLst>
                <a:path extrusionOk="0" h="21600" w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59" name="Google Shape;459;p29"/>
          <p:cNvGrpSpPr/>
          <p:nvPr/>
        </p:nvGrpSpPr>
        <p:grpSpPr>
          <a:xfrm>
            <a:off x="4731132" y="3602584"/>
            <a:ext cx="580802" cy="580802"/>
            <a:chOff x="998489" y="706129"/>
            <a:chExt cx="256404" cy="256404"/>
          </a:xfrm>
        </p:grpSpPr>
        <p:sp>
          <p:nvSpPr>
            <p:cNvPr id="460" name="Google Shape;460;p29"/>
            <p:cNvSpPr/>
            <p:nvPr/>
          </p:nvSpPr>
          <p:spPr>
            <a:xfrm>
              <a:off x="998489" y="706129"/>
              <a:ext cx="256404" cy="256404"/>
            </a:xfrm>
            <a:custGeom>
              <a:rect b="b" l="l" r="r" t="t"/>
              <a:pathLst>
                <a:path extrusionOk="0" h="234" w="234">
                  <a:moveTo>
                    <a:pt x="222" y="93"/>
                  </a:moveTo>
                  <a:cubicBezTo>
                    <a:pt x="200" y="88"/>
                    <a:pt x="200" y="88"/>
                    <a:pt x="200" y="88"/>
                  </a:cubicBezTo>
                  <a:cubicBezTo>
                    <a:pt x="199" y="85"/>
                    <a:pt x="198" y="82"/>
                    <a:pt x="196" y="79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3" y="54"/>
                    <a:pt x="212" y="46"/>
                    <a:pt x="207" y="41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0" y="24"/>
                    <a:pt x="186" y="23"/>
                    <a:pt x="183" y="23"/>
                  </a:cubicBezTo>
                  <a:cubicBezTo>
                    <a:pt x="180" y="23"/>
                    <a:pt x="177" y="24"/>
                    <a:pt x="174" y="25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2" y="37"/>
                    <a:pt x="149" y="35"/>
                    <a:pt x="146" y="34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0" y="5"/>
                    <a:pt x="134" y="0"/>
                    <a:pt x="12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0" y="0"/>
                    <a:pt x="94" y="5"/>
                    <a:pt x="93" y="12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5" y="35"/>
                    <a:pt x="82" y="37"/>
                    <a:pt x="79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24"/>
                    <a:pt x="55" y="23"/>
                    <a:pt x="52" y="23"/>
                  </a:cubicBezTo>
                  <a:cubicBezTo>
                    <a:pt x="48" y="23"/>
                    <a:pt x="45" y="24"/>
                    <a:pt x="42" y="2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3" y="46"/>
                    <a:pt x="22" y="54"/>
                    <a:pt x="26" y="60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2"/>
                    <a:pt x="36" y="85"/>
                    <a:pt x="35" y="88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5" y="94"/>
                    <a:pt x="0" y="100"/>
                    <a:pt x="0" y="10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4"/>
                    <a:pt x="5" y="140"/>
                    <a:pt x="12" y="141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6" y="149"/>
                    <a:pt x="37" y="152"/>
                    <a:pt x="38" y="15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2" y="180"/>
                    <a:pt x="23" y="188"/>
                    <a:pt x="28" y="192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5" y="209"/>
                    <a:pt x="48" y="211"/>
                    <a:pt x="52" y="211"/>
                  </a:cubicBezTo>
                  <a:cubicBezTo>
                    <a:pt x="55" y="211"/>
                    <a:pt x="58" y="210"/>
                    <a:pt x="60" y="208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82" y="197"/>
                    <a:pt x="85" y="198"/>
                    <a:pt x="89" y="200"/>
                  </a:cubicBezTo>
                  <a:cubicBezTo>
                    <a:pt x="93" y="222"/>
                    <a:pt x="93" y="222"/>
                    <a:pt x="93" y="222"/>
                  </a:cubicBezTo>
                  <a:cubicBezTo>
                    <a:pt x="94" y="229"/>
                    <a:pt x="100" y="234"/>
                    <a:pt x="107" y="234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4" y="234"/>
                    <a:pt x="140" y="229"/>
                    <a:pt x="142" y="222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9" y="198"/>
                    <a:pt x="152" y="197"/>
                    <a:pt x="155" y="196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7" y="210"/>
                    <a:pt x="180" y="211"/>
                    <a:pt x="183" y="211"/>
                  </a:cubicBezTo>
                  <a:cubicBezTo>
                    <a:pt x="186" y="211"/>
                    <a:pt x="190" y="209"/>
                    <a:pt x="193" y="207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12" y="188"/>
                    <a:pt x="213" y="180"/>
                    <a:pt x="209" y="174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8" y="152"/>
                    <a:pt x="199" y="149"/>
                    <a:pt x="200" y="146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9" y="140"/>
                    <a:pt x="234" y="134"/>
                    <a:pt x="234" y="127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0"/>
                    <a:pt x="229" y="94"/>
                    <a:pt x="222" y="93"/>
                  </a:cubicBezTo>
                  <a:close/>
                  <a:moveTo>
                    <a:pt x="197" y="131"/>
                  </a:moveTo>
                  <a:cubicBezTo>
                    <a:pt x="192" y="132"/>
                    <a:pt x="188" y="136"/>
                    <a:pt x="186" y="141"/>
                  </a:cubicBezTo>
                  <a:cubicBezTo>
                    <a:pt x="185" y="143"/>
                    <a:pt x="184" y="146"/>
                    <a:pt x="183" y="149"/>
                  </a:cubicBezTo>
                  <a:cubicBezTo>
                    <a:pt x="181" y="153"/>
                    <a:pt x="181" y="159"/>
                    <a:pt x="184" y="16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2"/>
                    <a:pt x="158" y="181"/>
                    <a:pt x="155" y="181"/>
                  </a:cubicBezTo>
                  <a:cubicBezTo>
                    <a:pt x="153" y="181"/>
                    <a:pt x="151" y="182"/>
                    <a:pt x="149" y="183"/>
                  </a:cubicBezTo>
                  <a:cubicBezTo>
                    <a:pt x="147" y="184"/>
                    <a:pt x="144" y="185"/>
                    <a:pt x="141" y="186"/>
                  </a:cubicBezTo>
                  <a:cubicBezTo>
                    <a:pt x="136" y="187"/>
                    <a:pt x="133" y="192"/>
                    <a:pt x="132" y="197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2" y="192"/>
                    <a:pt x="98" y="187"/>
                    <a:pt x="93" y="186"/>
                  </a:cubicBezTo>
                  <a:cubicBezTo>
                    <a:pt x="91" y="185"/>
                    <a:pt x="88" y="184"/>
                    <a:pt x="85" y="183"/>
                  </a:cubicBezTo>
                  <a:cubicBezTo>
                    <a:pt x="83" y="182"/>
                    <a:pt x="81" y="181"/>
                    <a:pt x="79" y="181"/>
                  </a:cubicBezTo>
                  <a:cubicBezTo>
                    <a:pt x="76" y="181"/>
                    <a:pt x="73" y="182"/>
                    <a:pt x="71" y="184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4" y="159"/>
                    <a:pt x="54" y="153"/>
                    <a:pt x="52" y="149"/>
                  </a:cubicBezTo>
                  <a:cubicBezTo>
                    <a:pt x="50" y="146"/>
                    <a:pt x="49" y="144"/>
                    <a:pt x="48" y="141"/>
                  </a:cubicBezTo>
                  <a:cubicBezTo>
                    <a:pt x="47" y="136"/>
                    <a:pt x="43" y="132"/>
                    <a:pt x="37" y="1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3" y="101"/>
                    <a:pt x="47" y="98"/>
                    <a:pt x="48" y="93"/>
                  </a:cubicBezTo>
                  <a:cubicBezTo>
                    <a:pt x="49" y="90"/>
                    <a:pt x="50" y="88"/>
                    <a:pt x="52" y="85"/>
                  </a:cubicBezTo>
                  <a:cubicBezTo>
                    <a:pt x="54" y="80"/>
                    <a:pt x="54" y="75"/>
                    <a:pt x="51" y="7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2"/>
                    <a:pt x="76" y="53"/>
                    <a:pt x="79" y="53"/>
                  </a:cubicBezTo>
                  <a:cubicBezTo>
                    <a:pt x="81" y="53"/>
                    <a:pt x="83" y="52"/>
                    <a:pt x="85" y="51"/>
                  </a:cubicBezTo>
                  <a:cubicBezTo>
                    <a:pt x="88" y="50"/>
                    <a:pt x="91" y="49"/>
                    <a:pt x="93" y="48"/>
                  </a:cubicBezTo>
                  <a:cubicBezTo>
                    <a:pt x="98" y="46"/>
                    <a:pt x="102" y="42"/>
                    <a:pt x="103" y="37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42"/>
                    <a:pt x="136" y="46"/>
                    <a:pt x="141" y="48"/>
                  </a:cubicBezTo>
                  <a:cubicBezTo>
                    <a:pt x="144" y="49"/>
                    <a:pt x="147" y="50"/>
                    <a:pt x="149" y="51"/>
                  </a:cubicBezTo>
                  <a:cubicBezTo>
                    <a:pt x="151" y="52"/>
                    <a:pt x="153" y="53"/>
                    <a:pt x="155" y="53"/>
                  </a:cubicBezTo>
                  <a:cubicBezTo>
                    <a:pt x="158" y="53"/>
                    <a:pt x="161" y="52"/>
                    <a:pt x="164" y="50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5"/>
                    <a:pt x="181" y="80"/>
                    <a:pt x="183" y="85"/>
                  </a:cubicBezTo>
                  <a:cubicBezTo>
                    <a:pt x="184" y="88"/>
                    <a:pt x="185" y="90"/>
                    <a:pt x="186" y="93"/>
                  </a:cubicBezTo>
                  <a:cubicBezTo>
                    <a:pt x="188" y="98"/>
                    <a:pt x="192" y="101"/>
                    <a:pt x="197" y="102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27"/>
                    <a:pt x="220" y="127"/>
                    <a:pt x="220" y="127"/>
                  </a:cubicBezTo>
                  <a:lnTo>
                    <a:pt x="197" y="131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1070689" y="778792"/>
              <a:ext cx="112003" cy="111540"/>
            </a:xfrm>
            <a:custGeom>
              <a:rect b="b" l="l" r="r" t="t"/>
              <a:pathLst>
                <a:path extrusionOk="0" h="102" w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2" y="79"/>
                    <a:pt x="102" y="51"/>
                  </a:cubicBezTo>
                  <a:cubicBezTo>
                    <a:pt x="102" y="23"/>
                    <a:pt x="80" y="0"/>
                    <a:pt x="51" y="0"/>
                  </a:cubicBezTo>
                  <a:close/>
                  <a:moveTo>
                    <a:pt x="51" y="96"/>
                  </a:moveTo>
                  <a:cubicBezTo>
                    <a:pt x="27" y="96"/>
                    <a:pt x="7" y="76"/>
                    <a:pt x="7" y="51"/>
                  </a:cubicBezTo>
                  <a:cubicBezTo>
                    <a:pt x="7" y="26"/>
                    <a:pt x="27" y="6"/>
                    <a:pt x="51" y="6"/>
                  </a:cubicBezTo>
                  <a:cubicBezTo>
                    <a:pt x="76" y="6"/>
                    <a:pt x="96" y="26"/>
                    <a:pt x="96" y="51"/>
                  </a:cubicBezTo>
                  <a:cubicBezTo>
                    <a:pt x="96" y="76"/>
                    <a:pt x="76" y="96"/>
                    <a:pt x="51" y="96"/>
                  </a:cubicBez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1094756" y="802859"/>
              <a:ext cx="64795" cy="63407"/>
            </a:xfrm>
            <a:custGeom>
              <a:rect b="b" l="l" r="r" t="t"/>
              <a:pathLst>
                <a:path extrusionOk="0" h="58" w="59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9" y="45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lose/>
                  <a:moveTo>
                    <a:pt x="29" y="51"/>
                  </a:moveTo>
                  <a:cubicBezTo>
                    <a:pt x="17" y="51"/>
                    <a:pt x="7" y="41"/>
                    <a:pt x="7" y="29"/>
                  </a:cubicBezTo>
                  <a:cubicBezTo>
                    <a:pt x="7" y="17"/>
                    <a:pt x="17" y="7"/>
                    <a:pt x="29" y="7"/>
                  </a:cubicBezTo>
                  <a:cubicBezTo>
                    <a:pt x="41" y="7"/>
                    <a:pt x="51" y="17"/>
                    <a:pt x="51" y="29"/>
                  </a:cubicBezTo>
                  <a:cubicBezTo>
                    <a:pt x="51" y="41"/>
                    <a:pt x="41" y="51"/>
                    <a:pt x="29" y="51"/>
                  </a:cubicBez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63" name="Google Shape;463;p29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464" name="Google Shape;464;p29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465" name="Google Shape;465;p29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9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467" name="Google Shape;467;p29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468" name="Google Shape;468;p29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469" name="Google Shape;469;p29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71" name="Google Shape;471;p29"/>
          <p:cNvGrpSpPr/>
          <p:nvPr/>
        </p:nvGrpSpPr>
        <p:grpSpPr>
          <a:xfrm>
            <a:off x="1956304" y="4843973"/>
            <a:ext cx="1712850" cy="942329"/>
            <a:chOff x="1344742" y="4041638"/>
            <a:chExt cx="1712850" cy="942329"/>
          </a:xfrm>
        </p:grpSpPr>
        <p:sp>
          <p:nvSpPr>
            <p:cNvPr id="472" name="Google Shape;472;p29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75" name="Google Shape;475;p29"/>
          <p:cNvGrpSpPr/>
          <p:nvPr/>
        </p:nvGrpSpPr>
        <p:grpSpPr>
          <a:xfrm>
            <a:off x="4157443" y="4843973"/>
            <a:ext cx="1712850" cy="942329"/>
            <a:chOff x="1344742" y="4041638"/>
            <a:chExt cx="1712850" cy="942329"/>
          </a:xfrm>
        </p:grpSpPr>
        <p:sp>
          <p:nvSpPr>
            <p:cNvPr id="476" name="Google Shape;476;p29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79" name="Google Shape;479;p29"/>
          <p:cNvGrpSpPr/>
          <p:nvPr/>
        </p:nvGrpSpPr>
        <p:grpSpPr>
          <a:xfrm>
            <a:off x="6410638" y="4843973"/>
            <a:ext cx="1712850" cy="942329"/>
            <a:chOff x="1344742" y="4041638"/>
            <a:chExt cx="1712850" cy="942329"/>
          </a:xfrm>
        </p:grpSpPr>
        <p:sp>
          <p:nvSpPr>
            <p:cNvPr id="480" name="Google Shape;480;p29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83" name="Google Shape;483;p29"/>
          <p:cNvGrpSpPr/>
          <p:nvPr/>
        </p:nvGrpSpPr>
        <p:grpSpPr>
          <a:xfrm>
            <a:off x="8562057" y="4843973"/>
            <a:ext cx="1712850" cy="942329"/>
            <a:chOff x="1344742" y="4041638"/>
            <a:chExt cx="1712850" cy="942329"/>
          </a:xfrm>
        </p:grpSpPr>
        <p:sp>
          <p:nvSpPr>
            <p:cNvPr id="484" name="Google Shape;484;p29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87" name="Google Shape;487;p29"/>
          <p:cNvGrpSpPr/>
          <p:nvPr/>
        </p:nvGrpSpPr>
        <p:grpSpPr>
          <a:xfrm>
            <a:off x="1392014" y="1648548"/>
            <a:ext cx="9339486" cy="966572"/>
            <a:chOff x="874712" y="3331538"/>
            <a:chExt cx="9339486" cy="966572"/>
          </a:xfrm>
        </p:grpSpPr>
        <p:sp>
          <p:nvSpPr>
            <p:cNvPr id="488" name="Google Shape;488;p29"/>
            <p:cNvSpPr/>
            <p:nvPr/>
          </p:nvSpPr>
          <p:spPr>
            <a:xfrm>
              <a:off x="874712" y="3677812"/>
              <a:ext cx="9339486" cy="620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874712" y="3331538"/>
              <a:ext cx="2241974" cy="406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0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496" name="Google Shape;496;p30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497" name="Google Shape;497;p30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0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499" name="Google Shape;499;p30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500" name="Google Shape;500;p30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501" name="Google Shape;501;p30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03" name="Google Shape;503;p30"/>
          <p:cNvGrpSpPr/>
          <p:nvPr/>
        </p:nvGrpSpPr>
        <p:grpSpPr>
          <a:xfrm>
            <a:off x="1579115" y="2133894"/>
            <a:ext cx="2628006" cy="1783329"/>
            <a:chOff x="1579115" y="2133894"/>
            <a:chExt cx="2628006" cy="1783329"/>
          </a:xfrm>
        </p:grpSpPr>
        <p:sp>
          <p:nvSpPr>
            <p:cNvPr id="504" name="Google Shape;504;p30"/>
            <p:cNvSpPr/>
            <p:nvPr/>
          </p:nvSpPr>
          <p:spPr>
            <a:xfrm>
              <a:off x="1579115" y="2133894"/>
              <a:ext cx="2628006" cy="1783329"/>
            </a:xfrm>
            <a:prstGeom prst="wedgeRoundRectCallout">
              <a:avLst>
                <a:gd fmla="val -20833" name="adj1"/>
                <a:gd fmla="val 62500" name="adj2"/>
                <a:gd fmla="val 0" name="adj3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505" name="Google Shape;505;p30"/>
            <p:cNvGrpSpPr/>
            <p:nvPr/>
          </p:nvGrpSpPr>
          <p:grpSpPr>
            <a:xfrm>
              <a:off x="1772130" y="2470681"/>
              <a:ext cx="2241975" cy="1090704"/>
              <a:chOff x="874712" y="3344238"/>
              <a:chExt cx="2241975" cy="1090704"/>
            </a:xfrm>
          </p:grpSpPr>
          <p:sp>
            <p:nvSpPr>
              <p:cNvPr id="506" name="Google Shape;506;p30"/>
              <p:cNvSpPr/>
              <p:nvPr/>
            </p:nvSpPr>
            <p:spPr>
              <a:xfrm>
                <a:off x="874713" y="3677812"/>
                <a:ext cx="2241974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We hope that this template will return to you as a time, money and reputation.</a:t>
                </a:r>
                <a:endParaRPr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874712" y="3344238"/>
                <a:ext cx="2241974" cy="371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4781998" y="2110468"/>
            <a:ext cx="2628006" cy="1783329"/>
            <a:chOff x="4781998" y="2110468"/>
            <a:chExt cx="2628006" cy="1783329"/>
          </a:xfrm>
        </p:grpSpPr>
        <p:sp>
          <p:nvSpPr>
            <p:cNvPr id="509" name="Google Shape;509;p30"/>
            <p:cNvSpPr/>
            <p:nvPr/>
          </p:nvSpPr>
          <p:spPr>
            <a:xfrm>
              <a:off x="4781998" y="2110468"/>
              <a:ext cx="2628006" cy="1783329"/>
            </a:xfrm>
            <a:prstGeom prst="wedgeRoundRectCallout">
              <a:avLst>
                <a:gd fmla="val -20833" name="adj1"/>
                <a:gd fmla="val 62500" name="adj2"/>
                <a:gd fmla="val 0" name="adj3"/>
              </a:avLst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510" name="Google Shape;510;p30"/>
            <p:cNvGrpSpPr/>
            <p:nvPr/>
          </p:nvGrpSpPr>
          <p:grpSpPr>
            <a:xfrm>
              <a:off x="5018829" y="2470681"/>
              <a:ext cx="2241975" cy="1090704"/>
              <a:chOff x="874712" y="3344238"/>
              <a:chExt cx="2241975" cy="1090704"/>
            </a:xfrm>
          </p:grpSpPr>
          <p:sp>
            <p:nvSpPr>
              <p:cNvPr id="511" name="Google Shape;511;p30"/>
              <p:cNvSpPr/>
              <p:nvPr/>
            </p:nvSpPr>
            <p:spPr>
              <a:xfrm>
                <a:off x="874713" y="3677812"/>
                <a:ext cx="2241974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We hope that this template will return to you as a time, money and reputation.</a:t>
                </a:r>
                <a:endParaRPr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874712" y="3344238"/>
                <a:ext cx="2241974" cy="371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513" name="Google Shape;513;p30"/>
          <p:cNvGrpSpPr/>
          <p:nvPr/>
        </p:nvGrpSpPr>
        <p:grpSpPr>
          <a:xfrm>
            <a:off x="7984881" y="2110472"/>
            <a:ext cx="2628006" cy="1806561"/>
            <a:chOff x="7984881" y="2110472"/>
            <a:chExt cx="2628006" cy="1806561"/>
          </a:xfrm>
        </p:grpSpPr>
        <p:sp>
          <p:nvSpPr>
            <p:cNvPr id="514" name="Google Shape;514;p30"/>
            <p:cNvSpPr/>
            <p:nvPr/>
          </p:nvSpPr>
          <p:spPr>
            <a:xfrm>
              <a:off x="7984881" y="2110472"/>
              <a:ext cx="2628006" cy="1806561"/>
            </a:xfrm>
            <a:prstGeom prst="wedgeRoundRectCallout">
              <a:avLst>
                <a:gd fmla="val -20833" name="adj1"/>
                <a:gd fmla="val 62500" name="adj2"/>
                <a:gd fmla="val 0" name="adj3"/>
              </a:avLst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515" name="Google Shape;515;p30"/>
            <p:cNvGrpSpPr/>
            <p:nvPr/>
          </p:nvGrpSpPr>
          <p:grpSpPr>
            <a:xfrm>
              <a:off x="8177896" y="2470681"/>
              <a:ext cx="2241975" cy="1090704"/>
              <a:chOff x="874712" y="3344238"/>
              <a:chExt cx="2241975" cy="1090704"/>
            </a:xfrm>
          </p:grpSpPr>
          <p:sp>
            <p:nvSpPr>
              <p:cNvPr id="516" name="Google Shape;516;p30"/>
              <p:cNvSpPr/>
              <p:nvPr/>
            </p:nvSpPr>
            <p:spPr>
              <a:xfrm>
                <a:off x="874713" y="3677812"/>
                <a:ext cx="2241974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We hope that this template will return to you as a time, money and reputation.</a:t>
                </a:r>
                <a:endParaRPr sz="1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874712" y="3344238"/>
                <a:ext cx="2241974" cy="371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pic>
        <p:nvPicPr>
          <p:cNvPr id="518" name="Google Shape;518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330" y="4416425"/>
            <a:ext cx="1231658" cy="1231248"/>
          </a:xfrm>
          <a:prstGeom prst="rect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</p:pic>
      <p:pic>
        <p:nvPicPr>
          <p:cNvPr id="519" name="Google Shape;519;p3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9213" y="4416425"/>
            <a:ext cx="1231658" cy="1231248"/>
          </a:xfrm>
          <a:prstGeom prst="rect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</p:pic>
      <p:pic>
        <p:nvPicPr>
          <p:cNvPr id="520" name="Google Shape;520;p30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2096" y="4416425"/>
            <a:ext cx="1231658" cy="1231248"/>
          </a:xfrm>
          <a:prstGeom prst="rect">
            <a:avLst/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1"/>
          <p:cNvSpPr/>
          <p:nvPr/>
        </p:nvSpPr>
        <p:spPr>
          <a:xfrm>
            <a:off x="4660900" y="1152526"/>
            <a:ext cx="2870200" cy="28702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Garamond"/>
              <a:buNone/>
            </a:pPr>
            <a:r>
              <a:t/>
            </a:r>
            <a:endParaRPr b="0" i="0" sz="275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60155" y="2141515"/>
            <a:ext cx="19294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87CB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1487CB"/>
                </a:solidFill>
                <a:latin typeface="Garamond"/>
                <a:ea typeface="Garamond"/>
                <a:cs typeface="Garamond"/>
                <a:sym typeface="Garamond"/>
              </a:rPr>
              <a:t>PA</a:t>
            </a:r>
            <a:endParaRPr b="1" i="0" sz="6000" u="none" cap="none" strike="noStrike">
              <a:solidFill>
                <a:srgbClr val="1487C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28" name="Google Shape;528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0083" y="1391709"/>
            <a:ext cx="2391834" cy="2391834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1"/>
          <p:cNvSpPr/>
          <p:nvPr/>
        </p:nvSpPr>
        <p:spPr>
          <a:xfrm>
            <a:off x="4900083" y="1391709"/>
            <a:ext cx="2391833" cy="2391833"/>
          </a:xfrm>
          <a:prstGeom prst="ellipse">
            <a:avLst/>
          </a:prstGeom>
          <a:gradFill>
            <a:gsLst>
              <a:gs pos="0">
                <a:srgbClr val="1487CB">
                  <a:alpha val="74901"/>
                </a:srgbClr>
              </a:gs>
              <a:gs pos="100000">
                <a:srgbClr val="2B33B2">
                  <a:alpha val="49803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0" name="Google Shape;530;p31"/>
          <p:cNvSpPr txBox="1"/>
          <p:nvPr/>
        </p:nvSpPr>
        <p:spPr>
          <a:xfrm>
            <a:off x="5731910" y="2141515"/>
            <a:ext cx="74509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31" name="Google Shape;531;p31"/>
          <p:cNvGrpSpPr/>
          <p:nvPr/>
        </p:nvGrpSpPr>
        <p:grpSpPr>
          <a:xfrm>
            <a:off x="2743200" y="4280959"/>
            <a:ext cx="6705600" cy="1177117"/>
            <a:chOff x="2755900" y="343405"/>
            <a:chExt cx="6705600" cy="1177117"/>
          </a:xfrm>
        </p:grpSpPr>
        <p:sp>
          <p:nvSpPr>
            <p:cNvPr id="532" name="Google Shape;532;p31"/>
            <p:cNvSpPr txBox="1"/>
            <p:nvPr/>
          </p:nvSpPr>
          <p:spPr>
            <a:xfrm>
              <a:off x="5190244" y="343405"/>
              <a:ext cx="18369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800"/>
                <a:buFont typeface="Garamond"/>
                <a:buNone/>
              </a:pPr>
              <a:r>
                <a:rPr b="1" i="0" lang="tr-TR" sz="2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AUTUMN</a:t>
              </a:r>
              <a:endParaRPr b="1" i="0" sz="2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3" name="Google Shape;533;p31"/>
            <p:cNvSpPr txBox="1"/>
            <p:nvPr/>
          </p:nvSpPr>
          <p:spPr>
            <a:xfrm>
              <a:off x="2755900" y="874191"/>
              <a:ext cx="6705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rPr>
                <a:t>A complex idea can be conveyed with just a single still image, namely making it possible to absorb large amounts of data quickly.</a:t>
              </a:r>
              <a:endParaRPr b="0" i="0" sz="1200" u="none" cap="none" strike="noStrike">
                <a:solidFill>
                  <a:srgbClr val="A5A5A5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34" name="Google Shape;534;p31"/>
          <p:cNvSpPr txBox="1"/>
          <p:nvPr/>
        </p:nvSpPr>
        <p:spPr>
          <a:xfrm>
            <a:off x="7029985" y="2141515"/>
            <a:ext cx="19526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87CB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1487CB"/>
                </a:solidFill>
                <a:latin typeface="Garamond"/>
                <a:ea typeface="Garamond"/>
                <a:cs typeface="Garamond"/>
                <a:sym typeface="Garamond"/>
              </a:rPr>
              <a:t>RT</a:t>
            </a:r>
            <a:endParaRPr b="1" i="0" sz="6000" u="none" cap="none" strike="noStrike">
              <a:solidFill>
                <a:srgbClr val="1487C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/>
          <p:nvPr/>
        </p:nvSpPr>
        <p:spPr>
          <a:xfrm>
            <a:off x="4530438" y="1881413"/>
            <a:ext cx="3131123" cy="1914900"/>
          </a:xfrm>
          <a:custGeom>
            <a:rect b="b" l="l" r="r" t="t"/>
            <a:pathLst>
              <a:path extrusionOk="0" h="1154" w="1890">
                <a:moveTo>
                  <a:pt x="0" y="1154"/>
                </a:moveTo>
                <a:cubicBezTo>
                  <a:pt x="0" y="1142"/>
                  <a:pt x="0" y="1142"/>
                  <a:pt x="0" y="1142"/>
                </a:cubicBezTo>
                <a:cubicBezTo>
                  <a:pt x="0" y="1142"/>
                  <a:pt x="0" y="1109"/>
                  <a:pt x="0" y="106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9"/>
                  <a:pt x="35" y="0"/>
                  <a:pt x="77" y="0"/>
                </a:cubicBezTo>
                <a:cubicBezTo>
                  <a:pt x="1813" y="0"/>
                  <a:pt x="1813" y="0"/>
                  <a:pt x="1813" y="0"/>
                </a:cubicBezTo>
                <a:cubicBezTo>
                  <a:pt x="1856" y="0"/>
                  <a:pt x="1890" y="39"/>
                  <a:pt x="1890" y="85"/>
                </a:cubicBezTo>
                <a:cubicBezTo>
                  <a:pt x="1890" y="1069"/>
                  <a:pt x="1890" y="1069"/>
                  <a:pt x="1890" y="1069"/>
                </a:cubicBezTo>
                <a:cubicBezTo>
                  <a:pt x="1890" y="1109"/>
                  <a:pt x="1890" y="1142"/>
                  <a:pt x="1890" y="1142"/>
                </a:cubicBezTo>
                <a:cubicBezTo>
                  <a:pt x="1890" y="1154"/>
                  <a:pt x="1890" y="1154"/>
                  <a:pt x="1890" y="1154"/>
                </a:cubicBezTo>
                <a:cubicBezTo>
                  <a:pt x="0" y="1154"/>
                  <a:pt x="0" y="1154"/>
                  <a:pt x="0" y="1154"/>
                </a:cubicBezTo>
              </a:path>
            </a:pathLst>
          </a:custGeom>
          <a:solidFill>
            <a:srgbClr val="292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1" name="Google Shape;541;p32"/>
          <p:cNvSpPr/>
          <p:nvPr/>
        </p:nvSpPr>
        <p:spPr>
          <a:xfrm>
            <a:off x="4540391" y="1893356"/>
            <a:ext cx="3111218" cy="1893005"/>
          </a:xfrm>
          <a:custGeom>
            <a:rect b="b" l="l" r="r" t="t"/>
            <a:pathLst>
              <a:path extrusionOk="0" h="1141" w="1878">
                <a:moveTo>
                  <a:pt x="0" y="1141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135"/>
                  <a:pt x="0" y="1102"/>
                  <a:pt x="0" y="106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2" y="0"/>
                  <a:pt x="71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47" y="0"/>
                  <a:pt x="1878" y="35"/>
                  <a:pt x="1878" y="78"/>
                </a:cubicBezTo>
                <a:cubicBezTo>
                  <a:pt x="1878" y="1062"/>
                  <a:pt x="1878" y="1062"/>
                  <a:pt x="1878" y="1062"/>
                </a:cubicBezTo>
                <a:cubicBezTo>
                  <a:pt x="1878" y="1102"/>
                  <a:pt x="1878" y="1135"/>
                  <a:pt x="1878" y="1135"/>
                </a:cubicBezTo>
                <a:cubicBezTo>
                  <a:pt x="1878" y="1141"/>
                  <a:pt x="1878" y="1141"/>
                  <a:pt x="1878" y="1141"/>
                </a:cubicBezTo>
                <a:cubicBezTo>
                  <a:pt x="0" y="1141"/>
                  <a:pt x="0" y="1141"/>
                  <a:pt x="0" y="1141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2" name="Google Shape;542;p32"/>
          <p:cNvSpPr/>
          <p:nvPr/>
        </p:nvSpPr>
        <p:spPr>
          <a:xfrm>
            <a:off x="4550344" y="1903310"/>
            <a:ext cx="3093303" cy="1873099"/>
          </a:xfrm>
          <a:custGeom>
            <a:rect b="b" l="l" r="r" t="t"/>
            <a:pathLst>
              <a:path extrusionOk="0" h="1129" w="1867">
                <a:moveTo>
                  <a:pt x="1867" y="72"/>
                </a:moveTo>
                <a:cubicBezTo>
                  <a:pt x="1867" y="32"/>
                  <a:pt x="1838" y="0"/>
                  <a:pt x="1801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29" y="0"/>
                  <a:pt x="0" y="32"/>
                  <a:pt x="0" y="72"/>
                </a:cubicBezTo>
                <a:cubicBezTo>
                  <a:pt x="0" y="1056"/>
                  <a:pt x="0" y="1056"/>
                  <a:pt x="0" y="1056"/>
                </a:cubicBezTo>
                <a:cubicBezTo>
                  <a:pt x="0" y="1096"/>
                  <a:pt x="0" y="1129"/>
                  <a:pt x="0" y="1129"/>
                </a:cubicBezTo>
                <a:cubicBezTo>
                  <a:pt x="1866" y="1129"/>
                  <a:pt x="1866" y="1129"/>
                  <a:pt x="1866" y="1129"/>
                </a:cubicBezTo>
                <a:cubicBezTo>
                  <a:pt x="1866" y="1129"/>
                  <a:pt x="1867" y="1096"/>
                  <a:pt x="1867" y="1056"/>
                </a:cubicBezTo>
                <a:cubicBezTo>
                  <a:pt x="1867" y="72"/>
                  <a:pt x="1867" y="72"/>
                  <a:pt x="1867" y="7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3" name="Google Shape;543;p32"/>
          <p:cNvSpPr/>
          <p:nvPr/>
        </p:nvSpPr>
        <p:spPr>
          <a:xfrm>
            <a:off x="4632951" y="2000845"/>
            <a:ext cx="2926097" cy="1667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4" name="Google Shape;544;p32"/>
          <p:cNvSpPr/>
          <p:nvPr/>
        </p:nvSpPr>
        <p:spPr>
          <a:xfrm>
            <a:off x="6070123" y="1923214"/>
            <a:ext cx="52749" cy="51754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5" name="Google Shape;545;p32"/>
          <p:cNvSpPr/>
          <p:nvPr/>
        </p:nvSpPr>
        <p:spPr>
          <a:xfrm>
            <a:off x="4166169" y="3839109"/>
            <a:ext cx="3859662" cy="87584"/>
          </a:xfrm>
          <a:custGeom>
            <a:rect b="b" l="l" r="r" t="t"/>
            <a:pathLst>
              <a:path extrusionOk="0" h="53" w="2330">
                <a:moveTo>
                  <a:pt x="2211" y="53"/>
                </a:moveTo>
                <a:cubicBezTo>
                  <a:pt x="1514" y="53"/>
                  <a:pt x="817" y="53"/>
                  <a:pt x="119" y="53"/>
                </a:cubicBezTo>
                <a:cubicBezTo>
                  <a:pt x="43" y="43"/>
                  <a:pt x="0" y="10"/>
                  <a:pt x="2" y="0"/>
                </a:cubicBezTo>
                <a:cubicBezTo>
                  <a:pt x="778" y="0"/>
                  <a:pt x="1552" y="0"/>
                  <a:pt x="2328" y="0"/>
                </a:cubicBezTo>
                <a:cubicBezTo>
                  <a:pt x="2330" y="10"/>
                  <a:pt x="2287" y="43"/>
                  <a:pt x="2211" y="53"/>
                </a:cubicBezTo>
                <a:close/>
              </a:path>
            </a:pathLst>
          </a:custGeom>
          <a:gradFill>
            <a:gsLst>
              <a:gs pos="0">
                <a:srgbClr val="969696"/>
              </a:gs>
              <a:gs pos="100000">
                <a:srgbClr val="29292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6" name="Google Shape;546;p32"/>
          <p:cNvSpPr/>
          <p:nvPr/>
        </p:nvSpPr>
        <p:spPr>
          <a:xfrm>
            <a:off x="4169155" y="3839109"/>
            <a:ext cx="3853691" cy="4976"/>
          </a:xfrm>
          <a:custGeom>
            <a:rect b="b" l="l" r="r" t="t"/>
            <a:pathLst>
              <a:path extrusionOk="0" h="3" w="2326">
                <a:moveTo>
                  <a:pt x="2326" y="3"/>
                </a:moveTo>
                <a:cubicBezTo>
                  <a:pt x="2326" y="2"/>
                  <a:pt x="2326" y="1"/>
                  <a:pt x="2326" y="0"/>
                </a:cubicBezTo>
                <a:cubicBezTo>
                  <a:pt x="1550" y="0"/>
                  <a:pt x="776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776" y="3"/>
                  <a:pt x="1550" y="3"/>
                  <a:pt x="2326" y="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4169155" y="3756502"/>
            <a:ext cx="3853691" cy="82607"/>
          </a:xfrm>
          <a:custGeom>
            <a:rect b="b" l="l" r="r" t="t"/>
            <a:pathLst>
              <a:path extrusionOk="0" h="50" w="2326">
                <a:moveTo>
                  <a:pt x="2314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2326" y="50"/>
                  <a:pt x="2326" y="50"/>
                  <a:pt x="2326" y="50"/>
                </a:cubicBezTo>
                <a:cubicBezTo>
                  <a:pt x="2326" y="30"/>
                  <a:pt x="2326" y="30"/>
                  <a:pt x="2326" y="30"/>
                </a:cubicBezTo>
                <a:cubicBezTo>
                  <a:pt x="2326" y="18"/>
                  <a:pt x="2326" y="18"/>
                  <a:pt x="2326" y="18"/>
                </a:cubicBezTo>
                <a:cubicBezTo>
                  <a:pt x="2326" y="12"/>
                  <a:pt x="2326" y="12"/>
                  <a:pt x="2326" y="12"/>
                </a:cubicBezTo>
                <a:cubicBezTo>
                  <a:pt x="2326" y="6"/>
                  <a:pt x="2321" y="0"/>
                  <a:pt x="2314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8" name="Google Shape;548;p32"/>
          <p:cNvSpPr/>
          <p:nvPr/>
        </p:nvSpPr>
        <p:spPr>
          <a:xfrm>
            <a:off x="5814338" y="3756502"/>
            <a:ext cx="566310" cy="44786"/>
          </a:xfrm>
          <a:custGeom>
            <a:rect b="b" l="l" r="r" t="t"/>
            <a:pathLst>
              <a:path extrusionOk="0" h="27" w="342"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0" y="22"/>
                  <a:pt x="5" y="27"/>
                  <a:pt x="11" y="27"/>
                </a:cubicBezTo>
                <a:cubicBezTo>
                  <a:pt x="332" y="27"/>
                  <a:pt x="332" y="27"/>
                  <a:pt x="332" y="27"/>
                </a:cubicBezTo>
                <a:cubicBezTo>
                  <a:pt x="338" y="27"/>
                  <a:pt x="342" y="22"/>
                  <a:pt x="342" y="16"/>
                </a:cubicBezTo>
                <a:cubicBezTo>
                  <a:pt x="342" y="0"/>
                  <a:pt x="342" y="0"/>
                  <a:pt x="342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9" name="Google Shape;549;p32"/>
          <p:cNvSpPr/>
          <p:nvPr/>
        </p:nvSpPr>
        <p:spPr>
          <a:xfrm>
            <a:off x="5814338" y="3779393"/>
            <a:ext cx="566310" cy="21897"/>
          </a:xfrm>
          <a:custGeom>
            <a:rect b="b" l="l" r="r" t="t"/>
            <a:pathLst>
              <a:path extrusionOk="0" h="13" w="342">
                <a:moveTo>
                  <a:pt x="332" y="11"/>
                </a:moveTo>
                <a:cubicBezTo>
                  <a:pt x="11" y="11"/>
                  <a:pt x="11" y="11"/>
                  <a:pt x="11" y="11"/>
                </a:cubicBezTo>
                <a:cubicBezTo>
                  <a:pt x="5" y="11"/>
                  <a:pt x="0" y="6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8"/>
                  <a:pt x="5" y="13"/>
                  <a:pt x="11" y="13"/>
                </a:cubicBezTo>
                <a:cubicBezTo>
                  <a:pt x="332" y="13"/>
                  <a:pt x="332" y="13"/>
                  <a:pt x="332" y="13"/>
                </a:cubicBezTo>
                <a:cubicBezTo>
                  <a:pt x="338" y="13"/>
                  <a:pt x="342" y="8"/>
                  <a:pt x="342" y="2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6"/>
                  <a:pt x="338" y="11"/>
                  <a:pt x="33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0" name="Google Shape;550;p32"/>
          <p:cNvSpPr/>
          <p:nvPr/>
        </p:nvSpPr>
        <p:spPr>
          <a:xfrm>
            <a:off x="2146973" y="4468917"/>
            <a:ext cx="1168314" cy="1168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1" name="Google Shape;551;p32"/>
          <p:cNvSpPr/>
          <p:nvPr/>
        </p:nvSpPr>
        <p:spPr>
          <a:xfrm>
            <a:off x="2293429" y="4615372"/>
            <a:ext cx="875404" cy="875401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2" name="Google Shape;552;p32"/>
          <p:cNvSpPr/>
          <p:nvPr/>
        </p:nvSpPr>
        <p:spPr>
          <a:xfrm>
            <a:off x="4390973" y="4468917"/>
            <a:ext cx="1168314" cy="1168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4537429" y="4615372"/>
            <a:ext cx="875404" cy="875401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6634973" y="4468917"/>
            <a:ext cx="1168314" cy="1168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5" name="Google Shape;555;p32"/>
          <p:cNvSpPr/>
          <p:nvPr/>
        </p:nvSpPr>
        <p:spPr>
          <a:xfrm>
            <a:off x="6781429" y="4615372"/>
            <a:ext cx="875404" cy="875401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6" name="Google Shape;556;p32"/>
          <p:cNvSpPr/>
          <p:nvPr/>
        </p:nvSpPr>
        <p:spPr>
          <a:xfrm>
            <a:off x="8878974" y="4468917"/>
            <a:ext cx="1168314" cy="1168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7" name="Google Shape;557;p32"/>
          <p:cNvSpPr/>
          <p:nvPr/>
        </p:nvSpPr>
        <p:spPr>
          <a:xfrm>
            <a:off x="9025430" y="4615372"/>
            <a:ext cx="875404" cy="875401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8" name="Google Shape;558;p32"/>
          <p:cNvSpPr/>
          <p:nvPr/>
        </p:nvSpPr>
        <p:spPr>
          <a:xfrm>
            <a:off x="2563534" y="4890671"/>
            <a:ext cx="335194" cy="324804"/>
          </a:xfrm>
          <a:custGeom>
            <a:rect b="b" l="l" r="r" t="t"/>
            <a:pathLst>
              <a:path extrusionOk="0" h="313525" w="323554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9" name="Google Shape;559;p32"/>
          <p:cNvSpPr/>
          <p:nvPr/>
        </p:nvSpPr>
        <p:spPr>
          <a:xfrm>
            <a:off x="4807534" y="4917553"/>
            <a:ext cx="335194" cy="271041"/>
          </a:xfrm>
          <a:custGeom>
            <a:rect b="b" l="l" r="r" t="t"/>
            <a:pathLst>
              <a:path extrusionOk="0" h="268287" w="331788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0" name="Google Shape;560;p32"/>
          <p:cNvSpPr/>
          <p:nvPr/>
        </p:nvSpPr>
        <p:spPr>
          <a:xfrm>
            <a:off x="7056543" y="4885476"/>
            <a:ext cx="325176" cy="335194"/>
          </a:xfrm>
          <a:custGeom>
            <a:rect b="b" l="l" r="r" t="t"/>
            <a:pathLst>
              <a:path extrusionOk="0" h="337100" w="327026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1" name="Google Shape;561;p32"/>
          <p:cNvSpPr/>
          <p:nvPr/>
        </p:nvSpPr>
        <p:spPr>
          <a:xfrm>
            <a:off x="9295535" y="4896492"/>
            <a:ext cx="335194" cy="313162"/>
          </a:xfrm>
          <a:custGeom>
            <a:rect b="b" l="l" r="r" t="t"/>
            <a:pathLst>
              <a:path extrusionOk="0" h="315913" w="338138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62" name="Google Shape;562;p32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563" name="Google Shape;563;p32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564" name="Google Shape;564;p32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2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566" name="Google Shape;566;p32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567" name="Google Shape;567;p32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568" name="Google Shape;568;p32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70" name="Google Shape;570;p32"/>
          <p:cNvGrpSpPr/>
          <p:nvPr/>
        </p:nvGrpSpPr>
        <p:grpSpPr>
          <a:xfrm>
            <a:off x="8094911" y="2396818"/>
            <a:ext cx="2736439" cy="869105"/>
            <a:chOff x="874712" y="3344238"/>
            <a:chExt cx="2736439" cy="869105"/>
          </a:xfrm>
        </p:grpSpPr>
        <p:sp>
          <p:nvSpPr>
            <p:cNvPr id="571" name="Google Shape;571;p32"/>
            <p:cNvSpPr/>
            <p:nvPr/>
          </p:nvSpPr>
          <p:spPr>
            <a:xfrm>
              <a:off x="874713" y="3677812"/>
              <a:ext cx="273643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73" name="Google Shape;573;p32"/>
          <p:cNvGrpSpPr/>
          <p:nvPr/>
        </p:nvGrpSpPr>
        <p:grpSpPr>
          <a:xfrm>
            <a:off x="1215858" y="2396818"/>
            <a:ext cx="2736438" cy="869105"/>
            <a:chOff x="874713" y="3344238"/>
            <a:chExt cx="2736438" cy="869105"/>
          </a:xfrm>
        </p:grpSpPr>
        <p:sp>
          <p:nvSpPr>
            <p:cNvPr id="574" name="Google Shape;574;p32"/>
            <p:cNvSpPr/>
            <p:nvPr/>
          </p:nvSpPr>
          <p:spPr>
            <a:xfrm>
              <a:off x="874713" y="3677812"/>
              <a:ext cx="273643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1369177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id="576" name="Google Shape;576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2952" y="2000845"/>
            <a:ext cx="2926097" cy="1667078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32"/>
          <p:cNvSpPr/>
          <p:nvPr/>
        </p:nvSpPr>
        <p:spPr>
          <a:xfrm>
            <a:off x="5565579" y="1903310"/>
            <a:ext cx="2078068" cy="1873099"/>
          </a:xfrm>
          <a:custGeom>
            <a:rect b="b" l="l" r="r" t="t"/>
            <a:pathLst>
              <a:path extrusionOk="0" h="1739113" w="1929418">
                <a:moveTo>
                  <a:pt x="1015698" y="0"/>
                </a:moveTo>
                <a:lnTo>
                  <a:pt x="1145021" y="0"/>
                </a:lnTo>
                <a:cubicBezTo>
                  <a:pt x="1350640" y="0"/>
                  <a:pt x="1577529" y="0"/>
                  <a:pt x="1827889" y="0"/>
                </a:cubicBezTo>
                <a:cubicBezTo>
                  <a:pt x="1884807" y="0"/>
                  <a:pt x="1929418" y="49293"/>
                  <a:pt x="1929418" y="110909"/>
                </a:cubicBezTo>
                <a:cubicBezTo>
                  <a:pt x="1929418" y="110909"/>
                  <a:pt x="1929418" y="110909"/>
                  <a:pt x="1929418" y="1626664"/>
                </a:cubicBezTo>
                <a:cubicBezTo>
                  <a:pt x="1929418" y="1688280"/>
                  <a:pt x="1927880" y="1739113"/>
                  <a:pt x="1927880" y="1739113"/>
                </a:cubicBezTo>
                <a:cubicBezTo>
                  <a:pt x="1927880" y="1739113"/>
                  <a:pt x="1927880" y="1739113"/>
                  <a:pt x="4874" y="1739113"/>
                </a:cubicBezTo>
                <a:lnTo>
                  <a:pt x="0" y="1739113"/>
                </a:lnTo>
                <a:lnTo>
                  <a:pt x="1015698" y="0"/>
                </a:lnTo>
                <a:close/>
              </a:path>
            </a:pathLst>
          </a:cu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146973" y="3208656"/>
            <a:ext cx="1168314" cy="1168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4" name="Google Shape;584;p33"/>
          <p:cNvSpPr/>
          <p:nvPr/>
        </p:nvSpPr>
        <p:spPr>
          <a:xfrm>
            <a:off x="2293429" y="3355111"/>
            <a:ext cx="875404" cy="875401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5" name="Google Shape;585;p33"/>
          <p:cNvSpPr/>
          <p:nvPr/>
        </p:nvSpPr>
        <p:spPr>
          <a:xfrm>
            <a:off x="4390973" y="3208656"/>
            <a:ext cx="1168314" cy="1168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6" name="Google Shape;586;p33"/>
          <p:cNvSpPr/>
          <p:nvPr/>
        </p:nvSpPr>
        <p:spPr>
          <a:xfrm>
            <a:off x="4537429" y="3355111"/>
            <a:ext cx="875404" cy="875401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6634973" y="3208656"/>
            <a:ext cx="1168314" cy="1168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8" name="Google Shape;588;p33"/>
          <p:cNvSpPr/>
          <p:nvPr/>
        </p:nvSpPr>
        <p:spPr>
          <a:xfrm>
            <a:off x="6781429" y="3355111"/>
            <a:ext cx="875404" cy="875401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9" name="Google Shape;589;p33"/>
          <p:cNvSpPr/>
          <p:nvPr/>
        </p:nvSpPr>
        <p:spPr>
          <a:xfrm>
            <a:off x="8878974" y="3208656"/>
            <a:ext cx="1168314" cy="1168312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0" name="Google Shape;590;p33"/>
          <p:cNvSpPr/>
          <p:nvPr/>
        </p:nvSpPr>
        <p:spPr>
          <a:xfrm>
            <a:off x="9025430" y="3355111"/>
            <a:ext cx="875404" cy="875401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1" name="Google Shape;591;p33"/>
          <p:cNvSpPr/>
          <p:nvPr/>
        </p:nvSpPr>
        <p:spPr>
          <a:xfrm>
            <a:off x="2569155" y="3625215"/>
            <a:ext cx="323952" cy="335194"/>
          </a:xfrm>
          <a:custGeom>
            <a:rect b="b" l="l" r="r" t="t"/>
            <a:pathLst>
              <a:path extrusionOk="0" h="328468" w="317452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2" name="Google Shape;592;p33"/>
          <p:cNvSpPr/>
          <p:nvPr/>
        </p:nvSpPr>
        <p:spPr>
          <a:xfrm>
            <a:off x="4807534" y="3625215"/>
            <a:ext cx="335194" cy="335194"/>
          </a:xfrm>
          <a:custGeom>
            <a:rect b="b" l="l" r="r" t="t"/>
            <a:pathLst>
              <a:path extrusionOk="0" h="338138" w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3" name="Google Shape;593;p33"/>
          <p:cNvSpPr/>
          <p:nvPr/>
        </p:nvSpPr>
        <p:spPr>
          <a:xfrm>
            <a:off x="7051534" y="3668492"/>
            <a:ext cx="335194" cy="248641"/>
          </a:xfrm>
          <a:custGeom>
            <a:rect b="b" l="l" r="r" t="t"/>
            <a:pathLst>
              <a:path extrusionOk="0"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4" name="Google Shape;594;p33"/>
          <p:cNvSpPr/>
          <p:nvPr/>
        </p:nvSpPr>
        <p:spPr>
          <a:xfrm>
            <a:off x="9317586" y="3625215"/>
            <a:ext cx="291092" cy="335194"/>
          </a:xfrm>
          <a:custGeom>
            <a:rect b="b" l="l" r="r" t="t"/>
            <a:pathLst>
              <a:path extrusionOk="0" h="336550" w="29227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95" name="Google Shape;595;p33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596" name="Google Shape;596;p33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597" name="Google Shape;597;p33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3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599" name="Google Shape;599;p33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600" name="Google Shape;600;p33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601" name="Google Shape;601;p33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03" name="Google Shape;603;p33"/>
          <p:cNvGrpSpPr/>
          <p:nvPr/>
        </p:nvGrpSpPr>
        <p:grpSpPr>
          <a:xfrm>
            <a:off x="1874705" y="4500617"/>
            <a:ext cx="1712850" cy="942329"/>
            <a:chOff x="1344742" y="4041638"/>
            <a:chExt cx="1712850" cy="942329"/>
          </a:xfrm>
        </p:grpSpPr>
        <p:sp>
          <p:nvSpPr>
            <p:cNvPr id="604" name="Google Shape;604;p33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07" name="Google Shape;607;p33"/>
          <p:cNvGrpSpPr/>
          <p:nvPr/>
        </p:nvGrpSpPr>
        <p:grpSpPr>
          <a:xfrm>
            <a:off x="4118705" y="4500617"/>
            <a:ext cx="1712850" cy="942329"/>
            <a:chOff x="1344742" y="4041638"/>
            <a:chExt cx="1712850" cy="942329"/>
          </a:xfrm>
        </p:grpSpPr>
        <p:sp>
          <p:nvSpPr>
            <p:cNvPr id="608" name="Google Shape;608;p33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11" name="Google Shape;611;p33"/>
          <p:cNvGrpSpPr/>
          <p:nvPr/>
        </p:nvGrpSpPr>
        <p:grpSpPr>
          <a:xfrm>
            <a:off x="6362705" y="4500617"/>
            <a:ext cx="1712850" cy="942329"/>
            <a:chOff x="1344742" y="4041638"/>
            <a:chExt cx="1712850" cy="942329"/>
          </a:xfrm>
        </p:grpSpPr>
        <p:sp>
          <p:nvSpPr>
            <p:cNvPr id="612" name="Google Shape;612;p33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15" name="Google Shape;615;p33"/>
          <p:cNvGrpSpPr/>
          <p:nvPr/>
        </p:nvGrpSpPr>
        <p:grpSpPr>
          <a:xfrm>
            <a:off x="8606706" y="4500617"/>
            <a:ext cx="1712850" cy="942329"/>
            <a:chOff x="1344742" y="4041638"/>
            <a:chExt cx="1712850" cy="942329"/>
          </a:xfrm>
        </p:grpSpPr>
        <p:sp>
          <p:nvSpPr>
            <p:cNvPr id="616" name="Google Shape;616;p33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619" name="Google Shape;619;p33"/>
          <p:cNvSpPr/>
          <p:nvPr/>
        </p:nvSpPr>
        <p:spPr>
          <a:xfrm>
            <a:off x="1426829" y="1911988"/>
            <a:ext cx="9339486" cy="708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4"/>
          <p:cNvSpPr/>
          <p:nvPr/>
        </p:nvSpPr>
        <p:spPr>
          <a:xfrm>
            <a:off x="1284781" y="2084208"/>
            <a:ext cx="1978297" cy="1978297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6" name="Google Shape;626;p34"/>
          <p:cNvSpPr/>
          <p:nvPr/>
        </p:nvSpPr>
        <p:spPr>
          <a:xfrm>
            <a:off x="3836157" y="2084209"/>
            <a:ext cx="1978298" cy="197829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7" name="Google Shape;627;p34"/>
          <p:cNvSpPr/>
          <p:nvPr/>
        </p:nvSpPr>
        <p:spPr>
          <a:xfrm>
            <a:off x="6387534" y="2084209"/>
            <a:ext cx="1978298" cy="197829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8" name="Google Shape;628;p34"/>
          <p:cNvSpPr/>
          <p:nvPr/>
        </p:nvSpPr>
        <p:spPr>
          <a:xfrm>
            <a:off x="8938911" y="2084209"/>
            <a:ext cx="1978298" cy="197829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9" name="Google Shape;629;p34"/>
          <p:cNvSpPr/>
          <p:nvPr/>
        </p:nvSpPr>
        <p:spPr>
          <a:xfrm>
            <a:off x="1284781" y="4238213"/>
            <a:ext cx="1978298" cy="46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0" name="Google Shape;630;p34"/>
          <p:cNvSpPr/>
          <p:nvPr/>
        </p:nvSpPr>
        <p:spPr>
          <a:xfrm>
            <a:off x="3836158" y="4238213"/>
            <a:ext cx="1978298" cy="46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1" name="Google Shape;631;p34"/>
          <p:cNvSpPr/>
          <p:nvPr/>
        </p:nvSpPr>
        <p:spPr>
          <a:xfrm>
            <a:off x="6387533" y="4238213"/>
            <a:ext cx="1978298" cy="46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2" name="Google Shape;632;p34"/>
          <p:cNvSpPr/>
          <p:nvPr/>
        </p:nvSpPr>
        <p:spPr>
          <a:xfrm>
            <a:off x="8938911" y="4238213"/>
            <a:ext cx="1978298" cy="468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633" name="Google Shape;633;p34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634" name="Google Shape;634;p34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635" name="Google Shape;635;p34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4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637" name="Google Shape;637;p34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638" name="Google Shape;638;p34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639" name="Google Shape;639;p34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641" name="Google Shape;641;p34"/>
          <p:cNvSpPr/>
          <p:nvPr/>
        </p:nvSpPr>
        <p:spPr>
          <a:xfrm>
            <a:off x="1284781" y="4927263"/>
            <a:ext cx="1978297" cy="744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2" name="Google Shape;642;p34"/>
          <p:cNvSpPr/>
          <p:nvPr/>
        </p:nvSpPr>
        <p:spPr>
          <a:xfrm>
            <a:off x="1284781" y="4287839"/>
            <a:ext cx="1978297" cy="3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3" name="Google Shape;643;p34"/>
          <p:cNvSpPr/>
          <p:nvPr/>
        </p:nvSpPr>
        <p:spPr>
          <a:xfrm>
            <a:off x="3836157" y="4927263"/>
            <a:ext cx="1978297" cy="744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4" name="Google Shape;644;p34"/>
          <p:cNvSpPr/>
          <p:nvPr/>
        </p:nvSpPr>
        <p:spPr>
          <a:xfrm>
            <a:off x="6387533" y="4927263"/>
            <a:ext cx="1978297" cy="744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5" name="Google Shape;645;p34"/>
          <p:cNvSpPr/>
          <p:nvPr/>
        </p:nvSpPr>
        <p:spPr>
          <a:xfrm>
            <a:off x="8938912" y="4927263"/>
            <a:ext cx="1978297" cy="744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6" name="Google Shape;646;p34"/>
          <p:cNvSpPr/>
          <p:nvPr/>
        </p:nvSpPr>
        <p:spPr>
          <a:xfrm>
            <a:off x="3836155" y="4287839"/>
            <a:ext cx="1978297" cy="3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7" name="Google Shape;647;p34"/>
          <p:cNvSpPr/>
          <p:nvPr/>
        </p:nvSpPr>
        <p:spPr>
          <a:xfrm>
            <a:off x="6387533" y="4287839"/>
            <a:ext cx="1978297" cy="3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8" name="Google Shape;648;p34"/>
          <p:cNvSpPr/>
          <p:nvPr/>
        </p:nvSpPr>
        <p:spPr>
          <a:xfrm>
            <a:off x="8938907" y="4287839"/>
            <a:ext cx="1978297" cy="3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49" name="Google Shape;649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773" y="2332199"/>
            <a:ext cx="1482314" cy="1482312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</p:pic>
      <p:pic>
        <p:nvPicPr>
          <p:cNvPr id="650" name="Google Shape;650;p3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4149" y="2332199"/>
            <a:ext cx="1482314" cy="1482314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</p:pic>
      <p:pic>
        <p:nvPicPr>
          <p:cNvPr id="651" name="Google Shape;651;p34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5526" y="2332199"/>
            <a:ext cx="1482314" cy="1482314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</p:pic>
      <p:pic>
        <p:nvPicPr>
          <p:cNvPr id="652" name="Google Shape;652;p34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86903" y="2332199"/>
            <a:ext cx="1482314" cy="1482314"/>
          </a:xfrm>
          <a:prstGeom prst="rect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5"/>
          <p:cNvSpPr/>
          <p:nvPr/>
        </p:nvSpPr>
        <p:spPr>
          <a:xfrm>
            <a:off x="1562673" y="1891741"/>
            <a:ext cx="1998119" cy="2576044"/>
          </a:xfrm>
          <a:prstGeom prst="rect">
            <a:avLst/>
          </a:prstGeom>
          <a:noFill/>
          <a:ln cap="rnd" cmpd="sng" w="190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9" name="Google Shape;659;p35"/>
          <p:cNvSpPr/>
          <p:nvPr/>
        </p:nvSpPr>
        <p:spPr>
          <a:xfrm rot="5400000">
            <a:off x="1593772" y="1860641"/>
            <a:ext cx="716117" cy="778318"/>
          </a:xfrm>
          <a:prstGeom prst="rtTriangl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0" name="Google Shape;660;p35"/>
          <p:cNvSpPr/>
          <p:nvPr/>
        </p:nvSpPr>
        <p:spPr>
          <a:xfrm rot="-5400000">
            <a:off x="2754819" y="3661813"/>
            <a:ext cx="772426" cy="839518"/>
          </a:xfrm>
          <a:prstGeom prst="rtTriangl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1" name="Google Shape;661;p35"/>
          <p:cNvSpPr txBox="1"/>
          <p:nvPr/>
        </p:nvSpPr>
        <p:spPr>
          <a:xfrm rot="-2630640">
            <a:off x="1562504" y="1943129"/>
            <a:ext cx="400333" cy="34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/>
          </a:p>
        </p:txBody>
      </p:sp>
      <p:sp>
        <p:nvSpPr>
          <p:cNvPr id="662" name="Google Shape;662;p35"/>
          <p:cNvSpPr/>
          <p:nvPr/>
        </p:nvSpPr>
        <p:spPr>
          <a:xfrm>
            <a:off x="3928355" y="1891741"/>
            <a:ext cx="1998119" cy="2576044"/>
          </a:xfrm>
          <a:prstGeom prst="rect">
            <a:avLst/>
          </a:prstGeom>
          <a:noFill/>
          <a:ln cap="rnd" cmpd="sng" w="190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3" name="Google Shape;663;p35"/>
          <p:cNvSpPr/>
          <p:nvPr/>
        </p:nvSpPr>
        <p:spPr>
          <a:xfrm rot="5400000">
            <a:off x="3959456" y="1860641"/>
            <a:ext cx="716117" cy="778318"/>
          </a:xfrm>
          <a:prstGeom prst="rtTriangl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4" name="Google Shape;664;p35"/>
          <p:cNvSpPr/>
          <p:nvPr/>
        </p:nvSpPr>
        <p:spPr>
          <a:xfrm rot="-5400000">
            <a:off x="5120502" y="3661813"/>
            <a:ext cx="772426" cy="839518"/>
          </a:xfrm>
          <a:prstGeom prst="rtTriangl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5" name="Google Shape;665;p35"/>
          <p:cNvSpPr txBox="1"/>
          <p:nvPr/>
        </p:nvSpPr>
        <p:spPr>
          <a:xfrm rot="-2630640">
            <a:off x="4003023" y="1943129"/>
            <a:ext cx="400333" cy="34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/>
          </a:p>
        </p:txBody>
      </p:sp>
      <p:sp>
        <p:nvSpPr>
          <p:cNvPr id="666" name="Google Shape;666;p35"/>
          <p:cNvSpPr/>
          <p:nvPr/>
        </p:nvSpPr>
        <p:spPr>
          <a:xfrm>
            <a:off x="6294038" y="1891741"/>
            <a:ext cx="1998119" cy="2576044"/>
          </a:xfrm>
          <a:prstGeom prst="rect">
            <a:avLst/>
          </a:prstGeom>
          <a:noFill/>
          <a:ln cap="rnd" cmpd="sng" w="190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7" name="Google Shape;667;p35"/>
          <p:cNvSpPr/>
          <p:nvPr/>
        </p:nvSpPr>
        <p:spPr>
          <a:xfrm rot="5400000">
            <a:off x="6325138" y="1860641"/>
            <a:ext cx="716117" cy="778318"/>
          </a:xfrm>
          <a:prstGeom prst="rtTriangl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8" name="Google Shape;668;p35"/>
          <p:cNvSpPr/>
          <p:nvPr/>
        </p:nvSpPr>
        <p:spPr>
          <a:xfrm rot="-5400000">
            <a:off x="7486185" y="3661813"/>
            <a:ext cx="772426" cy="839518"/>
          </a:xfrm>
          <a:prstGeom prst="rtTriangl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9" name="Google Shape;669;p35"/>
          <p:cNvSpPr txBox="1"/>
          <p:nvPr/>
        </p:nvSpPr>
        <p:spPr>
          <a:xfrm rot="-2630640">
            <a:off x="6344869" y="1943128"/>
            <a:ext cx="400333" cy="34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/>
          </a:p>
        </p:txBody>
      </p:sp>
      <p:sp>
        <p:nvSpPr>
          <p:cNvPr id="670" name="Google Shape;670;p35"/>
          <p:cNvSpPr/>
          <p:nvPr/>
        </p:nvSpPr>
        <p:spPr>
          <a:xfrm>
            <a:off x="8659721" y="1891741"/>
            <a:ext cx="1998119" cy="2576044"/>
          </a:xfrm>
          <a:prstGeom prst="rect">
            <a:avLst/>
          </a:prstGeom>
          <a:noFill/>
          <a:ln cap="rnd" cmpd="sng" w="190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1" name="Google Shape;671;p35"/>
          <p:cNvSpPr/>
          <p:nvPr/>
        </p:nvSpPr>
        <p:spPr>
          <a:xfrm rot="5400000">
            <a:off x="8690821" y="1860641"/>
            <a:ext cx="716117" cy="778318"/>
          </a:xfrm>
          <a:prstGeom prst="rtTriangl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2" name="Google Shape;672;p35"/>
          <p:cNvSpPr/>
          <p:nvPr/>
        </p:nvSpPr>
        <p:spPr>
          <a:xfrm rot="-5400000">
            <a:off x="9851868" y="3661813"/>
            <a:ext cx="772426" cy="839518"/>
          </a:xfrm>
          <a:prstGeom prst="rtTriangl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3" name="Google Shape;673;p35"/>
          <p:cNvSpPr txBox="1"/>
          <p:nvPr/>
        </p:nvSpPr>
        <p:spPr>
          <a:xfrm rot="-2630640">
            <a:off x="8710552" y="1943128"/>
            <a:ext cx="400333" cy="34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/>
          </a:p>
        </p:txBody>
      </p:sp>
      <p:grpSp>
        <p:nvGrpSpPr>
          <p:cNvPr id="674" name="Google Shape;674;p35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675" name="Google Shape;675;p35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676" name="Google Shape;676;p35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5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678" name="Google Shape;678;p35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679" name="Google Shape;679;p35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680" name="Google Shape;680;p35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82" name="Google Shape;682;p35"/>
          <p:cNvGrpSpPr/>
          <p:nvPr/>
        </p:nvGrpSpPr>
        <p:grpSpPr>
          <a:xfrm>
            <a:off x="1762670" y="2522743"/>
            <a:ext cx="1798121" cy="1078522"/>
            <a:chOff x="874712" y="3344238"/>
            <a:chExt cx="1798121" cy="1078522"/>
          </a:xfrm>
        </p:grpSpPr>
        <p:sp>
          <p:nvSpPr>
            <p:cNvPr id="683" name="Google Shape;683;p35"/>
            <p:cNvSpPr/>
            <p:nvPr/>
          </p:nvSpPr>
          <p:spPr>
            <a:xfrm>
              <a:off x="874712" y="3677812"/>
              <a:ext cx="1798121" cy="74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874712" y="3344238"/>
              <a:ext cx="1723480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85" name="Google Shape;685;p35"/>
          <p:cNvGrpSpPr/>
          <p:nvPr/>
        </p:nvGrpSpPr>
        <p:grpSpPr>
          <a:xfrm>
            <a:off x="4028353" y="2522743"/>
            <a:ext cx="1798121" cy="1078522"/>
            <a:chOff x="874712" y="3344238"/>
            <a:chExt cx="1798121" cy="1078522"/>
          </a:xfrm>
        </p:grpSpPr>
        <p:sp>
          <p:nvSpPr>
            <p:cNvPr id="686" name="Google Shape;686;p35"/>
            <p:cNvSpPr/>
            <p:nvPr/>
          </p:nvSpPr>
          <p:spPr>
            <a:xfrm>
              <a:off x="874712" y="3677812"/>
              <a:ext cx="1798121" cy="74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874712" y="3344238"/>
              <a:ext cx="1723480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88" name="Google Shape;688;p35"/>
          <p:cNvGrpSpPr/>
          <p:nvPr/>
        </p:nvGrpSpPr>
        <p:grpSpPr>
          <a:xfrm>
            <a:off x="6394036" y="2522743"/>
            <a:ext cx="1798121" cy="1078522"/>
            <a:chOff x="874712" y="3344238"/>
            <a:chExt cx="1798121" cy="1078522"/>
          </a:xfrm>
        </p:grpSpPr>
        <p:sp>
          <p:nvSpPr>
            <p:cNvPr id="689" name="Google Shape;689;p35"/>
            <p:cNvSpPr/>
            <p:nvPr/>
          </p:nvSpPr>
          <p:spPr>
            <a:xfrm>
              <a:off x="874712" y="3677812"/>
              <a:ext cx="1798121" cy="74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874712" y="3344238"/>
              <a:ext cx="1723480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91" name="Google Shape;691;p35"/>
          <p:cNvGrpSpPr/>
          <p:nvPr/>
        </p:nvGrpSpPr>
        <p:grpSpPr>
          <a:xfrm>
            <a:off x="8765228" y="2522743"/>
            <a:ext cx="1798121" cy="1078522"/>
            <a:chOff x="874712" y="3344238"/>
            <a:chExt cx="1798121" cy="1078522"/>
          </a:xfrm>
        </p:grpSpPr>
        <p:sp>
          <p:nvSpPr>
            <p:cNvPr id="692" name="Google Shape;692;p35"/>
            <p:cNvSpPr/>
            <p:nvPr/>
          </p:nvSpPr>
          <p:spPr>
            <a:xfrm>
              <a:off x="874712" y="3677812"/>
              <a:ext cx="1798121" cy="744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874712" y="3344238"/>
              <a:ext cx="1723480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694" name="Google Shape;694;p35"/>
          <p:cNvSpPr/>
          <p:nvPr/>
        </p:nvSpPr>
        <p:spPr>
          <a:xfrm>
            <a:off x="1426829" y="4929436"/>
            <a:ext cx="9339486" cy="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6756400" y="1973302"/>
            <a:ext cx="3657600" cy="36576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5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4" name="Google Shape;64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1200" y="2278102"/>
            <a:ext cx="3048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8"/>
          <p:cNvGrpSpPr/>
          <p:nvPr/>
        </p:nvGrpSpPr>
        <p:grpSpPr>
          <a:xfrm>
            <a:off x="1778000" y="2336800"/>
            <a:ext cx="4318000" cy="533400"/>
            <a:chOff x="1778000" y="2336800"/>
            <a:chExt cx="4318000" cy="533400"/>
          </a:xfrm>
        </p:grpSpPr>
        <p:sp>
          <p:nvSpPr>
            <p:cNvPr id="66" name="Google Shape;66;p18"/>
            <p:cNvSpPr/>
            <p:nvPr/>
          </p:nvSpPr>
          <p:spPr>
            <a:xfrm>
              <a:off x="1778000" y="2336800"/>
              <a:ext cx="4318000" cy="5334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" name="Google Shape;67;p18"/>
            <p:cNvSpPr txBox="1"/>
            <p:nvPr/>
          </p:nvSpPr>
          <p:spPr>
            <a:xfrm>
              <a:off x="2501159" y="2405102"/>
              <a:ext cx="14430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01 SPRING</a:t>
              </a:r>
              <a:endParaRPr b="1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8" name="Google Shape;68;p18"/>
          <p:cNvGrpSpPr/>
          <p:nvPr/>
        </p:nvGrpSpPr>
        <p:grpSpPr>
          <a:xfrm>
            <a:off x="1778000" y="3124200"/>
            <a:ext cx="4318000" cy="533400"/>
            <a:chOff x="1778000" y="3124200"/>
            <a:chExt cx="4318000" cy="533400"/>
          </a:xfrm>
        </p:grpSpPr>
        <p:sp>
          <p:nvSpPr>
            <p:cNvPr id="69" name="Google Shape;69;p18"/>
            <p:cNvSpPr/>
            <p:nvPr/>
          </p:nvSpPr>
          <p:spPr>
            <a:xfrm>
              <a:off x="1778000" y="3124200"/>
              <a:ext cx="4318000" cy="5334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" name="Google Shape;70;p18"/>
            <p:cNvSpPr txBox="1"/>
            <p:nvPr/>
          </p:nvSpPr>
          <p:spPr>
            <a:xfrm>
              <a:off x="2501159" y="3197135"/>
              <a:ext cx="16482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02 SUMMER</a:t>
              </a:r>
              <a:endParaRPr b="1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1" name="Google Shape;71;p18"/>
          <p:cNvGrpSpPr/>
          <p:nvPr/>
        </p:nvGrpSpPr>
        <p:grpSpPr>
          <a:xfrm>
            <a:off x="1778000" y="3911600"/>
            <a:ext cx="4318000" cy="533400"/>
            <a:chOff x="1778000" y="3911600"/>
            <a:chExt cx="4318000" cy="533400"/>
          </a:xfrm>
        </p:grpSpPr>
        <p:sp>
          <p:nvSpPr>
            <p:cNvPr id="72" name="Google Shape;72;p18"/>
            <p:cNvSpPr/>
            <p:nvPr/>
          </p:nvSpPr>
          <p:spPr>
            <a:xfrm>
              <a:off x="1778000" y="3911600"/>
              <a:ext cx="4318000" cy="5334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" name="Google Shape;73;p18"/>
            <p:cNvSpPr txBox="1"/>
            <p:nvPr/>
          </p:nvSpPr>
          <p:spPr>
            <a:xfrm>
              <a:off x="2501159" y="3984535"/>
              <a:ext cx="16721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03 AUTUMN</a:t>
              </a:r>
              <a:endParaRPr b="1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4" name="Google Shape;74;p18"/>
          <p:cNvGrpSpPr/>
          <p:nvPr/>
        </p:nvGrpSpPr>
        <p:grpSpPr>
          <a:xfrm>
            <a:off x="1778000" y="4699000"/>
            <a:ext cx="4318000" cy="533400"/>
            <a:chOff x="1778000" y="4699000"/>
            <a:chExt cx="4318000" cy="533400"/>
          </a:xfrm>
        </p:grpSpPr>
        <p:sp>
          <p:nvSpPr>
            <p:cNvPr id="75" name="Google Shape;75;p18"/>
            <p:cNvSpPr/>
            <p:nvPr/>
          </p:nvSpPr>
          <p:spPr>
            <a:xfrm>
              <a:off x="1778000" y="4699000"/>
              <a:ext cx="4318000" cy="5334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" name="Google Shape;76;p18"/>
            <p:cNvSpPr txBox="1"/>
            <p:nvPr/>
          </p:nvSpPr>
          <p:spPr>
            <a:xfrm>
              <a:off x="2501159" y="4765645"/>
              <a:ext cx="1572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04 WINTER</a:t>
              </a:r>
              <a:endParaRPr b="1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7" name="Google Shape;77;p18"/>
          <p:cNvGrpSpPr/>
          <p:nvPr/>
        </p:nvGrpSpPr>
        <p:grpSpPr>
          <a:xfrm>
            <a:off x="0" y="347418"/>
            <a:ext cx="12192000" cy="715501"/>
            <a:chOff x="0" y="347418"/>
            <a:chExt cx="12192000" cy="715501"/>
          </a:xfrm>
        </p:grpSpPr>
        <p:grpSp>
          <p:nvGrpSpPr>
            <p:cNvPr id="78" name="Google Shape;78;p18"/>
            <p:cNvGrpSpPr/>
            <p:nvPr/>
          </p:nvGrpSpPr>
          <p:grpSpPr>
            <a:xfrm>
              <a:off x="1610850" y="347418"/>
              <a:ext cx="3866451" cy="715501"/>
              <a:chOff x="6915848" y="1647754"/>
              <a:chExt cx="3866451" cy="715501"/>
            </a:xfrm>
          </p:grpSpPr>
          <p:sp>
            <p:nvSpPr>
              <p:cNvPr id="79" name="Google Shape;79;p18"/>
              <p:cNvSpPr txBox="1"/>
              <p:nvPr/>
            </p:nvSpPr>
            <p:spPr>
              <a:xfrm>
                <a:off x="6915849" y="1647754"/>
                <a:ext cx="224933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800"/>
                  <a:buFont typeface="Garamond"/>
                  <a:buNone/>
                </a:pPr>
                <a:r>
                  <a:rPr b="1" i="0" lang="tr-TR" sz="2800" u="none" cap="none" strike="noStrike">
                    <a:solidFill>
                      <a:srgbClr val="595959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CONTENTS</a:t>
                </a:r>
                <a:endParaRPr b="1" i="0" sz="2800" u="none" cap="none" strike="noStrike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80" name="Google Shape;80;p18"/>
              <p:cNvSpPr txBox="1"/>
              <p:nvPr/>
            </p:nvSpPr>
            <p:spPr>
              <a:xfrm>
                <a:off x="6915848" y="2095489"/>
                <a:ext cx="3866451" cy="267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000">
                    <a:solidFill>
                      <a:srgbClr val="A5A5A5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CLICK TO ADD CAPTION TEXT</a:t>
                </a:r>
                <a:endParaRPr b="1" i="0" sz="1000" u="none" cap="none" strike="noStrike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cxnSp>
          <p:nvCxnSpPr>
            <p:cNvPr id="81" name="Google Shape;81;p18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82" name="Google Shape;82;p18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83" name="Google Shape;83;p18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0" name="Google Shape;700;p36"/>
          <p:cNvCxnSpPr/>
          <p:nvPr/>
        </p:nvCxnSpPr>
        <p:spPr>
          <a:xfrm>
            <a:off x="2614194" y="3029154"/>
            <a:ext cx="70174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701" name="Google Shape;701;p36"/>
          <p:cNvSpPr txBox="1"/>
          <p:nvPr/>
        </p:nvSpPr>
        <p:spPr>
          <a:xfrm>
            <a:off x="2633244" y="3156744"/>
            <a:ext cx="7569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0.53%</a:t>
            </a:r>
            <a:endParaRPr/>
          </a:p>
        </p:txBody>
      </p:sp>
      <p:grpSp>
        <p:nvGrpSpPr>
          <p:cNvPr id="702" name="Google Shape;702;p36"/>
          <p:cNvGrpSpPr/>
          <p:nvPr/>
        </p:nvGrpSpPr>
        <p:grpSpPr>
          <a:xfrm>
            <a:off x="1843966" y="2122822"/>
            <a:ext cx="759342" cy="1802032"/>
            <a:chOff x="2087765" y="1763078"/>
            <a:chExt cx="759342" cy="1802032"/>
          </a:xfrm>
        </p:grpSpPr>
        <p:sp>
          <p:nvSpPr>
            <p:cNvPr id="703" name="Google Shape;703;p36"/>
            <p:cNvSpPr/>
            <p:nvPr/>
          </p:nvSpPr>
          <p:spPr>
            <a:xfrm>
              <a:off x="2087765" y="1763078"/>
              <a:ext cx="759342" cy="1791399"/>
            </a:xfrm>
            <a:custGeom>
              <a:rect b="b" l="l" r="r" t="t"/>
              <a:pathLst>
                <a:path extrusionOk="0" h="3044825" w="1290638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2087765" y="2669410"/>
              <a:ext cx="759342" cy="895700"/>
            </a:xfrm>
            <a:custGeom>
              <a:rect b="b" l="l" r="r" t="t"/>
              <a:pathLst>
                <a:path extrusionOk="0" h="895700" w="759342">
                  <a:moveTo>
                    <a:pt x="619693" y="0"/>
                  </a:moveTo>
                  <a:lnTo>
                    <a:pt x="759342" y="0"/>
                  </a:lnTo>
                  <a:lnTo>
                    <a:pt x="759342" y="9434"/>
                  </a:lnTo>
                  <a:cubicBezTo>
                    <a:pt x="759342" y="32023"/>
                    <a:pt x="759342" y="56118"/>
                    <a:pt x="759342" y="81819"/>
                  </a:cubicBezTo>
                  <a:cubicBezTo>
                    <a:pt x="759342" y="124655"/>
                    <a:pt x="724430" y="150357"/>
                    <a:pt x="689518" y="150357"/>
                  </a:cubicBezTo>
                  <a:cubicBezTo>
                    <a:pt x="645877" y="150357"/>
                    <a:pt x="619693" y="124655"/>
                    <a:pt x="619693" y="81819"/>
                  </a:cubicBezTo>
                  <a:cubicBezTo>
                    <a:pt x="619693" y="81819"/>
                    <a:pt x="619693" y="81819"/>
                    <a:pt x="619693" y="23255"/>
                  </a:cubicBezTo>
                  <a:close/>
                  <a:moveTo>
                    <a:pt x="174561" y="0"/>
                  </a:moveTo>
                  <a:lnTo>
                    <a:pt x="584781" y="0"/>
                  </a:lnTo>
                  <a:lnTo>
                    <a:pt x="584781" y="28425"/>
                  </a:lnTo>
                  <a:cubicBezTo>
                    <a:pt x="584781" y="53842"/>
                    <a:pt x="584781" y="82890"/>
                    <a:pt x="584781" y="116088"/>
                  </a:cubicBezTo>
                  <a:cubicBezTo>
                    <a:pt x="584781" y="116088"/>
                    <a:pt x="584781" y="116088"/>
                    <a:pt x="584781" y="150357"/>
                  </a:cubicBezTo>
                  <a:cubicBezTo>
                    <a:pt x="584781" y="150357"/>
                    <a:pt x="584781" y="150357"/>
                    <a:pt x="584781" y="801461"/>
                  </a:cubicBezTo>
                  <a:cubicBezTo>
                    <a:pt x="584781" y="852864"/>
                    <a:pt x="541140" y="895700"/>
                    <a:pt x="488772" y="895700"/>
                  </a:cubicBezTo>
                  <a:cubicBezTo>
                    <a:pt x="436404" y="895700"/>
                    <a:pt x="392764" y="852864"/>
                    <a:pt x="392764" y="801461"/>
                  </a:cubicBezTo>
                  <a:cubicBezTo>
                    <a:pt x="392764" y="801461"/>
                    <a:pt x="392764" y="801461"/>
                    <a:pt x="392764" y="150357"/>
                  </a:cubicBezTo>
                  <a:cubicBezTo>
                    <a:pt x="392764" y="150357"/>
                    <a:pt x="392764" y="150357"/>
                    <a:pt x="357851" y="150357"/>
                  </a:cubicBezTo>
                  <a:cubicBezTo>
                    <a:pt x="357851" y="150357"/>
                    <a:pt x="357851" y="150357"/>
                    <a:pt x="357851" y="801461"/>
                  </a:cubicBezTo>
                  <a:cubicBezTo>
                    <a:pt x="357851" y="852864"/>
                    <a:pt x="322939" y="895700"/>
                    <a:pt x="270571" y="895700"/>
                  </a:cubicBezTo>
                  <a:cubicBezTo>
                    <a:pt x="218202" y="895700"/>
                    <a:pt x="174561" y="852864"/>
                    <a:pt x="174561" y="801461"/>
                  </a:cubicBezTo>
                  <a:cubicBezTo>
                    <a:pt x="174561" y="801461"/>
                    <a:pt x="174561" y="801461"/>
                    <a:pt x="174561" y="150357"/>
                  </a:cubicBezTo>
                  <a:cubicBezTo>
                    <a:pt x="174561" y="150357"/>
                    <a:pt x="174561" y="150357"/>
                    <a:pt x="174561" y="116088"/>
                  </a:cubicBezTo>
                  <a:cubicBezTo>
                    <a:pt x="174561" y="116088"/>
                    <a:pt x="174561" y="116088"/>
                    <a:pt x="174561" y="4046"/>
                  </a:cubicBezTo>
                  <a:close/>
                  <a:moveTo>
                    <a:pt x="0" y="0"/>
                  </a:moveTo>
                  <a:lnTo>
                    <a:pt x="139649" y="0"/>
                  </a:lnTo>
                  <a:lnTo>
                    <a:pt x="139649" y="2640"/>
                  </a:lnTo>
                  <a:cubicBezTo>
                    <a:pt x="139649" y="25597"/>
                    <a:pt x="139649" y="51834"/>
                    <a:pt x="139649" y="81819"/>
                  </a:cubicBezTo>
                  <a:cubicBezTo>
                    <a:pt x="139649" y="124655"/>
                    <a:pt x="113465" y="150357"/>
                    <a:pt x="69824" y="150357"/>
                  </a:cubicBezTo>
                  <a:cubicBezTo>
                    <a:pt x="34913" y="150357"/>
                    <a:pt x="0" y="124655"/>
                    <a:pt x="0" y="81819"/>
                  </a:cubicBezTo>
                  <a:cubicBezTo>
                    <a:pt x="0" y="81819"/>
                    <a:pt x="0" y="81819"/>
                    <a:pt x="0" y="30416"/>
                  </a:cubicBezTo>
                  <a:close/>
                </a:path>
              </a:pathLst>
            </a:custGeom>
            <a:solidFill>
              <a:srgbClr val="2B33B2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05" name="Google Shape;705;p36"/>
          <p:cNvSpPr/>
          <p:nvPr/>
        </p:nvSpPr>
        <p:spPr>
          <a:xfrm>
            <a:off x="1646256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6" name="Google Shape;706;p36"/>
          <p:cNvSpPr/>
          <p:nvPr/>
        </p:nvSpPr>
        <p:spPr>
          <a:xfrm>
            <a:off x="1883314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7" name="Google Shape;707;p36"/>
          <p:cNvSpPr/>
          <p:nvPr/>
        </p:nvSpPr>
        <p:spPr>
          <a:xfrm>
            <a:off x="2120372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8" name="Google Shape;708;p36"/>
          <p:cNvSpPr/>
          <p:nvPr/>
        </p:nvSpPr>
        <p:spPr>
          <a:xfrm>
            <a:off x="2357430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9" name="Google Shape;709;p36"/>
          <p:cNvSpPr/>
          <p:nvPr/>
        </p:nvSpPr>
        <p:spPr>
          <a:xfrm>
            <a:off x="2594488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10" name="Google Shape;710;p36"/>
          <p:cNvCxnSpPr/>
          <p:nvPr/>
        </p:nvCxnSpPr>
        <p:spPr>
          <a:xfrm>
            <a:off x="4916676" y="3526133"/>
            <a:ext cx="70174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711" name="Google Shape;711;p36"/>
          <p:cNvSpPr txBox="1"/>
          <p:nvPr/>
        </p:nvSpPr>
        <p:spPr>
          <a:xfrm>
            <a:off x="4932725" y="3653872"/>
            <a:ext cx="750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0.20%</a:t>
            </a:r>
            <a:endParaRPr/>
          </a:p>
        </p:txBody>
      </p:sp>
      <p:grpSp>
        <p:nvGrpSpPr>
          <p:cNvPr id="712" name="Google Shape;712;p36"/>
          <p:cNvGrpSpPr/>
          <p:nvPr/>
        </p:nvGrpSpPr>
        <p:grpSpPr>
          <a:xfrm>
            <a:off x="4315582" y="2122822"/>
            <a:ext cx="759342" cy="1802032"/>
            <a:chOff x="4481862" y="1763078"/>
            <a:chExt cx="759342" cy="1802032"/>
          </a:xfrm>
        </p:grpSpPr>
        <p:sp>
          <p:nvSpPr>
            <p:cNvPr id="713" name="Google Shape;713;p36"/>
            <p:cNvSpPr/>
            <p:nvPr/>
          </p:nvSpPr>
          <p:spPr>
            <a:xfrm>
              <a:off x="4481862" y="1763078"/>
              <a:ext cx="759342" cy="1791399"/>
            </a:xfrm>
            <a:custGeom>
              <a:rect b="b" l="l" r="r" t="t"/>
              <a:pathLst>
                <a:path extrusionOk="0" h="3044825" w="1290638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4656423" y="3166389"/>
              <a:ext cx="410220" cy="398721"/>
            </a:xfrm>
            <a:custGeom>
              <a:rect b="b" l="l" r="r" t="t"/>
              <a:pathLst>
                <a:path extrusionOk="0" h="398721" w="410220">
                  <a:moveTo>
                    <a:pt x="218203" y="0"/>
                  </a:moveTo>
                  <a:lnTo>
                    <a:pt x="410220" y="0"/>
                  </a:lnTo>
                  <a:lnTo>
                    <a:pt x="410220" y="2615"/>
                  </a:lnTo>
                  <a:cubicBezTo>
                    <a:pt x="410220" y="83209"/>
                    <a:pt x="410220" y="182400"/>
                    <a:pt x="410220" y="304482"/>
                  </a:cubicBezTo>
                  <a:cubicBezTo>
                    <a:pt x="410220" y="355885"/>
                    <a:pt x="366579" y="398721"/>
                    <a:pt x="314211" y="398721"/>
                  </a:cubicBezTo>
                  <a:cubicBezTo>
                    <a:pt x="261843" y="398721"/>
                    <a:pt x="218203" y="355885"/>
                    <a:pt x="218203" y="304482"/>
                  </a:cubicBezTo>
                  <a:cubicBezTo>
                    <a:pt x="218203" y="304482"/>
                    <a:pt x="218203" y="304482"/>
                    <a:pt x="218203" y="29798"/>
                  </a:cubicBezTo>
                  <a:close/>
                  <a:moveTo>
                    <a:pt x="0" y="0"/>
                  </a:moveTo>
                  <a:lnTo>
                    <a:pt x="183290" y="0"/>
                  </a:lnTo>
                  <a:lnTo>
                    <a:pt x="183290" y="2615"/>
                  </a:lnTo>
                  <a:cubicBezTo>
                    <a:pt x="183290" y="83209"/>
                    <a:pt x="183290" y="182400"/>
                    <a:pt x="183290" y="304482"/>
                  </a:cubicBezTo>
                  <a:cubicBezTo>
                    <a:pt x="183290" y="355885"/>
                    <a:pt x="148378" y="398721"/>
                    <a:pt x="96010" y="398721"/>
                  </a:cubicBezTo>
                  <a:cubicBezTo>
                    <a:pt x="43641" y="398721"/>
                    <a:pt x="0" y="355885"/>
                    <a:pt x="0" y="304482"/>
                  </a:cubicBezTo>
                  <a:cubicBezTo>
                    <a:pt x="0" y="304482"/>
                    <a:pt x="0" y="304482"/>
                    <a:pt x="0" y="29798"/>
                  </a:cubicBezTo>
                  <a:close/>
                </a:path>
              </a:pathLst>
            </a:custGeom>
            <a:solidFill>
              <a:srgbClr val="B31217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15" name="Google Shape;715;p36"/>
          <p:cNvSpPr/>
          <p:nvPr/>
        </p:nvSpPr>
        <p:spPr>
          <a:xfrm>
            <a:off x="4117872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6" name="Google Shape;716;p36"/>
          <p:cNvSpPr/>
          <p:nvPr/>
        </p:nvSpPr>
        <p:spPr>
          <a:xfrm>
            <a:off x="4354930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7" name="Google Shape;717;p36"/>
          <p:cNvSpPr/>
          <p:nvPr/>
        </p:nvSpPr>
        <p:spPr>
          <a:xfrm>
            <a:off x="4591988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8" name="Google Shape;718;p36"/>
          <p:cNvSpPr/>
          <p:nvPr/>
        </p:nvSpPr>
        <p:spPr>
          <a:xfrm>
            <a:off x="4829046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9" name="Google Shape;719;p36"/>
          <p:cNvSpPr/>
          <p:nvPr/>
        </p:nvSpPr>
        <p:spPr>
          <a:xfrm>
            <a:off x="5066104" y="5258932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20" name="Google Shape;720;p36"/>
          <p:cNvCxnSpPr/>
          <p:nvPr/>
        </p:nvCxnSpPr>
        <p:spPr>
          <a:xfrm>
            <a:off x="7355385" y="3029154"/>
            <a:ext cx="70174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721" name="Google Shape;721;p36"/>
          <p:cNvSpPr txBox="1"/>
          <p:nvPr/>
        </p:nvSpPr>
        <p:spPr>
          <a:xfrm>
            <a:off x="7379352" y="3156864"/>
            <a:ext cx="760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0.60%</a:t>
            </a:r>
            <a:endParaRPr/>
          </a:p>
        </p:txBody>
      </p:sp>
      <p:grpSp>
        <p:nvGrpSpPr>
          <p:cNvPr id="722" name="Google Shape;722;p36"/>
          <p:cNvGrpSpPr/>
          <p:nvPr/>
        </p:nvGrpSpPr>
        <p:grpSpPr>
          <a:xfrm>
            <a:off x="6608651" y="2122822"/>
            <a:ext cx="759342" cy="1802032"/>
            <a:chOff x="6875959" y="1763078"/>
            <a:chExt cx="759342" cy="1802032"/>
          </a:xfrm>
        </p:grpSpPr>
        <p:sp>
          <p:nvSpPr>
            <p:cNvPr id="723" name="Google Shape;723;p36"/>
            <p:cNvSpPr/>
            <p:nvPr/>
          </p:nvSpPr>
          <p:spPr>
            <a:xfrm>
              <a:off x="6875959" y="1763078"/>
              <a:ext cx="759342" cy="1791399"/>
            </a:xfrm>
            <a:custGeom>
              <a:rect b="b" l="l" r="r" t="t"/>
              <a:pathLst>
                <a:path extrusionOk="0" h="3044825" w="1290638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6875959" y="2669411"/>
              <a:ext cx="759342" cy="895699"/>
            </a:xfrm>
            <a:custGeom>
              <a:rect b="b" l="l" r="r" t="t"/>
              <a:pathLst>
                <a:path extrusionOk="0" h="895699" w="759342">
                  <a:moveTo>
                    <a:pt x="619693" y="0"/>
                  </a:moveTo>
                  <a:lnTo>
                    <a:pt x="759342" y="0"/>
                  </a:lnTo>
                  <a:lnTo>
                    <a:pt x="759342" y="9433"/>
                  </a:lnTo>
                  <a:cubicBezTo>
                    <a:pt x="759342" y="32022"/>
                    <a:pt x="759342" y="56117"/>
                    <a:pt x="759342" y="81818"/>
                  </a:cubicBezTo>
                  <a:cubicBezTo>
                    <a:pt x="759342" y="124654"/>
                    <a:pt x="724430" y="150356"/>
                    <a:pt x="689518" y="150356"/>
                  </a:cubicBezTo>
                  <a:cubicBezTo>
                    <a:pt x="645877" y="150356"/>
                    <a:pt x="619693" y="124654"/>
                    <a:pt x="619693" y="81818"/>
                  </a:cubicBezTo>
                  <a:cubicBezTo>
                    <a:pt x="619693" y="81818"/>
                    <a:pt x="619693" y="81818"/>
                    <a:pt x="619693" y="23254"/>
                  </a:cubicBezTo>
                  <a:close/>
                  <a:moveTo>
                    <a:pt x="174561" y="0"/>
                  </a:moveTo>
                  <a:lnTo>
                    <a:pt x="584781" y="0"/>
                  </a:lnTo>
                  <a:lnTo>
                    <a:pt x="584781" y="28424"/>
                  </a:lnTo>
                  <a:cubicBezTo>
                    <a:pt x="584781" y="53841"/>
                    <a:pt x="584781" y="82889"/>
                    <a:pt x="584781" y="116087"/>
                  </a:cubicBezTo>
                  <a:cubicBezTo>
                    <a:pt x="584781" y="116087"/>
                    <a:pt x="584781" y="116087"/>
                    <a:pt x="584781" y="150356"/>
                  </a:cubicBezTo>
                  <a:cubicBezTo>
                    <a:pt x="584781" y="150356"/>
                    <a:pt x="584781" y="150356"/>
                    <a:pt x="584781" y="801460"/>
                  </a:cubicBezTo>
                  <a:cubicBezTo>
                    <a:pt x="584781" y="852863"/>
                    <a:pt x="541140" y="895699"/>
                    <a:pt x="488772" y="895699"/>
                  </a:cubicBezTo>
                  <a:cubicBezTo>
                    <a:pt x="436404" y="895699"/>
                    <a:pt x="392764" y="852863"/>
                    <a:pt x="392764" y="801460"/>
                  </a:cubicBezTo>
                  <a:cubicBezTo>
                    <a:pt x="392764" y="801460"/>
                    <a:pt x="392764" y="801460"/>
                    <a:pt x="392764" y="150356"/>
                  </a:cubicBezTo>
                  <a:cubicBezTo>
                    <a:pt x="392764" y="150356"/>
                    <a:pt x="392764" y="150356"/>
                    <a:pt x="357851" y="150356"/>
                  </a:cubicBezTo>
                  <a:cubicBezTo>
                    <a:pt x="357851" y="150356"/>
                    <a:pt x="357851" y="150356"/>
                    <a:pt x="357851" y="801460"/>
                  </a:cubicBezTo>
                  <a:cubicBezTo>
                    <a:pt x="357851" y="852863"/>
                    <a:pt x="322939" y="895699"/>
                    <a:pt x="270571" y="895699"/>
                  </a:cubicBezTo>
                  <a:cubicBezTo>
                    <a:pt x="218202" y="895699"/>
                    <a:pt x="174561" y="852863"/>
                    <a:pt x="174561" y="801460"/>
                  </a:cubicBezTo>
                  <a:cubicBezTo>
                    <a:pt x="174561" y="801460"/>
                    <a:pt x="174561" y="801460"/>
                    <a:pt x="174561" y="150356"/>
                  </a:cubicBezTo>
                  <a:cubicBezTo>
                    <a:pt x="174561" y="150356"/>
                    <a:pt x="174561" y="150356"/>
                    <a:pt x="174561" y="116087"/>
                  </a:cubicBezTo>
                  <a:cubicBezTo>
                    <a:pt x="174561" y="116087"/>
                    <a:pt x="174561" y="116087"/>
                    <a:pt x="174561" y="4045"/>
                  </a:cubicBezTo>
                  <a:close/>
                  <a:moveTo>
                    <a:pt x="0" y="0"/>
                  </a:moveTo>
                  <a:lnTo>
                    <a:pt x="139649" y="0"/>
                  </a:lnTo>
                  <a:lnTo>
                    <a:pt x="139649" y="2639"/>
                  </a:lnTo>
                  <a:cubicBezTo>
                    <a:pt x="139649" y="25596"/>
                    <a:pt x="139649" y="51833"/>
                    <a:pt x="139649" y="81818"/>
                  </a:cubicBezTo>
                  <a:cubicBezTo>
                    <a:pt x="139649" y="124654"/>
                    <a:pt x="113465" y="150356"/>
                    <a:pt x="69825" y="150356"/>
                  </a:cubicBezTo>
                  <a:cubicBezTo>
                    <a:pt x="34913" y="150356"/>
                    <a:pt x="0" y="124654"/>
                    <a:pt x="0" y="81818"/>
                  </a:cubicBezTo>
                  <a:cubicBezTo>
                    <a:pt x="0" y="81818"/>
                    <a:pt x="0" y="81818"/>
                    <a:pt x="0" y="30415"/>
                  </a:cubicBezTo>
                  <a:close/>
                </a:path>
              </a:pathLst>
            </a:custGeom>
            <a:solidFill>
              <a:srgbClr val="2B33B2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25" name="Google Shape;725;p36"/>
          <p:cNvSpPr/>
          <p:nvPr/>
        </p:nvSpPr>
        <p:spPr>
          <a:xfrm>
            <a:off x="6410941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6647999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7" name="Google Shape;727;p36"/>
          <p:cNvSpPr/>
          <p:nvPr/>
        </p:nvSpPr>
        <p:spPr>
          <a:xfrm>
            <a:off x="6885057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8" name="Google Shape;728;p36"/>
          <p:cNvSpPr/>
          <p:nvPr/>
        </p:nvSpPr>
        <p:spPr>
          <a:xfrm>
            <a:off x="7122115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9" name="Google Shape;729;p36"/>
          <p:cNvSpPr/>
          <p:nvPr/>
        </p:nvSpPr>
        <p:spPr>
          <a:xfrm>
            <a:off x="7359173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30" name="Google Shape;730;p36"/>
          <p:cNvCxnSpPr/>
          <p:nvPr/>
        </p:nvCxnSpPr>
        <p:spPr>
          <a:xfrm>
            <a:off x="9806865" y="2622367"/>
            <a:ext cx="70174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731" name="Google Shape;731;p36"/>
          <p:cNvSpPr txBox="1"/>
          <p:nvPr/>
        </p:nvSpPr>
        <p:spPr>
          <a:xfrm>
            <a:off x="9804649" y="2747634"/>
            <a:ext cx="760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0.90%</a:t>
            </a:r>
            <a:endParaRPr/>
          </a:p>
        </p:txBody>
      </p:sp>
      <p:grpSp>
        <p:nvGrpSpPr>
          <p:cNvPr id="732" name="Google Shape;732;p36"/>
          <p:cNvGrpSpPr/>
          <p:nvPr/>
        </p:nvGrpSpPr>
        <p:grpSpPr>
          <a:xfrm>
            <a:off x="9064897" y="2122822"/>
            <a:ext cx="759342" cy="1802032"/>
            <a:chOff x="9270056" y="1763078"/>
            <a:chExt cx="759342" cy="1802032"/>
          </a:xfrm>
        </p:grpSpPr>
        <p:sp>
          <p:nvSpPr>
            <p:cNvPr id="733" name="Google Shape;733;p36"/>
            <p:cNvSpPr/>
            <p:nvPr/>
          </p:nvSpPr>
          <p:spPr>
            <a:xfrm>
              <a:off x="9270056" y="1763078"/>
              <a:ext cx="759342" cy="1791399"/>
            </a:xfrm>
            <a:custGeom>
              <a:rect b="b" l="l" r="r" t="t"/>
              <a:pathLst>
                <a:path extrusionOk="0" h="3044825" w="1290638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9270056" y="2262623"/>
              <a:ext cx="759342" cy="1302487"/>
            </a:xfrm>
            <a:custGeom>
              <a:rect b="b" l="l" r="r" t="t"/>
              <a:pathLst>
                <a:path extrusionOk="0" h="1302487" w="759342">
                  <a:moveTo>
                    <a:pt x="15920" y="0"/>
                  </a:moveTo>
                  <a:lnTo>
                    <a:pt x="739934" y="0"/>
                  </a:lnTo>
                  <a:lnTo>
                    <a:pt x="752114" y="33744"/>
                  </a:lnTo>
                  <a:cubicBezTo>
                    <a:pt x="755796" y="47799"/>
                    <a:pt x="758251" y="62390"/>
                    <a:pt x="759342" y="77383"/>
                  </a:cubicBezTo>
                  <a:cubicBezTo>
                    <a:pt x="759342" y="77383"/>
                    <a:pt x="759342" y="77383"/>
                    <a:pt x="759342" y="488606"/>
                  </a:cubicBezTo>
                  <a:cubicBezTo>
                    <a:pt x="759342" y="531442"/>
                    <a:pt x="724430" y="557144"/>
                    <a:pt x="689518" y="557144"/>
                  </a:cubicBezTo>
                  <a:cubicBezTo>
                    <a:pt x="645877" y="557144"/>
                    <a:pt x="619693" y="531442"/>
                    <a:pt x="619693" y="488606"/>
                  </a:cubicBezTo>
                  <a:cubicBezTo>
                    <a:pt x="619693" y="488606"/>
                    <a:pt x="619693" y="488606"/>
                    <a:pt x="619693" y="248726"/>
                  </a:cubicBezTo>
                  <a:cubicBezTo>
                    <a:pt x="619693" y="248726"/>
                    <a:pt x="619693" y="248726"/>
                    <a:pt x="619693" y="103084"/>
                  </a:cubicBezTo>
                  <a:cubicBezTo>
                    <a:pt x="619693" y="103084"/>
                    <a:pt x="619693" y="103084"/>
                    <a:pt x="584781" y="103084"/>
                  </a:cubicBezTo>
                  <a:cubicBezTo>
                    <a:pt x="584781" y="103084"/>
                    <a:pt x="584781" y="103084"/>
                    <a:pt x="584781" y="257293"/>
                  </a:cubicBezTo>
                  <a:cubicBezTo>
                    <a:pt x="584781" y="257293"/>
                    <a:pt x="584781" y="257293"/>
                    <a:pt x="584781" y="522875"/>
                  </a:cubicBezTo>
                  <a:cubicBezTo>
                    <a:pt x="584781" y="522875"/>
                    <a:pt x="584781" y="522875"/>
                    <a:pt x="584781" y="557144"/>
                  </a:cubicBezTo>
                  <a:cubicBezTo>
                    <a:pt x="584781" y="557144"/>
                    <a:pt x="584781" y="557144"/>
                    <a:pt x="584781" y="1208248"/>
                  </a:cubicBezTo>
                  <a:cubicBezTo>
                    <a:pt x="584781" y="1259651"/>
                    <a:pt x="541140" y="1302487"/>
                    <a:pt x="488772" y="1302487"/>
                  </a:cubicBezTo>
                  <a:cubicBezTo>
                    <a:pt x="436403" y="1302487"/>
                    <a:pt x="392763" y="1259651"/>
                    <a:pt x="392763" y="1208248"/>
                  </a:cubicBezTo>
                  <a:cubicBezTo>
                    <a:pt x="392763" y="1208248"/>
                    <a:pt x="392763" y="1208248"/>
                    <a:pt x="392763" y="557144"/>
                  </a:cubicBezTo>
                  <a:cubicBezTo>
                    <a:pt x="392763" y="557144"/>
                    <a:pt x="392763" y="557144"/>
                    <a:pt x="357851" y="557144"/>
                  </a:cubicBezTo>
                  <a:cubicBezTo>
                    <a:pt x="357851" y="557144"/>
                    <a:pt x="357851" y="557144"/>
                    <a:pt x="357851" y="1208248"/>
                  </a:cubicBezTo>
                  <a:cubicBezTo>
                    <a:pt x="357851" y="1259651"/>
                    <a:pt x="322939" y="1302487"/>
                    <a:pt x="270570" y="1302487"/>
                  </a:cubicBezTo>
                  <a:cubicBezTo>
                    <a:pt x="218202" y="1302487"/>
                    <a:pt x="174561" y="1259651"/>
                    <a:pt x="174561" y="1208248"/>
                  </a:cubicBezTo>
                  <a:cubicBezTo>
                    <a:pt x="174561" y="1208248"/>
                    <a:pt x="174561" y="1208248"/>
                    <a:pt x="174561" y="557144"/>
                  </a:cubicBezTo>
                  <a:cubicBezTo>
                    <a:pt x="174561" y="557144"/>
                    <a:pt x="174561" y="557144"/>
                    <a:pt x="174561" y="522875"/>
                  </a:cubicBezTo>
                  <a:cubicBezTo>
                    <a:pt x="174561" y="522875"/>
                    <a:pt x="174561" y="522875"/>
                    <a:pt x="174561" y="257293"/>
                  </a:cubicBezTo>
                  <a:cubicBezTo>
                    <a:pt x="174561" y="257293"/>
                    <a:pt x="174561" y="257293"/>
                    <a:pt x="174561" y="103084"/>
                  </a:cubicBezTo>
                  <a:cubicBezTo>
                    <a:pt x="174561" y="103084"/>
                    <a:pt x="174561" y="103084"/>
                    <a:pt x="139649" y="103084"/>
                  </a:cubicBezTo>
                  <a:cubicBezTo>
                    <a:pt x="139649" y="103084"/>
                    <a:pt x="139649" y="103084"/>
                    <a:pt x="139649" y="248726"/>
                  </a:cubicBezTo>
                  <a:cubicBezTo>
                    <a:pt x="139649" y="248726"/>
                    <a:pt x="139649" y="248726"/>
                    <a:pt x="139649" y="488606"/>
                  </a:cubicBezTo>
                  <a:cubicBezTo>
                    <a:pt x="139649" y="531442"/>
                    <a:pt x="113465" y="557144"/>
                    <a:pt x="69824" y="557144"/>
                  </a:cubicBezTo>
                  <a:cubicBezTo>
                    <a:pt x="34912" y="557144"/>
                    <a:pt x="0" y="531442"/>
                    <a:pt x="0" y="488606"/>
                  </a:cubicBezTo>
                  <a:cubicBezTo>
                    <a:pt x="0" y="488606"/>
                    <a:pt x="0" y="488606"/>
                    <a:pt x="0" y="77383"/>
                  </a:cubicBezTo>
                  <a:cubicBezTo>
                    <a:pt x="0" y="62390"/>
                    <a:pt x="1637" y="47799"/>
                    <a:pt x="4722" y="33744"/>
                  </a:cubicBezTo>
                  <a:close/>
                </a:path>
              </a:pathLst>
            </a:custGeom>
            <a:solidFill>
              <a:srgbClr val="B31217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35" name="Google Shape;735;p36"/>
          <p:cNvSpPr/>
          <p:nvPr/>
        </p:nvSpPr>
        <p:spPr>
          <a:xfrm>
            <a:off x="8867187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6" name="Google Shape;736;p36"/>
          <p:cNvSpPr/>
          <p:nvPr/>
        </p:nvSpPr>
        <p:spPr>
          <a:xfrm>
            <a:off x="9104245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7" name="Google Shape;737;p36"/>
          <p:cNvSpPr/>
          <p:nvPr/>
        </p:nvSpPr>
        <p:spPr>
          <a:xfrm>
            <a:off x="9341303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8" name="Google Shape;738;p36"/>
          <p:cNvSpPr/>
          <p:nvPr/>
        </p:nvSpPr>
        <p:spPr>
          <a:xfrm>
            <a:off x="9578361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9" name="Google Shape;739;p36"/>
          <p:cNvSpPr/>
          <p:nvPr/>
        </p:nvSpPr>
        <p:spPr>
          <a:xfrm>
            <a:off x="9815419" y="5258930"/>
            <a:ext cx="206530" cy="196972"/>
          </a:xfrm>
          <a:custGeom>
            <a:rect b="b" l="l" r="r" t="t"/>
            <a:pathLst>
              <a:path extrusionOk="0" h="202448" w="212272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2" y="63273"/>
                </a:lnTo>
                <a:lnTo>
                  <a:pt x="99885" y="5230"/>
                </a:lnTo>
                <a:cubicBezTo>
                  <a:pt x="101501" y="1743"/>
                  <a:pt x="103584" y="0"/>
                  <a:pt x="106136" y="0"/>
                </a:cubicBezTo>
                <a:close/>
              </a:path>
            </a:pathLst>
          </a:custGeom>
          <a:solidFill>
            <a:schemeClr val="lt1"/>
          </a:solidFill>
          <a:ln cap="rnd" cmpd="sng" w="1270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40" name="Google Shape;740;p36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741" name="Google Shape;741;p36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742" name="Google Shape;742;p36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6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744" name="Google Shape;744;p36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745" name="Google Shape;745;p36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746" name="Google Shape;746;p36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48" name="Google Shape;748;p36"/>
          <p:cNvGrpSpPr/>
          <p:nvPr/>
        </p:nvGrpSpPr>
        <p:grpSpPr>
          <a:xfrm>
            <a:off x="1344742" y="4123425"/>
            <a:ext cx="1712850" cy="942329"/>
            <a:chOff x="1344742" y="4041638"/>
            <a:chExt cx="1712850" cy="942329"/>
          </a:xfrm>
        </p:grpSpPr>
        <p:sp>
          <p:nvSpPr>
            <p:cNvPr id="749" name="Google Shape;749;p36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52" name="Google Shape;752;p36"/>
          <p:cNvGrpSpPr/>
          <p:nvPr/>
        </p:nvGrpSpPr>
        <p:grpSpPr>
          <a:xfrm>
            <a:off x="3838828" y="4123425"/>
            <a:ext cx="1712850" cy="942329"/>
            <a:chOff x="1344742" y="4041638"/>
            <a:chExt cx="1712850" cy="942329"/>
          </a:xfrm>
        </p:grpSpPr>
        <p:sp>
          <p:nvSpPr>
            <p:cNvPr id="753" name="Google Shape;753;p36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56" name="Google Shape;756;p36"/>
          <p:cNvGrpSpPr/>
          <p:nvPr/>
        </p:nvGrpSpPr>
        <p:grpSpPr>
          <a:xfrm>
            <a:off x="6131897" y="4123425"/>
            <a:ext cx="1712850" cy="942329"/>
            <a:chOff x="1344742" y="4041638"/>
            <a:chExt cx="1712850" cy="942329"/>
          </a:xfrm>
        </p:grpSpPr>
        <p:sp>
          <p:nvSpPr>
            <p:cNvPr id="757" name="Google Shape;757;p36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60" name="Google Shape;760;p36"/>
          <p:cNvGrpSpPr/>
          <p:nvPr/>
        </p:nvGrpSpPr>
        <p:grpSpPr>
          <a:xfrm>
            <a:off x="8588143" y="4123425"/>
            <a:ext cx="1712850" cy="942329"/>
            <a:chOff x="1344742" y="4041638"/>
            <a:chExt cx="1712850" cy="942329"/>
          </a:xfrm>
        </p:grpSpPr>
        <p:sp>
          <p:nvSpPr>
            <p:cNvPr id="761" name="Google Shape;761;p36"/>
            <p:cNvSpPr/>
            <p:nvPr/>
          </p:nvSpPr>
          <p:spPr>
            <a:xfrm>
              <a:off x="1344742" y="4041638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1344742" y="4344487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1344742" y="4647336"/>
              <a:ext cx="1712850" cy="336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Text here...</a:t>
              </a:r>
              <a:endParaRPr sz="1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/>
          <p:nvPr/>
        </p:nvSpPr>
        <p:spPr>
          <a:xfrm>
            <a:off x="4660900" y="1152526"/>
            <a:ext cx="2870200" cy="28702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Garamond"/>
              <a:buNone/>
            </a:pPr>
            <a:r>
              <a:t/>
            </a:r>
            <a:endParaRPr b="0" i="0" sz="275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0" name="Google Shape;770;p37"/>
          <p:cNvSpPr txBox="1"/>
          <p:nvPr/>
        </p:nvSpPr>
        <p:spPr>
          <a:xfrm>
            <a:off x="3260155" y="2141515"/>
            <a:ext cx="19294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C27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E42C27"/>
                </a:solidFill>
                <a:latin typeface="Garamond"/>
                <a:ea typeface="Garamond"/>
                <a:cs typeface="Garamond"/>
                <a:sym typeface="Garamond"/>
              </a:rPr>
              <a:t>PA</a:t>
            </a:r>
            <a:endParaRPr b="1" i="0" sz="6000" u="none" cap="none" strike="noStrike">
              <a:solidFill>
                <a:srgbClr val="E42C2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71" name="Google Shape;771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0083" y="1391709"/>
            <a:ext cx="2391834" cy="2391834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37"/>
          <p:cNvSpPr/>
          <p:nvPr/>
        </p:nvSpPr>
        <p:spPr>
          <a:xfrm>
            <a:off x="4900083" y="1391709"/>
            <a:ext cx="2391833" cy="2391833"/>
          </a:xfrm>
          <a:prstGeom prst="ellipse">
            <a:avLst/>
          </a:prstGeom>
          <a:gradFill>
            <a:gsLst>
              <a:gs pos="0">
                <a:srgbClr val="E42C27">
                  <a:alpha val="78823"/>
                </a:srgbClr>
              </a:gs>
              <a:gs pos="100000">
                <a:srgbClr val="B31217">
                  <a:alpha val="42745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3" name="Google Shape;773;p37"/>
          <p:cNvSpPr txBox="1"/>
          <p:nvPr/>
        </p:nvSpPr>
        <p:spPr>
          <a:xfrm>
            <a:off x="5731910" y="2141515"/>
            <a:ext cx="74509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 b="1" i="0" sz="60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74" name="Google Shape;774;p37"/>
          <p:cNvGrpSpPr/>
          <p:nvPr/>
        </p:nvGrpSpPr>
        <p:grpSpPr>
          <a:xfrm>
            <a:off x="2743200" y="4280959"/>
            <a:ext cx="6705600" cy="1177117"/>
            <a:chOff x="2755900" y="343405"/>
            <a:chExt cx="6705600" cy="1177117"/>
          </a:xfrm>
        </p:grpSpPr>
        <p:sp>
          <p:nvSpPr>
            <p:cNvPr id="775" name="Google Shape;775;p37"/>
            <p:cNvSpPr txBox="1"/>
            <p:nvPr/>
          </p:nvSpPr>
          <p:spPr>
            <a:xfrm>
              <a:off x="5256545" y="343405"/>
              <a:ext cx="17043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800"/>
                <a:buFont typeface="Garamond"/>
                <a:buNone/>
              </a:pPr>
              <a:r>
                <a:rPr b="1" i="0" lang="tr-TR" sz="2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WINTER</a:t>
              </a:r>
              <a:endParaRPr b="1" i="0" sz="2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6" name="Google Shape;776;p37"/>
            <p:cNvSpPr txBox="1"/>
            <p:nvPr/>
          </p:nvSpPr>
          <p:spPr>
            <a:xfrm>
              <a:off x="2755900" y="874191"/>
              <a:ext cx="6705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rPr>
                <a:t>A complex idea can be conveyed with just a single still image, namely making it possible to absorb large amounts of data quickly.</a:t>
              </a:r>
              <a:endParaRPr b="0" i="0" sz="1200" u="none" cap="none" strike="noStrike">
                <a:solidFill>
                  <a:srgbClr val="A5A5A5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77" name="Google Shape;777;p37"/>
          <p:cNvSpPr txBox="1"/>
          <p:nvPr/>
        </p:nvSpPr>
        <p:spPr>
          <a:xfrm>
            <a:off x="7029985" y="2141515"/>
            <a:ext cx="19526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C27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E42C27"/>
                </a:solidFill>
                <a:latin typeface="Garamond"/>
                <a:ea typeface="Garamond"/>
                <a:cs typeface="Garamond"/>
                <a:sym typeface="Garamond"/>
              </a:rPr>
              <a:t>RT</a:t>
            </a:r>
            <a:endParaRPr b="1" i="0" sz="6000" u="none" cap="none" strike="noStrike">
              <a:solidFill>
                <a:srgbClr val="E42C2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8"/>
          <p:cNvSpPr/>
          <p:nvPr/>
        </p:nvSpPr>
        <p:spPr>
          <a:xfrm>
            <a:off x="5886884" y="2161724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4" name="Google Shape;784;p38"/>
          <p:cNvSpPr/>
          <p:nvPr/>
        </p:nvSpPr>
        <p:spPr>
          <a:xfrm>
            <a:off x="5886884" y="3008799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5" name="Google Shape;785;p38"/>
          <p:cNvSpPr/>
          <p:nvPr/>
        </p:nvSpPr>
        <p:spPr>
          <a:xfrm>
            <a:off x="5886884" y="3874093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6" name="Google Shape;786;p38"/>
          <p:cNvSpPr/>
          <p:nvPr/>
        </p:nvSpPr>
        <p:spPr>
          <a:xfrm>
            <a:off x="5886884" y="4769050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7" name="Google Shape;787;p38"/>
          <p:cNvSpPr/>
          <p:nvPr/>
        </p:nvSpPr>
        <p:spPr>
          <a:xfrm>
            <a:off x="1595454" y="3571210"/>
            <a:ext cx="1631220" cy="1631221"/>
          </a:xfrm>
          <a:prstGeom prst="ellipse">
            <a:avLst/>
          </a:prstGeom>
          <a:noFill/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8" name="Google Shape;788;p38"/>
          <p:cNvSpPr/>
          <p:nvPr/>
        </p:nvSpPr>
        <p:spPr>
          <a:xfrm>
            <a:off x="4405537" y="3213774"/>
            <a:ext cx="1044533" cy="1044533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9" name="Google Shape;789;p38"/>
          <p:cNvSpPr/>
          <p:nvPr/>
        </p:nvSpPr>
        <p:spPr>
          <a:xfrm>
            <a:off x="2524181" y="2045927"/>
            <a:ext cx="2482564" cy="2482565"/>
          </a:xfrm>
          <a:prstGeom prst="ellipse">
            <a:avLst/>
          </a:prstGeom>
          <a:noFill/>
          <a:ln cap="rnd" cmpd="sng" w="19050">
            <a:solidFill>
              <a:srgbClr val="E42C27"/>
            </a:solidFill>
            <a:prstDash val="dash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0" name="Google Shape;790;p38"/>
          <p:cNvSpPr/>
          <p:nvPr/>
        </p:nvSpPr>
        <p:spPr>
          <a:xfrm>
            <a:off x="3727765" y="3903935"/>
            <a:ext cx="1450776" cy="1450776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1" name="Google Shape;791;p38"/>
          <p:cNvSpPr/>
          <p:nvPr/>
        </p:nvSpPr>
        <p:spPr>
          <a:xfrm>
            <a:off x="1763537" y="2258408"/>
            <a:ext cx="1312801" cy="1312801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2" name="Google Shape;792;p38"/>
          <p:cNvSpPr/>
          <p:nvPr/>
        </p:nvSpPr>
        <p:spPr>
          <a:xfrm>
            <a:off x="1520397" y="5202430"/>
            <a:ext cx="507113" cy="507113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3" name="Google Shape;793;p38"/>
          <p:cNvSpPr/>
          <p:nvPr/>
        </p:nvSpPr>
        <p:spPr>
          <a:xfrm>
            <a:off x="4172081" y="1869182"/>
            <a:ext cx="507113" cy="507113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4" name="Google Shape;794;p38"/>
          <p:cNvSpPr/>
          <p:nvPr/>
        </p:nvSpPr>
        <p:spPr>
          <a:xfrm>
            <a:off x="5987667" y="2249458"/>
            <a:ext cx="507113" cy="507113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/>
          </a:p>
        </p:txBody>
      </p:sp>
      <p:sp>
        <p:nvSpPr>
          <p:cNvPr id="795" name="Google Shape;795;p38"/>
          <p:cNvSpPr/>
          <p:nvPr/>
        </p:nvSpPr>
        <p:spPr>
          <a:xfrm>
            <a:off x="5987667" y="3096533"/>
            <a:ext cx="507113" cy="507113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/>
          </a:p>
        </p:txBody>
      </p:sp>
      <p:sp>
        <p:nvSpPr>
          <p:cNvPr id="796" name="Google Shape;796;p38"/>
          <p:cNvSpPr/>
          <p:nvPr/>
        </p:nvSpPr>
        <p:spPr>
          <a:xfrm>
            <a:off x="5987667" y="3961827"/>
            <a:ext cx="507113" cy="507113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/>
          </a:p>
        </p:txBody>
      </p:sp>
      <p:sp>
        <p:nvSpPr>
          <p:cNvPr id="797" name="Google Shape;797;p38"/>
          <p:cNvSpPr/>
          <p:nvPr/>
        </p:nvSpPr>
        <p:spPr>
          <a:xfrm>
            <a:off x="5987667" y="4856784"/>
            <a:ext cx="507113" cy="507113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/>
          </a:p>
        </p:txBody>
      </p:sp>
      <p:grpSp>
        <p:nvGrpSpPr>
          <p:cNvPr id="798" name="Google Shape;798;p38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799" name="Google Shape;799;p38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800" name="Google Shape;800;p38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8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802" name="Google Shape;802;p38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803" name="Google Shape;803;p38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804" name="Google Shape;804;p38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06" name="Google Shape;806;p38"/>
          <p:cNvGrpSpPr/>
          <p:nvPr/>
        </p:nvGrpSpPr>
        <p:grpSpPr>
          <a:xfrm>
            <a:off x="6797947" y="2185627"/>
            <a:ext cx="4211320" cy="831522"/>
            <a:chOff x="874712" y="3344238"/>
            <a:chExt cx="4211320" cy="831522"/>
          </a:xfrm>
        </p:grpSpPr>
        <p:sp>
          <p:nvSpPr>
            <p:cNvPr id="807" name="Google Shape;807;p38"/>
            <p:cNvSpPr/>
            <p:nvPr/>
          </p:nvSpPr>
          <p:spPr>
            <a:xfrm>
              <a:off x="874712" y="3652412"/>
              <a:ext cx="4211320" cy="52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09" name="Google Shape;809;p38"/>
          <p:cNvGrpSpPr/>
          <p:nvPr/>
        </p:nvGrpSpPr>
        <p:grpSpPr>
          <a:xfrm>
            <a:off x="6797947" y="3054066"/>
            <a:ext cx="4211320" cy="831522"/>
            <a:chOff x="874712" y="3344238"/>
            <a:chExt cx="4211320" cy="831522"/>
          </a:xfrm>
        </p:grpSpPr>
        <p:sp>
          <p:nvSpPr>
            <p:cNvPr id="810" name="Google Shape;810;p38"/>
            <p:cNvSpPr/>
            <p:nvPr/>
          </p:nvSpPr>
          <p:spPr>
            <a:xfrm>
              <a:off x="874712" y="3652412"/>
              <a:ext cx="4211320" cy="52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12" name="Google Shape;812;p38"/>
          <p:cNvGrpSpPr/>
          <p:nvPr/>
        </p:nvGrpSpPr>
        <p:grpSpPr>
          <a:xfrm>
            <a:off x="6797947" y="3922505"/>
            <a:ext cx="4211320" cy="831522"/>
            <a:chOff x="874712" y="3344238"/>
            <a:chExt cx="4211320" cy="831522"/>
          </a:xfrm>
        </p:grpSpPr>
        <p:sp>
          <p:nvSpPr>
            <p:cNvPr id="813" name="Google Shape;813;p38"/>
            <p:cNvSpPr/>
            <p:nvPr/>
          </p:nvSpPr>
          <p:spPr>
            <a:xfrm>
              <a:off x="874712" y="3652412"/>
              <a:ext cx="4211320" cy="52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15" name="Google Shape;815;p38"/>
          <p:cNvGrpSpPr/>
          <p:nvPr/>
        </p:nvGrpSpPr>
        <p:grpSpPr>
          <a:xfrm>
            <a:off x="6797947" y="4790944"/>
            <a:ext cx="4211320" cy="831522"/>
            <a:chOff x="874712" y="3344238"/>
            <a:chExt cx="4211320" cy="831522"/>
          </a:xfrm>
        </p:grpSpPr>
        <p:sp>
          <p:nvSpPr>
            <p:cNvPr id="816" name="Google Shape;816;p38"/>
            <p:cNvSpPr/>
            <p:nvPr/>
          </p:nvSpPr>
          <p:spPr>
            <a:xfrm>
              <a:off x="874712" y="3652412"/>
              <a:ext cx="4211320" cy="52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id="818" name="Google Shape;818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510" y="2398068"/>
            <a:ext cx="2649942" cy="264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9"/>
          <p:cNvSpPr/>
          <p:nvPr/>
        </p:nvSpPr>
        <p:spPr>
          <a:xfrm>
            <a:off x="1638299" y="1908175"/>
            <a:ext cx="2352675" cy="3435985"/>
          </a:xfrm>
          <a:prstGeom prst="roundRect">
            <a:avLst>
              <a:gd fmla="val 9649" name="adj"/>
            </a:avLst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5" name="Google Shape;825;p39"/>
          <p:cNvSpPr/>
          <p:nvPr/>
        </p:nvSpPr>
        <p:spPr>
          <a:xfrm>
            <a:off x="4929186" y="1908175"/>
            <a:ext cx="2352675" cy="3435985"/>
          </a:xfrm>
          <a:prstGeom prst="roundRect">
            <a:avLst>
              <a:gd fmla="val 9649" name="adj"/>
            </a:avLst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6" name="Google Shape;826;p39"/>
          <p:cNvSpPr/>
          <p:nvPr/>
        </p:nvSpPr>
        <p:spPr>
          <a:xfrm>
            <a:off x="8220074" y="1908175"/>
            <a:ext cx="2352675" cy="3435985"/>
          </a:xfrm>
          <a:prstGeom prst="roundRect">
            <a:avLst>
              <a:gd fmla="val 9649" name="adj"/>
            </a:avLst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27" name="Google Shape;827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5780" y="2246152"/>
            <a:ext cx="1597712" cy="159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6667" y="2246152"/>
            <a:ext cx="1597712" cy="159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9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7555" y="2246152"/>
            <a:ext cx="1597712" cy="1597712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39"/>
          <p:cNvSpPr/>
          <p:nvPr/>
        </p:nvSpPr>
        <p:spPr>
          <a:xfrm>
            <a:off x="3158467" y="2155440"/>
            <a:ext cx="455026" cy="455026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6449354" y="2155440"/>
            <a:ext cx="455026" cy="455026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9740242" y="2155440"/>
            <a:ext cx="455026" cy="455026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833" name="Google Shape;833;p39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834" name="Google Shape;834;p39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835" name="Google Shape;835;p39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9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837" name="Google Shape;837;p39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838" name="Google Shape;838;p39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839" name="Google Shape;839;p39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41" name="Google Shape;841;p39"/>
          <p:cNvGrpSpPr/>
          <p:nvPr/>
        </p:nvGrpSpPr>
        <p:grpSpPr>
          <a:xfrm>
            <a:off x="1674350" y="4273905"/>
            <a:ext cx="2380123" cy="1256904"/>
            <a:chOff x="874712" y="3344238"/>
            <a:chExt cx="2380123" cy="1256904"/>
          </a:xfrm>
        </p:grpSpPr>
        <p:sp>
          <p:nvSpPr>
            <p:cNvPr id="842" name="Google Shape;842;p39"/>
            <p:cNvSpPr/>
            <p:nvPr/>
          </p:nvSpPr>
          <p:spPr>
            <a:xfrm>
              <a:off x="874712" y="3677812"/>
              <a:ext cx="23801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4992686" y="4273905"/>
            <a:ext cx="2380123" cy="1256904"/>
            <a:chOff x="874712" y="3344238"/>
            <a:chExt cx="2380123" cy="1256904"/>
          </a:xfrm>
        </p:grpSpPr>
        <p:sp>
          <p:nvSpPr>
            <p:cNvPr id="845" name="Google Shape;845;p39"/>
            <p:cNvSpPr/>
            <p:nvPr/>
          </p:nvSpPr>
          <p:spPr>
            <a:xfrm>
              <a:off x="874712" y="3677812"/>
              <a:ext cx="23801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8283573" y="4273905"/>
            <a:ext cx="2380123" cy="1256904"/>
            <a:chOff x="874712" y="3344238"/>
            <a:chExt cx="2380123" cy="1256904"/>
          </a:xfrm>
        </p:grpSpPr>
        <p:sp>
          <p:nvSpPr>
            <p:cNvPr id="848" name="Google Shape;848;p39"/>
            <p:cNvSpPr/>
            <p:nvPr/>
          </p:nvSpPr>
          <p:spPr>
            <a:xfrm>
              <a:off x="874712" y="3677812"/>
              <a:ext cx="23801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0"/>
          <p:cNvSpPr/>
          <p:nvPr/>
        </p:nvSpPr>
        <p:spPr>
          <a:xfrm rot="3419336">
            <a:off x="3099973" y="2348894"/>
            <a:ext cx="980770" cy="980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6" name="Google Shape;856;p40"/>
          <p:cNvSpPr/>
          <p:nvPr/>
        </p:nvSpPr>
        <p:spPr>
          <a:xfrm rot="3419336">
            <a:off x="4288214" y="3926210"/>
            <a:ext cx="980770" cy="980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7" name="Google Shape;857;p40"/>
          <p:cNvSpPr/>
          <p:nvPr/>
        </p:nvSpPr>
        <p:spPr>
          <a:xfrm rot="3419336">
            <a:off x="6003535" y="2971937"/>
            <a:ext cx="980770" cy="980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8" name="Google Shape;858;p40"/>
          <p:cNvSpPr/>
          <p:nvPr/>
        </p:nvSpPr>
        <p:spPr>
          <a:xfrm rot="3419336">
            <a:off x="7948887" y="1762661"/>
            <a:ext cx="980770" cy="980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859" name="Google Shape;859;p40"/>
          <p:cNvCxnSpPr/>
          <p:nvPr/>
        </p:nvCxnSpPr>
        <p:spPr>
          <a:xfrm>
            <a:off x="3874001" y="3242146"/>
            <a:ext cx="567803" cy="794926"/>
          </a:xfrm>
          <a:prstGeom prst="straightConnector1">
            <a:avLst/>
          </a:prstGeom>
          <a:noFill/>
          <a:ln cap="rnd" cmpd="sng" w="19050">
            <a:solidFill>
              <a:srgbClr val="A5A5A5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60" name="Google Shape;860;p40"/>
          <p:cNvSpPr/>
          <p:nvPr/>
        </p:nvSpPr>
        <p:spPr>
          <a:xfrm rot="3419336">
            <a:off x="3194358" y="2472304"/>
            <a:ext cx="792000" cy="7920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1" name="Google Shape;861;p40"/>
          <p:cNvSpPr/>
          <p:nvPr/>
        </p:nvSpPr>
        <p:spPr>
          <a:xfrm rot="3419336">
            <a:off x="4382599" y="4049620"/>
            <a:ext cx="792000" cy="7920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2" name="Google Shape;862;p40"/>
          <p:cNvSpPr/>
          <p:nvPr/>
        </p:nvSpPr>
        <p:spPr>
          <a:xfrm rot="3419336">
            <a:off x="6097920" y="3095347"/>
            <a:ext cx="792000" cy="7920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3" name="Google Shape;863;p40"/>
          <p:cNvSpPr/>
          <p:nvPr/>
        </p:nvSpPr>
        <p:spPr>
          <a:xfrm rot="3419336">
            <a:off x="8043272" y="1886071"/>
            <a:ext cx="792000" cy="7920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864" name="Google Shape;864;p40"/>
          <p:cNvCxnSpPr/>
          <p:nvPr/>
        </p:nvCxnSpPr>
        <p:spPr>
          <a:xfrm flipH="1" rot="10800000">
            <a:off x="5198943" y="3674270"/>
            <a:ext cx="884609" cy="504741"/>
          </a:xfrm>
          <a:prstGeom prst="straightConnector1">
            <a:avLst/>
          </a:prstGeom>
          <a:noFill/>
          <a:ln cap="rnd" cmpd="sng" w="19050">
            <a:solidFill>
              <a:srgbClr val="A5A5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65" name="Google Shape;865;p40"/>
          <p:cNvCxnSpPr/>
          <p:nvPr/>
        </p:nvCxnSpPr>
        <p:spPr>
          <a:xfrm flipH="1" rot="10800000">
            <a:off x="6966845" y="2528087"/>
            <a:ext cx="1072572" cy="641440"/>
          </a:xfrm>
          <a:prstGeom prst="straightConnector1">
            <a:avLst/>
          </a:prstGeom>
          <a:noFill/>
          <a:ln cap="rnd" cmpd="sng" w="19050">
            <a:solidFill>
              <a:srgbClr val="A5A5A5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866" name="Google Shape;866;p40"/>
          <p:cNvGrpSpPr/>
          <p:nvPr/>
        </p:nvGrpSpPr>
        <p:grpSpPr>
          <a:xfrm>
            <a:off x="4598417" y="4229876"/>
            <a:ext cx="364107" cy="410784"/>
            <a:chOff x="5010151" y="4568825"/>
            <a:chExt cx="185737" cy="209550"/>
          </a:xfrm>
        </p:grpSpPr>
        <p:sp>
          <p:nvSpPr>
            <p:cNvPr id="867" name="Google Shape;867;p40"/>
            <p:cNvSpPr/>
            <p:nvPr/>
          </p:nvSpPr>
          <p:spPr>
            <a:xfrm>
              <a:off x="5073651" y="4654550"/>
              <a:ext cx="28575" cy="2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5010151" y="4679950"/>
              <a:ext cx="114300" cy="98425"/>
            </a:xfrm>
            <a:custGeom>
              <a:rect b="b" l="l" r="r" t="t"/>
              <a:pathLst>
                <a:path extrusionOk="0" h="34" w="40">
                  <a:moveTo>
                    <a:pt x="38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6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9" y="34"/>
                    <a:pt x="30" y="32"/>
                    <a:pt x="30" y="3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11"/>
                    <a:pt x="39" y="10"/>
                    <a:pt x="38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5119688" y="4689475"/>
              <a:ext cx="11113" cy="14287"/>
            </a:xfrm>
            <a:custGeom>
              <a:rect b="b" l="l" r="r" t="t"/>
              <a:pathLst>
                <a:path extrusionOk="0" h="5" w="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5089526" y="4724400"/>
              <a:ext cx="17463" cy="17462"/>
            </a:xfrm>
            <a:custGeom>
              <a:rect b="b" l="l" r="r" t="t"/>
              <a:pathLst>
                <a:path extrusionOk="0" h="6" w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5110163" y="4678363"/>
              <a:ext cx="17463" cy="7937"/>
            </a:xfrm>
            <a:custGeom>
              <a:rect b="b" l="l" r="r" t="t"/>
              <a:pathLst>
                <a:path extrusionOk="0" h="3" w="6">
                  <a:moveTo>
                    <a:pt x="5" y="3"/>
                  </a:moveTo>
                  <a:cubicBezTo>
                    <a:pt x="6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2" name="Google Shape;872;p40"/>
            <p:cNvSpPr/>
            <p:nvPr/>
          </p:nvSpPr>
          <p:spPr>
            <a:xfrm>
              <a:off x="5116513" y="4672013"/>
              <a:ext cx="11113" cy="7937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5084763" y="4568825"/>
              <a:ext cx="111125" cy="109537"/>
            </a:xfrm>
            <a:custGeom>
              <a:rect b="b" l="l" r="r" t="t"/>
              <a:pathLst>
                <a:path extrusionOk="0" h="38" w="39">
                  <a:moveTo>
                    <a:pt x="20" y="38"/>
                  </a:moveTo>
                  <a:cubicBezTo>
                    <a:pt x="18" y="38"/>
                    <a:pt x="15" y="37"/>
                    <a:pt x="13" y="37"/>
                  </a:cubicBezTo>
                  <a:cubicBezTo>
                    <a:pt x="4" y="33"/>
                    <a:pt x="0" y="22"/>
                    <a:pt x="4" y="12"/>
                  </a:cubicBezTo>
                  <a:cubicBezTo>
                    <a:pt x="7" y="5"/>
                    <a:pt x="14" y="0"/>
                    <a:pt x="21" y="0"/>
                  </a:cubicBezTo>
                  <a:cubicBezTo>
                    <a:pt x="24" y="0"/>
                    <a:pt x="26" y="1"/>
                    <a:pt x="28" y="2"/>
                  </a:cubicBezTo>
                  <a:cubicBezTo>
                    <a:pt x="32" y="3"/>
                    <a:pt x="36" y="7"/>
                    <a:pt x="37" y="12"/>
                  </a:cubicBezTo>
                  <a:cubicBezTo>
                    <a:pt x="39" y="16"/>
                    <a:pt x="39" y="21"/>
                    <a:pt x="37" y="26"/>
                  </a:cubicBezTo>
                  <a:cubicBezTo>
                    <a:pt x="34" y="33"/>
                    <a:pt x="27" y="38"/>
                    <a:pt x="20" y="38"/>
                  </a:cubicBezTo>
                  <a:close/>
                  <a:moveTo>
                    <a:pt x="21" y="4"/>
                  </a:moveTo>
                  <a:cubicBezTo>
                    <a:pt x="16" y="4"/>
                    <a:pt x="10" y="8"/>
                    <a:pt x="8" y="14"/>
                  </a:cubicBezTo>
                  <a:cubicBezTo>
                    <a:pt x="4" y="21"/>
                    <a:pt x="8" y="30"/>
                    <a:pt x="15" y="33"/>
                  </a:cubicBezTo>
                  <a:cubicBezTo>
                    <a:pt x="16" y="34"/>
                    <a:pt x="18" y="34"/>
                    <a:pt x="20" y="34"/>
                  </a:cubicBezTo>
                  <a:cubicBezTo>
                    <a:pt x="26" y="34"/>
                    <a:pt x="31" y="30"/>
                    <a:pt x="33" y="24"/>
                  </a:cubicBezTo>
                  <a:cubicBezTo>
                    <a:pt x="35" y="21"/>
                    <a:pt x="35" y="17"/>
                    <a:pt x="34" y="13"/>
                  </a:cubicBezTo>
                  <a:cubicBezTo>
                    <a:pt x="32" y="9"/>
                    <a:pt x="30" y="7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103813" y="4605338"/>
              <a:ext cx="52388" cy="58737"/>
            </a:xfrm>
            <a:custGeom>
              <a:rect b="b" l="l" r="r" t="t"/>
              <a:pathLst>
                <a:path extrusionOk="0" h="20" w="18">
                  <a:moveTo>
                    <a:pt x="13" y="20"/>
                  </a:moveTo>
                  <a:cubicBezTo>
                    <a:pt x="11" y="20"/>
                    <a:pt x="10" y="19"/>
                    <a:pt x="8" y="19"/>
                  </a:cubicBezTo>
                  <a:cubicBezTo>
                    <a:pt x="5" y="17"/>
                    <a:pt x="3" y="15"/>
                    <a:pt x="2" y="11"/>
                  </a:cubicBezTo>
                  <a:cubicBezTo>
                    <a:pt x="0" y="8"/>
                    <a:pt x="0" y="5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5"/>
                    <a:pt x="3" y="8"/>
                    <a:pt x="4" y="11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1" y="17"/>
                    <a:pt x="14" y="17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5102226" y="4683125"/>
              <a:ext cx="19050" cy="23812"/>
            </a:xfrm>
            <a:custGeom>
              <a:rect b="b" l="l" r="r" t="t"/>
              <a:pathLst>
                <a:path extrusionOk="0" h="8" w="7">
                  <a:moveTo>
                    <a:pt x="0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76" name="Google Shape;876;p40"/>
          <p:cNvGrpSpPr/>
          <p:nvPr/>
        </p:nvGrpSpPr>
        <p:grpSpPr>
          <a:xfrm>
            <a:off x="8346233" y="2083495"/>
            <a:ext cx="196057" cy="376554"/>
            <a:chOff x="4486276" y="4586288"/>
            <a:chExt cx="100012" cy="192087"/>
          </a:xfrm>
        </p:grpSpPr>
        <p:sp>
          <p:nvSpPr>
            <p:cNvPr id="877" name="Google Shape;877;p40"/>
            <p:cNvSpPr/>
            <p:nvPr/>
          </p:nvSpPr>
          <p:spPr>
            <a:xfrm>
              <a:off x="4494213" y="4586288"/>
              <a:ext cx="92075" cy="77787"/>
            </a:xfrm>
            <a:custGeom>
              <a:rect b="b" l="l" r="r" t="t"/>
              <a:pathLst>
                <a:path extrusionOk="0" h="27" w="32">
                  <a:moveTo>
                    <a:pt x="24" y="2"/>
                  </a:moveTo>
                  <a:cubicBezTo>
                    <a:pt x="24" y="2"/>
                    <a:pt x="13" y="2"/>
                    <a:pt x="11" y="3"/>
                  </a:cubicBezTo>
                  <a:cubicBezTo>
                    <a:pt x="9" y="3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4" y="27"/>
                    <a:pt x="5" y="26"/>
                    <a:pt x="5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11"/>
                  </a:cubicBezTo>
                  <a:cubicBezTo>
                    <a:pt x="15" y="12"/>
                    <a:pt x="16" y="13"/>
                    <a:pt x="16" y="14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4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2" y="11"/>
                    <a:pt x="32" y="9"/>
                  </a:cubicBezTo>
                  <a:cubicBezTo>
                    <a:pt x="32" y="6"/>
                    <a:pt x="32" y="3"/>
                    <a:pt x="32" y="2"/>
                  </a:cubicBezTo>
                  <a:cubicBezTo>
                    <a:pt x="32" y="0"/>
                    <a:pt x="30" y="0"/>
                    <a:pt x="30" y="0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4486276" y="4689475"/>
              <a:ext cx="88900" cy="88900"/>
            </a:xfrm>
            <a:custGeom>
              <a:rect b="b" l="l" r="r" t="t"/>
              <a:pathLst>
                <a:path extrusionOk="0" h="31" w="31">
                  <a:moveTo>
                    <a:pt x="16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3" y="7"/>
                    <a:pt x="0" y="14"/>
                    <a:pt x="2" y="20"/>
                  </a:cubicBezTo>
                  <a:cubicBezTo>
                    <a:pt x="4" y="28"/>
                    <a:pt x="11" y="31"/>
                    <a:pt x="18" y="29"/>
                  </a:cubicBezTo>
                  <a:cubicBezTo>
                    <a:pt x="26" y="27"/>
                    <a:pt x="31" y="21"/>
                    <a:pt x="29" y="13"/>
                  </a:cubicBezTo>
                  <a:cubicBezTo>
                    <a:pt x="27" y="8"/>
                    <a:pt x="21" y="2"/>
                    <a:pt x="16" y="0"/>
                  </a:cubicBezTo>
                  <a:close/>
                  <a:moveTo>
                    <a:pt x="23" y="20"/>
                  </a:moveTo>
                  <a:cubicBezTo>
                    <a:pt x="23" y="20"/>
                    <a:pt x="22" y="21"/>
                    <a:pt x="22" y="22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3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22"/>
                    <a:pt x="16" y="22"/>
                    <a:pt x="17" y="22"/>
                  </a:cubicBezTo>
                  <a:cubicBezTo>
                    <a:pt x="17" y="22"/>
                    <a:pt x="17" y="21"/>
                    <a:pt x="18" y="21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4491038" y="4660900"/>
              <a:ext cx="38100" cy="31750"/>
            </a:xfrm>
            <a:custGeom>
              <a:rect b="b" l="l" r="r" t="t"/>
              <a:pathLst>
                <a:path extrusionOk="0" h="11" w="13">
                  <a:moveTo>
                    <a:pt x="5" y="11"/>
                  </a:moveTo>
                  <a:cubicBezTo>
                    <a:pt x="5" y="11"/>
                    <a:pt x="9" y="10"/>
                    <a:pt x="9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4"/>
                    <a:pt x="13" y="2"/>
                  </a:cubicBezTo>
                  <a:cubicBezTo>
                    <a:pt x="13" y="0"/>
                    <a:pt x="11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3" y="7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80" name="Google Shape;880;p40"/>
          <p:cNvGrpSpPr/>
          <p:nvPr/>
        </p:nvGrpSpPr>
        <p:grpSpPr>
          <a:xfrm>
            <a:off x="3473972" y="2671286"/>
            <a:ext cx="242742" cy="373440"/>
            <a:chOff x="4235451" y="4579938"/>
            <a:chExt cx="123825" cy="190499"/>
          </a:xfrm>
        </p:grpSpPr>
        <p:sp>
          <p:nvSpPr>
            <p:cNvPr id="881" name="Google Shape;881;p40"/>
            <p:cNvSpPr/>
            <p:nvPr/>
          </p:nvSpPr>
          <p:spPr>
            <a:xfrm>
              <a:off x="4235451" y="4721225"/>
              <a:ext cx="123825" cy="49212"/>
            </a:xfrm>
            <a:custGeom>
              <a:rect b="b" l="l" r="r" t="t"/>
              <a:pathLst>
                <a:path extrusionOk="0" h="17" w="43">
                  <a:moveTo>
                    <a:pt x="0" y="8"/>
                  </a:moveTo>
                  <a:cubicBezTo>
                    <a:pt x="0" y="11"/>
                    <a:pt x="5" y="16"/>
                    <a:pt x="8" y="17"/>
                  </a:cubicBezTo>
                  <a:cubicBezTo>
                    <a:pt x="9" y="17"/>
                    <a:pt x="10" y="16"/>
                    <a:pt x="12" y="16"/>
                  </a:cubicBezTo>
                  <a:cubicBezTo>
                    <a:pt x="12" y="16"/>
                    <a:pt x="26" y="17"/>
                    <a:pt x="30" y="15"/>
                  </a:cubicBezTo>
                  <a:cubicBezTo>
                    <a:pt x="33" y="14"/>
                    <a:pt x="43" y="5"/>
                    <a:pt x="43" y="3"/>
                  </a:cubicBezTo>
                  <a:cubicBezTo>
                    <a:pt x="43" y="1"/>
                    <a:pt x="42" y="0"/>
                    <a:pt x="40" y="2"/>
                  </a:cubicBezTo>
                  <a:cubicBezTo>
                    <a:pt x="37" y="3"/>
                    <a:pt x="35" y="6"/>
                    <a:pt x="33" y="8"/>
                  </a:cubicBezTo>
                  <a:cubicBezTo>
                    <a:pt x="29" y="11"/>
                    <a:pt x="21" y="12"/>
                    <a:pt x="17" y="7"/>
                  </a:cubicBezTo>
                  <a:cubicBezTo>
                    <a:pt x="17" y="7"/>
                    <a:pt x="28" y="8"/>
                    <a:pt x="30" y="5"/>
                  </a:cubicBezTo>
                  <a:cubicBezTo>
                    <a:pt x="31" y="3"/>
                    <a:pt x="30" y="1"/>
                    <a:pt x="28" y="2"/>
                  </a:cubicBezTo>
                  <a:cubicBezTo>
                    <a:pt x="26" y="2"/>
                    <a:pt x="17" y="2"/>
                    <a:pt x="15" y="2"/>
                  </a:cubicBezTo>
                  <a:cubicBezTo>
                    <a:pt x="12" y="1"/>
                    <a:pt x="8" y="0"/>
                    <a:pt x="7" y="1"/>
                  </a:cubicBezTo>
                  <a:cubicBezTo>
                    <a:pt x="5" y="2"/>
                    <a:pt x="1" y="5"/>
                    <a:pt x="0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4281488" y="4695825"/>
              <a:ext cx="49213" cy="19050"/>
            </a:xfrm>
            <a:custGeom>
              <a:rect b="b" l="l" r="r" t="t"/>
              <a:pathLst>
                <a:path extrusionOk="0" h="7" w="1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6" y="7"/>
                    <a:pt x="9" y="7"/>
                  </a:cubicBezTo>
                  <a:cubicBezTo>
                    <a:pt x="11" y="7"/>
                    <a:pt x="13" y="6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4260851" y="4579938"/>
              <a:ext cx="88900" cy="100012"/>
            </a:xfrm>
            <a:custGeom>
              <a:rect b="b" l="l" r="r" t="t"/>
              <a:pathLst>
                <a:path extrusionOk="0" h="35" w="31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7" y="27"/>
                    <a:pt x="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7"/>
                    <a:pt x="31" y="23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lose/>
                  <a:moveTo>
                    <a:pt x="19" y="21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4281488" y="4683125"/>
              <a:ext cx="49213" cy="9525"/>
            </a:xfrm>
            <a:custGeom>
              <a:rect b="b" l="l" r="r" t="t"/>
              <a:pathLst>
                <a:path extrusionOk="0" h="3" w="17">
                  <a:moveTo>
                    <a:pt x="1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85" name="Google Shape;885;p40"/>
          <p:cNvGrpSpPr/>
          <p:nvPr/>
        </p:nvGrpSpPr>
        <p:grpSpPr>
          <a:xfrm>
            <a:off x="6349502" y="3291071"/>
            <a:ext cx="298756" cy="379664"/>
            <a:chOff x="3949701" y="4570413"/>
            <a:chExt cx="152400" cy="193675"/>
          </a:xfrm>
        </p:grpSpPr>
        <p:sp>
          <p:nvSpPr>
            <p:cNvPr id="886" name="Google Shape;886;p40"/>
            <p:cNvSpPr/>
            <p:nvPr/>
          </p:nvSpPr>
          <p:spPr>
            <a:xfrm>
              <a:off x="4079876" y="4657725"/>
              <a:ext cx="22225" cy="222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4041776" y="4660900"/>
              <a:ext cx="55563" cy="103187"/>
            </a:xfrm>
            <a:custGeom>
              <a:rect b="b" l="l" r="r" t="t"/>
              <a:pathLst>
                <a:path extrusionOk="0" h="36" w="19">
                  <a:moveTo>
                    <a:pt x="18" y="3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4" y="21"/>
                    <a:pt x="14" y="21"/>
                    <a:pt x="15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1" y="7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7" y="17"/>
                    <a:pt x="7" y="21"/>
                    <a:pt x="6" y="23"/>
                  </a:cubicBezTo>
                  <a:cubicBezTo>
                    <a:pt x="5" y="26"/>
                    <a:pt x="5" y="28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3" y="34"/>
                    <a:pt x="4" y="35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6" y="36"/>
                    <a:pt x="17" y="35"/>
                  </a:cubicBezTo>
                  <a:cubicBezTo>
                    <a:pt x="18" y="34"/>
                    <a:pt x="19" y="33"/>
                    <a:pt x="18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3987801" y="4675188"/>
              <a:ext cx="25400" cy="222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3963988" y="4672013"/>
              <a:ext cx="69850" cy="92075"/>
            </a:xfrm>
            <a:custGeom>
              <a:rect b="b" l="l" r="r" t="t"/>
              <a:pathLst>
                <a:path extrusionOk="0" h="32" w="24">
                  <a:moveTo>
                    <a:pt x="21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0"/>
                    <a:pt x="24" y="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0" y="0"/>
                    <a:pt x="19" y="1"/>
                    <a:pt x="19" y="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4" y="31"/>
                    <a:pt x="14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1"/>
                    <a:pt x="20" y="32"/>
                    <a:pt x="21" y="32"/>
                  </a:cubicBezTo>
                  <a:cubicBezTo>
                    <a:pt x="22" y="32"/>
                    <a:pt x="23" y="31"/>
                    <a:pt x="23" y="29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19"/>
                    <a:pt x="21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3949701" y="4570413"/>
              <a:ext cx="87313" cy="95250"/>
            </a:xfrm>
            <a:custGeom>
              <a:rect b="b" l="l" r="r" t="t"/>
              <a:pathLst>
                <a:path extrusionOk="0" h="33" w="30">
                  <a:moveTo>
                    <a:pt x="29" y="25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9" y="9"/>
                    <a:pt x="29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5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14" y="19"/>
                  </a:moveTo>
                  <a:cubicBezTo>
                    <a:pt x="13" y="18"/>
                    <a:pt x="13" y="15"/>
                    <a:pt x="14" y="14"/>
                  </a:cubicBezTo>
                  <a:cubicBezTo>
                    <a:pt x="16" y="13"/>
                    <a:pt x="18" y="13"/>
                    <a:pt x="20" y="14"/>
                  </a:cubicBezTo>
                  <a:cubicBezTo>
                    <a:pt x="21" y="15"/>
                    <a:pt x="21" y="18"/>
                    <a:pt x="20" y="19"/>
                  </a:cubicBezTo>
                  <a:cubicBezTo>
                    <a:pt x="18" y="21"/>
                    <a:pt x="16" y="21"/>
                    <a:pt x="1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4033838" y="4594225"/>
              <a:ext cx="57150" cy="60325"/>
            </a:xfrm>
            <a:custGeom>
              <a:rect b="b" l="l" r="r" t="t"/>
              <a:pathLst>
                <a:path extrusionOk="0" h="21" w="20">
                  <a:moveTo>
                    <a:pt x="17" y="15"/>
                  </a:moveTo>
                  <a:cubicBezTo>
                    <a:pt x="17" y="15"/>
                    <a:pt x="17" y="15"/>
                    <a:pt x="17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7" y="15"/>
                  </a:lnTo>
                  <a:close/>
                  <a:moveTo>
                    <a:pt x="8" y="12"/>
                  </a:moveTo>
                  <a:cubicBezTo>
                    <a:pt x="7" y="11"/>
                    <a:pt x="7" y="10"/>
                    <a:pt x="8" y="9"/>
                  </a:cubicBezTo>
                  <a:cubicBezTo>
                    <a:pt x="9" y="8"/>
                    <a:pt x="10" y="8"/>
                    <a:pt x="11" y="9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0" y="13"/>
                    <a:pt x="9" y="13"/>
                    <a:pt x="8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92" name="Google Shape;892;p40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893" name="Google Shape;893;p40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894" name="Google Shape;894;p40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40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896" name="Google Shape;896;p40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897" name="Google Shape;897;p40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898" name="Google Shape;898;p40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900" name="Google Shape;900;p40"/>
          <p:cNvGrpSpPr/>
          <p:nvPr/>
        </p:nvGrpSpPr>
        <p:grpSpPr>
          <a:xfrm>
            <a:off x="8578850" y="2917134"/>
            <a:ext cx="2662239" cy="869105"/>
            <a:chOff x="874712" y="3344238"/>
            <a:chExt cx="2662239" cy="869105"/>
          </a:xfrm>
        </p:grpSpPr>
        <p:sp>
          <p:nvSpPr>
            <p:cNvPr id="901" name="Google Shape;901;p40"/>
            <p:cNvSpPr/>
            <p:nvPr/>
          </p:nvSpPr>
          <p:spPr>
            <a:xfrm>
              <a:off x="874713" y="3677812"/>
              <a:ext cx="266223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903" name="Google Shape;903;p40"/>
          <p:cNvGrpSpPr/>
          <p:nvPr/>
        </p:nvGrpSpPr>
        <p:grpSpPr>
          <a:xfrm>
            <a:off x="6873209" y="3997604"/>
            <a:ext cx="2662239" cy="869105"/>
            <a:chOff x="874712" y="3344238"/>
            <a:chExt cx="2662239" cy="869105"/>
          </a:xfrm>
        </p:grpSpPr>
        <p:sp>
          <p:nvSpPr>
            <p:cNvPr id="904" name="Google Shape;904;p40"/>
            <p:cNvSpPr/>
            <p:nvPr/>
          </p:nvSpPr>
          <p:spPr>
            <a:xfrm>
              <a:off x="874713" y="3677812"/>
              <a:ext cx="266223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906" name="Google Shape;906;p40"/>
          <p:cNvGrpSpPr/>
          <p:nvPr/>
        </p:nvGrpSpPr>
        <p:grpSpPr>
          <a:xfrm>
            <a:off x="4840892" y="5102259"/>
            <a:ext cx="2662239" cy="869105"/>
            <a:chOff x="874712" y="3344238"/>
            <a:chExt cx="2662239" cy="869105"/>
          </a:xfrm>
        </p:grpSpPr>
        <p:sp>
          <p:nvSpPr>
            <p:cNvPr id="907" name="Google Shape;907;p40"/>
            <p:cNvSpPr/>
            <p:nvPr/>
          </p:nvSpPr>
          <p:spPr>
            <a:xfrm>
              <a:off x="874713" y="3677812"/>
              <a:ext cx="266223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909" name="Google Shape;909;p40"/>
          <p:cNvGrpSpPr/>
          <p:nvPr/>
        </p:nvGrpSpPr>
        <p:grpSpPr>
          <a:xfrm>
            <a:off x="955538" y="3337750"/>
            <a:ext cx="2662239" cy="869105"/>
            <a:chOff x="874712" y="3344238"/>
            <a:chExt cx="2662239" cy="869105"/>
          </a:xfrm>
        </p:grpSpPr>
        <p:sp>
          <p:nvSpPr>
            <p:cNvPr id="910" name="Google Shape;910;p40"/>
            <p:cNvSpPr/>
            <p:nvPr/>
          </p:nvSpPr>
          <p:spPr>
            <a:xfrm>
              <a:off x="874713" y="3677812"/>
              <a:ext cx="266223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41"/>
          <p:cNvSpPr/>
          <p:nvPr/>
        </p:nvSpPr>
        <p:spPr>
          <a:xfrm>
            <a:off x="976313" y="1463675"/>
            <a:ext cx="5221287" cy="4695825"/>
          </a:xfrm>
          <a:prstGeom prst="roundRect">
            <a:avLst>
              <a:gd fmla="val 9649" name="adj"/>
            </a:avLst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18" name="Google Shape;91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241" y="1719685"/>
            <a:ext cx="4831430" cy="4200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9" name="Google Shape;919;p41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920" name="Google Shape;920;p41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921" name="Google Shape;921;p41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41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923" name="Google Shape;923;p41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924" name="Google Shape;924;p41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925" name="Google Shape;925;p41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927" name="Google Shape;927;p41"/>
          <p:cNvGrpSpPr/>
          <p:nvPr/>
        </p:nvGrpSpPr>
        <p:grpSpPr>
          <a:xfrm>
            <a:off x="7169613" y="2205010"/>
            <a:ext cx="4211320" cy="831522"/>
            <a:chOff x="874712" y="3344238"/>
            <a:chExt cx="4211320" cy="831522"/>
          </a:xfrm>
        </p:grpSpPr>
        <p:sp>
          <p:nvSpPr>
            <p:cNvPr id="928" name="Google Shape;928;p41"/>
            <p:cNvSpPr/>
            <p:nvPr/>
          </p:nvSpPr>
          <p:spPr>
            <a:xfrm>
              <a:off x="874712" y="3652412"/>
              <a:ext cx="4211320" cy="52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930" name="Google Shape;930;p41"/>
          <p:cNvSpPr/>
          <p:nvPr/>
        </p:nvSpPr>
        <p:spPr>
          <a:xfrm>
            <a:off x="6360150" y="2161724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1" name="Google Shape;931;p41"/>
          <p:cNvSpPr/>
          <p:nvPr/>
        </p:nvSpPr>
        <p:spPr>
          <a:xfrm>
            <a:off x="6360150" y="3008799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2" name="Google Shape;932;p41"/>
          <p:cNvSpPr/>
          <p:nvPr/>
        </p:nvSpPr>
        <p:spPr>
          <a:xfrm>
            <a:off x="6360150" y="3874093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3" name="Google Shape;933;p41"/>
          <p:cNvSpPr/>
          <p:nvPr/>
        </p:nvSpPr>
        <p:spPr>
          <a:xfrm>
            <a:off x="6360150" y="4769050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4" name="Google Shape;934;p41"/>
          <p:cNvSpPr/>
          <p:nvPr/>
        </p:nvSpPr>
        <p:spPr>
          <a:xfrm>
            <a:off x="6460933" y="2249458"/>
            <a:ext cx="507113" cy="507113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/>
          </a:p>
        </p:txBody>
      </p:sp>
      <p:sp>
        <p:nvSpPr>
          <p:cNvPr id="935" name="Google Shape;935;p41"/>
          <p:cNvSpPr/>
          <p:nvPr/>
        </p:nvSpPr>
        <p:spPr>
          <a:xfrm>
            <a:off x="6460933" y="3096533"/>
            <a:ext cx="507113" cy="507113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/>
          </a:p>
        </p:txBody>
      </p:sp>
      <p:sp>
        <p:nvSpPr>
          <p:cNvPr id="936" name="Google Shape;936;p41"/>
          <p:cNvSpPr/>
          <p:nvPr/>
        </p:nvSpPr>
        <p:spPr>
          <a:xfrm>
            <a:off x="6460933" y="3961827"/>
            <a:ext cx="507113" cy="507113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/>
          </a:p>
        </p:txBody>
      </p:sp>
      <p:sp>
        <p:nvSpPr>
          <p:cNvPr id="937" name="Google Shape;937;p41"/>
          <p:cNvSpPr/>
          <p:nvPr/>
        </p:nvSpPr>
        <p:spPr>
          <a:xfrm>
            <a:off x="6460933" y="4856784"/>
            <a:ext cx="507113" cy="507113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/>
          </a:p>
        </p:txBody>
      </p:sp>
      <p:grpSp>
        <p:nvGrpSpPr>
          <p:cNvPr id="938" name="Google Shape;938;p41"/>
          <p:cNvGrpSpPr/>
          <p:nvPr/>
        </p:nvGrpSpPr>
        <p:grpSpPr>
          <a:xfrm>
            <a:off x="7169613" y="3073449"/>
            <a:ext cx="4211320" cy="831522"/>
            <a:chOff x="874712" y="3344238"/>
            <a:chExt cx="4211320" cy="831522"/>
          </a:xfrm>
        </p:grpSpPr>
        <p:sp>
          <p:nvSpPr>
            <p:cNvPr id="939" name="Google Shape;939;p41"/>
            <p:cNvSpPr/>
            <p:nvPr/>
          </p:nvSpPr>
          <p:spPr>
            <a:xfrm>
              <a:off x="874712" y="3652412"/>
              <a:ext cx="4211320" cy="52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941" name="Google Shape;941;p41"/>
          <p:cNvGrpSpPr/>
          <p:nvPr/>
        </p:nvGrpSpPr>
        <p:grpSpPr>
          <a:xfrm>
            <a:off x="7169613" y="3941888"/>
            <a:ext cx="4211320" cy="831522"/>
            <a:chOff x="874712" y="3344238"/>
            <a:chExt cx="4211320" cy="831522"/>
          </a:xfrm>
        </p:grpSpPr>
        <p:sp>
          <p:nvSpPr>
            <p:cNvPr id="942" name="Google Shape;942;p41"/>
            <p:cNvSpPr/>
            <p:nvPr/>
          </p:nvSpPr>
          <p:spPr>
            <a:xfrm>
              <a:off x="874712" y="3652412"/>
              <a:ext cx="4211320" cy="52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944" name="Google Shape;944;p41"/>
          <p:cNvGrpSpPr/>
          <p:nvPr/>
        </p:nvGrpSpPr>
        <p:grpSpPr>
          <a:xfrm>
            <a:off x="7169613" y="4810327"/>
            <a:ext cx="4211320" cy="831522"/>
            <a:chOff x="874712" y="3344238"/>
            <a:chExt cx="4211320" cy="831522"/>
          </a:xfrm>
        </p:grpSpPr>
        <p:sp>
          <p:nvSpPr>
            <p:cNvPr id="945" name="Google Shape;945;p41"/>
            <p:cNvSpPr/>
            <p:nvPr/>
          </p:nvSpPr>
          <p:spPr>
            <a:xfrm>
              <a:off x="874712" y="3652412"/>
              <a:ext cx="4211320" cy="52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874712" y="3344238"/>
              <a:ext cx="2241974" cy="371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7000">
                <a:srgbClr val="FFFFFF"/>
              </a:gs>
              <a:gs pos="8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2"/>
          <p:cNvSpPr txBox="1"/>
          <p:nvPr/>
        </p:nvSpPr>
        <p:spPr>
          <a:xfrm>
            <a:off x="2489203" y="849132"/>
            <a:ext cx="721359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Microsoft Yahei"/>
              <a:buNone/>
            </a:pPr>
            <a:r>
              <a:rPr b="1" lang="tr-TR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THANK YOU!</a:t>
            </a:r>
            <a:endParaRPr b="1" i="0" sz="60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55" name="Google Shape;955;p42"/>
          <p:cNvSpPr txBox="1"/>
          <p:nvPr/>
        </p:nvSpPr>
        <p:spPr>
          <a:xfrm>
            <a:off x="3445552" y="2128068"/>
            <a:ext cx="5300896" cy="1495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6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Special thanks to all the people who made and released these awesome resources for free:</a:t>
            </a:r>
            <a:endParaRPr i="1" sz="160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6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Presentation template by </a:t>
            </a:r>
            <a:r>
              <a:rPr b="1" lang="tr-TR" sz="16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GoogleSlides.org</a:t>
            </a:r>
            <a:endParaRPr b="1" sz="160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6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Photographs by </a:t>
            </a:r>
            <a:r>
              <a:rPr b="1" lang="tr-TR" sz="16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Picpng.com</a:t>
            </a:r>
            <a:endParaRPr b="1" sz="1600" u="none" cap="none" strike="noStrik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660900" y="1152526"/>
            <a:ext cx="2870200" cy="28702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3260155" y="2141515"/>
            <a:ext cx="19294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1487CB"/>
                </a:solidFill>
                <a:latin typeface="Garamond"/>
                <a:ea typeface="Garamond"/>
                <a:cs typeface="Garamond"/>
                <a:sym typeface="Garamond"/>
              </a:rPr>
              <a:t>PA</a:t>
            </a:r>
            <a:endParaRPr b="1" sz="6000">
              <a:solidFill>
                <a:srgbClr val="1487C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2" name="Google Shape;92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0083" y="1391709"/>
            <a:ext cx="2391834" cy="239183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/>
          <p:nvPr/>
        </p:nvSpPr>
        <p:spPr>
          <a:xfrm>
            <a:off x="4900083" y="1391709"/>
            <a:ext cx="2391833" cy="2391833"/>
          </a:xfrm>
          <a:prstGeom prst="ellipse">
            <a:avLst/>
          </a:prstGeom>
          <a:gradFill>
            <a:gsLst>
              <a:gs pos="0">
                <a:srgbClr val="1487CB">
                  <a:alpha val="74901"/>
                </a:srgbClr>
              </a:gs>
              <a:gs pos="100000">
                <a:srgbClr val="2B33B2">
                  <a:alpha val="49803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5731910" y="2141515"/>
            <a:ext cx="74509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 b="1" sz="6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95" name="Google Shape;95;p19"/>
          <p:cNvGrpSpPr/>
          <p:nvPr/>
        </p:nvGrpSpPr>
        <p:grpSpPr>
          <a:xfrm>
            <a:off x="2743200" y="4280959"/>
            <a:ext cx="6705600" cy="1177117"/>
            <a:chOff x="2755900" y="343405"/>
            <a:chExt cx="6705600" cy="1177117"/>
          </a:xfrm>
        </p:grpSpPr>
        <p:sp>
          <p:nvSpPr>
            <p:cNvPr id="96" name="Google Shape;96;p19"/>
            <p:cNvSpPr txBox="1"/>
            <p:nvPr/>
          </p:nvSpPr>
          <p:spPr>
            <a:xfrm>
              <a:off x="5328679" y="343405"/>
              <a:ext cx="15600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800"/>
                <a:buFont typeface="Garamond"/>
                <a:buNone/>
              </a:pPr>
              <a:r>
                <a:rPr b="1" i="0" lang="tr-TR" sz="2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SPRING</a:t>
              </a:r>
              <a:endParaRPr b="1" i="0" sz="2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7" name="Google Shape;97;p19"/>
            <p:cNvSpPr txBox="1"/>
            <p:nvPr/>
          </p:nvSpPr>
          <p:spPr>
            <a:xfrm>
              <a:off x="2755900" y="874191"/>
              <a:ext cx="6705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A5A5A5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98" name="Google Shape;98;p19"/>
          <p:cNvSpPr txBox="1"/>
          <p:nvPr/>
        </p:nvSpPr>
        <p:spPr>
          <a:xfrm>
            <a:off x="7029985" y="2141515"/>
            <a:ext cx="19526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1487CB"/>
                </a:solidFill>
                <a:latin typeface="Garamond"/>
                <a:ea typeface="Garamond"/>
                <a:cs typeface="Garamond"/>
                <a:sym typeface="Garamond"/>
              </a:rPr>
              <a:t>RT</a:t>
            </a:r>
            <a:endParaRPr b="1" sz="6000">
              <a:solidFill>
                <a:srgbClr val="1487C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2984748" y="2955925"/>
            <a:ext cx="6654552" cy="287392"/>
          </a:xfrm>
          <a:prstGeom prst="rightArrow">
            <a:avLst>
              <a:gd fmla="val 77853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1894331" y="2402205"/>
            <a:ext cx="1267764" cy="1267760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5324325" y="2297468"/>
            <a:ext cx="1535552" cy="1535548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9049612" y="2402205"/>
            <a:ext cx="1267764" cy="1267760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2147526" y="2761690"/>
            <a:ext cx="761374" cy="564774"/>
          </a:xfrm>
          <a:custGeom>
            <a:rect b="b" l="l" r="r" t="t"/>
            <a:pathLst>
              <a:path extrusionOk="0"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5646466" y="2612135"/>
            <a:ext cx="891270" cy="922198"/>
          </a:xfrm>
          <a:custGeom>
            <a:rect b="b" l="l" r="r" t="t"/>
            <a:pathLst>
              <a:path extrusionOk="0" h="328468" w="317452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9302807" y="2663390"/>
            <a:ext cx="761374" cy="761374"/>
          </a:xfrm>
          <a:custGeom>
            <a:rect b="b" l="l" r="r" t="t"/>
            <a:pathLst>
              <a:path extrusionOk="0" h="338138" w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0" y="347418"/>
            <a:ext cx="12192000" cy="715501"/>
            <a:chOff x="0" y="347418"/>
            <a:chExt cx="12192000" cy="715501"/>
          </a:xfrm>
        </p:grpSpPr>
        <p:grpSp>
          <p:nvGrpSpPr>
            <p:cNvPr id="112" name="Google Shape;112;p20"/>
            <p:cNvGrpSpPr/>
            <p:nvPr/>
          </p:nvGrpSpPr>
          <p:grpSpPr>
            <a:xfrm>
              <a:off x="1610850" y="347418"/>
              <a:ext cx="3866451" cy="715501"/>
              <a:chOff x="6915848" y="1647754"/>
              <a:chExt cx="3866451" cy="715501"/>
            </a:xfrm>
          </p:grpSpPr>
          <p:sp>
            <p:nvSpPr>
              <p:cNvPr id="113" name="Google Shape;113;p20"/>
              <p:cNvSpPr txBox="1"/>
              <p:nvPr/>
            </p:nvSpPr>
            <p:spPr>
              <a:xfrm>
                <a:off x="6915849" y="1647754"/>
                <a:ext cx="246413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4" name="Google Shape;114;p20"/>
              <p:cNvSpPr txBox="1"/>
              <p:nvPr/>
            </p:nvSpPr>
            <p:spPr>
              <a:xfrm>
                <a:off x="6915848" y="2095489"/>
                <a:ext cx="3866451" cy="267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cxnSp>
          <p:nvCxnSpPr>
            <p:cNvPr id="115" name="Google Shape;115;p20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116" name="Google Shape;116;p20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117" name="Google Shape;117;p20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19" name="Google Shape;119;p20"/>
          <p:cNvGrpSpPr/>
          <p:nvPr/>
        </p:nvGrpSpPr>
        <p:grpSpPr>
          <a:xfrm>
            <a:off x="1407225" y="4126350"/>
            <a:ext cx="2241975" cy="1090704"/>
            <a:chOff x="1498533" y="3344238"/>
            <a:chExt cx="2241975" cy="1090704"/>
          </a:xfrm>
        </p:grpSpPr>
        <p:sp>
          <p:nvSpPr>
            <p:cNvPr id="120" name="Google Shape;120;p20"/>
            <p:cNvSpPr/>
            <p:nvPr/>
          </p:nvSpPr>
          <p:spPr>
            <a:xfrm>
              <a:off x="1498534" y="3677812"/>
              <a:ext cx="224197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1498533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22" name="Google Shape;122;p20"/>
          <p:cNvGrpSpPr/>
          <p:nvPr/>
        </p:nvGrpSpPr>
        <p:grpSpPr>
          <a:xfrm>
            <a:off x="4971113" y="4126350"/>
            <a:ext cx="2241975" cy="1090704"/>
            <a:chOff x="1498533" y="3344238"/>
            <a:chExt cx="2241975" cy="1090704"/>
          </a:xfrm>
        </p:grpSpPr>
        <p:sp>
          <p:nvSpPr>
            <p:cNvPr id="123" name="Google Shape;123;p20"/>
            <p:cNvSpPr/>
            <p:nvPr/>
          </p:nvSpPr>
          <p:spPr>
            <a:xfrm>
              <a:off x="1498534" y="3677812"/>
              <a:ext cx="224197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1498533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25" name="Google Shape;125;p20"/>
          <p:cNvGrpSpPr/>
          <p:nvPr/>
        </p:nvGrpSpPr>
        <p:grpSpPr>
          <a:xfrm>
            <a:off x="8562506" y="4126350"/>
            <a:ext cx="2241975" cy="1090704"/>
            <a:chOff x="1498533" y="3344238"/>
            <a:chExt cx="2241975" cy="1090704"/>
          </a:xfrm>
        </p:grpSpPr>
        <p:sp>
          <p:nvSpPr>
            <p:cNvPr id="126" name="Google Shape;126;p20"/>
            <p:cNvSpPr/>
            <p:nvPr/>
          </p:nvSpPr>
          <p:spPr>
            <a:xfrm>
              <a:off x="1498534" y="3677812"/>
              <a:ext cx="224197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1498533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4493087" y="2380070"/>
            <a:ext cx="2877312" cy="2877310"/>
          </a:xfrm>
          <a:prstGeom prst="arc">
            <a:avLst>
              <a:gd fmla="val 20125963" name="adj1"/>
              <a:gd fmla="val 20857199" name="adj2"/>
            </a:avLst>
          </a:prstGeom>
          <a:noFill/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4503286" y="2380070"/>
            <a:ext cx="2877312" cy="2877310"/>
          </a:xfrm>
          <a:prstGeom prst="arc">
            <a:avLst>
              <a:gd fmla="val 21351872" name="adj1"/>
              <a:gd fmla="val 3708306" name="adj2"/>
            </a:avLst>
          </a:prstGeom>
          <a:noFill/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4493087" y="2369977"/>
            <a:ext cx="2877312" cy="2877310"/>
          </a:xfrm>
          <a:prstGeom prst="arc">
            <a:avLst>
              <a:gd fmla="val 19281250" name="adj1"/>
              <a:gd fmla="val 19714970" name="adj2"/>
            </a:avLst>
          </a:prstGeom>
          <a:noFill/>
          <a:ln cap="rnd" cmpd="sng" w="31750">
            <a:solidFill>
              <a:srgbClr val="E42C27"/>
            </a:solidFill>
            <a:prstDash val="solid"/>
            <a:round/>
            <a:headEnd len="sm" w="sm" type="none"/>
            <a:tailEnd len="sm" w="sm" type="none"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36" name="Google Shape;136;p21"/>
          <p:cNvGrpSpPr/>
          <p:nvPr/>
        </p:nvGrpSpPr>
        <p:grpSpPr>
          <a:xfrm>
            <a:off x="3309256" y="4068163"/>
            <a:ext cx="1189266" cy="1189221"/>
            <a:chOff x="3309256" y="4068163"/>
            <a:chExt cx="1189266" cy="1189221"/>
          </a:xfrm>
        </p:grpSpPr>
        <p:sp>
          <p:nvSpPr>
            <p:cNvPr id="137" name="Google Shape;137;p21"/>
            <p:cNvSpPr/>
            <p:nvPr/>
          </p:nvSpPr>
          <p:spPr>
            <a:xfrm>
              <a:off x="3351249" y="4122522"/>
              <a:ext cx="1080000" cy="1080000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3309256" y="4072320"/>
              <a:ext cx="1185065" cy="1185064"/>
            </a:xfrm>
            <a:prstGeom prst="arc">
              <a:avLst>
                <a:gd fmla="val 20125963" name="adj1"/>
                <a:gd fmla="val 20857199" name="adj2"/>
              </a:avLst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3313457" y="4072320"/>
              <a:ext cx="1185065" cy="1185064"/>
            </a:xfrm>
            <a:prstGeom prst="arc">
              <a:avLst>
                <a:gd fmla="val 21351872" name="adj1"/>
                <a:gd fmla="val 3708306" name="adj2"/>
              </a:avLst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3309256" y="4068163"/>
              <a:ext cx="1185065" cy="1185064"/>
            </a:xfrm>
            <a:prstGeom prst="arc">
              <a:avLst>
                <a:gd fmla="val 19281250" name="adj1"/>
                <a:gd fmla="val 19714970" name="adj2"/>
              </a:avLst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3563664" y="4355859"/>
              <a:ext cx="643076" cy="585889"/>
            </a:xfrm>
            <a:custGeom>
              <a:rect b="b" l="l" r="r" t="t"/>
              <a:pathLst>
                <a:path extrusionOk="0" h="305176" w="334963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42" name="Google Shape;142;p21"/>
          <p:cNvGrpSpPr/>
          <p:nvPr/>
        </p:nvGrpSpPr>
        <p:grpSpPr>
          <a:xfrm>
            <a:off x="7319053" y="2321342"/>
            <a:ext cx="1592719" cy="1592658"/>
            <a:chOff x="7319053" y="2321342"/>
            <a:chExt cx="1592719" cy="1592658"/>
          </a:xfrm>
        </p:grpSpPr>
        <p:sp>
          <p:nvSpPr>
            <p:cNvPr id="143" name="Google Shape;143;p21"/>
            <p:cNvSpPr/>
            <p:nvPr/>
          </p:nvSpPr>
          <p:spPr>
            <a:xfrm>
              <a:off x="7319053" y="2326909"/>
              <a:ext cx="1587093" cy="1587091"/>
            </a:xfrm>
            <a:prstGeom prst="arc">
              <a:avLst>
                <a:gd fmla="val 20125963" name="adj1"/>
                <a:gd fmla="val 20857199" name="adj2"/>
              </a:avLst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7324679" y="2326909"/>
              <a:ext cx="1587093" cy="1587091"/>
            </a:xfrm>
            <a:prstGeom prst="arc">
              <a:avLst>
                <a:gd fmla="val 21351872" name="adj1"/>
                <a:gd fmla="val 3708306" name="adj2"/>
              </a:avLst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7319053" y="2321342"/>
              <a:ext cx="1587093" cy="1587091"/>
            </a:xfrm>
            <a:prstGeom prst="arc">
              <a:avLst>
                <a:gd fmla="val 19281250" name="adj1"/>
                <a:gd fmla="val 19714970" name="adj2"/>
              </a:avLst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146" name="Google Shape;146;p21"/>
            <p:cNvGrpSpPr/>
            <p:nvPr/>
          </p:nvGrpSpPr>
          <p:grpSpPr>
            <a:xfrm>
              <a:off x="7518007" y="2494968"/>
              <a:ext cx="1296000" cy="1296000"/>
              <a:chOff x="7518007" y="2494968"/>
              <a:chExt cx="1296000" cy="1296000"/>
            </a:xfrm>
          </p:grpSpPr>
          <p:sp>
            <p:nvSpPr>
              <p:cNvPr id="147" name="Google Shape;147;p21"/>
              <p:cNvSpPr/>
              <p:nvPr/>
            </p:nvSpPr>
            <p:spPr>
              <a:xfrm>
                <a:off x="7518007" y="2494968"/>
                <a:ext cx="1296000" cy="1296000"/>
              </a:xfrm>
              <a:prstGeom prst="ellipse">
                <a:avLst/>
              </a:prstGeom>
              <a:gradFill>
                <a:gsLst>
                  <a:gs pos="0">
                    <a:srgbClr val="E42C27"/>
                  </a:gs>
                  <a:gs pos="100000">
                    <a:srgbClr val="B31217"/>
                  </a:gs>
                </a:gsLst>
                <a:lin ang="2700000" scaled="0"/>
              </a:gradFill>
              <a:ln>
                <a:noFill/>
              </a:ln>
              <a:effectLst>
                <a:outerShdw blurRad="723900" rotWithShape="0" algn="tl" dir="2700000" dist="254000">
                  <a:srgbClr val="000000">
                    <a:alpha val="3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48" name="Google Shape;148;p21"/>
              <p:cNvSpPr/>
              <p:nvPr/>
            </p:nvSpPr>
            <p:spPr>
              <a:xfrm>
                <a:off x="7774254" y="2814114"/>
                <a:ext cx="775776" cy="627299"/>
              </a:xfrm>
              <a:custGeom>
                <a:rect b="b" l="l" r="r" t="t"/>
                <a:pathLst>
                  <a:path extrusionOk="0" h="268287" w="331788">
                    <a:moveTo>
                      <a:pt x="0" y="255587"/>
                    </a:moveTo>
                    <a:lnTo>
                      <a:pt x="331788" y="255587"/>
                    </a:lnTo>
                    <a:lnTo>
                      <a:pt x="331788" y="268287"/>
                    </a:lnTo>
                    <a:lnTo>
                      <a:pt x="0" y="268287"/>
                    </a:lnTo>
                    <a:close/>
                    <a:moveTo>
                      <a:pt x="76201" y="207962"/>
                    </a:moveTo>
                    <a:lnTo>
                      <a:pt x="82551" y="207962"/>
                    </a:lnTo>
                    <a:lnTo>
                      <a:pt x="82551" y="247650"/>
                    </a:lnTo>
                    <a:lnTo>
                      <a:pt x="55563" y="247650"/>
                    </a:lnTo>
                    <a:lnTo>
                      <a:pt x="55563" y="227012"/>
                    </a:lnTo>
                    <a:close/>
                    <a:moveTo>
                      <a:pt x="115888" y="168275"/>
                    </a:moveTo>
                    <a:cubicBezTo>
                      <a:pt x="115888" y="168275"/>
                      <a:pt x="115888" y="168275"/>
                      <a:pt x="127168" y="168275"/>
                    </a:cubicBezTo>
                    <a:cubicBezTo>
                      <a:pt x="130928" y="169555"/>
                      <a:pt x="135941" y="170835"/>
                      <a:pt x="139701" y="170835"/>
                    </a:cubicBezTo>
                    <a:cubicBezTo>
                      <a:pt x="139701" y="170835"/>
                      <a:pt x="139701" y="170835"/>
                      <a:pt x="139701" y="247650"/>
                    </a:cubicBezTo>
                    <a:cubicBezTo>
                      <a:pt x="139701" y="247650"/>
                      <a:pt x="139701" y="247650"/>
                      <a:pt x="115888" y="247650"/>
                    </a:cubicBezTo>
                    <a:close/>
                    <a:moveTo>
                      <a:pt x="198438" y="155575"/>
                    </a:moveTo>
                    <a:cubicBezTo>
                      <a:pt x="198438" y="155575"/>
                      <a:pt x="198438" y="155575"/>
                      <a:pt x="198438" y="247650"/>
                    </a:cubicBezTo>
                    <a:cubicBezTo>
                      <a:pt x="198438" y="247650"/>
                      <a:pt x="198438" y="247650"/>
                      <a:pt x="173038" y="247650"/>
                    </a:cubicBezTo>
                    <a:lnTo>
                      <a:pt x="173038" y="168363"/>
                    </a:lnTo>
                    <a:cubicBezTo>
                      <a:pt x="181928" y="165805"/>
                      <a:pt x="190818" y="161969"/>
                      <a:pt x="198438" y="155575"/>
                    </a:cubicBezTo>
                    <a:close/>
                    <a:moveTo>
                      <a:pt x="149226" y="41376"/>
                    </a:moveTo>
                    <a:cubicBezTo>
                      <a:pt x="136937" y="41376"/>
                      <a:pt x="124649" y="46240"/>
                      <a:pt x="114947" y="55968"/>
                    </a:cubicBezTo>
                    <a:cubicBezTo>
                      <a:pt x="96838" y="74128"/>
                      <a:pt x="96838" y="105259"/>
                      <a:pt x="114947" y="123418"/>
                    </a:cubicBezTo>
                    <a:cubicBezTo>
                      <a:pt x="134350" y="142875"/>
                      <a:pt x="164101" y="142875"/>
                      <a:pt x="183504" y="123418"/>
                    </a:cubicBezTo>
                    <a:cubicBezTo>
                      <a:pt x="201613" y="105259"/>
                      <a:pt x="201613" y="74128"/>
                      <a:pt x="183504" y="55968"/>
                    </a:cubicBezTo>
                    <a:cubicBezTo>
                      <a:pt x="173803" y="46240"/>
                      <a:pt x="161514" y="41376"/>
                      <a:pt x="149226" y="41376"/>
                    </a:cubicBezTo>
                    <a:close/>
                    <a:moveTo>
                      <a:pt x="228600" y="39687"/>
                    </a:moveTo>
                    <a:cubicBezTo>
                      <a:pt x="228600" y="39687"/>
                      <a:pt x="228600" y="39687"/>
                      <a:pt x="254000" y="39687"/>
                    </a:cubicBezTo>
                    <a:lnTo>
                      <a:pt x="254000" y="247650"/>
                    </a:lnTo>
                    <a:cubicBezTo>
                      <a:pt x="254000" y="247650"/>
                      <a:pt x="254000" y="247650"/>
                      <a:pt x="228600" y="247650"/>
                    </a:cubicBezTo>
                    <a:cubicBezTo>
                      <a:pt x="228600" y="247650"/>
                      <a:pt x="228600" y="247650"/>
                      <a:pt x="228600" y="110730"/>
                    </a:cubicBezTo>
                    <a:cubicBezTo>
                      <a:pt x="231140" y="104272"/>
                      <a:pt x="231140" y="96521"/>
                      <a:pt x="231140" y="90063"/>
                    </a:cubicBezTo>
                    <a:cubicBezTo>
                      <a:pt x="231140" y="83604"/>
                      <a:pt x="231140" y="75854"/>
                      <a:pt x="228600" y="69396"/>
                    </a:cubicBezTo>
                    <a:cubicBezTo>
                      <a:pt x="228600" y="69396"/>
                      <a:pt x="228600" y="69396"/>
                      <a:pt x="228600" y="39687"/>
                    </a:cubicBezTo>
                    <a:close/>
                    <a:moveTo>
                      <a:pt x="149707" y="22312"/>
                    </a:moveTo>
                    <a:cubicBezTo>
                      <a:pt x="166789" y="22312"/>
                      <a:pt x="183872" y="28749"/>
                      <a:pt x="196764" y="41623"/>
                    </a:cubicBezTo>
                    <a:cubicBezTo>
                      <a:pt x="223838" y="68659"/>
                      <a:pt x="223838" y="111144"/>
                      <a:pt x="196764" y="136893"/>
                    </a:cubicBezTo>
                    <a:cubicBezTo>
                      <a:pt x="173558" y="161354"/>
                      <a:pt x="136170" y="162641"/>
                      <a:pt x="109096" y="143330"/>
                    </a:cubicBezTo>
                    <a:cubicBezTo>
                      <a:pt x="109096" y="143330"/>
                      <a:pt x="109096" y="143330"/>
                      <a:pt x="97492" y="154917"/>
                    </a:cubicBezTo>
                    <a:cubicBezTo>
                      <a:pt x="98782" y="160067"/>
                      <a:pt x="97492" y="166504"/>
                      <a:pt x="93625" y="170366"/>
                    </a:cubicBezTo>
                    <a:cubicBezTo>
                      <a:pt x="93625" y="170366"/>
                      <a:pt x="93625" y="170366"/>
                      <a:pt x="43344" y="220576"/>
                    </a:cubicBezTo>
                    <a:cubicBezTo>
                      <a:pt x="35608" y="227013"/>
                      <a:pt x="25295" y="227013"/>
                      <a:pt x="18848" y="220576"/>
                    </a:cubicBezTo>
                    <a:cubicBezTo>
                      <a:pt x="11113" y="214139"/>
                      <a:pt x="11113" y="202552"/>
                      <a:pt x="18848" y="196115"/>
                    </a:cubicBezTo>
                    <a:cubicBezTo>
                      <a:pt x="18848" y="196115"/>
                      <a:pt x="18848" y="196115"/>
                      <a:pt x="67840" y="145905"/>
                    </a:cubicBezTo>
                    <a:cubicBezTo>
                      <a:pt x="72997" y="142043"/>
                      <a:pt x="78154" y="140755"/>
                      <a:pt x="84600" y="140755"/>
                    </a:cubicBezTo>
                    <a:cubicBezTo>
                      <a:pt x="84600" y="140755"/>
                      <a:pt x="84600" y="140755"/>
                      <a:pt x="96203" y="129168"/>
                    </a:cubicBezTo>
                    <a:cubicBezTo>
                      <a:pt x="75575" y="103420"/>
                      <a:pt x="78154" y="66084"/>
                      <a:pt x="102649" y="41623"/>
                    </a:cubicBezTo>
                    <a:cubicBezTo>
                      <a:pt x="115542" y="28749"/>
                      <a:pt x="132624" y="22312"/>
                      <a:pt x="149707" y="22312"/>
                    </a:cubicBezTo>
                    <a:close/>
                    <a:moveTo>
                      <a:pt x="280988" y="0"/>
                    </a:moveTo>
                    <a:lnTo>
                      <a:pt x="306388" y="0"/>
                    </a:lnTo>
                    <a:lnTo>
                      <a:pt x="306388" y="247650"/>
                    </a:lnTo>
                    <a:lnTo>
                      <a:pt x="280988" y="2476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723900" rotWithShape="0" algn="tl" dir="2700000" dist="254000">
                  <a:srgbClr val="000000">
                    <a:alpha val="3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149" name="Google Shape;149;p21"/>
          <p:cNvGrpSpPr/>
          <p:nvPr/>
        </p:nvGrpSpPr>
        <p:grpSpPr>
          <a:xfrm>
            <a:off x="0" y="347418"/>
            <a:ext cx="12192000" cy="715501"/>
            <a:chOff x="0" y="347418"/>
            <a:chExt cx="12192000" cy="715501"/>
          </a:xfrm>
        </p:grpSpPr>
        <p:grpSp>
          <p:nvGrpSpPr>
            <p:cNvPr id="150" name="Google Shape;150;p21"/>
            <p:cNvGrpSpPr/>
            <p:nvPr/>
          </p:nvGrpSpPr>
          <p:grpSpPr>
            <a:xfrm>
              <a:off x="1610850" y="347418"/>
              <a:ext cx="3866451" cy="715501"/>
              <a:chOff x="6915848" y="1647754"/>
              <a:chExt cx="3866451" cy="715501"/>
            </a:xfrm>
          </p:grpSpPr>
          <p:sp>
            <p:nvSpPr>
              <p:cNvPr id="151" name="Google Shape;151;p21"/>
              <p:cNvSpPr txBox="1"/>
              <p:nvPr/>
            </p:nvSpPr>
            <p:spPr>
              <a:xfrm>
                <a:off x="6915849" y="1647754"/>
                <a:ext cx="246413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52" name="Google Shape;152;p21"/>
              <p:cNvSpPr txBox="1"/>
              <p:nvPr/>
            </p:nvSpPr>
            <p:spPr>
              <a:xfrm>
                <a:off x="6915848" y="2095489"/>
                <a:ext cx="3866451" cy="267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cxnSp>
          <p:nvCxnSpPr>
            <p:cNvPr id="153" name="Google Shape;153;p21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154" name="Google Shape;154;p21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155" name="Google Shape;155;p21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57" name="Google Shape;157;p21"/>
          <p:cNvGrpSpPr/>
          <p:nvPr/>
        </p:nvGrpSpPr>
        <p:grpSpPr>
          <a:xfrm>
            <a:off x="7684113" y="4549153"/>
            <a:ext cx="3489617" cy="869105"/>
            <a:chOff x="874712" y="3344238"/>
            <a:chExt cx="3489617" cy="869105"/>
          </a:xfrm>
        </p:grpSpPr>
        <p:sp>
          <p:nvSpPr>
            <p:cNvPr id="158" name="Google Shape;158;p21"/>
            <p:cNvSpPr/>
            <p:nvPr/>
          </p:nvSpPr>
          <p:spPr>
            <a:xfrm>
              <a:off x="874712" y="3677812"/>
              <a:ext cx="348961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60" name="Google Shape;160;p21"/>
          <p:cNvGrpSpPr/>
          <p:nvPr/>
        </p:nvGrpSpPr>
        <p:grpSpPr>
          <a:xfrm>
            <a:off x="1147571" y="2321342"/>
            <a:ext cx="3489617" cy="869105"/>
            <a:chOff x="874712" y="3344238"/>
            <a:chExt cx="3489617" cy="869105"/>
          </a:xfrm>
        </p:grpSpPr>
        <p:sp>
          <p:nvSpPr>
            <p:cNvPr id="161" name="Google Shape;161;p21"/>
            <p:cNvSpPr/>
            <p:nvPr/>
          </p:nvSpPr>
          <p:spPr>
            <a:xfrm>
              <a:off x="874712" y="3677812"/>
              <a:ext cx="348961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id="163" name="Google Shape;163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6112" y="2527221"/>
            <a:ext cx="2628000" cy="2628000"/>
          </a:xfrm>
          <a:prstGeom prst="rect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2"/>
          <p:cNvGrpSpPr/>
          <p:nvPr/>
        </p:nvGrpSpPr>
        <p:grpSpPr>
          <a:xfrm>
            <a:off x="4335791" y="2032001"/>
            <a:ext cx="3520418" cy="3514724"/>
            <a:chOff x="4335791" y="2032001"/>
            <a:chExt cx="3520418" cy="3514724"/>
          </a:xfrm>
        </p:grpSpPr>
        <p:sp>
          <p:nvSpPr>
            <p:cNvPr id="170" name="Google Shape;170;p22"/>
            <p:cNvSpPr/>
            <p:nvPr/>
          </p:nvSpPr>
          <p:spPr>
            <a:xfrm>
              <a:off x="6155369" y="2032152"/>
              <a:ext cx="1430833" cy="1177164"/>
            </a:xfrm>
            <a:custGeom>
              <a:rect b="b" l="l" r="r" t="t"/>
              <a:pathLst>
                <a:path extrusionOk="0" h="1421838" w="1728231">
                  <a:moveTo>
                    <a:pt x="0" y="0"/>
                  </a:moveTo>
                  <a:lnTo>
                    <a:pt x="145669" y="7356"/>
                  </a:lnTo>
                  <a:cubicBezTo>
                    <a:pt x="788919" y="72681"/>
                    <a:pt x="1347397" y="424758"/>
                    <a:pt x="1691260" y="933742"/>
                  </a:cubicBezTo>
                  <a:lnTo>
                    <a:pt x="1728231" y="994599"/>
                  </a:lnTo>
                  <a:lnTo>
                    <a:pt x="873752" y="1421838"/>
                  </a:lnTo>
                  <a:lnTo>
                    <a:pt x="0" y="984962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933643" y="2961762"/>
              <a:ext cx="922566" cy="1655202"/>
            </a:xfrm>
            <a:custGeom>
              <a:rect b="b" l="l" r="r" t="t"/>
              <a:pathLst>
                <a:path extrusionOk="0" h="1999236" w="1114321">
                  <a:moveTo>
                    <a:pt x="864361" y="0"/>
                  </a:moveTo>
                  <a:lnTo>
                    <a:pt x="947244" y="172056"/>
                  </a:lnTo>
                  <a:cubicBezTo>
                    <a:pt x="1054829" y="426415"/>
                    <a:pt x="1114321" y="706068"/>
                    <a:pt x="1114321" y="999617"/>
                  </a:cubicBezTo>
                  <a:cubicBezTo>
                    <a:pt x="1114321" y="1293166"/>
                    <a:pt x="1054829" y="1572820"/>
                    <a:pt x="947244" y="1827179"/>
                  </a:cubicBezTo>
                  <a:lnTo>
                    <a:pt x="864360" y="1999236"/>
                  </a:lnTo>
                  <a:lnTo>
                    <a:pt x="0" y="1567056"/>
                  </a:lnTo>
                  <a:lnTo>
                    <a:pt x="0" y="432181"/>
                  </a:ln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155368" y="4369411"/>
              <a:ext cx="1430832" cy="1177164"/>
            </a:xfrm>
            <a:custGeom>
              <a:rect b="b" l="l" r="r" t="t"/>
              <a:pathLst>
                <a:path extrusionOk="0" h="1421837" w="1728230">
                  <a:moveTo>
                    <a:pt x="873752" y="0"/>
                  </a:moveTo>
                  <a:lnTo>
                    <a:pt x="1728230" y="427240"/>
                  </a:lnTo>
                  <a:lnTo>
                    <a:pt x="1691260" y="488095"/>
                  </a:lnTo>
                  <a:cubicBezTo>
                    <a:pt x="1347397" y="997079"/>
                    <a:pt x="788919" y="1349156"/>
                    <a:pt x="145669" y="1414482"/>
                  </a:cubicBezTo>
                  <a:lnTo>
                    <a:pt x="0" y="1421837"/>
                  </a:lnTo>
                  <a:lnTo>
                    <a:pt x="0" y="436877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4606496" y="4369410"/>
              <a:ext cx="1433128" cy="1177315"/>
            </a:xfrm>
            <a:custGeom>
              <a:rect b="b" l="l" r="r" t="t"/>
              <a:pathLst>
                <a:path extrusionOk="0" h="1422020" w="1731003">
                  <a:moveTo>
                    <a:pt x="857251" y="0"/>
                  </a:moveTo>
                  <a:lnTo>
                    <a:pt x="1731003" y="436877"/>
                  </a:lnTo>
                  <a:lnTo>
                    <a:pt x="1731003" y="1422020"/>
                  </a:lnTo>
                  <a:lnTo>
                    <a:pt x="1581719" y="1414482"/>
                  </a:lnTo>
                  <a:cubicBezTo>
                    <a:pt x="938470" y="1349156"/>
                    <a:pt x="379991" y="997079"/>
                    <a:pt x="36128" y="488095"/>
                  </a:cubicBezTo>
                  <a:lnTo>
                    <a:pt x="0" y="428627"/>
                  </a:ln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4335791" y="2961762"/>
              <a:ext cx="922566" cy="1655202"/>
            </a:xfrm>
            <a:custGeom>
              <a:rect b="b" l="l" r="r" t="t"/>
              <a:pathLst>
                <a:path extrusionOk="0" h="1999236" w="1114321">
                  <a:moveTo>
                    <a:pt x="249961" y="0"/>
                  </a:moveTo>
                  <a:lnTo>
                    <a:pt x="1114321" y="432181"/>
                  </a:lnTo>
                  <a:lnTo>
                    <a:pt x="1114321" y="1567056"/>
                  </a:lnTo>
                  <a:lnTo>
                    <a:pt x="249962" y="1999236"/>
                  </a:lnTo>
                  <a:lnTo>
                    <a:pt x="167077" y="1827179"/>
                  </a:lnTo>
                  <a:cubicBezTo>
                    <a:pt x="59492" y="1572820"/>
                    <a:pt x="0" y="1293166"/>
                    <a:pt x="0" y="999617"/>
                  </a:cubicBezTo>
                  <a:cubicBezTo>
                    <a:pt x="0" y="706068"/>
                    <a:pt x="59492" y="426415"/>
                    <a:pt x="167077" y="172056"/>
                  </a:cubicBez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4606494" y="2032001"/>
              <a:ext cx="1433129" cy="1177315"/>
            </a:xfrm>
            <a:custGeom>
              <a:rect b="b" l="l" r="r" t="t"/>
              <a:pathLst>
                <a:path extrusionOk="0" h="1422020" w="1731004">
                  <a:moveTo>
                    <a:pt x="1731004" y="0"/>
                  </a:moveTo>
                  <a:lnTo>
                    <a:pt x="1731004" y="985144"/>
                  </a:lnTo>
                  <a:lnTo>
                    <a:pt x="857252" y="1422020"/>
                  </a:lnTo>
                  <a:lnTo>
                    <a:pt x="0" y="993394"/>
                  </a:lnTo>
                  <a:lnTo>
                    <a:pt x="36129" y="933924"/>
                  </a:lnTo>
                  <a:cubicBezTo>
                    <a:pt x="379992" y="424940"/>
                    <a:pt x="938471" y="72863"/>
                    <a:pt x="1581720" y="7538"/>
                  </a:cubicBez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6583669" y="2478684"/>
              <a:ext cx="348897" cy="348897"/>
            </a:xfrm>
            <a:custGeom>
              <a:rect b="b" l="l" r="r" t="t"/>
              <a:pathLst>
                <a:path extrusionOk="0" h="236" w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258357" y="2472369"/>
              <a:ext cx="350183" cy="348897"/>
            </a:xfrm>
            <a:custGeom>
              <a:rect b="b" l="l" r="r" t="t"/>
              <a:pathLst>
                <a:path extrusionOk="0"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7220477" y="3606392"/>
              <a:ext cx="348897" cy="348897"/>
            </a:xfrm>
            <a:custGeom>
              <a:rect b="b" l="l" r="r" t="t"/>
              <a:pathLst>
                <a:path extrusionOk="0"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6584746" y="4783543"/>
              <a:ext cx="348897" cy="348897"/>
            </a:xfrm>
            <a:custGeom>
              <a:rect b="b" l="l" r="r" t="t"/>
              <a:pathLst>
                <a:path extrusionOk="0"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4644882" y="3617489"/>
              <a:ext cx="342459" cy="343746"/>
            </a:xfrm>
            <a:custGeom>
              <a:rect b="b" l="l" r="r" t="t"/>
              <a:pathLst>
                <a:path extrusionOk="0" h="232" w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323059" y="4783543"/>
              <a:ext cx="348897" cy="348897"/>
            </a:xfrm>
            <a:custGeom>
              <a:rect b="b" l="l" r="r" t="t"/>
              <a:pathLst>
                <a:path extrusionOk="0" h="236" w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82" name="Google Shape;182;p22"/>
          <p:cNvGrpSpPr/>
          <p:nvPr/>
        </p:nvGrpSpPr>
        <p:grpSpPr>
          <a:xfrm>
            <a:off x="0" y="347418"/>
            <a:ext cx="12192000" cy="715501"/>
            <a:chOff x="0" y="347418"/>
            <a:chExt cx="12192000" cy="715501"/>
          </a:xfrm>
        </p:grpSpPr>
        <p:grpSp>
          <p:nvGrpSpPr>
            <p:cNvPr id="183" name="Google Shape;183;p22"/>
            <p:cNvGrpSpPr/>
            <p:nvPr/>
          </p:nvGrpSpPr>
          <p:grpSpPr>
            <a:xfrm>
              <a:off x="1610850" y="347418"/>
              <a:ext cx="3866451" cy="715501"/>
              <a:chOff x="6915848" y="1647754"/>
              <a:chExt cx="3866451" cy="715501"/>
            </a:xfrm>
          </p:grpSpPr>
          <p:sp>
            <p:nvSpPr>
              <p:cNvPr id="184" name="Google Shape;184;p22"/>
              <p:cNvSpPr txBox="1"/>
              <p:nvPr/>
            </p:nvSpPr>
            <p:spPr>
              <a:xfrm>
                <a:off x="6915849" y="1647754"/>
                <a:ext cx="246413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85" name="Google Shape;185;p22"/>
              <p:cNvSpPr txBox="1"/>
              <p:nvPr/>
            </p:nvSpPr>
            <p:spPr>
              <a:xfrm>
                <a:off x="6915848" y="2095489"/>
                <a:ext cx="3866451" cy="267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cxnSp>
          <p:nvCxnSpPr>
            <p:cNvPr id="186" name="Google Shape;186;p22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187" name="Google Shape;187;p22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188" name="Google Shape;188;p22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0" name="Google Shape;190;p22"/>
          <p:cNvGrpSpPr/>
          <p:nvPr/>
        </p:nvGrpSpPr>
        <p:grpSpPr>
          <a:xfrm>
            <a:off x="8219101" y="2262828"/>
            <a:ext cx="3098187" cy="869105"/>
            <a:chOff x="874712" y="3344238"/>
            <a:chExt cx="3098187" cy="869105"/>
          </a:xfrm>
        </p:grpSpPr>
        <p:sp>
          <p:nvSpPr>
            <p:cNvPr id="191" name="Google Shape;191;p22"/>
            <p:cNvSpPr/>
            <p:nvPr/>
          </p:nvSpPr>
          <p:spPr>
            <a:xfrm>
              <a:off x="874713" y="3677812"/>
              <a:ext cx="3098186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3" name="Google Shape;193;p22"/>
          <p:cNvGrpSpPr/>
          <p:nvPr/>
        </p:nvGrpSpPr>
        <p:grpSpPr>
          <a:xfrm>
            <a:off x="8219101" y="3465610"/>
            <a:ext cx="3098187" cy="869105"/>
            <a:chOff x="874712" y="3344238"/>
            <a:chExt cx="3098187" cy="869105"/>
          </a:xfrm>
        </p:grpSpPr>
        <p:sp>
          <p:nvSpPr>
            <p:cNvPr id="194" name="Google Shape;194;p22"/>
            <p:cNvSpPr/>
            <p:nvPr/>
          </p:nvSpPr>
          <p:spPr>
            <a:xfrm>
              <a:off x="874713" y="3677812"/>
              <a:ext cx="3098186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6" name="Google Shape;196;p22"/>
          <p:cNvGrpSpPr/>
          <p:nvPr/>
        </p:nvGrpSpPr>
        <p:grpSpPr>
          <a:xfrm>
            <a:off x="8219101" y="4668391"/>
            <a:ext cx="3098187" cy="869105"/>
            <a:chOff x="874712" y="3344238"/>
            <a:chExt cx="3098187" cy="869105"/>
          </a:xfrm>
        </p:grpSpPr>
        <p:sp>
          <p:nvSpPr>
            <p:cNvPr id="197" name="Google Shape;197;p22"/>
            <p:cNvSpPr/>
            <p:nvPr/>
          </p:nvSpPr>
          <p:spPr>
            <a:xfrm>
              <a:off x="874713" y="3677812"/>
              <a:ext cx="3098186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9" name="Google Shape;199;p22"/>
          <p:cNvGrpSpPr/>
          <p:nvPr/>
        </p:nvGrpSpPr>
        <p:grpSpPr>
          <a:xfrm>
            <a:off x="994623" y="2262828"/>
            <a:ext cx="3098186" cy="869105"/>
            <a:chOff x="874713" y="3344238"/>
            <a:chExt cx="3098186" cy="869105"/>
          </a:xfrm>
        </p:grpSpPr>
        <p:sp>
          <p:nvSpPr>
            <p:cNvPr id="200" name="Google Shape;200;p22"/>
            <p:cNvSpPr/>
            <p:nvPr/>
          </p:nvSpPr>
          <p:spPr>
            <a:xfrm>
              <a:off x="874713" y="3677812"/>
              <a:ext cx="3098186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1730925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02" name="Google Shape;202;p22"/>
          <p:cNvGrpSpPr/>
          <p:nvPr/>
        </p:nvGrpSpPr>
        <p:grpSpPr>
          <a:xfrm>
            <a:off x="994623" y="3465610"/>
            <a:ext cx="3098186" cy="869105"/>
            <a:chOff x="874713" y="3344238"/>
            <a:chExt cx="3098186" cy="869105"/>
          </a:xfrm>
        </p:grpSpPr>
        <p:sp>
          <p:nvSpPr>
            <p:cNvPr id="203" name="Google Shape;203;p22"/>
            <p:cNvSpPr/>
            <p:nvPr/>
          </p:nvSpPr>
          <p:spPr>
            <a:xfrm>
              <a:off x="874713" y="3677812"/>
              <a:ext cx="3098186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1730925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05" name="Google Shape;205;p22"/>
          <p:cNvGrpSpPr/>
          <p:nvPr/>
        </p:nvGrpSpPr>
        <p:grpSpPr>
          <a:xfrm>
            <a:off x="994623" y="4668391"/>
            <a:ext cx="3098186" cy="869105"/>
            <a:chOff x="874713" y="3344238"/>
            <a:chExt cx="3098186" cy="869105"/>
          </a:xfrm>
        </p:grpSpPr>
        <p:sp>
          <p:nvSpPr>
            <p:cNvPr id="206" name="Google Shape;206;p22"/>
            <p:cNvSpPr/>
            <p:nvPr/>
          </p:nvSpPr>
          <p:spPr>
            <a:xfrm>
              <a:off x="874713" y="3677812"/>
              <a:ext cx="3098186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1730925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5130800" y="1705293"/>
            <a:ext cx="1930400" cy="1930400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5527357" y="2152417"/>
            <a:ext cx="1137286" cy="1036151"/>
          </a:xfrm>
          <a:custGeom>
            <a:rect b="b" l="l" r="r" t="t"/>
            <a:pathLst>
              <a:path extrusionOk="0" h="305176" w="334963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7705355" y="2101850"/>
            <a:ext cx="1137286" cy="1137286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7950221" y="2335480"/>
            <a:ext cx="647556" cy="670027"/>
          </a:xfrm>
          <a:custGeom>
            <a:rect b="b" l="l" r="r" t="t"/>
            <a:pathLst>
              <a:path extrusionOk="0" h="328468" w="317452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3349359" y="2101850"/>
            <a:ext cx="1137286" cy="1137286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3582989" y="2335480"/>
            <a:ext cx="670027" cy="670027"/>
          </a:xfrm>
          <a:custGeom>
            <a:rect b="b" l="l" r="r" t="t"/>
            <a:pathLst>
              <a:path extrusionOk="0" h="338138" w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9486795" y="2335480"/>
            <a:ext cx="670026" cy="670026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9655602" y="2473122"/>
            <a:ext cx="332414" cy="394743"/>
          </a:xfrm>
          <a:custGeom>
            <a:rect b="b" l="l" r="r" t="t"/>
            <a:pathLst>
              <a:path extrusionOk="0" h="256" w="216">
                <a:moveTo>
                  <a:pt x="149" y="112"/>
                </a:moveTo>
                <a:cubicBezTo>
                  <a:pt x="196" y="112"/>
                  <a:pt x="196" y="112"/>
                  <a:pt x="196" y="112"/>
                </a:cubicBezTo>
                <a:cubicBezTo>
                  <a:pt x="196" y="140"/>
                  <a:pt x="196" y="140"/>
                  <a:pt x="196" y="140"/>
                </a:cubicBezTo>
                <a:cubicBezTo>
                  <a:pt x="134" y="140"/>
                  <a:pt x="134" y="140"/>
                  <a:pt x="134" y="140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96" y="165"/>
                  <a:pt x="196" y="165"/>
                  <a:pt x="196" y="165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134" y="193"/>
                  <a:pt x="134" y="193"/>
                  <a:pt x="134" y="193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78" y="256"/>
                  <a:pt x="78" y="256"/>
                  <a:pt x="78" y="256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17" y="193"/>
                  <a:pt x="17" y="193"/>
                  <a:pt x="17" y="19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7" y="112"/>
                  <a:pt x="17" y="112"/>
                  <a:pt x="17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91" y="63"/>
                  <a:pt x="91" y="63"/>
                  <a:pt x="91" y="63"/>
                </a:cubicBezTo>
                <a:cubicBezTo>
                  <a:pt x="98" y="79"/>
                  <a:pt x="103" y="92"/>
                  <a:pt x="108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4" y="93"/>
                  <a:pt x="119" y="78"/>
                  <a:pt x="126" y="63"/>
                </a:cubicBezTo>
                <a:cubicBezTo>
                  <a:pt x="153" y="0"/>
                  <a:pt x="153" y="0"/>
                  <a:pt x="153" y="0"/>
                </a:cubicBezTo>
                <a:cubicBezTo>
                  <a:pt x="216" y="0"/>
                  <a:pt x="216" y="0"/>
                  <a:pt x="216" y="0"/>
                </a:cubicBezTo>
                <a:lnTo>
                  <a:pt x="149" y="1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2035178" y="2335480"/>
            <a:ext cx="670026" cy="670026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2172820" y="2480879"/>
            <a:ext cx="394743" cy="379228"/>
          </a:xfrm>
          <a:custGeom>
            <a:rect b="b" l="l" r="r" t="t"/>
            <a:pathLst>
              <a:path extrusionOk="0" h="265" w="276">
                <a:moveTo>
                  <a:pt x="114" y="257"/>
                </a:moveTo>
                <a:cubicBezTo>
                  <a:pt x="123" y="265"/>
                  <a:pt x="141" y="262"/>
                  <a:pt x="143" y="249"/>
                </a:cubicBezTo>
                <a:cubicBezTo>
                  <a:pt x="155" y="168"/>
                  <a:pt x="217" y="99"/>
                  <a:pt x="263" y="35"/>
                </a:cubicBezTo>
                <a:cubicBezTo>
                  <a:pt x="276" y="17"/>
                  <a:pt x="246" y="0"/>
                  <a:pt x="234" y="17"/>
                </a:cubicBezTo>
                <a:cubicBezTo>
                  <a:pt x="191" y="77"/>
                  <a:pt x="138" y="139"/>
                  <a:pt x="117" y="210"/>
                </a:cubicBezTo>
                <a:cubicBezTo>
                  <a:pt x="93" y="186"/>
                  <a:pt x="69" y="162"/>
                  <a:pt x="42" y="140"/>
                </a:cubicBezTo>
                <a:cubicBezTo>
                  <a:pt x="25" y="126"/>
                  <a:pt x="0" y="150"/>
                  <a:pt x="18" y="164"/>
                </a:cubicBezTo>
                <a:cubicBezTo>
                  <a:pt x="53" y="192"/>
                  <a:pt x="83" y="225"/>
                  <a:pt x="114" y="2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23" name="Google Shape;223;p23"/>
          <p:cNvGrpSpPr/>
          <p:nvPr/>
        </p:nvGrpSpPr>
        <p:grpSpPr>
          <a:xfrm>
            <a:off x="0" y="347418"/>
            <a:ext cx="12192000" cy="702164"/>
            <a:chOff x="0" y="347418"/>
            <a:chExt cx="12192000" cy="702164"/>
          </a:xfrm>
        </p:grpSpPr>
        <p:grpSp>
          <p:nvGrpSpPr>
            <p:cNvPr id="224" name="Google Shape;224;p23"/>
            <p:cNvGrpSpPr/>
            <p:nvPr/>
          </p:nvGrpSpPr>
          <p:grpSpPr>
            <a:xfrm>
              <a:off x="1610850" y="347418"/>
              <a:ext cx="3866451" cy="702164"/>
              <a:chOff x="6915848" y="1647754"/>
              <a:chExt cx="3866451" cy="702164"/>
            </a:xfrm>
          </p:grpSpPr>
          <p:sp>
            <p:nvSpPr>
              <p:cNvPr id="225" name="Google Shape;225;p23"/>
              <p:cNvSpPr txBox="1"/>
              <p:nvPr/>
            </p:nvSpPr>
            <p:spPr>
              <a:xfrm>
                <a:off x="6915849" y="1647754"/>
                <a:ext cx="22781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3"/>
              <p:cNvSpPr txBox="1"/>
              <p:nvPr/>
            </p:nvSpPr>
            <p:spPr>
              <a:xfrm>
                <a:off x="6915848" y="2095489"/>
                <a:ext cx="3866451" cy="254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cxnSp>
          <p:nvCxnSpPr>
            <p:cNvPr id="227" name="Google Shape;227;p23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228" name="Google Shape;228;p23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229" name="Google Shape;229;p23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31" name="Google Shape;231;p23"/>
          <p:cNvSpPr/>
          <p:nvPr/>
        </p:nvSpPr>
        <p:spPr>
          <a:xfrm>
            <a:off x="1579133" y="3167296"/>
            <a:ext cx="1571948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9035834" y="3167296"/>
            <a:ext cx="1571948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7488024" y="3405922"/>
            <a:ext cx="1571948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3126943" y="3405922"/>
            <a:ext cx="1571948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5310026" y="3798888"/>
            <a:ext cx="1571948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36" name="Google Shape;236;p23"/>
          <p:cNvGrpSpPr/>
          <p:nvPr/>
        </p:nvGrpSpPr>
        <p:grpSpPr>
          <a:xfrm>
            <a:off x="1420589" y="4681678"/>
            <a:ext cx="9339486" cy="966572"/>
            <a:chOff x="874712" y="3331538"/>
            <a:chExt cx="9339486" cy="966572"/>
          </a:xfrm>
        </p:grpSpPr>
        <p:sp>
          <p:nvSpPr>
            <p:cNvPr id="237" name="Google Shape;237;p23"/>
            <p:cNvSpPr/>
            <p:nvPr/>
          </p:nvSpPr>
          <p:spPr>
            <a:xfrm>
              <a:off x="874712" y="3677812"/>
              <a:ext cx="9339486" cy="620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74712" y="3331538"/>
              <a:ext cx="2241974" cy="406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1"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4"/>
          <p:cNvGrpSpPr/>
          <p:nvPr/>
        </p:nvGrpSpPr>
        <p:grpSpPr>
          <a:xfrm>
            <a:off x="968729" y="1730129"/>
            <a:ext cx="5127271" cy="3918442"/>
            <a:chOff x="968729" y="1730129"/>
            <a:chExt cx="5127271" cy="3918442"/>
          </a:xfrm>
        </p:grpSpPr>
        <p:sp>
          <p:nvSpPr>
            <p:cNvPr id="245" name="Google Shape;245;p24"/>
            <p:cNvSpPr/>
            <p:nvPr/>
          </p:nvSpPr>
          <p:spPr>
            <a:xfrm>
              <a:off x="1079765" y="2704811"/>
              <a:ext cx="1235878" cy="1819357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1813630" y="2954380"/>
              <a:ext cx="1235878" cy="1569788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2547495" y="2086834"/>
              <a:ext cx="1235878" cy="2437334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3281359" y="3453515"/>
              <a:ext cx="1235878" cy="1070654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4015223" y="2455243"/>
              <a:ext cx="1235878" cy="2068925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4749088" y="3132642"/>
              <a:ext cx="1235878" cy="1391526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51" name="Google Shape;251;p24"/>
            <p:cNvCxnSpPr/>
            <p:nvPr/>
          </p:nvCxnSpPr>
          <p:spPr>
            <a:xfrm>
              <a:off x="968729" y="4522150"/>
              <a:ext cx="5127271" cy="1562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252" name="Google Shape;252;p24"/>
            <p:cNvCxnSpPr/>
            <p:nvPr/>
          </p:nvCxnSpPr>
          <p:spPr>
            <a:xfrm rot="5400000">
              <a:off x="1179486" y="4832868"/>
              <a:ext cx="1036435" cy="1562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  <p:sp>
          <p:nvSpPr>
            <p:cNvPr id="253" name="Google Shape;253;p24"/>
            <p:cNvSpPr txBox="1"/>
            <p:nvPr/>
          </p:nvSpPr>
          <p:spPr>
            <a:xfrm>
              <a:off x="1323429" y="5398706"/>
              <a:ext cx="748548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accent1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sz="11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54" name="Google Shape;254;p24"/>
            <p:cNvCxnSpPr/>
            <p:nvPr/>
          </p:nvCxnSpPr>
          <p:spPr>
            <a:xfrm rot="5400000">
              <a:off x="2148905" y="4597315"/>
              <a:ext cx="565328" cy="1562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  <p:sp>
          <p:nvSpPr>
            <p:cNvPr id="255" name="Google Shape;255;p24"/>
            <p:cNvSpPr txBox="1"/>
            <p:nvPr/>
          </p:nvSpPr>
          <p:spPr>
            <a:xfrm>
              <a:off x="2058120" y="4936694"/>
              <a:ext cx="748548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accent2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sz="1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56" name="Google Shape;256;p24"/>
            <p:cNvCxnSpPr/>
            <p:nvPr/>
          </p:nvCxnSpPr>
          <p:spPr>
            <a:xfrm rot="5400000">
              <a:off x="2647215" y="4832868"/>
              <a:ext cx="1036435" cy="1562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  <p:sp>
          <p:nvSpPr>
            <p:cNvPr id="257" name="Google Shape;257;p24"/>
            <p:cNvSpPr txBox="1"/>
            <p:nvPr/>
          </p:nvSpPr>
          <p:spPr>
            <a:xfrm>
              <a:off x="2791985" y="5398706"/>
              <a:ext cx="748548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accent3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sz="1100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58" name="Google Shape;258;p24"/>
            <p:cNvCxnSpPr/>
            <p:nvPr/>
          </p:nvCxnSpPr>
          <p:spPr>
            <a:xfrm rot="5400000">
              <a:off x="3616632" y="4597315"/>
              <a:ext cx="565328" cy="1562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  <p:sp>
          <p:nvSpPr>
            <p:cNvPr id="259" name="Google Shape;259;p24"/>
            <p:cNvSpPr txBox="1"/>
            <p:nvPr/>
          </p:nvSpPr>
          <p:spPr>
            <a:xfrm>
              <a:off x="3525848" y="4936694"/>
              <a:ext cx="748548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accent4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sz="1100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60" name="Google Shape;260;p24"/>
            <p:cNvCxnSpPr/>
            <p:nvPr/>
          </p:nvCxnSpPr>
          <p:spPr>
            <a:xfrm rot="5400000">
              <a:off x="4114944" y="4832868"/>
              <a:ext cx="1036435" cy="1562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  <p:sp>
          <p:nvSpPr>
            <p:cNvPr id="261" name="Google Shape;261;p24"/>
            <p:cNvSpPr txBox="1"/>
            <p:nvPr/>
          </p:nvSpPr>
          <p:spPr>
            <a:xfrm>
              <a:off x="4259713" y="5398708"/>
              <a:ext cx="748548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accent5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sz="1100">
                <a:solidFill>
                  <a:schemeClr val="accent5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62" name="Google Shape;262;p24"/>
            <p:cNvCxnSpPr/>
            <p:nvPr/>
          </p:nvCxnSpPr>
          <p:spPr>
            <a:xfrm rot="5400000">
              <a:off x="5084362" y="4597315"/>
              <a:ext cx="565328" cy="1562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  <p:sp>
          <p:nvSpPr>
            <p:cNvPr id="263" name="Google Shape;263;p24"/>
            <p:cNvSpPr txBox="1"/>
            <p:nvPr/>
          </p:nvSpPr>
          <p:spPr>
            <a:xfrm>
              <a:off x="4993578" y="4936693"/>
              <a:ext cx="748548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accent6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sz="11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4" name="Google Shape;264;p24"/>
            <p:cNvSpPr txBox="1"/>
            <p:nvPr/>
          </p:nvSpPr>
          <p:spPr>
            <a:xfrm>
              <a:off x="1476991" y="2320250"/>
              <a:ext cx="441425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70%</a:t>
              </a:r>
              <a:endParaRPr/>
            </a:p>
          </p:txBody>
        </p:sp>
        <p:sp>
          <p:nvSpPr>
            <p:cNvPr id="265" name="Google Shape;265;p24"/>
            <p:cNvSpPr txBox="1"/>
            <p:nvPr/>
          </p:nvSpPr>
          <p:spPr>
            <a:xfrm>
              <a:off x="2210927" y="2588036"/>
              <a:ext cx="441425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60%</a:t>
              </a:r>
              <a:endParaRPr/>
            </a:p>
          </p:txBody>
        </p:sp>
        <p:sp>
          <p:nvSpPr>
            <p:cNvPr id="266" name="Google Shape;266;p24"/>
            <p:cNvSpPr txBox="1"/>
            <p:nvPr/>
          </p:nvSpPr>
          <p:spPr>
            <a:xfrm>
              <a:off x="2942639" y="1730129"/>
              <a:ext cx="441425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90%</a:t>
              </a:r>
              <a:endParaRPr/>
            </a:p>
          </p:txBody>
        </p:sp>
        <p:sp>
          <p:nvSpPr>
            <p:cNvPr id="267" name="Google Shape;267;p24"/>
            <p:cNvSpPr txBox="1"/>
            <p:nvPr/>
          </p:nvSpPr>
          <p:spPr>
            <a:xfrm>
              <a:off x="3679877" y="3094685"/>
              <a:ext cx="441425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45%</a:t>
              </a:r>
              <a:endParaRPr/>
            </a:p>
          </p:txBody>
        </p:sp>
        <p:sp>
          <p:nvSpPr>
            <p:cNvPr id="268" name="Google Shape;268;p24"/>
            <p:cNvSpPr txBox="1"/>
            <p:nvPr/>
          </p:nvSpPr>
          <p:spPr>
            <a:xfrm>
              <a:off x="4414642" y="2132636"/>
              <a:ext cx="441425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80%</a:t>
              </a:r>
              <a:endParaRPr/>
            </a:p>
          </p:txBody>
        </p:sp>
        <p:sp>
          <p:nvSpPr>
            <p:cNvPr id="269" name="Google Shape;269;p24"/>
            <p:cNvSpPr txBox="1"/>
            <p:nvPr/>
          </p:nvSpPr>
          <p:spPr>
            <a:xfrm>
              <a:off x="5151056" y="2760779"/>
              <a:ext cx="441425" cy="249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50%</a:t>
              </a:r>
              <a:endParaRPr/>
            </a:p>
          </p:txBody>
        </p:sp>
      </p:grpSp>
      <p:grpSp>
        <p:nvGrpSpPr>
          <p:cNvPr id="270" name="Google Shape;270;p24"/>
          <p:cNvGrpSpPr/>
          <p:nvPr/>
        </p:nvGrpSpPr>
        <p:grpSpPr>
          <a:xfrm>
            <a:off x="0" y="347418"/>
            <a:ext cx="12192000" cy="715501"/>
            <a:chOff x="0" y="347418"/>
            <a:chExt cx="12192000" cy="715501"/>
          </a:xfrm>
        </p:grpSpPr>
        <p:grpSp>
          <p:nvGrpSpPr>
            <p:cNvPr id="271" name="Google Shape;271;p24"/>
            <p:cNvGrpSpPr/>
            <p:nvPr/>
          </p:nvGrpSpPr>
          <p:grpSpPr>
            <a:xfrm>
              <a:off x="1610850" y="347418"/>
              <a:ext cx="3866451" cy="715501"/>
              <a:chOff x="6915848" y="1647754"/>
              <a:chExt cx="3866451" cy="715501"/>
            </a:xfrm>
          </p:grpSpPr>
          <p:sp>
            <p:nvSpPr>
              <p:cNvPr id="272" name="Google Shape;272;p24"/>
              <p:cNvSpPr txBox="1"/>
              <p:nvPr/>
            </p:nvSpPr>
            <p:spPr>
              <a:xfrm>
                <a:off x="6915849" y="1647754"/>
                <a:ext cx="246413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rgbClr val="595959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TITLE HERE</a:t>
                </a:r>
                <a:endParaRPr b="1" i="0" sz="2800" u="none" cap="none" strike="noStrike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73" name="Google Shape;273;p24"/>
              <p:cNvSpPr txBox="1"/>
              <p:nvPr/>
            </p:nvSpPr>
            <p:spPr>
              <a:xfrm>
                <a:off x="6915848" y="2095489"/>
                <a:ext cx="3866451" cy="267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A5A5A5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CLICK TO ADD CAPTION TEXT</a:t>
                </a:r>
                <a:endParaRPr b="0" i="0" sz="1000" u="none" cap="none" strike="noStrike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cxnSp>
          <p:nvCxnSpPr>
            <p:cNvPr id="274" name="Google Shape;274;p24"/>
            <p:cNvCxnSpPr/>
            <p:nvPr/>
          </p:nvCxnSpPr>
          <p:spPr>
            <a:xfrm>
              <a:off x="0" y="609028"/>
              <a:ext cx="74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cxnSp>
          <p:nvCxnSpPr>
            <p:cNvPr id="275" name="Google Shape;275;p24"/>
            <p:cNvCxnSpPr/>
            <p:nvPr/>
          </p:nvCxnSpPr>
          <p:spPr>
            <a:xfrm>
              <a:off x="5092700" y="609028"/>
              <a:ext cx="7099300" cy="0"/>
            </a:xfrm>
            <a:prstGeom prst="straightConnector1">
              <a:avLst/>
            </a:prstGeom>
            <a:noFill/>
            <a:ln cap="rnd" cmpd="sng" w="31750">
              <a:solidFill>
                <a:srgbClr val="E42C2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</p:cxnSp>
        <p:sp>
          <p:nvSpPr>
            <p:cNvPr id="276" name="Google Shape;276;p24"/>
            <p:cNvSpPr/>
            <p:nvPr/>
          </p:nvSpPr>
          <p:spPr>
            <a:xfrm>
              <a:off x="660975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E42C27"/>
                </a:gs>
                <a:gs pos="100000">
                  <a:srgbClr val="B31217"/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939962" y="362565"/>
              <a:ext cx="492926" cy="492925"/>
            </a:xfrm>
            <a:prstGeom prst="ellipse">
              <a:avLst/>
            </a:prstGeom>
            <a:gradFill>
              <a:gsLst>
                <a:gs pos="0">
                  <a:srgbClr val="1487CB">
                    <a:alpha val="94901"/>
                  </a:srgbClr>
                </a:gs>
                <a:gs pos="100000">
                  <a:srgbClr val="2B33B2">
                    <a:alpha val="94901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23900" rotWithShape="0" algn="tl" dir="2700000" dist="254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78" name="Google Shape;278;p24"/>
          <p:cNvSpPr/>
          <p:nvPr/>
        </p:nvSpPr>
        <p:spPr>
          <a:xfrm>
            <a:off x="6457950" y="2095049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6457950" y="2942124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6457950" y="3807418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6457950" y="4702375"/>
            <a:ext cx="708680" cy="708678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6558733" y="2182783"/>
            <a:ext cx="507113" cy="507113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/>
          </a:p>
        </p:txBody>
      </p:sp>
      <p:sp>
        <p:nvSpPr>
          <p:cNvPr id="283" name="Google Shape;283;p24"/>
          <p:cNvSpPr/>
          <p:nvPr/>
        </p:nvSpPr>
        <p:spPr>
          <a:xfrm>
            <a:off x="6558733" y="3029858"/>
            <a:ext cx="507113" cy="507113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/>
          </a:p>
        </p:txBody>
      </p:sp>
      <p:sp>
        <p:nvSpPr>
          <p:cNvPr id="284" name="Google Shape;284;p24"/>
          <p:cNvSpPr/>
          <p:nvPr/>
        </p:nvSpPr>
        <p:spPr>
          <a:xfrm>
            <a:off x="6558733" y="3895152"/>
            <a:ext cx="507113" cy="507113"/>
          </a:xfrm>
          <a:prstGeom prst="ellipse">
            <a:avLst/>
          </a:prstGeom>
          <a:gradFill>
            <a:gsLst>
              <a:gs pos="0">
                <a:srgbClr val="1487CB">
                  <a:alpha val="94901"/>
                </a:srgbClr>
              </a:gs>
              <a:gs pos="100000">
                <a:srgbClr val="2B33B2">
                  <a:alpha val="94901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6558733" y="4790109"/>
            <a:ext cx="507113" cy="507113"/>
          </a:xfrm>
          <a:prstGeom prst="ellipse">
            <a:avLst/>
          </a:prstGeom>
          <a:gradFill>
            <a:gsLst>
              <a:gs pos="0">
                <a:srgbClr val="E42C27"/>
              </a:gs>
              <a:gs pos="100000">
                <a:srgbClr val="B31217"/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/>
          </a:p>
        </p:txBody>
      </p:sp>
      <p:grpSp>
        <p:nvGrpSpPr>
          <p:cNvPr id="286" name="Google Shape;286;p24"/>
          <p:cNvGrpSpPr/>
          <p:nvPr/>
        </p:nvGrpSpPr>
        <p:grpSpPr>
          <a:xfrm>
            <a:off x="7369013" y="2118952"/>
            <a:ext cx="4211320" cy="843705"/>
            <a:chOff x="874712" y="3344238"/>
            <a:chExt cx="4211320" cy="843705"/>
          </a:xfrm>
        </p:grpSpPr>
        <p:sp>
          <p:nvSpPr>
            <p:cNvPr id="287" name="Google Shape;287;p24"/>
            <p:cNvSpPr/>
            <p:nvPr/>
          </p:nvSpPr>
          <p:spPr>
            <a:xfrm>
              <a:off x="874712" y="3652412"/>
              <a:ext cx="421132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89" name="Google Shape;289;p24"/>
          <p:cNvGrpSpPr/>
          <p:nvPr/>
        </p:nvGrpSpPr>
        <p:grpSpPr>
          <a:xfrm>
            <a:off x="7369013" y="2987391"/>
            <a:ext cx="4211320" cy="843705"/>
            <a:chOff x="874712" y="3344238"/>
            <a:chExt cx="4211320" cy="843705"/>
          </a:xfrm>
        </p:grpSpPr>
        <p:sp>
          <p:nvSpPr>
            <p:cNvPr id="290" name="Google Shape;290;p24"/>
            <p:cNvSpPr/>
            <p:nvPr/>
          </p:nvSpPr>
          <p:spPr>
            <a:xfrm>
              <a:off x="874712" y="3652412"/>
              <a:ext cx="421132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92" name="Google Shape;292;p24"/>
          <p:cNvGrpSpPr/>
          <p:nvPr/>
        </p:nvGrpSpPr>
        <p:grpSpPr>
          <a:xfrm>
            <a:off x="7369013" y="3855830"/>
            <a:ext cx="4211320" cy="843705"/>
            <a:chOff x="874712" y="3344238"/>
            <a:chExt cx="4211320" cy="843705"/>
          </a:xfrm>
        </p:grpSpPr>
        <p:sp>
          <p:nvSpPr>
            <p:cNvPr id="293" name="Google Shape;293;p24"/>
            <p:cNvSpPr/>
            <p:nvPr/>
          </p:nvSpPr>
          <p:spPr>
            <a:xfrm>
              <a:off x="874712" y="3652412"/>
              <a:ext cx="421132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95" name="Google Shape;295;p24"/>
          <p:cNvGrpSpPr/>
          <p:nvPr/>
        </p:nvGrpSpPr>
        <p:grpSpPr>
          <a:xfrm>
            <a:off x="7369013" y="4724269"/>
            <a:ext cx="4211320" cy="843705"/>
            <a:chOff x="874712" y="3344238"/>
            <a:chExt cx="4211320" cy="843705"/>
          </a:xfrm>
        </p:grpSpPr>
        <p:sp>
          <p:nvSpPr>
            <p:cNvPr id="296" name="Google Shape;296;p24"/>
            <p:cNvSpPr/>
            <p:nvPr/>
          </p:nvSpPr>
          <p:spPr>
            <a:xfrm>
              <a:off x="874712" y="3652412"/>
              <a:ext cx="421132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aramond"/>
                  <a:ea typeface="Garamond"/>
                  <a:cs typeface="Garamond"/>
                  <a:sym typeface="Garamond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4660900" y="1152526"/>
            <a:ext cx="2870200" cy="28702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1" anchor="t" bIns="45700" lIns="91425" spcFirstLastPara="1" rIns="91425" wrap="square" tIns="262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Garamond"/>
              <a:buNone/>
            </a:pPr>
            <a:r>
              <a:t/>
            </a:r>
            <a:endParaRPr b="0" i="0" sz="275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4" name="Google Shape;304;p25"/>
          <p:cNvSpPr txBox="1"/>
          <p:nvPr/>
        </p:nvSpPr>
        <p:spPr>
          <a:xfrm>
            <a:off x="3260155" y="2141515"/>
            <a:ext cx="19294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C27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E42C27"/>
                </a:solidFill>
                <a:latin typeface="Garamond"/>
                <a:ea typeface="Garamond"/>
                <a:cs typeface="Garamond"/>
                <a:sym typeface="Garamond"/>
              </a:rPr>
              <a:t>PA</a:t>
            </a:r>
            <a:endParaRPr b="1" i="0" sz="6000" u="none" cap="none" strike="noStrike">
              <a:solidFill>
                <a:srgbClr val="E42C2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5" name="Google Shape;305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0083" y="1391709"/>
            <a:ext cx="2391834" cy="239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5"/>
          <p:cNvSpPr/>
          <p:nvPr/>
        </p:nvSpPr>
        <p:spPr>
          <a:xfrm>
            <a:off x="4900083" y="1391709"/>
            <a:ext cx="2391833" cy="2391833"/>
          </a:xfrm>
          <a:prstGeom prst="ellipse">
            <a:avLst/>
          </a:prstGeom>
          <a:gradFill>
            <a:gsLst>
              <a:gs pos="0">
                <a:srgbClr val="E42C27">
                  <a:alpha val="78823"/>
                </a:srgbClr>
              </a:gs>
              <a:gs pos="100000">
                <a:srgbClr val="B31217">
                  <a:alpha val="42745"/>
                </a:srgbClr>
              </a:gs>
            </a:gsLst>
            <a:lin ang="2700000" scaled="0"/>
          </a:gradFill>
          <a:ln>
            <a:noFill/>
          </a:ln>
          <a:effectLst>
            <a:outerShdw blurRad="723900" rotWithShape="0" algn="tl" dir="2700000" dist="254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5731910" y="2141515"/>
            <a:ext cx="74509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08" name="Google Shape;308;p25"/>
          <p:cNvGrpSpPr/>
          <p:nvPr/>
        </p:nvGrpSpPr>
        <p:grpSpPr>
          <a:xfrm>
            <a:off x="2743200" y="4280959"/>
            <a:ext cx="6705600" cy="1177117"/>
            <a:chOff x="2755900" y="343405"/>
            <a:chExt cx="6705600" cy="1177117"/>
          </a:xfrm>
        </p:grpSpPr>
        <p:sp>
          <p:nvSpPr>
            <p:cNvPr id="309" name="Google Shape;309;p25"/>
            <p:cNvSpPr txBox="1"/>
            <p:nvPr/>
          </p:nvSpPr>
          <p:spPr>
            <a:xfrm>
              <a:off x="5207652" y="343405"/>
              <a:ext cx="1802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800"/>
                <a:buFont typeface="Garamond"/>
                <a:buNone/>
              </a:pPr>
              <a:r>
                <a:rPr b="1" i="0" lang="tr-TR" sz="2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SUMMER</a:t>
              </a:r>
              <a:endParaRPr b="1" i="0" sz="2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0" name="Google Shape;310;p25"/>
            <p:cNvSpPr txBox="1"/>
            <p:nvPr/>
          </p:nvSpPr>
          <p:spPr>
            <a:xfrm>
              <a:off x="2755900" y="874191"/>
              <a:ext cx="6705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A5A5A5"/>
                  </a:solidFill>
                  <a:latin typeface="Garamond"/>
                  <a:ea typeface="Garamond"/>
                  <a:cs typeface="Garamond"/>
                  <a:sym typeface="Garamond"/>
                </a:rPr>
                <a:t>A complex idea can be conveyed with just a single still image, namely making it possible to absorb large amounts of data quickly.</a:t>
              </a:r>
              <a:endParaRPr b="0" i="0" sz="1200" u="none" cap="none" strike="noStrike">
                <a:solidFill>
                  <a:srgbClr val="A5A5A5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11" name="Google Shape;311;p25"/>
          <p:cNvSpPr txBox="1"/>
          <p:nvPr/>
        </p:nvSpPr>
        <p:spPr>
          <a:xfrm>
            <a:off x="7029985" y="2141515"/>
            <a:ext cx="19526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2C27"/>
              </a:buClr>
              <a:buSzPts val="6000"/>
              <a:buFont typeface="Garamond"/>
              <a:buNone/>
            </a:pPr>
            <a:r>
              <a:rPr b="1" i="0" lang="tr-TR" sz="6000" u="none" cap="none" strike="noStrike">
                <a:solidFill>
                  <a:srgbClr val="E42C27"/>
                </a:solidFill>
                <a:latin typeface="Garamond"/>
                <a:ea typeface="Garamond"/>
                <a:cs typeface="Garamond"/>
                <a:sym typeface="Garamond"/>
              </a:rPr>
              <a:t>RT</a:t>
            </a:r>
            <a:endParaRPr b="1" i="0" sz="6000" u="none" cap="none" strike="noStrike">
              <a:solidFill>
                <a:srgbClr val="E42C2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tate Presentation Template www.googleslides.org">
  <a:themeElements>
    <a:clrScheme name="自定义 7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3722"/>
      </a:accent1>
      <a:accent2>
        <a:srgbClr val="2C3749"/>
      </a:accent2>
      <a:accent3>
        <a:srgbClr val="FF3722"/>
      </a:accent3>
      <a:accent4>
        <a:srgbClr val="2C3749"/>
      </a:accent4>
      <a:accent5>
        <a:srgbClr val="FF3722"/>
      </a:accent5>
      <a:accent6>
        <a:srgbClr val="2C374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