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8" r:id="rId4"/>
    <p:sldId id="309" r:id="rId5"/>
    <p:sldId id="304" r:id="rId6"/>
    <p:sldId id="31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9/10/2025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9/10/2025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9/10/2025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9/10/2025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9/10/2025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HÁT LÊN BÀI CA MỚI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548639" y="235131"/>
            <a:ext cx="11286310" cy="6186309"/>
          </a:xfrm>
          <a:prstGeom prst="rect">
            <a:avLst/>
          </a:prstGeom>
        </p:spPr>
        <p:txBody>
          <a:bodyPr wrap="square">
            <a:spAutoFit/>
          </a:bodyPr>
          <a:lstStyle/>
          <a:p>
            <a:pPr algn="just"/>
            <a:r>
              <a:rPr lang="vi-VN" sz="4600" dirty="0"/>
              <a:t> </a:t>
            </a:r>
            <a:r>
              <a:rPr lang="en-US" sz="6000" b="1" dirty="0" smtClean="0">
                <a:solidFill>
                  <a:srgbClr val="FF0000"/>
                </a:solidFill>
              </a:rPr>
              <a:t>Đ</a:t>
            </a:r>
            <a:r>
              <a:rPr lang="en-US" sz="5000" b="1" dirty="0" smtClean="0">
                <a:solidFill>
                  <a:srgbClr val="FF0000"/>
                </a:solidFill>
              </a:rPr>
              <a:t>K</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Hãy hát lên một bài ca mới mừng Chúa là Vua mừng Chúa là Chúa các cơ binh. Hãy hát lên một bài tân ca hát ca vinh danh hát ca tôn vinh hát lên ca tụng muôn </a:t>
            </a:r>
            <a:r>
              <a:rPr lang="vi-VN" sz="6600" b="1" dirty="0" smtClean="0">
                <a:latin typeface="Times New Roman" panose="02020603050405020304" pitchFamily="18" charset="0"/>
                <a:cs typeface="Times New Roman" panose="02020603050405020304" pitchFamily="18" charset="0"/>
              </a:rPr>
              <a:t>đời</a:t>
            </a:r>
            <a:r>
              <a:rPr lang="en-US" sz="6600" b="1" dirty="0" smtClean="0">
                <a:latin typeface="Times New Roman" panose="02020603050405020304" pitchFamily="18" charset="0"/>
                <a:cs typeface="Times New Roman" panose="02020603050405020304" pitchFamily="18" charset="0"/>
              </a:rPr>
              <a:t>.</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5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5816977"/>
          </a:xfrm>
          <a:prstGeom prst="rect">
            <a:avLst/>
          </a:prstGeom>
        </p:spPr>
        <p:txBody>
          <a:bodyPr wrap="square">
            <a:spAutoFit/>
          </a:bodyPr>
          <a:lstStyle/>
          <a:p>
            <a:pPr algn="just"/>
            <a:r>
              <a:rPr lang="vi-VN" sz="6000" b="1" dirty="0"/>
              <a:t> </a:t>
            </a:r>
            <a:r>
              <a:rPr lang="en-US" sz="7200" b="1" dirty="0" smtClean="0">
                <a:solidFill>
                  <a:srgbClr val="FF0000"/>
                </a:solidFill>
              </a:rPr>
              <a:t>1</a:t>
            </a:r>
            <a:r>
              <a:rPr lang="en-US" sz="6000" b="1" dirty="0" smtClean="0">
                <a:solidFill>
                  <a:srgbClr val="FF0000"/>
                </a:solidFill>
              </a:rPr>
              <a:t>.</a:t>
            </a:r>
            <a:r>
              <a:rPr lang="en-US" sz="6000" b="1" dirty="0" smtClean="0">
                <a:solidFill>
                  <a:schemeClr val="bg1"/>
                </a:solidFill>
              </a:rPr>
              <a:t>1</a:t>
            </a:r>
            <a:r>
              <a:rPr lang="en-US" sz="6000" b="1" dirty="0" smtClean="0">
                <a:solidFill>
                  <a:schemeClr val="bg1"/>
                </a:solidFill>
              </a:rPr>
              <a:t>. </a:t>
            </a:r>
            <a:r>
              <a:rPr lang="vi-VN" sz="6000" b="1" dirty="0">
                <a:latin typeface="Times New Roman" panose="02020603050405020304" pitchFamily="18" charset="0"/>
                <a:cs typeface="Times New Roman" panose="02020603050405020304" pitchFamily="18" charset="0"/>
              </a:rPr>
              <a:t>Nào hát lên bài ca mới mừng Chúa. Hãy xướng lên ca vang khúc nhạc vàng. Mừng Chúa ta là Vua khắp trần gian. Mừng hát lên ngợi khen Chúa bình an.</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3832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548639" y="235131"/>
            <a:ext cx="11286310" cy="6186309"/>
          </a:xfrm>
          <a:prstGeom prst="rect">
            <a:avLst/>
          </a:prstGeom>
        </p:spPr>
        <p:txBody>
          <a:bodyPr wrap="square">
            <a:spAutoFit/>
          </a:bodyPr>
          <a:lstStyle/>
          <a:p>
            <a:pPr algn="just"/>
            <a:r>
              <a:rPr lang="vi-VN" sz="4600" dirty="0"/>
              <a:t> </a:t>
            </a:r>
            <a:r>
              <a:rPr lang="en-US" sz="6000" b="1" dirty="0" smtClean="0">
                <a:solidFill>
                  <a:srgbClr val="FF0000"/>
                </a:solidFill>
              </a:rPr>
              <a:t>Đ</a:t>
            </a:r>
            <a:r>
              <a:rPr lang="en-US" sz="5000" b="1" dirty="0" smtClean="0">
                <a:solidFill>
                  <a:srgbClr val="FF0000"/>
                </a:solidFill>
              </a:rPr>
              <a:t>K</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Hãy hát lên một bài ca mới mừng Chúa là Vua mừng Chúa là Chúa các cơ binh. Hãy hát lên một bài tân ca hát ca vinh danh hát ca tôn vinh hát lên ca tụng muôn </a:t>
            </a:r>
            <a:r>
              <a:rPr lang="vi-VN" sz="6600" b="1" dirty="0" smtClean="0">
                <a:latin typeface="Times New Roman" panose="02020603050405020304" pitchFamily="18" charset="0"/>
                <a:cs typeface="Times New Roman" panose="02020603050405020304" pitchFamily="18" charset="0"/>
              </a:rPr>
              <a:t>đời</a:t>
            </a:r>
            <a:r>
              <a:rPr lang="en-US" sz="6600" b="1" dirty="0" smtClean="0">
                <a:latin typeface="Times New Roman" panose="02020603050405020304" pitchFamily="18" charset="0"/>
                <a:cs typeface="Times New Roman" panose="02020603050405020304" pitchFamily="18" charset="0"/>
              </a:rPr>
              <a:t>.</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179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425026" y="391886"/>
            <a:ext cx="11396859" cy="6186309"/>
          </a:xfrm>
          <a:prstGeom prst="rect">
            <a:avLst/>
          </a:prstGeom>
        </p:spPr>
        <p:txBody>
          <a:bodyPr wrap="square">
            <a:spAutoFit/>
          </a:bodyPr>
          <a:lstStyle/>
          <a:p>
            <a:pPr algn="just"/>
            <a:r>
              <a:rPr lang="en-US" sz="6000" b="1" dirty="0" smtClean="0">
                <a:solidFill>
                  <a:srgbClr val="FF0000"/>
                </a:solidFill>
              </a:rPr>
              <a:t>2</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Trần thế ơi nào mau đến thờ kính. Chúa chúng ta hiển vinh chốn Thiên Đình. Nhạc tấu vang tụng ca Chúa toàn năng. Ngài đã đem bình an xuống trần gian.</a:t>
            </a:r>
            <a:r>
              <a:rPr lang="vi-VN" sz="6600" b="1" dirty="0">
                <a:latin typeface="Times New Roman" panose="02020603050405020304" pitchFamily="18" charset="0"/>
                <a:cs typeface="Times New Roman" panose="02020603050405020304" pitchFamily="18" charset="0"/>
              </a:rPr>
              <a:t>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6884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97483" cy="7009036"/>
          </a:xfrm>
          <a:prstGeom prst="rect">
            <a:avLst/>
          </a:prstGeom>
        </p:spPr>
      </p:pic>
      <p:sp>
        <p:nvSpPr>
          <p:cNvPr id="4" name="Rectangle 3"/>
          <p:cNvSpPr/>
          <p:nvPr/>
        </p:nvSpPr>
        <p:spPr>
          <a:xfrm>
            <a:off x="548639" y="235131"/>
            <a:ext cx="11286310" cy="6186309"/>
          </a:xfrm>
          <a:prstGeom prst="rect">
            <a:avLst/>
          </a:prstGeom>
        </p:spPr>
        <p:txBody>
          <a:bodyPr wrap="square">
            <a:spAutoFit/>
          </a:bodyPr>
          <a:lstStyle/>
          <a:p>
            <a:pPr algn="just"/>
            <a:r>
              <a:rPr lang="vi-VN" sz="4600" dirty="0"/>
              <a:t> </a:t>
            </a:r>
            <a:r>
              <a:rPr lang="en-US" sz="6000" b="1" dirty="0" smtClean="0">
                <a:solidFill>
                  <a:srgbClr val="FF0000"/>
                </a:solidFill>
              </a:rPr>
              <a:t>Đ</a:t>
            </a:r>
            <a:r>
              <a:rPr lang="en-US" sz="5000" b="1" dirty="0" smtClean="0">
                <a:solidFill>
                  <a:srgbClr val="FF0000"/>
                </a:solidFill>
              </a:rPr>
              <a:t>K</a:t>
            </a:r>
            <a:r>
              <a:rPr lang="en-US" sz="4800" b="1" dirty="0" smtClean="0">
                <a:solidFill>
                  <a:srgbClr val="FF0000"/>
                </a:solidFill>
              </a:rPr>
              <a:t>. </a:t>
            </a:r>
            <a:r>
              <a:rPr lang="vi-VN" sz="6600" b="1" dirty="0">
                <a:latin typeface="Times New Roman" panose="02020603050405020304" pitchFamily="18" charset="0"/>
                <a:cs typeface="Times New Roman" panose="02020603050405020304" pitchFamily="18" charset="0"/>
              </a:rPr>
              <a:t>Hãy hát lên một bài ca mới mừng Chúa là Vua mừng Chúa là Chúa các cơ binh. Hãy hát lên một bài tân ca hát ca vinh danh hát ca tôn vinh hát lên ca tụng muôn </a:t>
            </a:r>
            <a:r>
              <a:rPr lang="vi-VN" sz="6600" b="1" dirty="0" smtClean="0">
                <a:latin typeface="Times New Roman" panose="02020603050405020304" pitchFamily="18" charset="0"/>
                <a:cs typeface="Times New Roman" panose="02020603050405020304" pitchFamily="18" charset="0"/>
              </a:rPr>
              <a:t>đời</a:t>
            </a:r>
            <a:r>
              <a:rPr lang="en-US" sz="6600" b="1" dirty="0" smtClean="0">
                <a:latin typeface="Times New Roman" panose="02020603050405020304" pitchFamily="18" charset="0"/>
                <a:cs typeface="Times New Roman" panose="02020603050405020304" pitchFamily="18" charset="0"/>
              </a:rPr>
              <a:t>.</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80993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330</TotalTime>
  <Words>43</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Century Gothic</vt:lpstr>
      <vt:lpstr>Garamond</vt:lpstr>
      <vt:lpstr>Times New Roman</vt:lpstr>
      <vt:lpstr>Verdana</vt:lpstr>
      <vt:lpstr>Savon</vt:lpstr>
      <vt:lpstr>HÁT LÊN BÀI CA MỚI</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84</cp:revision>
  <dcterms:created xsi:type="dcterms:W3CDTF">2024-12-09T14:38:56Z</dcterms:created>
  <dcterms:modified xsi:type="dcterms:W3CDTF">2025-10-09T16:13:24Z</dcterms:modified>
</cp:coreProperties>
</file>