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Poppins"/>
      <p:regular r:id="rId27"/>
      <p:bold r:id="rId28"/>
      <p:italic r:id="rId29"/>
      <p:boldItalic r:id="rId30"/>
    </p:embeddedFont>
    <p:embeddedFont>
      <p:font typeface="Lato"/>
      <p:regular r:id="rId31"/>
      <p:bold r:id="rId32"/>
      <p:italic r:id="rId33"/>
      <p:boldItalic r:id="rId34"/>
    </p:embeddedFont>
    <p:embeddedFont>
      <p:font typeface="Montserrat"/>
      <p:regular r:id="rId35"/>
      <p:bold r:id="rId36"/>
      <p:italic r:id="rId37"/>
      <p:boldItalic r:id="rId38"/>
    </p:embeddedFont>
    <p:embeddedFont>
      <p:font typeface="Inter"/>
      <p:regular r:id="rId39"/>
      <p:bold r:id="rId40"/>
    </p:embeddedFont>
    <p:embeddedFont>
      <p:font typeface="Rowdies"/>
      <p:regular r:id="rId41"/>
      <p:bold r:id="rId42"/>
    </p:embeddedFont>
    <p:embeddedFont>
      <p:font typeface="Poppi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mavPt+WH/fwBDfUCxFwqAxVMP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6.xml"/><Relationship Id="rId42" Type="http://schemas.openxmlformats.org/officeDocument/2006/relationships/font" Target="fonts/Rowdies-bold.fntdata"/><Relationship Id="rId41" Type="http://schemas.openxmlformats.org/officeDocument/2006/relationships/font" Target="fonts/Rowdies-regular.fntdata"/><Relationship Id="rId22" Type="http://schemas.openxmlformats.org/officeDocument/2006/relationships/slide" Target="slides/slide18.xml"/><Relationship Id="rId44" Type="http://schemas.openxmlformats.org/officeDocument/2006/relationships/font" Target="fonts/PoppinsSemiBold-bold.fntdata"/><Relationship Id="rId21" Type="http://schemas.openxmlformats.org/officeDocument/2006/relationships/slide" Target="slides/slide17.xml"/><Relationship Id="rId43" Type="http://schemas.openxmlformats.org/officeDocument/2006/relationships/font" Target="fonts/PoppinsSemiBold-regular.fntdata"/><Relationship Id="rId24" Type="http://schemas.openxmlformats.org/officeDocument/2006/relationships/slide" Target="slides/slide20.xml"/><Relationship Id="rId46" Type="http://schemas.openxmlformats.org/officeDocument/2006/relationships/font" Target="fonts/PoppinsSemiBold-boldItalic.fntdata"/><Relationship Id="rId23" Type="http://schemas.openxmlformats.org/officeDocument/2006/relationships/slide" Target="slides/slide19.xml"/><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Poppins-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Inter-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1dbcdd6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1dbcdd6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1dbcdd61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71dbcdd61a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71dbcdd61a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71dbcdd61a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1dbcdd61a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71dbcdd61a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71dbcdd61a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1dbcdd61a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71dbcdd61a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71dbcdd61a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1dbcdd61a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71dbcdd61a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71dbcdd61a_0_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71dbcdd61a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71dbcdd61a_0_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71dbcdd61a_0_3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1dbcdd61a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71dbcdd61a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271dbcdd61a_0_3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1dbcdd61a_0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71dbcdd61a_0_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71dbcdd61a_0_3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71dbcdd61a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71dbcdd61a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71dbcdd61a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71dbcdd61a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71dbcdd61a_0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71dbcdd61a_0_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71dbcdd61a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71dbcdd61a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271dbcdd61a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1dbcdd61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1dbcdd61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1dbcdd61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1dbcdd61a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271dbcdd61a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71dbcdd61a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71dbcdd61a_0_4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71dbcdd61a_0_4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g271dbcdd61a_0_4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71dbcdd61a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71dbcdd61a_0_5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271dbcdd61a_0_5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71dbcdd61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71dbcdd61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71dbcdd61a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1dbcdd61a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271dbcdd61a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g271dbcdd61a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1dbcdd61a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71dbcdd61a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71dbcdd61a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1dbcdd61a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71dbcdd61a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71dbcdd61a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1dbcdd61a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271dbcdd61a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271dbcdd61a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1dbcdd61a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71dbcdd61a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71dbcdd61a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1dbcdd61a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71dbcdd61a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71dbcdd61a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42.png"/><Relationship Id="rId5" Type="http://schemas.openxmlformats.org/officeDocument/2006/relationships/image" Target="../media/image3.png"/><Relationship Id="rId6"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42.png"/><Relationship Id="rId5" Type="http://schemas.openxmlformats.org/officeDocument/2006/relationships/image" Target="../media/image3.png"/><Relationship Id="rId6"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0" Type="http://schemas.openxmlformats.org/officeDocument/2006/relationships/image" Target="../media/image60.png"/><Relationship Id="rId22" Type="http://schemas.openxmlformats.org/officeDocument/2006/relationships/image" Target="../media/image56.png"/><Relationship Id="rId21" Type="http://schemas.openxmlformats.org/officeDocument/2006/relationships/image" Target="../media/image57.png"/><Relationship Id="rId24" Type="http://schemas.openxmlformats.org/officeDocument/2006/relationships/image" Target="../media/image63.png"/><Relationship Id="rId23"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42.png"/><Relationship Id="rId9" Type="http://schemas.openxmlformats.org/officeDocument/2006/relationships/image" Target="../media/image51.png"/><Relationship Id="rId26" Type="http://schemas.openxmlformats.org/officeDocument/2006/relationships/image" Target="../media/image68.png"/><Relationship Id="rId25" Type="http://schemas.openxmlformats.org/officeDocument/2006/relationships/image" Target="../media/image64.png"/><Relationship Id="rId28" Type="http://schemas.openxmlformats.org/officeDocument/2006/relationships/image" Target="../media/image66.png"/><Relationship Id="rId27" Type="http://schemas.openxmlformats.org/officeDocument/2006/relationships/image" Target="../media/image77.png"/><Relationship Id="rId5" Type="http://schemas.openxmlformats.org/officeDocument/2006/relationships/image" Target="../media/image3.png"/><Relationship Id="rId6" Type="http://schemas.openxmlformats.org/officeDocument/2006/relationships/image" Target="../media/image50.png"/><Relationship Id="rId29" Type="http://schemas.openxmlformats.org/officeDocument/2006/relationships/image" Target="../media/image117.png"/><Relationship Id="rId7" Type="http://schemas.openxmlformats.org/officeDocument/2006/relationships/image" Target="../media/image48.png"/><Relationship Id="rId8" Type="http://schemas.openxmlformats.org/officeDocument/2006/relationships/image" Target="../media/image131.png"/><Relationship Id="rId11" Type="http://schemas.openxmlformats.org/officeDocument/2006/relationships/image" Target="../media/image83.png"/><Relationship Id="rId10" Type="http://schemas.openxmlformats.org/officeDocument/2006/relationships/image" Target="../media/image52.png"/><Relationship Id="rId13" Type="http://schemas.openxmlformats.org/officeDocument/2006/relationships/image" Target="../media/image59.png"/><Relationship Id="rId12" Type="http://schemas.openxmlformats.org/officeDocument/2006/relationships/image" Target="../media/image54.png"/><Relationship Id="rId15" Type="http://schemas.openxmlformats.org/officeDocument/2006/relationships/image" Target="../media/image62.png"/><Relationship Id="rId14" Type="http://schemas.openxmlformats.org/officeDocument/2006/relationships/image" Target="../media/image55.png"/><Relationship Id="rId17" Type="http://schemas.openxmlformats.org/officeDocument/2006/relationships/image" Target="../media/image115.png"/><Relationship Id="rId16" Type="http://schemas.openxmlformats.org/officeDocument/2006/relationships/image" Target="../media/image67.png"/><Relationship Id="rId19" Type="http://schemas.openxmlformats.org/officeDocument/2006/relationships/image" Target="../media/image90.png"/><Relationship Id="rId18"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76.png"/><Relationship Id="rId7" Type="http://schemas.openxmlformats.org/officeDocument/2006/relationships/image" Target="../media/image8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png"/><Relationship Id="rId5" Type="http://schemas.openxmlformats.org/officeDocument/2006/relationships/image" Target="../media/image86.png"/><Relationship Id="rId6" Type="http://schemas.openxmlformats.org/officeDocument/2006/relationships/image" Target="../media/image1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13.png"/><Relationship Id="rId6" Type="http://schemas.openxmlformats.org/officeDocument/2006/relationships/image" Target="../media/image9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9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01.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5.png"/><Relationship Id="rId8" Type="http://schemas.openxmlformats.org/officeDocument/2006/relationships/image" Target="../media/image100.png"/><Relationship Id="rId11" Type="http://schemas.openxmlformats.org/officeDocument/2006/relationships/image" Target="../media/image98.png"/><Relationship Id="rId10" Type="http://schemas.openxmlformats.org/officeDocument/2006/relationships/image" Target="../media/image1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14.png"/><Relationship Id="rId9" Type="http://schemas.openxmlformats.org/officeDocument/2006/relationships/image" Target="../media/image145.png"/><Relationship Id="rId5" Type="http://schemas.openxmlformats.org/officeDocument/2006/relationships/image" Target="../media/image3.png"/><Relationship Id="rId6" Type="http://schemas.openxmlformats.org/officeDocument/2006/relationships/image" Target="../media/image122.png"/><Relationship Id="rId7" Type="http://schemas.openxmlformats.org/officeDocument/2006/relationships/image" Target="../media/image111.png"/><Relationship Id="rId8" Type="http://schemas.openxmlformats.org/officeDocument/2006/relationships/image" Target="../media/image112.png"/></Relationships>
</file>

<file path=ppt/slides/_rels/slide21.xml.rels><?xml version="1.0" encoding="UTF-8" standalone="yes"?><Relationships xmlns="http://schemas.openxmlformats.org/package/2006/relationships"><Relationship Id="rId20" Type="http://schemas.openxmlformats.org/officeDocument/2006/relationships/image" Target="../media/image132.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55.png"/><Relationship Id="rId5" Type="http://schemas.openxmlformats.org/officeDocument/2006/relationships/image" Target="../media/image119.png"/><Relationship Id="rId6" Type="http://schemas.openxmlformats.org/officeDocument/2006/relationships/image" Target="../media/image134.png"/><Relationship Id="rId7" Type="http://schemas.openxmlformats.org/officeDocument/2006/relationships/image" Target="../media/image110.png"/><Relationship Id="rId8" Type="http://schemas.openxmlformats.org/officeDocument/2006/relationships/image" Target="../media/image108.png"/><Relationship Id="rId11" Type="http://schemas.openxmlformats.org/officeDocument/2006/relationships/image" Target="../media/image141.png"/><Relationship Id="rId10" Type="http://schemas.openxmlformats.org/officeDocument/2006/relationships/image" Target="../media/image154.png"/><Relationship Id="rId13" Type="http://schemas.openxmlformats.org/officeDocument/2006/relationships/image" Target="../media/image151.png"/><Relationship Id="rId12" Type="http://schemas.openxmlformats.org/officeDocument/2006/relationships/image" Target="../media/image139.png"/><Relationship Id="rId15" Type="http://schemas.openxmlformats.org/officeDocument/2006/relationships/image" Target="../media/image143.png"/><Relationship Id="rId14" Type="http://schemas.openxmlformats.org/officeDocument/2006/relationships/image" Target="../media/image129.png"/><Relationship Id="rId17" Type="http://schemas.openxmlformats.org/officeDocument/2006/relationships/image" Target="../media/image144.png"/><Relationship Id="rId16" Type="http://schemas.openxmlformats.org/officeDocument/2006/relationships/image" Target="../media/image152.png"/><Relationship Id="rId19" Type="http://schemas.openxmlformats.org/officeDocument/2006/relationships/image" Target="../media/image148.png"/><Relationship Id="rId18" Type="http://schemas.openxmlformats.org/officeDocument/2006/relationships/image" Target="../media/image1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unsplash.com/" TargetMode="External"/><Relationship Id="rId7" Type="http://schemas.openxmlformats.org/officeDocument/2006/relationships/image" Target="../media/image1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2.png"/><Relationship Id="rId5" Type="http://schemas.openxmlformats.org/officeDocument/2006/relationships/image" Target="../media/image3.png"/><Relationship Id="rId6" Type="http://schemas.openxmlformats.org/officeDocument/2006/relationships/image" Target="../media/image49.png"/><Relationship Id="rId7" Type="http://schemas.openxmlformats.org/officeDocument/2006/relationships/image" Target="../media/image9.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07.png"/><Relationship Id="rId6" Type="http://schemas.openxmlformats.org/officeDocument/2006/relationships/image" Target="../media/image35.png"/><Relationship Id="rId7"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15" name="Shape 15"/>
        <p:cNvGrpSpPr/>
        <p:nvPr/>
      </p:nvGrpSpPr>
      <p:grpSpPr>
        <a:xfrm>
          <a:off x="0" y="0"/>
          <a:ext cx="0" cy="0"/>
          <a:chOff x="0" y="0"/>
          <a:chExt cx="0" cy="0"/>
        </a:xfrm>
      </p:grpSpPr>
      <p:pic>
        <p:nvPicPr>
          <p:cNvPr descr=" " id="16" name="Google Shape;16;g271dbcdd61a_0_0"/>
          <p:cNvPicPr preferRelativeResize="0"/>
          <p:nvPr/>
        </p:nvPicPr>
        <p:blipFill rotWithShape="1">
          <a:blip r:embed="rId3">
            <a:alphaModFix/>
          </a:blip>
          <a:srcRect b="0" l="0" r="0" t="0"/>
          <a:stretch/>
        </p:blipFill>
        <p:spPr>
          <a:xfrm>
            <a:off x="-2171971" y="-3009900"/>
            <a:ext cx="12917514" cy="9042400"/>
          </a:xfrm>
          <a:prstGeom prst="rect">
            <a:avLst/>
          </a:prstGeom>
          <a:noFill/>
          <a:ln>
            <a:noFill/>
          </a:ln>
        </p:spPr>
      </p:pic>
      <p:pic>
        <p:nvPicPr>
          <p:cNvPr descr=" " id="17" name="Google Shape;17;g271dbcdd61a_0_0"/>
          <p:cNvPicPr preferRelativeResize="0"/>
          <p:nvPr/>
        </p:nvPicPr>
        <p:blipFill rotWithShape="1">
          <a:blip r:embed="rId4">
            <a:alphaModFix/>
          </a:blip>
          <a:srcRect b="0" l="0" r="0" t="0"/>
          <a:stretch/>
        </p:blipFill>
        <p:spPr>
          <a:xfrm>
            <a:off x="16727637" y="5435791"/>
            <a:ext cx="10429412" cy="9548020"/>
          </a:xfrm>
          <a:prstGeom prst="rect">
            <a:avLst/>
          </a:prstGeom>
          <a:noFill/>
          <a:ln>
            <a:noFill/>
          </a:ln>
        </p:spPr>
      </p:pic>
      <p:sp>
        <p:nvSpPr>
          <p:cNvPr id="18" name="Google Shape;18;g271dbcdd61a_0_0"/>
          <p:cNvSpPr/>
          <p:nvPr/>
        </p:nvSpPr>
        <p:spPr>
          <a:xfrm>
            <a:off x="1244756" y="9969500"/>
            <a:ext cx="22452300" cy="256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35477"/>
              </a:buClr>
              <a:buSzPts val="12800"/>
              <a:buFont typeface="Rowdies"/>
              <a:buNone/>
            </a:pPr>
            <a:r>
              <a:rPr b="0" i="0" lang="en-US" sz="12800" u="none" cap="none" strike="noStrike">
                <a:solidFill>
                  <a:srgbClr val="135477"/>
                </a:solidFill>
                <a:latin typeface="Rowdies"/>
                <a:ea typeface="Rowdies"/>
                <a:cs typeface="Rowdies"/>
                <a:sym typeface="Rowdies"/>
              </a:rPr>
              <a:t>Personal Financial Planning</a:t>
            </a:r>
            <a:endParaRPr b="0" i="0" sz="12800" u="none" cap="none" strike="noStrike">
              <a:solidFill>
                <a:schemeClr val="dk1"/>
              </a:solidFill>
              <a:latin typeface="Calibri"/>
              <a:ea typeface="Calibri"/>
              <a:cs typeface="Calibri"/>
              <a:sym typeface="Calibri"/>
            </a:endParaRPr>
          </a:p>
        </p:txBody>
      </p:sp>
      <p:sp>
        <p:nvSpPr>
          <p:cNvPr id="19" name="Google Shape;19;g271dbcdd61a_0_0"/>
          <p:cNvSpPr/>
          <p:nvPr/>
        </p:nvSpPr>
        <p:spPr>
          <a:xfrm>
            <a:off x="3264308" y="90932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AA4D5"/>
              </a:buClr>
              <a:buSzPts val="6400"/>
              <a:buFont typeface="Poppins SemiBold"/>
              <a:buNone/>
            </a:pPr>
            <a:r>
              <a:rPr b="1" i="0" lang="en-US" sz="6400" u="none" cap="none" strike="noStrike">
                <a:solidFill>
                  <a:srgbClr val="1AA4D5"/>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71dbcdd61a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71dbcdd61a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 name="Google Shape;22;g271dbcdd61a_0_0"/>
          <p:cNvPicPr preferRelativeResize="0"/>
          <p:nvPr/>
        </p:nvPicPr>
        <p:blipFill rotWithShape="1">
          <a:blip r:embed="rId6">
            <a:alphaModFix/>
          </a:blip>
          <a:srcRect b="0" l="0" r="0" t="0"/>
          <a:stretch/>
        </p:blipFill>
        <p:spPr>
          <a:xfrm>
            <a:off x="6287286" y="409555"/>
            <a:ext cx="11812476" cy="895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231" name="Shape 231"/>
        <p:cNvGrpSpPr/>
        <p:nvPr/>
      </p:nvGrpSpPr>
      <p:grpSpPr>
        <a:xfrm>
          <a:off x="0" y="0"/>
          <a:ext cx="0" cy="0"/>
          <a:chOff x="0" y="0"/>
          <a:chExt cx="0" cy="0"/>
        </a:xfrm>
      </p:grpSpPr>
      <p:pic>
        <p:nvPicPr>
          <p:cNvPr descr=" " id="232" name="Google Shape;232;g271dbcdd61a_0_207"/>
          <p:cNvPicPr preferRelativeResize="0"/>
          <p:nvPr/>
        </p:nvPicPr>
        <p:blipFill rotWithShape="1">
          <a:blip r:embed="rId3">
            <a:alphaModFix/>
          </a:blip>
          <a:srcRect b="0" l="0" r="0" t="0"/>
          <a:stretch/>
        </p:blipFill>
        <p:spPr>
          <a:xfrm>
            <a:off x="-2171971" y="-3009900"/>
            <a:ext cx="12917514" cy="9042400"/>
          </a:xfrm>
          <a:prstGeom prst="rect">
            <a:avLst/>
          </a:prstGeom>
          <a:noFill/>
          <a:ln>
            <a:noFill/>
          </a:ln>
        </p:spPr>
      </p:pic>
      <p:pic>
        <p:nvPicPr>
          <p:cNvPr descr=" " id="233" name="Google Shape;233;g271dbcdd61a_0_207"/>
          <p:cNvPicPr preferRelativeResize="0"/>
          <p:nvPr/>
        </p:nvPicPr>
        <p:blipFill rotWithShape="1">
          <a:blip r:embed="rId4">
            <a:alphaModFix/>
          </a:blip>
          <a:srcRect b="0" l="0" r="0" t="0"/>
          <a:stretch/>
        </p:blipFill>
        <p:spPr>
          <a:xfrm>
            <a:off x="16727637" y="5435798"/>
            <a:ext cx="10429412" cy="9548020"/>
          </a:xfrm>
          <a:prstGeom prst="rect">
            <a:avLst/>
          </a:prstGeom>
          <a:noFill/>
          <a:ln>
            <a:noFill/>
          </a:ln>
        </p:spPr>
      </p:pic>
      <p:sp>
        <p:nvSpPr>
          <p:cNvPr id="234" name="Google Shape;234;g271dbcdd61a_0_2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5" name="Google Shape;235;g271dbcdd61a_0_20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36" name="Google Shape;236;g271dbcdd61a_0_207"/>
          <p:cNvPicPr preferRelativeResize="0"/>
          <p:nvPr/>
        </p:nvPicPr>
        <p:blipFill rotWithShape="1">
          <a:blip r:embed="rId6">
            <a:alphaModFix/>
          </a:blip>
          <a:srcRect b="0" l="0" r="0" t="0"/>
          <a:stretch/>
        </p:blipFill>
        <p:spPr>
          <a:xfrm>
            <a:off x="1651206" y="1511300"/>
            <a:ext cx="11367921" cy="11442700"/>
          </a:xfrm>
          <a:prstGeom prst="rect">
            <a:avLst/>
          </a:prstGeom>
          <a:noFill/>
          <a:ln>
            <a:noFill/>
          </a:ln>
        </p:spPr>
      </p:pic>
      <p:sp>
        <p:nvSpPr>
          <p:cNvPr id="237" name="Google Shape;237;g271dbcdd61a_0_207"/>
          <p:cNvSpPr/>
          <p:nvPr/>
        </p:nvSpPr>
        <p:spPr>
          <a:xfrm>
            <a:off x="13882835" y="1955800"/>
            <a:ext cx="106905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owdies"/>
              <a:buNone/>
            </a:pPr>
            <a:r>
              <a:rPr b="0" i="0" lang="en-US" sz="8000" u="none" cap="none" strike="noStrike">
                <a:solidFill>
                  <a:srgbClr val="0E0E0E"/>
                </a:solidFill>
                <a:latin typeface="Rowdies"/>
                <a:ea typeface="Rowdies"/>
                <a:cs typeface="Rowdies"/>
                <a:sym typeface="Rowdies"/>
              </a:rPr>
              <a:t>Some Data</a:t>
            </a:r>
            <a:endParaRPr b="0" i="0" sz="8000" u="none" cap="none" strike="noStrike">
              <a:solidFill>
                <a:schemeClr val="dk1"/>
              </a:solidFill>
              <a:latin typeface="Calibri"/>
              <a:ea typeface="Calibri"/>
              <a:cs typeface="Calibri"/>
              <a:sym typeface="Calibri"/>
            </a:endParaRPr>
          </a:p>
        </p:txBody>
      </p:sp>
      <p:sp>
        <p:nvSpPr>
          <p:cNvPr id="238" name="Google Shape;238;g271dbcdd61a_0_207"/>
          <p:cNvSpPr/>
          <p:nvPr/>
        </p:nvSpPr>
        <p:spPr>
          <a:xfrm>
            <a:off x="13730416" y="4965700"/>
            <a:ext cx="8573700" cy="6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71dbcdd61a_0_207"/>
          <p:cNvSpPr/>
          <p:nvPr/>
        </p:nvSpPr>
        <p:spPr>
          <a:xfrm>
            <a:off x="13730416" y="49657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71dbcdd61a_0_207"/>
          <p:cNvSpPr/>
          <p:nvPr/>
        </p:nvSpPr>
        <p:spPr>
          <a:xfrm>
            <a:off x="13730416" y="5283200"/>
            <a:ext cx="21975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71dbcdd61a_0_207"/>
          <p:cNvSpPr/>
          <p:nvPr/>
        </p:nvSpPr>
        <p:spPr>
          <a:xfrm>
            <a:off x="13730416" y="5283200"/>
            <a:ext cx="25362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75%</a:t>
            </a:r>
            <a:endParaRPr b="0" i="0" sz="8000" u="none" cap="none" strike="noStrike">
              <a:solidFill>
                <a:schemeClr val="dk1"/>
              </a:solidFill>
              <a:latin typeface="Calibri"/>
              <a:ea typeface="Calibri"/>
              <a:cs typeface="Calibri"/>
              <a:sym typeface="Calibri"/>
            </a:endParaRPr>
          </a:p>
        </p:txBody>
      </p:sp>
      <p:sp>
        <p:nvSpPr>
          <p:cNvPr id="242" name="Google Shape;242;g271dbcdd61a_0_207"/>
          <p:cNvSpPr/>
          <p:nvPr/>
        </p:nvSpPr>
        <p:spPr>
          <a:xfrm>
            <a:off x="16131016" y="4965700"/>
            <a:ext cx="6173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71dbcdd61a_0_207"/>
          <p:cNvSpPr/>
          <p:nvPr/>
        </p:nvSpPr>
        <p:spPr>
          <a:xfrm>
            <a:off x="16131016" y="4965700"/>
            <a:ext cx="63255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Enchanted Creatures</a:t>
            </a:r>
            <a:endParaRPr b="0" i="0" sz="3600" u="none" cap="none" strike="noStrike">
              <a:solidFill>
                <a:schemeClr val="dk1"/>
              </a:solidFill>
              <a:latin typeface="Calibri"/>
              <a:ea typeface="Calibri"/>
              <a:cs typeface="Calibri"/>
              <a:sym typeface="Calibri"/>
            </a:endParaRPr>
          </a:p>
        </p:txBody>
      </p:sp>
      <p:sp>
        <p:nvSpPr>
          <p:cNvPr id="244" name="Google Shape;244;g271dbcdd61a_0_207"/>
          <p:cNvSpPr/>
          <p:nvPr/>
        </p:nvSpPr>
        <p:spPr>
          <a:xfrm>
            <a:off x="16131016" y="5638800"/>
            <a:ext cx="63084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45" name="Google Shape;245;g271dbcdd61a_0_207"/>
          <p:cNvSpPr/>
          <p:nvPr/>
        </p:nvSpPr>
        <p:spPr>
          <a:xfrm>
            <a:off x="13730416" y="74676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71dbcdd61a_0_207"/>
          <p:cNvSpPr/>
          <p:nvPr/>
        </p:nvSpPr>
        <p:spPr>
          <a:xfrm>
            <a:off x="13730416" y="7480300"/>
            <a:ext cx="23244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71dbcdd61a_0_207"/>
          <p:cNvSpPr/>
          <p:nvPr/>
        </p:nvSpPr>
        <p:spPr>
          <a:xfrm>
            <a:off x="13730416" y="7480300"/>
            <a:ext cx="26631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60%</a:t>
            </a:r>
            <a:endParaRPr b="0" i="0" sz="8000" u="none" cap="none" strike="noStrike">
              <a:solidFill>
                <a:schemeClr val="dk1"/>
              </a:solidFill>
              <a:latin typeface="Calibri"/>
              <a:ea typeface="Calibri"/>
              <a:cs typeface="Calibri"/>
              <a:sym typeface="Calibri"/>
            </a:endParaRPr>
          </a:p>
        </p:txBody>
      </p:sp>
      <p:sp>
        <p:nvSpPr>
          <p:cNvPr id="248" name="Google Shape;248;g271dbcdd61a_0_207"/>
          <p:cNvSpPr/>
          <p:nvPr/>
        </p:nvSpPr>
        <p:spPr>
          <a:xfrm>
            <a:off x="16258032" y="7467600"/>
            <a:ext cx="60459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1dbcdd61a_0_207"/>
          <p:cNvSpPr/>
          <p:nvPr/>
        </p:nvSpPr>
        <p:spPr>
          <a:xfrm>
            <a:off x="16258032" y="7467600"/>
            <a:ext cx="6198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Magic-Wielding Individuals</a:t>
            </a:r>
            <a:endParaRPr b="0" i="0" sz="3600" u="none" cap="none" strike="noStrike">
              <a:solidFill>
                <a:schemeClr val="dk1"/>
              </a:solidFill>
              <a:latin typeface="Calibri"/>
              <a:ea typeface="Calibri"/>
              <a:cs typeface="Calibri"/>
              <a:sym typeface="Calibri"/>
            </a:endParaRPr>
          </a:p>
        </p:txBody>
      </p:sp>
      <p:sp>
        <p:nvSpPr>
          <p:cNvPr id="250" name="Google Shape;250;g271dbcdd61a_0_207"/>
          <p:cNvSpPr/>
          <p:nvPr/>
        </p:nvSpPr>
        <p:spPr>
          <a:xfrm>
            <a:off x="16258032" y="8140700"/>
            <a:ext cx="6181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51" name="Google Shape;251;g271dbcdd61a_0_207"/>
          <p:cNvSpPr/>
          <p:nvPr/>
        </p:nvSpPr>
        <p:spPr>
          <a:xfrm>
            <a:off x="13730416" y="93599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71dbcdd61a_0_207"/>
          <p:cNvSpPr/>
          <p:nvPr/>
        </p:nvSpPr>
        <p:spPr>
          <a:xfrm>
            <a:off x="13730416" y="9677400"/>
            <a:ext cx="23244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1dbcdd61a_0_207"/>
          <p:cNvSpPr/>
          <p:nvPr/>
        </p:nvSpPr>
        <p:spPr>
          <a:xfrm>
            <a:off x="13730416" y="9677400"/>
            <a:ext cx="26631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90%</a:t>
            </a:r>
            <a:endParaRPr b="0" i="0" sz="8000" u="none" cap="none" strike="noStrike">
              <a:solidFill>
                <a:schemeClr val="dk1"/>
              </a:solidFill>
              <a:latin typeface="Calibri"/>
              <a:ea typeface="Calibri"/>
              <a:cs typeface="Calibri"/>
              <a:sym typeface="Calibri"/>
            </a:endParaRPr>
          </a:p>
        </p:txBody>
      </p:sp>
      <p:sp>
        <p:nvSpPr>
          <p:cNvPr id="254" name="Google Shape;254;g271dbcdd61a_0_207"/>
          <p:cNvSpPr/>
          <p:nvPr/>
        </p:nvSpPr>
        <p:spPr>
          <a:xfrm>
            <a:off x="16258032" y="9359900"/>
            <a:ext cx="60459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71dbcdd61a_0_207"/>
          <p:cNvSpPr/>
          <p:nvPr/>
        </p:nvSpPr>
        <p:spPr>
          <a:xfrm>
            <a:off x="16258032" y="9359900"/>
            <a:ext cx="6198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Spells Cast</a:t>
            </a:r>
            <a:endParaRPr b="0" i="0" sz="3600" u="none" cap="none" strike="noStrike">
              <a:solidFill>
                <a:schemeClr val="dk1"/>
              </a:solidFill>
              <a:latin typeface="Calibri"/>
              <a:ea typeface="Calibri"/>
              <a:cs typeface="Calibri"/>
              <a:sym typeface="Calibri"/>
            </a:endParaRPr>
          </a:p>
        </p:txBody>
      </p:sp>
      <p:sp>
        <p:nvSpPr>
          <p:cNvPr id="256" name="Google Shape;256;g271dbcdd61a_0_207"/>
          <p:cNvSpPr/>
          <p:nvPr/>
        </p:nvSpPr>
        <p:spPr>
          <a:xfrm>
            <a:off x="16258032" y="10033000"/>
            <a:ext cx="61815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261" name="Shape 261"/>
        <p:cNvGrpSpPr/>
        <p:nvPr/>
      </p:nvGrpSpPr>
      <p:grpSpPr>
        <a:xfrm>
          <a:off x="0" y="0"/>
          <a:ext cx="0" cy="0"/>
          <a:chOff x="0" y="0"/>
          <a:chExt cx="0" cy="0"/>
        </a:xfrm>
      </p:grpSpPr>
      <p:pic>
        <p:nvPicPr>
          <p:cNvPr descr=" " id="262" name="Google Shape;262;g271dbcdd61a_0_236"/>
          <p:cNvPicPr preferRelativeResize="0"/>
          <p:nvPr/>
        </p:nvPicPr>
        <p:blipFill rotWithShape="1">
          <a:blip r:embed="rId3">
            <a:alphaModFix/>
          </a:blip>
          <a:srcRect b="0" l="0" r="0" t="0"/>
          <a:stretch/>
        </p:blipFill>
        <p:spPr>
          <a:xfrm>
            <a:off x="-51064" y="-1160971"/>
            <a:ext cx="9533301" cy="13043259"/>
          </a:xfrm>
          <a:prstGeom prst="rect">
            <a:avLst/>
          </a:prstGeom>
          <a:noFill/>
          <a:ln>
            <a:noFill/>
          </a:ln>
        </p:spPr>
      </p:pic>
      <p:pic>
        <p:nvPicPr>
          <p:cNvPr descr=" " id="263" name="Google Shape;263;g271dbcdd61a_0_236"/>
          <p:cNvPicPr preferRelativeResize="0"/>
          <p:nvPr/>
        </p:nvPicPr>
        <p:blipFill rotWithShape="1">
          <a:blip r:embed="rId4">
            <a:alphaModFix/>
          </a:blip>
          <a:srcRect b="0" l="0" r="0" t="0"/>
          <a:stretch/>
        </p:blipFill>
        <p:spPr>
          <a:xfrm>
            <a:off x="15071417" y="3800611"/>
            <a:ext cx="9028028" cy="9166090"/>
          </a:xfrm>
          <a:prstGeom prst="rect">
            <a:avLst/>
          </a:prstGeom>
          <a:noFill/>
          <a:ln>
            <a:noFill/>
          </a:ln>
        </p:spPr>
      </p:pic>
      <p:sp>
        <p:nvSpPr>
          <p:cNvPr id="264" name="Google Shape;264;g271dbcdd61a_0_2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5" name="Google Shape;265;g271dbcdd61a_0_2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66" name="Google Shape;266;g271dbcdd61a_0_236"/>
          <p:cNvSpPr/>
          <p:nvPr/>
        </p:nvSpPr>
        <p:spPr>
          <a:xfrm>
            <a:off x="4318540" y="3441700"/>
            <a:ext cx="15762600" cy="68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71dbcdd61a_0_236"/>
          <p:cNvSpPr/>
          <p:nvPr/>
        </p:nvSpPr>
        <p:spPr>
          <a:xfrm>
            <a:off x="4318540" y="3441700"/>
            <a:ext cx="15762600" cy="520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71dbcdd61a_0_236"/>
          <p:cNvSpPr/>
          <p:nvPr/>
        </p:nvSpPr>
        <p:spPr>
          <a:xfrm>
            <a:off x="5302913" y="3441700"/>
            <a:ext cx="13794000" cy="480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Rowdies"/>
              <a:buNone/>
            </a:pPr>
            <a:r>
              <a:rPr b="0" i="0" lang="en-US" sz="24000" u="none" cap="none" strike="noStrike">
                <a:solidFill>
                  <a:srgbClr val="272727"/>
                </a:solidFill>
                <a:latin typeface="Rowdies"/>
                <a:ea typeface="Rowdies"/>
                <a:cs typeface="Rowdies"/>
                <a:sym typeface="Rowdies"/>
              </a:rPr>
              <a:t>234,567</a:t>
            </a:r>
            <a:endParaRPr b="0" i="0" sz="24000" u="none" cap="none" strike="noStrike">
              <a:solidFill>
                <a:schemeClr val="dk1"/>
              </a:solidFill>
              <a:latin typeface="Calibri"/>
              <a:ea typeface="Calibri"/>
              <a:cs typeface="Calibri"/>
              <a:sym typeface="Calibri"/>
            </a:endParaRPr>
          </a:p>
        </p:txBody>
      </p:sp>
      <p:sp>
        <p:nvSpPr>
          <p:cNvPr id="269" name="Google Shape;269;g271dbcdd61a_0_236"/>
          <p:cNvSpPr/>
          <p:nvPr/>
        </p:nvSpPr>
        <p:spPr>
          <a:xfrm>
            <a:off x="4183056" y="74295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1"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70" name="Google Shape;270;g271dbcdd61a_0_236"/>
          <p:cNvSpPr/>
          <p:nvPr/>
        </p:nvSpPr>
        <p:spPr>
          <a:xfrm>
            <a:off x="7496054" y="90551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275" name="Shape 275"/>
        <p:cNvGrpSpPr/>
        <p:nvPr/>
      </p:nvGrpSpPr>
      <p:grpSpPr>
        <a:xfrm>
          <a:off x="0" y="0"/>
          <a:ext cx="0" cy="0"/>
          <a:chOff x="0" y="0"/>
          <a:chExt cx="0" cy="0"/>
        </a:xfrm>
      </p:grpSpPr>
      <p:pic>
        <p:nvPicPr>
          <p:cNvPr descr=" " id="276" name="Google Shape;276;g271dbcdd61a_0_249"/>
          <p:cNvPicPr preferRelativeResize="0"/>
          <p:nvPr/>
        </p:nvPicPr>
        <p:blipFill rotWithShape="1">
          <a:blip r:embed="rId3">
            <a:alphaModFix/>
          </a:blip>
          <a:srcRect b="0" l="0" r="0" t="0"/>
          <a:stretch/>
        </p:blipFill>
        <p:spPr>
          <a:xfrm>
            <a:off x="-978022" y="381000"/>
            <a:ext cx="12320733" cy="12941300"/>
          </a:xfrm>
          <a:prstGeom prst="rect">
            <a:avLst/>
          </a:prstGeom>
          <a:noFill/>
          <a:ln>
            <a:noFill/>
          </a:ln>
        </p:spPr>
      </p:pic>
      <p:sp>
        <p:nvSpPr>
          <p:cNvPr id="277" name="Google Shape;277;g271dbcdd61a_0_2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8" name="Google Shape;278;g271dbcdd61a_0_24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79" name="Google Shape;279;g271dbcdd61a_0_249"/>
          <p:cNvSpPr/>
          <p:nvPr/>
        </p:nvSpPr>
        <p:spPr>
          <a:xfrm>
            <a:off x="4318540" y="3721100"/>
            <a:ext cx="7875000" cy="262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71dbcdd61a_0_249"/>
          <p:cNvSpPr/>
          <p:nvPr/>
        </p:nvSpPr>
        <p:spPr>
          <a:xfrm>
            <a:off x="4382048" y="3721100"/>
            <a:ext cx="77481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71dbcdd61a_0_249"/>
          <p:cNvSpPr/>
          <p:nvPr/>
        </p:nvSpPr>
        <p:spPr>
          <a:xfrm>
            <a:off x="4382048" y="3721100"/>
            <a:ext cx="8289900" cy="256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233 Coins</a:t>
            </a:r>
            <a:endParaRPr b="0" i="0" sz="12800" u="none" cap="none" strike="noStrike">
              <a:solidFill>
                <a:schemeClr val="dk1"/>
              </a:solidFill>
              <a:latin typeface="Calibri"/>
              <a:ea typeface="Calibri"/>
              <a:cs typeface="Calibri"/>
              <a:sym typeface="Calibri"/>
            </a:endParaRPr>
          </a:p>
        </p:txBody>
      </p:sp>
      <p:sp>
        <p:nvSpPr>
          <p:cNvPr id="282" name="Google Shape;282;g271dbcdd61a_0_249"/>
          <p:cNvSpPr/>
          <p:nvPr/>
        </p:nvSpPr>
        <p:spPr>
          <a:xfrm>
            <a:off x="4318540" y="5740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71dbcdd61a_0_249"/>
          <p:cNvSpPr/>
          <p:nvPr/>
        </p:nvSpPr>
        <p:spPr>
          <a:xfrm>
            <a:off x="4250798" y="5740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284" name="Google Shape;284;g271dbcdd61a_0_249"/>
          <p:cNvSpPr/>
          <p:nvPr/>
        </p:nvSpPr>
        <p:spPr>
          <a:xfrm>
            <a:off x="4318540" y="7442200"/>
            <a:ext cx="7875000" cy="262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71dbcdd61a_0_249"/>
          <p:cNvSpPr/>
          <p:nvPr/>
        </p:nvSpPr>
        <p:spPr>
          <a:xfrm>
            <a:off x="4077210" y="7442200"/>
            <a:ext cx="8357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71dbcdd61a_0_249"/>
          <p:cNvSpPr/>
          <p:nvPr/>
        </p:nvSpPr>
        <p:spPr>
          <a:xfrm>
            <a:off x="4077210" y="7442200"/>
            <a:ext cx="8899500" cy="256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456 Hours</a:t>
            </a:r>
            <a:endParaRPr b="0" i="0" sz="12800" u="none" cap="none" strike="noStrike">
              <a:solidFill>
                <a:schemeClr val="dk1"/>
              </a:solidFill>
              <a:latin typeface="Calibri"/>
              <a:ea typeface="Calibri"/>
              <a:cs typeface="Calibri"/>
              <a:sym typeface="Calibri"/>
            </a:endParaRPr>
          </a:p>
        </p:txBody>
      </p:sp>
      <p:sp>
        <p:nvSpPr>
          <p:cNvPr id="287" name="Google Shape;287;g271dbcdd61a_0_249"/>
          <p:cNvSpPr/>
          <p:nvPr/>
        </p:nvSpPr>
        <p:spPr>
          <a:xfrm>
            <a:off x="4318540" y="94615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71dbcdd61a_0_249"/>
          <p:cNvSpPr/>
          <p:nvPr/>
        </p:nvSpPr>
        <p:spPr>
          <a:xfrm>
            <a:off x="4250798" y="94615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289" name="Google Shape;289;g271dbcdd61a_0_249"/>
          <p:cNvSpPr/>
          <p:nvPr/>
        </p:nvSpPr>
        <p:spPr>
          <a:xfrm>
            <a:off x="13705013" y="3721100"/>
            <a:ext cx="7875000" cy="262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71dbcdd61a_0_249"/>
          <p:cNvSpPr/>
          <p:nvPr/>
        </p:nvSpPr>
        <p:spPr>
          <a:xfrm>
            <a:off x="15807126" y="3721100"/>
            <a:ext cx="36708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71dbcdd61a_0_249"/>
          <p:cNvSpPr/>
          <p:nvPr/>
        </p:nvSpPr>
        <p:spPr>
          <a:xfrm>
            <a:off x="15807126" y="3721100"/>
            <a:ext cx="4212600" cy="256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85%</a:t>
            </a:r>
            <a:endParaRPr b="0" i="0" sz="12800" u="none" cap="none" strike="noStrike">
              <a:solidFill>
                <a:schemeClr val="dk1"/>
              </a:solidFill>
              <a:latin typeface="Calibri"/>
              <a:ea typeface="Calibri"/>
              <a:cs typeface="Calibri"/>
              <a:sym typeface="Calibri"/>
            </a:endParaRPr>
          </a:p>
        </p:txBody>
      </p:sp>
      <p:sp>
        <p:nvSpPr>
          <p:cNvPr id="292" name="Google Shape;292;g271dbcdd61a_0_249"/>
          <p:cNvSpPr/>
          <p:nvPr/>
        </p:nvSpPr>
        <p:spPr>
          <a:xfrm>
            <a:off x="13705013" y="5740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71dbcdd61a_0_249"/>
          <p:cNvSpPr/>
          <p:nvPr/>
        </p:nvSpPr>
        <p:spPr>
          <a:xfrm>
            <a:off x="13637271" y="5740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294" name="Google Shape;294;g271dbcdd61a_0_249"/>
          <p:cNvSpPr/>
          <p:nvPr/>
        </p:nvSpPr>
        <p:spPr>
          <a:xfrm>
            <a:off x="13705013" y="7442200"/>
            <a:ext cx="7875000" cy="262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71dbcdd61a_0_249"/>
          <p:cNvSpPr/>
          <p:nvPr/>
        </p:nvSpPr>
        <p:spPr>
          <a:xfrm>
            <a:off x="14429003" y="7442200"/>
            <a:ext cx="64269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71dbcdd61a_0_249"/>
          <p:cNvSpPr/>
          <p:nvPr/>
        </p:nvSpPr>
        <p:spPr>
          <a:xfrm>
            <a:off x="14429003" y="7442200"/>
            <a:ext cx="6969000" cy="256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544 Km</a:t>
            </a:r>
            <a:endParaRPr b="0" i="0" sz="12800" u="none" cap="none" strike="noStrike">
              <a:solidFill>
                <a:schemeClr val="dk1"/>
              </a:solidFill>
              <a:latin typeface="Calibri"/>
              <a:ea typeface="Calibri"/>
              <a:cs typeface="Calibri"/>
              <a:sym typeface="Calibri"/>
            </a:endParaRPr>
          </a:p>
        </p:txBody>
      </p:sp>
      <p:sp>
        <p:nvSpPr>
          <p:cNvPr id="297" name="Google Shape;297;g271dbcdd61a_0_249"/>
          <p:cNvSpPr/>
          <p:nvPr/>
        </p:nvSpPr>
        <p:spPr>
          <a:xfrm>
            <a:off x="13705013" y="94615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71dbcdd61a_0_249"/>
          <p:cNvSpPr/>
          <p:nvPr/>
        </p:nvSpPr>
        <p:spPr>
          <a:xfrm>
            <a:off x="13637271" y="94615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303" name="Shape 303"/>
        <p:cNvGrpSpPr/>
        <p:nvPr/>
      </p:nvGrpSpPr>
      <p:grpSpPr>
        <a:xfrm>
          <a:off x="0" y="0"/>
          <a:ext cx="0" cy="0"/>
          <a:chOff x="0" y="0"/>
          <a:chExt cx="0" cy="0"/>
        </a:xfrm>
      </p:grpSpPr>
      <p:pic>
        <p:nvPicPr>
          <p:cNvPr descr=" " id="304" name="Google Shape;304;g271dbcdd61a_0_276"/>
          <p:cNvPicPr preferRelativeResize="0"/>
          <p:nvPr/>
        </p:nvPicPr>
        <p:blipFill rotWithShape="1">
          <a:blip r:embed="rId3">
            <a:alphaModFix/>
          </a:blip>
          <a:srcRect b="0" l="0" r="0" t="0"/>
          <a:stretch/>
        </p:blipFill>
        <p:spPr>
          <a:xfrm>
            <a:off x="-2171971" y="-3009900"/>
            <a:ext cx="12917514" cy="9042400"/>
          </a:xfrm>
          <a:prstGeom prst="rect">
            <a:avLst/>
          </a:prstGeom>
          <a:noFill/>
          <a:ln>
            <a:noFill/>
          </a:ln>
        </p:spPr>
      </p:pic>
      <p:pic>
        <p:nvPicPr>
          <p:cNvPr descr=" " id="305" name="Google Shape;305;g271dbcdd61a_0_276"/>
          <p:cNvPicPr preferRelativeResize="0"/>
          <p:nvPr/>
        </p:nvPicPr>
        <p:blipFill rotWithShape="1">
          <a:blip r:embed="rId4">
            <a:alphaModFix/>
          </a:blip>
          <a:srcRect b="0" l="0" r="0" t="0"/>
          <a:stretch/>
        </p:blipFill>
        <p:spPr>
          <a:xfrm>
            <a:off x="16727637" y="5435798"/>
            <a:ext cx="10429412" cy="9548020"/>
          </a:xfrm>
          <a:prstGeom prst="rect">
            <a:avLst/>
          </a:prstGeom>
          <a:noFill/>
          <a:ln>
            <a:noFill/>
          </a:ln>
        </p:spPr>
      </p:pic>
      <p:sp>
        <p:nvSpPr>
          <p:cNvPr id="306" name="Google Shape;306;g271dbcdd61a_0_2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7" name="Google Shape;307;g271dbcdd61a_0_27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8" name="Google Shape;308;g271dbcdd61a_0_276"/>
          <p:cNvSpPr/>
          <p:nvPr/>
        </p:nvSpPr>
        <p:spPr>
          <a:xfrm>
            <a:off x="6841922" y="1701800"/>
            <a:ext cx="106905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Some Graph</a:t>
            </a:r>
            <a:endParaRPr b="0" i="0" sz="8000" u="none" cap="none" strike="noStrike">
              <a:solidFill>
                <a:schemeClr val="dk1"/>
              </a:solidFill>
              <a:latin typeface="Calibri"/>
              <a:ea typeface="Calibri"/>
              <a:cs typeface="Calibri"/>
              <a:sym typeface="Calibri"/>
            </a:endParaRPr>
          </a:p>
        </p:txBody>
      </p:sp>
      <p:sp>
        <p:nvSpPr>
          <p:cNvPr id="309" name="Google Shape;309;g271dbcdd61a_0_276"/>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1dbcdd61a_0_276"/>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11" name="Google Shape;311;g271dbcdd61a_0_276"/>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12" name="Google Shape;312;g271dbcdd61a_0_276"/>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13" name="Google Shape;313;g271dbcdd61a_0_276"/>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14" name="Google Shape;314;g271dbcdd61a_0_276"/>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15" name="Google Shape;315;g271dbcdd61a_0_276"/>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16" name="Google Shape;316;g271dbcdd61a_0_276"/>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17" name="Google Shape;317;g271dbcdd61a_0_276"/>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18" name="Google Shape;318;g271dbcdd61a_0_276"/>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185"/>
              <a:buFont typeface="Lato"/>
              <a:buNone/>
            </a:pPr>
            <a:r>
              <a:rPr b="0" i="0" lang="en-US" sz="2185" u="none" cap="none" strike="noStrike">
                <a:solidFill>
                  <a:srgbClr val="017AE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19" name="Google Shape;319;g271dbcdd61a_0_276"/>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20" name="Google Shape;320;g271dbcdd61a_0_276"/>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21" name="Google Shape;321;g271dbcdd61a_0_276"/>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22" name="Google Shape;322;g271dbcdd61a_0_276"/>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23" name="Google Shape;323;g271dbcdd61a_0_276"/>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24" name="Google Shape;324;g271dbcdd61a_0_276"/>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25" name="Google Shape;325;g271dbcdd61a_0_276"/>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26" name="Google Shape;326;g271dbcdd61a_0_276"/>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27" name="Google Shape;327;g271dbcdd61a_0_276"/>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28" name="Google Shape;328;g271dbcdd61a_0_276"/>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1820"/>
              <a:buFont typeface="Lato"/>
              <a:buNone/>
            </a:pPr>
            <a:r>
              <a:rPr b="0" i="0" lang="en-US" sz="1820" u="none" cap="none" strike="noStrike">
                <a:solidFill>
                  <a:srgbClr val="017AE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29" name="Google Shape;329;g271dbcdd61a_0_276"/>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30" name="Google Shape;330;g271dbcdd61a_0_276"/>
          <p:cNvPicPr preferRelativeResize="0"/>
          <p:nvPr/>
        </p:nvPicPr>
        <p:blipFill rotWithShape="1">
          <a:blip r:embed="rId7">
            <a:alphaModFix/>
          </a:blip>
          <a:srcRect b="0" l="0" r="0" t="0"/>
          <a:stretch/>
        </p:blipFill>
        <p:spPr>
          <a:xfrm>
            <a:off x="4512766" y="4185456"/>
            <a:ext cx="11567" cy="5258445"/>
          </a:xfrm>
          <a:prstGeom prst="rect">
            <a:avLst/>
          </a:prstGeom>
          <a:noFill/>
          <a:ln>
            <a:noFill/>
          </a:ln>
        </p:spPr>
      </p:pic>
      <p:pic>
        <p:nvPicPr>
          <p:cNvPr descr=" " id="331" name="Google Shape;331;g271dbcdd61a_0_276"/>
          <p:cNvPicPr preferRelativeResize="0"/>
          <p:nvPr/>
        </p:nvPicPr>
        <p:blipFill rotWithShape="1">
          <a:blip r:embed="rId8">
            <a:alphaModFix/>
          </a:blip>
          <a:srcRect b="0" l="0" r="0" t="0"/>
          <a:stretch/>
        </p:blipFill>
        <p:spPr>
          <a:xfrm>
            <a:off x="5651279" y="4185456"/>
            <a:ext cx="11567" cy="5258445"/>
          </a:xfrm>
          <a:prstGeom prst="rect">
            <a:avLst/>
          </a:prstGeom>
          <a:noFill/>
          <a:ln>
            <a:noFill/>
          </a:ln>
        </p:spPr>
      </p:pic>
      <p:pic>
        <p:nvPicPr>
          <p:cNvPr descr=" " id="332" name="Google Shape;332;g271dbcdd61a_0_276"/>
          <p:cNvPicPr preferRelativeResize="0"/>
          <p:nvPr/>
        </p:nvPicPr>
        <p:blipFill rotWithShape="1">
          <a:blip r:embed="rId9">
            <a:alphaModFix/>
          </a:blip>
          <a:srcRect b="0" l="0" r="0" t="0"/>
          <a:stretch/>
        </p:blipFill>
        <p:spPr>
          <a:xfrm>
            <a:off x="6789795" y="4185456"/>
            <a:ext cx="11567" cy="5258445"/>
          </a:xfrm>
          <a:prstGeom prst="rect">
            <a:avLst/>
          </a:prstGeom>
          <a:noFill/>
          <a:ln>
            <a:noFill/>
          </a:ln>
        </p:spPr>
      </p:pic>
      <p:pic>
        <p:nvPicPr>
          <p:cNvPr descr=" " id="333" name="Google Shape;333;g271dbcdd61a_0_276"/>
          <p:cNvPicPr preferRelativeResize="0"/>
          <p:nvPr/>
        </p:nvPicPr>
        <p:blipFill rotWithShape="1">
          <a:blip r:embed="rId10">
            <a:alphaModFix/>
          </a:blip>
          <a:srcRect b="0" l="0" r="0" t="0"/>
          <a:stretch/>
        </p:blipFill>
        <p:spPr>
          <a:xfrm>
            <a:off x="7928309" y="4185456"/>
            <a:ext cx="11567" cy="5258445"/>
          </a:xfrm>
          <a:prstGeom prst="rect">
            <a:avLst/>
          </a:prstGeom>
          <a:noFill/>
          <a:ln>
            <a:noFill/>
          </a:ln>
        </p:spPr>
      </p:pic>
      <p:pic>
        <p:nvPicPr>
          <p:cNvPr descr=" " id="334" name="Google Shape;334;g271dbcdd61a_0_276"/>
          <p:cNvPicPr preferRelativeResize="0"/>
          <p:nvPr/>
        </p:nvPicPr>
        <p:blipFill rotWithShape="1">
          <a:blip r:embed="rId11">
            <a:alphaModFix/>
          </a:blip>
          <a:srcRect b="0" l="0" r="0" t="0"/>
          <a:stretch/>
        </p:blipFill>
        <p:spPr>
          <a:xfrm>
            <a:off x="9066828" y="4185456"/>
            <a:ext cx="11567" cy="5258445"/>
          </a:xfrm>
          <a:prstGeom prst="rect">
            <a:avLst/>
          </a:prstGeom>
          <a:noFill/>
          <a:ln>
            <a:noFill/>
          </a:ln>
        </p:spPr>
      </p:pic>
      <p:pic>
        <p:nvPicPr>
          <p:cNvPr descr=" " id="335" name="Google Shape;335;g271dbcdd61a_0_276"/>
          <p:cNvPicPr preferRelativeResize="0"/>
          <p:nvPr/>
        </p:nvPicPr>
        <p:blipFill rotWithShape="1">
          <a:blip r:embed="rId12">
            <a:alphaModFix/>
          </a:blip>
          <a:srcRect b="0" l="0" r="0" t="0"/>
          <a:stretch/>
        </p:blipFill>
        <p:spPr>
          <a:xfrm>
            <a:off x="10205341" y="4185456"/>
            <a:ext cx="11567" cy="5258445"/>
          </a:xfrm>
          <a:prstGeom prst="rect">
            <a:avLst/>
          </a:prstGeom>
          <a:noFill/>
          <a:ln>
            <a:noFill/>
          </a:ln>
        </p:spPr>
      </p:pic>
      <p:pic>
        <p:nvPicPr>
          <p:cNvPr descr=" " id="336" name="Google Shape;336;g271dbcdd61a_0_276"/>
          <p:cNvPicPr preferRelativeResize="0"/>
          <p:nvPr/>
        </p:nvPicPr>
        <p:blipFill rotWithShape="1">
          <a:blip r:embed="rId13">
            <a:alphaModFix/>
          </a:blip>
          <a:srcRect b="0" l="0" r="0" t="0"/>
          <a:stretch/>
        </p:blipFill>
        <p:spPr>
          <a:xfrm>
            <a:off x="11343854" y="4185456"/>
            <a:ext cx="11567" cy="5258445"/>
          </a:xfrm>
          <a:prstGeom prst="rect">
            <a:avLst/>
          </a:prstGeom>
          <a:noFill/>
          <a:ln>
            <a:noFill/>
          </a:ln>
        </p:spPr>
      </p:pic>
      <p:pic>
        <p:nvPicPr>
          <p:cNvPr descr=" " id="337" name="Google Shape;337;g271dbcdd61a_0_276"/>
          <p:cNvPicPr preferRelativeResize="0"/>
          <p:nvPr/>
        </p:nvPicPr>
        <p:blipFill rotWithShape="1">
          <a:blip r:embed="rId14">
            <a:alphaModFix/>
          </a:blip>
          <a:srcRect b="0" l="0" r="0" t="0"/>
          <a:stretch/>
        </p:blipFill>
        <p:spPr>
          <a:xfrm>
            <a:off x="3355539" y="5483858"/>
            <a:ext cx="8050167" cy="2373585"/>
          </a:xfrm>
          <a:prstGeom prst="rect">
            <a:avLst/>
          </a:prstGeom>
          <a:noFill/>
          <a:ln>
            <a:noFill/>
          </a:ln>
        </p:spPr>
      </p:pic>
      <p:pic>
        <p:nvPicPr>
          <p:cNvPr descr=" " id="338" name="Google Shape;338;g271dbcdd61a_0_276"/>
          <p:cNvPicPr preferRelativeResize="0"/>
          <p:nvPr/>
        </p:nvPicPr>
        <p:blipFill rotWithShape="1">
          <a:blip r:embed="rId15">
            <a:alphaModFix/>
          </a:blip>
          <a:srcRect b="0" l="0" r="0" t="0"/>
          <a:stretch/>
        </p:blipFill>
        <p:spPr>
          <a:xfrm>
            <a:off x="3369143" y="6359537"/>
            <a:ext cx="8044030" cy="2268525"/>
          </a:xfrm>
          <a:prstGeom prst="rect">
            <a:avLst/>
          </a:prstGeom>
          <a:noFill/>
          <a:ln>
            <a:noFill/>
          </a:ln>
        </p:spPr>
      </p:pic>
      <p:pic>
        <p:nvPicPr>
          <p:cNvPr descr=" " id="339" name="Google Shape;339;g271dbcdd61a_0_276"/>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40" name="Google Shape;340;g271dbcdd61a_0_276"/>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41" name="Google Shape;341;g271dbcdd61a_0_276"/>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42" name="Google Shape;342;g271dbcdd61a_0_276"/>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43" name="Google Shape;343;g271dbcdd61a_0_276"/>
          <p:cNvPicPr preferRelativeResize="0"/>
          <p:nvPr/>
        </p:nvPicPr>
        <p:blipFill rotWithShape="1">
          <a:blip r:embed="rId20">
            <a:alphaModFix/>
          </a:blip>
          <a:srcRect b="0" l="0" r="0" t="0"/>
          <a:stretch/>
        </p:blipFill>
        <p:spPr>
          <a:xfrm>
            <a:off x="6718783" y="7732799"/>
            <a:ext cx="153591" cy="153566"/>
          </a:xfrm>
          <a:prstGeom prst="rect">
            <a:avLst/>
          </a:prstGeom>
          <a:noFill/>
          <a:ln>
            <a:noFill/>
          </a:ln>
        </p:spPr>
      </p:pic>
      <p:pic>
        <p:nvPicPr>
          <p:cNvPr descr=" " id="344" name="Google Shape;344;g271dbcdd61a_0_276"/>
          <p:cNvPicPr preferRelativeResize="0"/>
          <p:nvPr/>
        </p:nvPicPr>
        <p:blipFill rotWithShape="1">
          <a:blip r:embed="rId21">
            <a:alphaModFix/>
          </a:blip>
          <a:srcRect b="0" l="0" r="0" t="0"/>
          <a:stretch/>
        </p:blipFill>
        <p:spPr>
          <a:xfrm>
            <a:off x="6718783" y="6311838"/>
            <a:ext cx="153591" cy="153566"/>
          </a:xfrm>
          <a:prstGeom prst="rect">
            <a:avLst/>
          </a:prstGeom>
          <a:noFill/>
          <a:ln>
            <a:noFill/>
          </a:ln>
        </p:spPr>
      </p:pic>
      <p:pic>
        <p:nvPicPr>
          <p:cNvPr descr=" " id="345" name="Google Shape;345;g271dbcdd61a_0_276"/>
          <p:cNvPicPr preferRelativeResize="0"/>
          <p:nvPr/>
        </p:nvPicPr>
        <p:blipFill rotWithShape="1">
          <a:blip r:embed="rId22">
            <a:alphaModFix/>
          </a:blip>
          <a:srcRect b="0" l="0" r="0" t="0"/>
          <a:stretch/>
        </p:blipFill>
        <p:spPr>
          <a:xfrm>
            <a:off x="7861923" y="6733220"/>
            <a:ext cx="153591" cy="153566"/>
          </a:xfrm>
          <a:prstGeom prst="rect">
            <a:avLst/>
          </a:prstGeom>
          <a:noFill/>
          <a:ln>
            <a:noFill/>
          </a:ln>
        </p:spPr>
      </p:pic>
      <p:pic>
        <p:nvPicPr>
          <p:cNvPr descr=" " id="346" name="Google Shape;346;g271dbcdd61a_0_276"/>
          <p:cNvPicPr preferRelativeResize="0"/>
          <p:nvPr/>
        </p:nvPicPr>
        <p:blipFill rotWithShape="1">
          <a:blip r:embed="rId23">
            <a:alphaModFix/>
          </a:blip>
          <a:srcRect b="0" l="0" r="0" t="0"/>
          <a:stretch/>
        </p:blipFill>
        <p:spPr>
          <a:xfrm>
            <a:off x="7861923" y="6420631"/>
            <a:ext cx="153591" cy="153566"/>
          </a:xfrm>
          <a:prstGeom prst="rect">
            <a:avLst/>
          </a:prstGeom>
          <a:noFill/>
          <a:ln>
            <a:noFill/>
          </a:ln>
        </p:spPr>
      </p:pic>
      <p:pic>
        <p:nvPicPr>
          <p:cNvPr descr=" " id="347" name="Google Shape;347;g271dbcdd61a_0_276"/>
          <p:cNvPicPr preferRelativeResize="0"/>
          <p:nvPr/>
        </p:nvPicPr>
        <p:blipFill rotWithShape="1">
          <a:blip r:embed="rId24">
            <a:alphaModFix/>
          </a:blip>
          <a:srcRect b="0" l="0" r="0" t="0"/>
          <a:stretch/>
        </p:blipFill>
        <p:spPr>
          <a:xfrm>
            <a:off x="8995813" y="7667588"/>
            <a:ext cx="153591" cy="153566"/>
          </a:xfrm>
          <a:prstGeom prst="rect">
            <a:avLst/>
          </a:prstGeom>
          <a:noFill/>
          <a:ln>
            <a:noFill/>
          </a:ln>
        </p:spPr>
      </p:pic>
      <p:pic>
        <p:nvPicPr>
          <p:cNvPr descr=" " id="348" name="Google Shape;348;g271dbcdd61a_0_276"/>
          <p:cNvPicPr preferRelativeResize="0"/>
          <p:nvPr/>
        </p:nvPicPr>
        <p:blipFill rotWithShape="1">
          <a:blip r:embed="rId25">
            <a:alphaModFix/>
          </a:blip>
          <a:srcRect b="0" l="0" r="0" t="0"/>
          <a:stretch/>
        </p:blipFill>
        <p:spPr>
          <a:xfrm>
            <a:off x="8995813" y="7076889"/>
            <a:ext cx="153591" cy="153566"/>
          </a:xfrm>
          <a:prstGeom prst="rect">
            <a:avLst/>
          </a:prstGeom>
          <a:noFill/>
          <a:ln>
            <a:noFill/>
          </a:ln>
        </p:spPr>
      </p:pic>
      <p:pic>
        <p:nvPicPr>
          <p:cNvPr descr=" " id="349" name="Google Shape;349;g271dbcdd61a_0_276"/>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50" name="Google Shape;350;g271dbcdd61a_0_276"/>
          <p:cNvPicPr preferRelativeResize="0"/>
          <p:nvPr/>
        </p:nvPicPr>
        <p:blipFill rotWithShape="1">
          <a:blip r:embed="rId27">
            <a:alphaModFix/>
          </a:blip>
          <a:srcRect b="0" l="0" r="0" t="0"/>
          <a:stretch/>
        </p:blipFill>
        <p:spPr>
          <a:xfrm>
            <a:off x="10138955" y="6572783"/>
            <a:ext cx="153591" cy="153566"/>
          </a:xfrm>
          <a:prstGeom prst="rect">
            <a:avLst/>
          </a:prstGeom>
          <a:noFill/>
          <a:ln>
            <a:noFill/>
          </a:ln>
        </p:spPr>
      </p:pic>
      <p:sp>
        <p:nvSpPr>
          <p:cNvPr id="351" name="Google Shape;351;g271dbcdd61a_0_27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71dbcdd61a_0_27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3" name="Google Shape;353;g271dbcdd61a_0_27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54" name="Google Shape;354;g271dbcdd61a_0_27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55" name="Google Shape;355;g271dbcdd61a_0_276"/>
          <p:cNvSpPr/>
          <p:nvPr/>
        </p:nvSpPr>
        <p:spPr>
          <a:xfrm>
            <a:off x="16111964" y="6365367"/>
            <a:ext cx="21720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71dbcdd61a_0_276"/>
          <p:cNvSpPr/>
          <p:nvPr/>
        </p:nvSpPr>
        <p:spPr>
          <a:xfrm>
            <a:off x="16111964" y="6292850"/>
            <a:ext cx="2375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34.574</a:t>
            </a:r>
            <a:endParaRPr b="0" i="0" sz="4800" u="none" cap="none" strike="noStrike">
              <a:solidFill>
                <a:schemeClr val="dk1"/>
              </a:solidFill>
              <a:latin typeface="Calibri"/>
              <a:ea typeface="Calibri"/>
              <a:cs typeface="Calibri"/>
              <a:sym typeface="Calibri"/>
            </a:endParaRPr>
          </a:p>
        </p:txBody>
      </p:sp>
      <p:sp>
        <p:nvSpPr>
          <p:cNvPr id="357" name="Google Shape;357;g271dbcdd61a_0_276"/>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58" name="Google Shape;358;g271dbcdd61a_0_276"/>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71dbcdd61a_0_276"/>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71dbcdd61a_0_276"/>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Treasure Found</a:t>
            </a:r>
            <a:endParaRPr b="0" i="0" sz="4800" u="none" cap="none" strike="noStrike">
              <a:solidFill>
                <a:schemeClr val="dk1"/>
              </a:solidFill>
              <a:latin typeface="Calibri"/>
              <a:ea typeface="Calibri"/>
              <a:cs typeface="Calibri"/>
              <a:sym typeface="Calibri"/>
            </a:endParaRPr>
          </a:p>
        </p:txBody>
      </p:sp>
      <p:sp>
        <p:nvSpPr>
          <p:cNvPr id="361" name="Google Shape;361;g271dbcdd61a_0_276"/>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62" name="Google Shape;362;g271dbcdd61a_0_276"/>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71dbcdd61a_0_276"/>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71dbcdd61a_0_276"/>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Spellcasting Progress</a:t>
            </a:r>
            <a:endParaRPr b="0" i="0" sz="4800" u="none" cap="none" strike="noStrike">
              <a:solidFill>
                <a:schemeClr val="dk1"/>
              </a:solidFill>
              <a:latin typeface="Calibri"/>
              <a:ea typeface="Calibri"/>
              <a:cs typeface="Calibri"/>
              <a:sym typeface="Calibri"/>
            </a:endParaRPr>
          </a:p>
        </p:txBody>
      </p:sp>
      <p:sp>
        <p:nvSpPr>
          <p:cNvPr id="365" name="Google Shape;365;g271dbcdd61a_0_276"/>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370" name="Shape 370"/>
        <p:cNvGrpSpPr/>
        <p:nvPr/>
      </p:nvGrpSpPr>
      <p:grpSpPr>
        <a:xfrm>
          <a:off x="0" y="0"/>
          <a:ext cx="0" cy="0"/>
          <a:chOff x="0" y="0"/>
          <a:chExt cx="0" cy="0"/>
        </a:xfrm>
      </p:grpSpPr>
      <p:pic>
        <p:nvPicPr>
          <p:cNvPr descr=" " id="371" name="Google Shape;371;g271dbcdd61a_0_342"/>
          <p:cNvPicPr preferRelativeResize="0"/>
          <p:nvPr/>
        </p:nvPicPr>
        <p:blipFill rotWithShape="1">
          <a:blip r:embed="rId3">
            <a:alphaModFix/>
          </a:blip>
          <a:srcRect b="0" l="0" r="0" t="0"/>
          <a:stretch/>
        </p:blipFill>
        <p:spPr>
          <a:xfrm>
            <a:off x="-51064" y="-1160971"/>
            <a:ext cx="9533301" cy="13043259"/>
          </a:xfrm>
          <a:prstGeom prst="rect">
            <a:avLst/>
          </a:prstGeom>
          <a:noFill/>
          <a:ln>
            <a:noFill/>
          </a:ln>
        </p:spPr>
      </p:pic>
      <p:pic>
        <p:nvPicPr>
          <p:cNvPr descr=" " id="372" name="Google Shape;372;g271dbcdd61a_0_342"/>
          <p:cNvPicPr preferRelativeResize="0"/>
          <p:nvPr/>
        </p:nvPicPr>
        <p:blipFill rotWithShape="1">
          <a:blip r:embed="rId4">
            <a:alphaModFix/>
          </a:blip>
          <a:srcRect b="0" l="0" r="0" t="0"/>
          <a:stretch/>
        </p:blipFill>
        <p:spPr>
          <a:xfrm>
            <a:off x="15071417" y="3800599"/>
            <a:ext cx="9028028" cy="9166100"/>
          </a:xfrm>
          <a:prstGeom prst="rect">
            <a:avLst/>
          </a:prstGeom>
          <a:noFill/>
          <a:ln>
            <a:noFill/>
          </a:ln>
        </p:spPr>
      </p:pic>
      <p:sp>
        <p:nvSpPr>
          <p:cNvPr id="373" name="Google Shape;373;g271dbcdd61a_0_34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4" name="Google Shape;374;g271dbcdd61a_0_34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75" name="Google Shape;375;g271dbcdd61a_0_342"/>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71dbcdd61a_0_342"/>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71dbcdd61a_0_342"/>
          <p:cNvSpPr/>
          <p:nvPr/>
        </p:nvSpPr>
        <p:spPr>
          <a:xfrm>
            <a:off x="15470534" y="6121400"/>
            <a:ext cx="49155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 web application</a:t>
            </a:r>
            <a:endParaRPr b="0" i="0" sz="4800" u="none" cap="none" strike="noStrike">
              <a:solidFill>
                <a:schemeClr val="dk1"/>
              </a:solidFill>
              <a:latin typeface="Calibri"/>
              <a:ea typeface="Calibri"/>
              <a:cs typeface="Calibri"/>
              <a:sym typeface="Calibri"/>
            </a:endParaRPr>
          </a:p>
        </p:txBody>
      </p:sp>
      <p:sp>
        <p:nvSpPr>
          <p:cNvPr id="378" name="Google Shape;378;g271dbcdd61a_0_342"/>
          <p:cNvSpPr/>
          <p:nvPr/>
        </p:nvSpPr>
        <p:spPr>
          <a:xfrm>
            <a:off x="15470534" y="78486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79" name="Google Shape;379;g271dbcdd61a_0_342"/>
          <p:cNvPicPr preferRelativeResize="0"/>
          <p:nvPr/>
        </p:nvPicPr>
        <p:blipFill rotWithShape="1">
          <a:blip r:embed="rId6">
            <a:alphaModFix/>
          </a:blip>
          <a:srcRect b="0" l="0" r="0" t="0"/>
          <a:stretch/>
        </p:blipFill>
        <p:spPr>
          <a:xfrm>
            <a:off x="1270159" y="4114800"/>
            <a:ext cx="13768521" cy="8166100"/>
          </a:xfrm>
          <a:prstGeom prst="rect">
            <a:avLst/>
          </a:prstGeom>
          <a:noFill/>
          <a:ln>
            <a:noFill/>
          </a:ln>
        </p:spPr>
      </p:pic>
      <p:pic>
        <p:nvPicPr>
          <p:cNvPr descr=" " id="380" name="Google Shape;380;g271dbcdd61a_0_342"/>
          <p:cNvPicPr preferRelativeResize="0"/>
          <p:nvPr/>
        </p:nvPicPr>
        <p:blipFill rotWithShape="1">
          <a:blip r:embed="rId7">
            <a:alphaModFix/>
          </a:blip>
          <a:srcRect b="0" l="0" r="0" t="0"/>
          <a:stretch/>
        </p:blipFill>
        <p:spPr>
          <a:xfrm>
            <a:off x="3200800" y="4457700"/>
            <a:ext cx="9894537" cy="6489700"/>
          </a:xfrm>
          <a:prstGeom prst="rect">
            <a:avLst/>
          </a:prstGeom>
          <a:noFill/>
          <a:ln>
            <a:noFill/>
          </a:ln>
        </p:spPr>
      </p:pic>
      <p:sp>
        <p:nvSpPr>
          <p:cNvPr id="381" name="Google Shape;381;g271dbcdd61a_0_342"/>
          <p:cNvSpPr/>
          <p:nvPr/>
        </p:nvSpPr>
        <p:spPr>
          <a:xfrm>
            <a:off x="3200800" y="1752600"/>
            <a:ext cx="106905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386" name="Shape 386"/>
        <p:cNvGrpSpPr/>
        <p:nvPr/>
      </p:nvGrpSpPr>
      <p:grpSpPr>
        <a:xfrm>
          <a:off x="0" y="0"/>
          <a:ext cx="0" cy="0"/>
          <a:chOff x="0" y="0"/>
          <a:chExt cx="0" cy="0"/>
        </a:xfrm>
      </p:grpSpPr>
      <p:pic>
        <p:nvPicPr>
          <p:cNvPr descr=" " id="387" name="Google Shape;387;g271dbcdd61a_0_357"/>
          <p:cNvPicPr preferRelativeResize="0"/>
          <p:nvPr/>
        </p:nvPicPr>
        <p:blipFill rotWithShape="1">
          <a:blip r:embed="rId3">
            <a:alphaModFix/>
          </a:blip>
          <a:srcRect b="0" l="0" r="0" t="0"/>
          <a:stretch/>
        </p:blipFill>
        <p:spPr>
          <a:xfrm>
            <a:off x="-978022" y="381000"/>
            <a:ext cx="12320733" cy="12941300"/>
          </a:xfrm>
          <a:prstGeom prst="rect">
            <a:avLst/>
          </a:prstGeom>
          <a:noFill/>
          <a:ln>
            <a:noFill/>
          </a:ln>
        </p:spPr>
      </p:pic>
      <p:sp>
        <p:nvSpPr>
          <p:cNvPr id="388" name="Google Shape;388;g271dbcdd61a_0_3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9" name="Google Shape;389;g271dbcdd61a_0_35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90" name="Google Shape;390;g271dbcdd61a_0_357"/>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71dbcdd61a_0_357"/>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71dbcdd61a_0_357"/>
          <p:cNvSpPr/>
          <p:nvPr/>
        </p:nvSpPr>
        <p:spPr>
          <a:xfrm>
            <a:off x="11825178" y="3314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An mobile app</a:t>
            </a:r>
            <a:endParaRPr b="0" i="0" sz="4800" u="none" cap="none" strike="noStrike">
              <a:solidFill>
                <a:schemeClr val="dk1"/>
              </a:solidFill>
              <a:latin typeface="Calibri"/>
              <a:ea typeface="Calibri"/>
              <a:cs typeface="Calibri"/>
              <a:sym typeface="Calibri"/>
            </a:endParaRPr>
          </a:p>
        </p:txBody>
      </p:sp>
      <p:sp>
        <p:nvSpPr>
          <p:cNvPr id="393" name="Google Shape;393;g271dbcdd61a_0_357"/>
          <p:cNvSpPr/>
          <p:nvPr/>
        </p:nvSpPr>
        <p:spPr>
          <a:xfrm>
            <a:off x="11825178" y="42799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394" name="Google Shape;394;g271dbcdd61a_0_357"/>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395" name="Google Shape;395;g271dbcdd61a_0_357"/>
          <p:cNvSpPr/>
          <p:nvPr/>
        </p:nvSpPr>
        <p:spPr>
          <a:xfrm>
            <a:off x="11825178" y="1511300"/>
            <a:ext cx="129006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Future of Fantasy</a:t>
            </a:r>
            <a:endParaRPr b="0" i="0" sz="8000" u="none" cap="none" strike="noStrike">
              <a:solidFill>
                <a:schemeClr val="dk1"/>
              </a:solidFill>
              <a:latin typeface="Calibri"/>
              <a:ea typeface="Calibri"/>
              <a:cs typeface="Calibri"/>
              <a:sym typeface="Calibri"/>
            </a:endParaRPr>
          </a:p>
        </p:txBody>
      </p:sp>
      <p:pic>
        <p:nvPicPr>
          <p:cNvPr descr=" " id="396" name="Google Shape;396;g271dbcdd61a_0_357"/>
          <p:cNvPicPr preferRelativeResize="0"/>
          <p:nvPr/>
        </p:nvPicPr>
        <p:blipFill rotWithShape="1">
          <a:blip r:embed="rId5">
            <a:alphaModFix/>
          </a:blip>
          <a:srcRect b="0" l="0" r="0" t="0"/>
          <a:stretch/>
        </p:blipFill>
        <p:spPr>
          <a:xfrm>
            <a:off x="4470959" y="1028700"/>
            <a:ext cx="5474384" cy="11849100"/>
          </a:xfrm>
          <a:prstGeom prst="rect">
            <a:avLst/>
          </a:prstGeom>
          <a:noFill/>
          <a:ln>
            <a:noFill/>
          </a:ln>
        </p:spPr>
      </p:pic>
      <p:pic>
        <p:nvPicPr>
          <p:cNvPr descr=" " id="397" name="Google Shape;397;g271dbcdd61a_0_357"/>
          <p:cNvPicPr preferRelativeResize="0"/>
          <p:nvPr/>
        </p:nvPicPr>
        <p:blipFill rotWithShape="1">
          <a:blip r:embed="rId6">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402" name="Shape 402"/>
        <p:cNvGrpSpPr/>
        <p:nvPr/>
      </p:nvGrpSpPr>
      <p:grpSpPr>
        <a:xfrm>
          <a:off x="0" y="0"/>
          <a:ext cx="0" cy="0"/>
          <a:chOff x="0" y="0"/>
          <a:chExt cx="0" cy="0"/>
        </a:xfrm>
      </p:grpSpPr>
      <p:pic>
        <p:nvPicPr>
          <p:cNvPr descr=" " id="403" name="Google Shape;403;g271dbcdd61a_0_372"/>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404" name="Google Shape;404;g271dbcdd61a_0_372"/>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5" name="Google Shape;405;g271dbcdd61a_0_372"/>
          <p:cNvPicPr preferRelativeResize="0"/>
          <p:nvPr/>
        </p:nvPicPr>
        <p:blipFill rotWithShape="1">
          <a:blip r:embed="rId4">
            <a:alphaModFix/>
          </a:blip>
          <a:srcRect b="0" l="0" r="0" t="0"/>
          <a:stretch/>
        </p:blipFill>
        <p:spPr>
          <a:xfrm>
            <a:off x="23523340" y="304800"/>
            <a:ext cx="711289" cy="2590800"/>
          </a:xfrm>
          <a:prstGeom prst="rect">
            <a:avLst/>
          </a:prstGeom>
          <a:noFill/>
          <a:ln>
            <a:noFill/>
          </a:ln>
        </p:spPr>
      </p:pic>
      <p:sp>
        <p:nvSpPr>
          <p:cNvPr id="406" name="Google Shape;406;g271dbcdd61a_0_372"/>
          <p:cNvSpPr/>
          <p:nvPr/>
        </p:nvSpPr>
        <p:spPr>
          <a:xfrm>
            <a:off x="1727416" y="81026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1dbcdd61a_0_372"/>
          <p:cNvSpPr/>
          <p:nvPr/>
        </p:nvSpPr>
        <p:spPr>
          <a:xfrm>
            <a:off x="1727416" y="81026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71dbcdd61a_0_372"/>
          <p:cNvSpPr/>
          <p:nvPr/>
        </p:nvSpPr>
        <p:spPr>
          <a:xfrm>
            <a:off x="1727416" y="81026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 web application</a:t>
            </a:r>
            <a:endParaRPr b="0" i="0" sz="4800" u="none" cap="none" strike="noStrike">
              <a:solidFill>
                <a:schemeClr val="dk1"/>
              </a:solidFill>
              <a:latin typeface="Calibri"/>
              <a:ea typeface="Calibri"/>
              <a:cs typeface="Calibri"/>
              <a:sym typeface="Calibri"/>
            </a:endParaRPr>
          </a:p>
        </p:txBody>
      </p:sp>
      <p:sp>
        <p:nvSpPr>
          <p:cNvPr id="409" name="Google Shape;409;g271dbcdd61a_0_372"/>
          <p:cNvSpPr/>
          <p:nvPr/>
        </p:nvSpPr>
        <p:spPr>
          <a:xfrm>
            <a:off x="1727416" y="90678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10" name="Google Shape;410;g271dbcdd61a_0_372"/>
          <p:cNvSpPr/>
          <p:nvPr/>
        </p:nvSpPr>
        <p:spPr>
          <a:xfrm>
            <a:off x="1727416" y="1816100"/>
            <a:ext cx="7007100" cy="536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11" name="Google Shape;411;g271dbcdd61a_0_372"/>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12" name="Google Shape;412;g271dbcdd61a_0_372"/>
          <p:cNvPicPr preferRelativeResize="0"/>
          <p:nvPr/>
        </p:nvPicPr>
        <p:blipFill rotWithShape="1">
          <a:blip r:embed="rId5">
            <a:alphaModFix/>
          </a:blip>
          <a:srcRect b="0" l="0" r="0" t="0"/>
          <a:stretch/>
        </p:blipFill>
        <p:spPr>
          <a:xfrm>
            <a:off x="7900387" y="749300"/>
            <a:ext cx="8573572" cy="12331700"/>
          </a:xfrm>
          <a:prstGeom prst="rect">
            <a:avLst/>
          </a:prstGeom>
          <a:noFill/>
          <a:ln>
            <a:noFill/>
          </a:ln>
        </p:spPr>
      </p:pic>
      <p:pic>
        <p:nvPicPr>
          <p:cNvPr descr=" " id="413" name="Google Shape;413;g271dbcdd61a_0_372"/>
          <p:cNvPicPr preferRelativeResize="0"/>
          <p:nvPr/>
        </p:nvPicPr>
        <p:blipFill rotWithShape="1">
          <a:blip r:embed="rId6">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418" name="Shape 418"/>
        <p:cNvGrpSpPr/>
        <p:nvPr/>
      </p:nvGrpSpPr>
      <p:grpSpPr>
        <a:xfrm>
          <a:off x="0" y="0"/>
          <a:ext cx="0" cy="0"/>
          <a:chOff x="0" y="0"/>
          <a:chExt cx="0" cy="0"/>
        </a:xfrm>
      </p:grpSpPr>
      <p:pic>
        <p:nvPicPr>
          <p:cNvPr descr=" " id="419" name="Google Shape;419;g271dbcdd61a_0_38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20" name="Google Shape;420;g271dbcdd61a_0_3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271dbcdd61a_0_38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22" name="Google Shape;422;g271dbcdd61a_0_387"/>
          <p:cNvSpPr/>
          <p:nvPr/>
        </p:nvSpPr>
        <p:spPr>
          <a:xfrm>
            <a:off x="15690694" y="698500"/>
            <a:ext cx="7464300" cy="2853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427" name="Shape 427"/>
        <p:cNvGrpSpPr/>
        <p:nvPr/>
      </p:nvGrpSpPr>
      <p:grpSpPr>
        <a:xfrm>
          <a:off x="0" y="0"/>
          <a:ext cx="0" cy="0"/>
          <a:chOff x="0" y="0"/>
          <a:chExt cx="0" cy="0"/>
        </a:xfrm>
      </p:grpSpPr>
      <p:pic>
        <p:nvPicPr>
          <p:cNvPr descr=" " id="428" name="Google Shape;428;g271dbcdd61a_0_395"/>
          <p:cNvPicPr preferRelativeResize="0"/>
          <p:nvPr/>
        </p:nvPicPr>
        <p:blipFill rotWithShape="1">
          <a:blip r:embed="rId3">
            <a:alphaModFix/>
          </a:blip>
          <a:srcRect b="0" l="0" r="0" t="0"/>
          <a:stretch/>
        </p:blipFill>
        <p:spPr>
          <a:xfrm>
            <a:off x="-978022" y="381000"/>
            <a:ext cx="12320733" cy="12941300"/>
          </a:xfrm>
          <a:prstGeom prst="rect">
            <a:avLst/>
          </a:prstGeom>
          <a:noFill/>
          <a:ln>
            <a:noFill/>
          </a:ln>
        </p:spPr>
      </p:pic>
      <p:pic>
        <p:nvPicPr>
          <p:cNvPr descr=" " id="429" name="Google Shape;429;g271dbcdd61a_0_395"/>
          <p:cNvPicPr preferRelativeResize="0"/>
          <p:nvPr/>
        </p:nvPicPr>
        <p:blipFill rotWithShape="1">
          <a:blip r:embed="rId4">
            <a:alphaModFix/>
          </a:blip>
          <a:srcRect b="0" l="0" r="0" t="0"/>
          <a:stretch/>
        </p:blipFill>
        <p:spPr>
          <a:xfrm>
            <a:off x="21186248" y="12700000"/>
            <a:ext cx="3200800" cy="1016000"/>
          </a:xfrm>
          <a:prstGeom prst="rect">
            <a:avLst/>
          </a:prstGeom>
          <a:noFill/>
          <a:ln>
            <a:noFill/>
          </a:ln>
        </p:spPr>
      </p:pic>
      <p:pic>
        <p:nvPicPr>
          <p:cNvPr descr=" " id="430" name="Google Shape;430;g271dbcdd61a_0_395"/>
          <p:cNvPicPr preferRelativeResize="0"/>
          <p:nvPr/>
        </p:nvPicPr>
        <p:blipFill rotWithShape="1">
          <a:blip r:embed="rId5">
            <a:alphaModFix/>
          </a:blip>
          <a:srcRect b="0" l="0" r="0" t="0"/>
          <a:stretch/>
        </p:blipFill>
        <p:spPr>
          <a:xfrm>
            <a:off x="8332241" y="3390900"/>
            <a:ext cx="14479810" cy="7861300"/>
          </a:xfrm>
          <a:prstGeom prst="rect">
            <a:avLst/>
          </a:prstGeom>
          <a:noFill/>
          <a:ln>
            <a:noFill/>
          </a:ln>
        </p:spPr>
      </p:pic>
      <p:sp>
        <p:nvSpPr>
          <p:cNvPr id="431" name="Google Shape;431;g271dbcdd61a_0_395"/>
          <p:cNvSpPr/>
          <p:nvPr/>
        </p:nvSpPr>
        <p:spPr>
          <a:xfrm>
            <a:off x="5025595" y="1193800"/>
            <a:ext cx="143487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Fantasy Realm at a Glance</a:t>
            </a:r>
            <a:endParaRPr b="0" i="0" sz="8000" u="none" cap="none" strike="noStrike">
              <a:solidFill>
                <a:schemeClr val="dk1"/>
              </a:solidFill>
              <a:latin typeface="Calibri"/>
              <a:ea typeface="Calibri"/>
              <a:cs typeface="Calibri"/>
              <a:sym typeface="Calibri"/>
            </a:endParaRPr>
          </a:p>
        </p:txBody>
      </p:sp>
      <p:sp>
        <p:nvSpPr>
          <p:cNvPr id="432" name="Google Shape;432;g271dbcdd61a_0_395"/>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71dbcdd61a_0_395"/>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71dbcdd61a_0_395"/>
          <p:cNvSpPr/>
          <p:nvPr/>
        </p:nvSpPr>
        <p:spPr>
          <a:xfrm>
            <a:off x="1956044" y="44577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Forest</a:t>
            </a:r>
            <a:endParaRPr b="0" i="0" sz="4800" u="none" cap="none" strike="noStrike">
              <a:solidFill>
                <a:schemeClr val="dk1"/>
              </a:solidFill>
              <a:latin typeface="Calibri"/>
              <a:ea typeface="Calibri"/>
              <a:cs typeface="Calibri"/>
              <a:sym typeface="Calibri"/>
            </a:endParaRPr>
          </a:p>
        </p:txBody>
      </p:sp>
      <p:sp>
        <p:nvSpPr>
          <p:cNvPr id="435" name="Google Shape;435;g271dbcdd61a_0_395"/>
          <p:cNvSpPr/>
          <p:nvPr/>
        </p:nvSpPr>
        <p:spPr>
          <a:xfrm>
            <a:off x="1956044" y="53213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36" name="Google Shape;436;g271dbcdd61a_0_395"/>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71dbcdd61a_0_395"/>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71dbcdd61a_0_395"/>
          <p:cNvSpPr/>
          <p:nvPr/>
        </p:nvSpPr>
        <p:spPr>
          <a:xfrm>
            <a:off x="1956044" y="71501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Caves</a:t>
            </a:r>
            <a:endParaRPr b="0" i="0" sz="4800" u="none" cap="none" strike="noStrike">
              <a:solidFill>
                <a:schemeClr val="dk1"/>
              </a:solidFill>
              <a:latin typeface="Calibri"/>
              <a:ea typeface="Calibri"/>
              <a:cs typeface="Calibri"/>
              <a:sym typeface="Calibri"/>
            </a:endParaRPr>
          </a:p>
        </p:txBody>
      </p:sp>
      <p:sp>
        <p:nvSpPr>
          <p:cNvPr id="439" name="Google Shape;439;g271dbcdd61a_0_395"/>
          <p:cNvSpPr/>
          <p:nvPr/>
        </p:nvSpPr>
        <p:spPr>
          <a:xfrm>
            <a:off x="1956044" y="80137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40" name="Google Shape;440;g271dbcdd61a_0_395"/>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71dbcdd61a_0_395"/>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71dbcdd61a_0_395"/>
          <p:cNvSpPr/>
          <p:nvPr/>
        </p:nvSpPr>
        <p:spPr>
          <a:xfrm>
            <a:off x="1956044" y="98425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Lair</a:t>
            </a:r>
            <a:endParaRPr b="0" i="0" sz="4800" u="none" cap="none" strike="noStrike">
              <a:solidFill>
                <a:schemeClr val="dk1"/>
              </a:solidFill>
              <a:latin typeface="Calibri"/>
              <a:ea typeface="Calibri"/>
              <a:cs typeface="Calibri"/>
              <a:sym typeface="Calibri"/>
            </a:endParaRPr>
          </a:p>
        </p:txBody>
      </p:sp>
      <p:sp>
        <p:nvSpPr>
          <p:cNvPr id="443" name="Google Shape;443;g271dbcdd61a_0_395"/>
          <p:cNvSpPr/>
          <p:nvPr/>
        </p:nvSpPr>
        <p:spPr>
          <a:xfrm>
            <a:off x="1956044" y="107061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448" name="Shape 448"/>
        <p:cNvGrpSpPr/>
        <p:nvPr/>
      </p:nvGrpSpPr>
      <p:grpSpPr>
        <a:xfrm>
          <a:off x="0" y="0"/>
          <a:ext cx="0" cy="0"/>
          <a:chOff x="0" y="0"/>
          <a:chExt cx="0" cy="0"/>
        </a:xfrm>
      </p:grpSpPr>
      <p:pic>
        <p:nvPicPr>
          <p:cNvPr descr=" " id="449" name="Google Shape;449;g271dbcdd61a_0_415"/>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450" name="Google Shape;450;g271dbcdd61a_0_4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1" name="Google Shape;451;g271dbcdd61a_0_41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52" name="Google Shape;452;g271dbcdd61a_0_415"/>
          <p:cNvPicPr preferRelativeResize="0"/>
          <p:nvPr/>
        </p:nvPicPr>
        <p:blipFill rotWithShape="1">
          <a:blip r:embed="rId5">
            <a:alphaModFix/>
          </a:blip>
          <a:srcRect b="0" l="0" r="0" t="0"/>
          <a:stretch/>
        </p:blipFill>
        <p:spPr>
          <a:xfrm>
            <a:off x="0" y="4216400"/>
            <a:ext cx="24387048" cy="7061200"/>
          </a:xfrm>
          <a:prstGeom prst="rect">
            <a:avLst/>
          </a:prstGeom>
          <a:noFill/>
          <a:ln>
            <a:noFill/>
          </a:ln>
        </p:spPr>
      </p:pic>
      <p:sp>
        <p:nvSpPr>
          <p:cNvPr id="453" name="Google Shape;453;g271dbcdd61a_0_415"/>
          <p:cNvSpPr/>
          <p:nvPr/>
        </p:nvSpPr>
        <p:spPr>
          <a:xfrm>
            <a:off x="0" y="71882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271dbcdd61a_0_415"/>
          <p:cNvPicPr preferRelativeResize="0"/>
          <p:nvPr/>
        </p:nvPicPr>
        <p:blipFill rotWithShape="1">
          <a:blip r:embed="rId6">
            <a:alphaModFix/>
          </a:blip>
          <a:srcRect b="0" l="0" r="0" t="0"/>
          <a:stretch/>
        </p:blipFill>
        <p:spPr>
          <a:xfrm>
            <a:off x="0" y="7175500"/>
            <a:ext cx="24387048" cy="12700"/>
          </a:xfrm>
          <a:prstGeom prst="rect">
            <a:avLst/>
          </a:prstGeom>
          <a:noFill/>
          <a:ln>
            <a:noFill/>
          </a:ln>
        </p:spPr>
      </p:pic>
      <p:sp>
        <p:nvSpPr>
          <p:cNvPr id="455" name="Google Shape;455;g271dbcdd61a_0_415"/>
          <p:cNvSpPr/>
          <p:nvPr/>
        </p:nvSpPr>
        <p:spPr>
          <a:xfrm>
            <a:off x="2248181" y="4216400"/>
            <a:ext cx="19890600" cy="7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6" name="Google Shape;456;g271dbcdd61a_0_415"/>
          <p:cNvPicPr preferRelativeResize="0"/>
          <p:nvPr/>
        </p:nvPicPr>
        <p:blipFill rotWithShape="1">
          <a:blip r:embed="rId7">
            <a:alphaModFix/>
          </a:blip>
          <a:srcRect b="0" l="0" r="0" t="0"/>
          <a:stretch/>
        </p:blipFill>
        <p:spPr>
          <a:xfrm>
            <a:off x="3962895" y="4216400"/>
            <a:ext cx="1145453" cy="1625600"/>
          </a:xfrm>
          <a:prstGeom prst="rect">
            <a:avLst/>
          </a:prstGeom>
          <a:noFill/>
          <a:ln>
            <a:noFill/>
          </a:ln>
        </p:spPr>
      </p:pic>
      <p:pic>
        <p:nvPicPr>
          <p:cNvPr descr=" " id="457" name="Google Shape;457;g271dbcdd61a_0_415"/>
          <p:cNvPicPr preferRelativeResize="0"/>
          <p:nvPr/>
        </p:nvPicPr>
        <p:blipFill rotWithShape="1">
          <a:blip r:embed="rId8">
            <a:alphaModFix/>
          </a:blip>
          <a:srcRect b="0" l="0" r="0" t="0"/>
          <a:stretch/>
        </p:blipFill>
        <p:spPr>
          <a:xfrm>
            <a:off x="8827603" y="4216400"/>
            <a:ext cx="1625803" cy="1625600"/>
          </a:xfrm>
          <a:prstGeom prst="rect">
            <a:avLst/>
          </a:prstGeom>
          <a:noFill/>
          <a:ln>
            <a:noFill/>
          </a:ln>
        </p:spPr>
      </p:pic>
      <p:pic>
        <p:nvPicPr>
          <p:cNvPr descr=" " id="458" name="Google Shape;458;g271dbcdd61a_0_415"/>
          <p:cNvPicPr preferRelativeResize="0"/>
          <p:nvPr/>
        </p:nvPicPr>
        <p:blipFill rotWithShape="1">
          <a:blip r:embed="rId9">
            <a:alphaModFix/>
          </a:blip>
          <a:srcRect b="0" l="0" r="0" t="0"/>
          <a:stretch/>
        </p:blipFill>
        <p:spPr>
          <a:xfrm>
            <a:off x="14149568" y="4216400"/>
            <a:ext cx="1181843" cy="1625600"/>
          </a:xfrm>
          <a:prstGeom prst="rect">
            <a:avLst/>
          </a:prstGeom>
          <a:noFill/>
          <a:ln>
            <a:noFill/>
          </a:ln>
        </p:spPr>
      </p:pic>
      <p:pic>
        <p:nvPicPr>
          <p:cNvPr descr=" " id="459" name="Google Shape;459;g271dbcdd61a_0_415"/>
          <p:cNvPicPr preferRelativeResize="0"/>
          <p:nvPr/>
        </p:nvPicPr>
        <p:blipFill rotWithShape="1">
          <a:blip r:embed="rId10">
            <a:alphaModFix/>
          </a:blip>
          <a:srcRect b="0" l="0" r="0" t="0"/>
          <a:stretch/>
        </p:blipFill>
        <p:spPr>
          <a:xfrm>
            <a:off x="18887261" y="4216400"/>
            <a:ext cx="1923397" cy="1625600"/>
          </a:xfrm>
          <a:prstGeom prst="rect">
            <a:avLst/>
          </a:prstGeom>
          <a:noFill/>
          <a:ln>
            <a:noFill/>
          </a:ln>
        </p:spPr>
      </p:pic>
      <p:pic>
        <p:nvPicPr>
          <p:cNvPr descr=" " id="460" name="Google Shape;460;g271dbcdd61a_0_415"/>
          <p:cNvPicPr preferRelativeResize="0"/>
          <p:nvPr/>
        </p:nvPicPr>
        <p:blipFill rotWithShape="1">
          <a:blip r:embed="rId11">
            <a:alphaModFix/>
          </a:blip>
          <a:srcRect b="0" l="0" r="0" t="0"/>
          <a:stretch/>
        </p:blipFill>
        <p:spPr>
          <a:xfrm>
            <a:off x="4439205" y="6146800"/>
            <a:ext cx="190524" cy="2095500"/>
          </a:xfrm>
          <a:prstGeom prst="rect">
            <a:avLst/>
          </a:prstGeom>
          <a:noFill/>
          <a:ln>
            <a:noFill/>
          </a:ln>
        </p:spPr>
      </p:pic>
      <p:pic>
        <p:nvPicPr>
          <p:cNvPr descr=" " id="461" name="Google Shape;461;g271dbcdd61a_0_415"/>
          <p:cNvPicPr preferRelativeResize="0"/>
          <p:nvPr/>
        </p:nvPicPr>
        <p:blipFill rotWithShape="1">
          <a:blip r:embed="rId11">
            <a:alphaModFix/>
          </a:blip>
          <a:srcRect b="0" l="0" r="0" t="0"/>
          <a:stretch/>
        </p:blipFill>
        <p:spPr>
          <a:xfrm>
            <a:off x="9545243" y="6146800"/>
            <a:ext cx="190524" cy="2095500"/>
          </a:xfrm>
          <a:prstGeom prst="rect">
            <a:avLst/>
          </a:prstGeom>
          <a:noFill/>
          <a:ln>
            <a:noFill/>
          </a:ln>
        </p:spPr>
      </p:pic>
      <p:pic>
        <p:nvPicPr>
          <p:cNvPr descr=" " id="462" name="Google Shape;462;g271dbcdd61a_0_415"/>
          <p:cNvPicPr preferRelativeResize="0"/>
          <p:nvPr/>
        </p:nvPicPr>
        <p:blipFill rotWithShape="1">
          <a:blip r:embed="rId11">
            <a:alphaModFix/>
          </a:blip>
          <a:srcRect b="0" l="0" r="0" t="0"/>
          <a:stretch/>
        </p:blipFill>
        <p:spPr>
          <a:xfrm>
            <a:off x="14651281" y="6146800"/>
            <a:ext cx="190524" cy="2095500"/>
          </a:xfrm>
          <a:prstGeom prst="rect">
            <a:avLst/>
          </a:prstGeom>
          <a:noFill/>
          <a:ln>
            <a:noFill/>
          </a:ln>
        </p:spPr>
      </p:pic>
      <p:pic>
        <p:nvPicPr>
          <p:cNvPr descr=" " id="463" name="Google Shape;463;g271dbcdd61a_0_415"/>
          <p:cNvPicPr preferRelativeResize="0"/>
          <p:nvPr/>
        </p:nvPicPr>
        <p:blipFill rotWithShape="1">
          <a:blip r:embed="rId11">
            <a:alphaModFix/>
          </a:blip>
          <a:srcRect b="0" l="0" r="0" t="0"/>
          <a:stretch/>
        </p:blipFill>
        <p:spPr>
          <a:xfrm>
            <a:off x="19757319" y="6146800"/>
            <a:ext cx="190524" cy="2095500"/>
          </a:xfrm>
          <a:prstGeom prst="rect">
            <a:avLst/>
          </a:prstGeom>
          <a:noFill/>
          <a:ln>
            <a:noFill/>
          </a:ln>
        </p:spPr>
      </p:pic>
      <p:sp>
        <p:nvSpPr>
          <p:cNvPr id="464" name="Google Shape;464;g271dbcdd61a_0_415"/>
          <p:cNvSpPr/>
          <p:nvPr/>
        </p:nvSpPr>
        <p:spPr>
          <a:xfrm>
            <a:off x="2248181"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71dbcdd61a_0_415"/>
          <p:cNvSpPr/>
          <p:nvPr/>
        </p:nvSpPr>
        <p:spPr>
          <a:xfrm>
            <a:off x="2248181"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71dbcdd61a_0_415"/>
          <p:cNvSpPr/>
          <p:nvPr/>
        </p:nvSpPr>
        <p:spPr>
          <a:xfrm>
            <a:off x="2171971" y="85471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2020</a:t>
            </a:r>
            <a:endParaRPr b="0" i="0" sz="3600" u="none" cap="none" strike="noStrike">
              <a:solidFill>
                <a:schemeClr val="dk1"/>
              </a:solidFill>
              <a:latin typeface="Calibri"/>
              <a:ea typeface="Calibri"/>
              <a:cs typeface="Calibri"/>
              <a:sym typeface="Calibri"/>
            </a:endParaRPr>
          </a:p>
        </p:txBody>
      </p:sp>
      <p:sp>
        <p:nvSpPr>
          <p:cNvPr id="467" name="Google Shape;467;g271dbcdd61a_0_415"/>
          <p:cNvSpPr/>
          <p:nvPr/>
        </p:nvSpPr>
        <p:spPr>
          <a:xfrm>
            <a:off x="2180439" y="9321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468" name="Google Shape;468;g271dbcdd61a_0_415"/>
          <p:cNvSpPr/>
          <p:nvPr/>
        </p:nvSpPr>
        <p:spPr>
          <a:xfrm>
            <a:off x="7354219"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71dbcdd61a_0_415"/>
          <p:cNvSpPr/>
          <p:nvPr/>
        </p:nvSpPr>
        <p:spPr>
          <a:xfrm>
            <a:off x="7354219"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71dbcdd61a_0_415"/>
          <p:cNvSpPr/>
          <p:nvPr/>
        </p:nvSpPr>
        <p:spPr>
          <a:xfrm>
            <a:off x="7278010" y="85471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2021</a:t>
            </a:r>
            <a:endParaRPr b="0" i="0" sz="3600" u="none" cap="none" strike="noStrike">
              <a:solidFill>
                <a:schemeClr val="dk1"/>
              </a:solidFill>
              <a:latin typeface="Calibri"/>
              <a:ea typeface="Calibri"/>
              <a:cs typeface="Calibri"/>
              <a:sym typeface="Calibri"/>
            </a:endParaRPr>
          </a:p>
        </p:txBody>
      </p:sp>
      <p:sp>
        <p:nvSpPr>
          <p:cNvPr id="471" name="Google Shape;471;g271dbcdd61a_0_415"/>
          <p:cNvSpPr/>
          <p:nvPr/>
        </p:nvSpPr>
        <p:spPr>
          <a:xfrm>
            <a:off x="7286477" y="9321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472" name="Google Shape;472;g271dbcdd61a_0_415"/>
          <p:cNvSpPr/>
          <p:nvPr/>
        </p:nvSpPr>
        <p:spPr>
          <a:xfrm>
            <a:off x="12460257"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71dbcdd61a_0_415"/>
          <p:cNvSpPr/>
          <p:nvPr/>
        </p:nvSpPr>
        <p:spPr>
          <a:xfrm>
            <a:off x="12460257"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71dbcdd61a_0_415"/>
          <p:cNvSpPr/>
          <p:nvPr/>
        </p:nvSpPr>
        <p:spPr>
          <a:xfrm>
            <a:off x="12384048" y="85471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2022</a:t>
            </a:r>
            <a:endParaRPr b="0" i="0" sz="3600" u="none" cap="none" strike="noStrike">
              <a:solidFill>
                <a:schemeClr val="dk1"/>
              </a:solidFill>
              <a:latin typeface="Calibri"/>
              <a:ea typeface="Calibri"/>
              <a:cs typeface="Calibri"/>
              <a:sym typeface="Calibri"/>
            </a:endParaRPr>
          </a:p>
        </p:txBody>
      </p:sp>
      <p:sp>
        <p:nvSpPr>
          <p:cNvPr id="475" name="Google Shape;475;g271dbcdd61a_0_415"/>
          <p:cNvSpPr/>
          <p:nvPr/>
        </p:nvSpPr>
        <p:spPr>
          <a:xfrm>
            <a:off x="12392516" y="9321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476" name="Google Shape;476;g271dbcdd61a_0_415"/>
          <p:cNvSpPr/>
          <p:nvPr/>
        </p:nvSpPr>
        <p:spPr>
          <a:xfrm>
            <a:off x="17566296"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71dbcdd61a_0_415"/>
          <p:cNvSpPr/>
          <p:nvPr/>
        </p:nvSpPr>
        <p:spPr>
          <a:xfrm>
            <a:off x="17566296" y="85471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71dbcdd61a_0_415"/>
          <p:cNvSpPr/>
          <p:nvPr/>
        </p:nvSpPr>
        <p:spPr>
          <a:xfrm>
            <a:off x="17490086" y="85471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2023</a:t>
            </a:r>
            <a:endParaRPr b="0" i="0" sz="3600" u="none" cap="none" strike="noStrike">
              <a:solidFill>
                <a:schemeClr val="dk1"/>
              </a:solidFill>
              <a:latin typeface="Calibri"/>
              <a:ea typeface="Calibri"/>
              <a:cs typeface="Calibri"/>
              <a:sym typeface="Calibri"/>
            </a:endParaRPr>
          </a:p>
        </p:txBody>
      </p:sp>
      <p:sp>
        <p:nvSpPr>
          <p:cNvPr id="479" name="Google Shape;479;g271dbcdd61a_0_415"/>
          <p:cNvSpPr/>
          <p:nvPr/>
        </p:nvSpPr>
        <p:spPr>
          <a:xfrm>
            <a:off x="17498554" y="9321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480" name="Google Shape;480;g271dbcdd61a_0_415"/>
          <p:cNvSpPr/>
          <p:nvPr/>
        </p:nvSpPr>
        <p:spPr>
          <a:xfrm>
            <a:off x="6054423" y="1447800"/>
            <a:ext cx="122781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27" name="Shape 27"/>
        <p:cNvGrpSpPr/>
        <p:nvPr/>
      </p:nvGrpSpPr>
      <p:grpSpPr>
        <a:xfrm>
          <a:off x="0" y="0"/>
          <a:ext cx="0" cy="0"/>
          <a:chOff x="0" y="0"/>
          <a:chExt cx="0" cy="0"/>
        </a:xfrm>
      </p:grpSpPr>
      <p:pic>
        <p:nvPicPr>
          <p:cNvPr descr=" " id="28" name="Google Shape;28;g271dbcdd61a_0_11"/>
          <p:cNvPicPr preferRelativeResize="0"/>
          <p:nvPr/>
        </p:nvPicPr>
        <p:blipFill rotWithShape="1">
          <a:blip r:embed="rId3">
            <a:alphaModFix/>
          </a:blip>
          <a:srcRect b="0" l="0" r="0" t="0"/>
          <a:stretch/>
        </p:blipFill>
        <p:spPr>
          <a:xfrm>
            <a:off x="-51064" y="-1160967"/>
            <a:ext cx="9533301" cy="13043254"/>
          </a:xfrm>
          <a:prstGeom prst="rect">
            <a:avLst/>
          </a:prstGeom>
          <a:noFill/>
          <a:ln>
            <a:noFill/>
          </a:ln>
        </p:spPr>
      </p:pic>
      <p:pic>
        <p:nvPicPr>
          <p:cNvPr descr=" " id="29" name="Google Shape;29;g271dbcdd61a_0_11"/>
          <p:cNvPicPr preferRelativeResize="0"/>
          <p:nvPr/>
        </p:nvPicPr>
        <p:blipFill rotWithShape="1">
          <a:blip r:embed="rId4">
            <a:alphaModFix/>
          </a:blip>
          <a:srcRect b="0" l="0" r="0" t="0"/>
          <a:stretch/>
        </p:blipFill>
        <p:spPr>
          <a:xfrm>
            <a:off x="15071417" y="3800608"/>
            <a:ext cx="9028028" cy="9166084"/>
          </a:xfrm>
          <a:prstGeom prst="rect">
            <a:avLst/>
          </a:prstGeom>
          <a:noFill/>
          <a:ln>
            <a:noFill/>
          </a:ln>
        </p:spPr>
      </p:pic>
      <p:sp>
        <p:nvSpPr>
          <p:cNvPr id="30" name="Google Shape;30;g271dbcdd61a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71dbcdd61a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71dbcdd61a_0_11"/>
          <p:cNvSpPr/>
          <p:nvPr/>
        </p:nvSpPr>
        <p:spPr>
          <a:xfrm>
            <a:off x="8239096" y="3225800"/>
            <a:ext cx="7908900" cy="256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Welcome</a:t>
            </a:r>
            <a:endParaRPr b="0" i="0" sz="12800" u="none" cap="none" strike="noStrike">
              <a:solidFill>
                <a:schemeClr val="dk1"/>
              </a:solidFill>
              <a:latin typeface="Calibri"/>
              <a:ea typeface="Calibri"/>
              <a:cs typeface="Calibri"/>
              <a:sym typeface="Calibri"/>
            </a:endParaRPr>
          </a:p>
        </p:txBody>
      </p:sp>
      <p:sp>
        <p:nvSpPr>
          <p:cNvPr id="33" name="Google Shape;33;g271dbcdd61a_0_11"/>
          <p:cNvSpPr/>
          <p:nvPr/>
        </p:nvSpPr>
        <p:spPr>
          <a:xfrm>
            <a:off x="7108655" y="5803900"/>
            <a:ext cx="10182300" cy="379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485" name="Shape 485"/>
        <p:cNvGrpSpPr/>
        <p:nvPr/>
      </p:nvGrpSpPr>
      <p:grpSpPr>
        <a:xfrm>
          <a:off x="0" y="0"/>
          <a:ext cx="0" cy="0"/>
          <a:chOff x="0" y="0"/>
          <a:chExt cx="0" cy="0"/>
        </a:xfrm>
      </p:grpSpPr>
      <p:pic>
        <p:nvPicPr>
          <p:cNvPr descr=" " id="486" name="Google Shape;486;g271dbcdd61a_0_451"/>
          <p:cNvPicPr preferRelativeResize="0"/>
          <p:nvPr/>
        </p:nvPicPr>
        <p:blipFill rotWithShape="1">
          <a:blip r:embed="rId3">
            <a:alphaModFix/>
          </a:blip>
          <a:srcRect b="0" l="0" r="0" t="0"/>
          <a:stretch/>
        </p:blipFill>
        <p:spPr>
          <a:xfrm>
            <a:off x="-2171971" y="-3009900"/>
            <a:ext cx="12917514" cy="9042400"/>
          </a:xfrm>
          <a:prstGeom prst="rect">
            <a:avLst/>
          </a:prstGeom>
          <a:noFill/>
          <a:ln>
            <a:noFill/>
          </a:ln>
        </p:spPr>
      </p:pic>
      <p:pic>
        <p:nvPicPr>
          <p:cNvPr descr=" " id="487" name="Google Shape;487;g271dbcdd61a_0_451"/>
          <p:cNvPicPr preferRelativeResize="0"/>
          <p:nvPr/>
        </p:nvPicPr>
        <p:blipFill rotWithShape="1">
          <a:blip r:embed="rId4">
            <a:alphaModFix/>
          </a:blip>
          <a:srcRect b="0" l="0" r="0" t="0"/>
          <a:stretch/>
        </p:blipFill>
        <p:spPr>
          <a:xfrm>
            <a:off x="16727637" y="5435774"/>
            <a:ext cx="10429412" cy="9548020"/>
          </a:xfrm>
          <a:prstGeom prst="rect">
            <a:avLst/>
          </a:prstGeom>
          <a:noFill/>
          <a:ln>
            <a:noFill/>
          </a:ln>
        </p:spPr>
      </p:pic>
      <p:sp>
        <p:nvSpPr>
          <p:cNvPr id="488" name="Google Shape;488;g271dbcdd61a_0_4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9" name="Google Shape;489;g271dbcdd61a_0_45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90" name="Google Shape;490;g271dbcdd61a_0_451"/>
          <p:cNvSpPr/>
          <p:nvPr/>
        </p:nvSpPr>
        <p:spPr>
          <a:xfrm>
            <a:off x="7883452" y="1955800"/>
            <a:ext cx="58512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Our Team</a:t>
            </a:r>
            <a:endParaRPr b="0" i="0" sz="8000" u="none" cap="none" strike="noStrike">
              <a:solidFill>
                <a:schemeClr val="dk1"/>
              </a:solidFill>
              <a:latin typeface="Calibri"/>
              <a:ea typeface="Calibri"/>
              <a:cs typeface="Calibri"/>
              <a:sym typeface="Calibri"/>
            </a:endParaRPr>
          </a:p>
        </p:txBody>
      </p:sp>
      <p:sp>
        <p:nvSpPr>
          <p:cNvPr id="491" name="Google Shape;491;g271dbcdd61a_0_451"/>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2" name="Google Shape;492;g271dbcdd61a_0_451"/>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493" name="Google Shape;493;g271dbcdd61a_0_451"/>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71dbcdd61a_0_451"/>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71dbcdd61a_0_451"/>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71dbcdd61a_0_451"/>
          <p:cNvSpPr/>
          <p:nvPr/>
        </p:nvSpPr>
        <p:spPr>
          <a:xfrm>
            <a:off x="6058657" y="4546600"/>
            <a:ext cx="2362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Eldruin</a:t>
            </a:r>
            <a:endParaRPr b="0" i="0" sz="4800" u="none" cap="none" strike="noStrike">
              <a:solidFill>
                <a:schemeClr val="dk1"/>
              </a:solidFill>
              <a:latin typeface="Calibri"/>
              <a:ea typeface="Calibri"/>
              <a:cs typeface="Calibri"/>
              <a:sym typeface="Calibri"/>
            </a:endParaRPr>
          </a:p>
        </p:txBody>
      </p:sp>
      <p:sp>
        <p:nvSpPr>
          <p:cNvPr id="497" name="Google Shape;497;g271dbcdd61a_0_451"/>
          <p:cNvSpPr/>
          <p:nvPr/>
        </p:nvSpPr>
        <p:spPr>
          <a:xfrm>
            <a:off x="6058657" y="54610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498" name="Google Shape;498;g271dbcdd61a_0_451"/>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9" name="Google Shape;499;g271dbcdd61a_0_451"/>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00" name="Google Shape;500;g271dbcdd61a_0_451"/>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71dbcdd61a_0_451"/>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71dbcdd61a_0_451"/>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71dbcdd61a_0_451"/>
          <p:cNvSpPr/>
          <p:nvPr/>
        </p:nvSpPr>
        <p:spPr>
          <a:xfrm>
            <a:off x="15381622" y="9423400"/>
            <a:ext cx="2362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Eldruin</a:t>
            </a:r>
            <a:endParaRPr b="0" i="0" sz="4800" u="none" cap="none" strike="noStrike">
              <a:solidFill>
                <a:schemeClr val="dk1"/>
              </a:solidFill>
              <a:latin typeface="Calibri"/>
              <a:ea typeface="Calibri"/>
              <a:cs typeface="Calibri"/>
              <a:sym typeface="Calibri"/>
            </a:endParaRPr>
          </a:p>
        </p:txBody>
      </p:sp>
      <p:sp>
        <p:nvSpPr>
          <p:cNvPr id="504" name="Google Shape;504;g271dbcdd61a_0_451"/>
          <p:cNvSpPr/>
          <p:nvPr/>
        </p:nvSpPr>
        <p:spPr>
          <a:xfrm>
            <a:off x="15381622" y="103378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05" name="Google Shape;505;g271dbcdd61a_0_451"/>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g271dbcdd61a_0_451"/>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507" name="Google Shape;507;g271dbcdd61a_0_451"/>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71dbcdd61a_0_451"/>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71dbcdd61a_0_451"/>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71dbcdd61a_0_451"/>
          <p:cNvSpPr/>
          <p:nvPr/>
        </p:nvSpPr>
        <p:spPr>
          <a:xfrm>
            <a:off x="6058657" y="9423400"/>
            <a:ext cx="3937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Elementalen</a:t>
            </a:r>
            <a:endParaRPr b="0" i="0" sz="4800" u="none" cap="none" strike="noStrike">
              <a:solidFill>
                <a:schemeClr val="dk1"/>
              </a:solidFill>
              <a:latin typeface="Calibri"/>
              <a:ea typeface="Calibri"/>
              <a:cs typeface="Calibri"/>
              <a:sym typeface="Calibri"/>
            </a:endParaRPr>
          </a:p>
        </p:txBody>
      </p:sp>
      <p:sp>
        <p:nvSpPr>
          <p:cNvPr id="511" name="Google Shape;511;g271dbcdd61a_0_451"/>
          <p:cNvSpPr/>
          <p:nvPr/>
        </p:nvSpPr>
        <p:spPr>
          <a:xfrm>
            <a:off x="6058657" y="103378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12" name="Google Shape;512;g271dbcdd61a_0_451"/>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3" name="Google Shape;513;g271dbcdd61a_0_451"/>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514" name="Google Shape;514;g271dbcdd61a_0_451"/>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71dbcdd61a_0_451"/>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71dbcdd61a_0_451"/>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71dbcdd61a_0_451"/>
          <p:cNvSpPr/>
          <p:nvPr/>
        </p:nvSpPr>
        <p:spPr>
          <a:xfrm>
            <a:off x="15381622" y="4546600"/>
            <a:ext cx="250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Lunaria</a:t>
            </a:r>
            <a:endParaRPr b="0" i="0" sz="4800" u="none" cap="none" strike="noStrike">
              <a:solidFill>
                <a:schemeClr val="dk1"/>
              </a:solidFill>
              <a:latin typeface="Calibri"/>
              <a:ea typeface="Calibri"/>
              <a:cs typeface="Calibri"/>
              <a:sym typeface="Calibri"/>
            </a:endParaRPr>
          </a:p>
        </p:txBody>
      </p:sp>
      <p:sp>
        <p:nvSpPr>
          <p:cNvPr id="518" name="Google Shape;518;g271dbcdd61a_0_451"/>
          <p:cNvSpPr/>
          <p:nvPr/>
        </p:nvSpPr>
        <p:spPr>
          <a:xfrm>
            <a:off x="15381622" y="54610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523" name="Shape 523"/>
        <p:cNvGrpSpPr/>
        <p:nvPr/>
      </p:nvGrpSpPr>
      <p:grpSpPr>
        <a:xfrm>
          <a:off x="0" y="0"/>
          <a:ext cx="0" cy="0"/>
          <a:chOff x="0" y="0"/>
          <a:chExt cx="0" cy="0"/>
        </a:xfrm>
      </p:grpSpPr>
      <p:pic>
        <p:nvPicPr>
          <p:cNvPr descr=" " id="524" name="Google Shape;524;g271dbcdd61a_0_488"/>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525" name="Google Shape;525;g271dbcdd61a_0_4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6" name="Google Shape;526;g271dbcdd61a_0_48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27" name="Google Shape;527;g271dbcdd61a_0_488"/>
          <p:cNvSpPr/>
          <p:nvPr/>
        </p:nvSpPr>
        <p:spPr>
          <a:xfrm>
            <a:off x="787498" y="3759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8" name="Google Shape;528;g271dbcdd61a_0_488"/>
          <p:cNvPicPr preferRelativeResize="0"/>
          <p:nvPr/>
        </p:nvPicPr>
        <p:blipFill rotWithShape="1">
          <a:blip r:embed="rId5">
            <a:alphaModFix/>
          </a:blip>
          <a:srcRect b="0" l="0" r="0" t="0"/>
          <a:stretch/>
        </p:blipFill>
        <p:spPr>
          <a:xfrm>
            <a:off x="10173972" y="3759200"/>
            <a:ext cx="5131441" cy="1549400"/>
          </a:xfrm>
          <a:prstGeom prst="rect">
            <a:avLst/>
          </a:prstGeom>
          <a:noFill/>
          <a:ln>
            <a:noFill/>
          </a:ln>
        </p:spPr>
      </p:pic>
      <p:sp>
        <p:nvSpPr>
          <p:cNvPr id="529" name="Google Shape;529;g271dbcdd61a_0_488"/>
          <p:cNvSpPr/>
          <p:nvPr/>
        </p:nvSpPr>
        <p:spPr>
          <a:xfrm>
            <a:off x="10732841" y="36893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71dbcdd61a_0_488"/>
          <p:cNvSpPr/>
          <p:nvPr/>
        </p:nvSpPr>
        <p:spPr>
          <a:xfrm>
            <a:off x="11444130" y="38417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Chloe Ng</a:t>
            </a:r>
            <a:endParaRPr b="0" i="0" sz="3600" u="none" cap="none" strike="noStrike">
              <a:solidFill>
                <a:schemeClr val="dk1"/>
              </a:solidFill>
              <a:latin typeface="Calibri"/>
              <a:ea typeface="Calibri"/>
              <a:cs typeface="Calibri"/>
              <a:sym typeface="Calibri"/>
            </a:endParaRPr>
          </a:p>
        </p:txBody>
      </p:sp>
      <p:sp>
        <p:nvSpPr>
          <p:cNvPr id="531" name="Google Shape;531;g271dbcdd61a_0_488"/>
          <p:cNvSpPr/>
          <p:nvPr/>
        </p:nvSpPr>
        <p:spPr>
          <a:xfrm>
            <a:off x="11444130" y="4616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532" name="Google Shape;532;g271dbcdd61a_0_488"/>
          <p:cNvPicPr preferRelativeResize="0"/>
          <p:nvPr/>
        </p:nvPicPr>
        <p:blipFill rotWithShape="1">
          <a:blip r:embed="rId6">
            <a:alphaModFix/>
          </a:blip>
          <a:srcRect b="0" l="0" r="0" t="0"/>
          <a:stretch/>
        </p:blipFill>
        <p:spPr>
          <a:xfrm>
            <a:off x="10173972" y="3975100"/>
            <a:ext cx="1117740" cy="1117600"/>
          </a:xfrm>
          <a:prstGeom prst="rect">
            <a:avLst/>
          </a:prstGeom>
          <a:noFill/>
          <a:ln>
            <a:noFill/>
          </a:ln>
        </p:spPr>
      </p:pic>
      <p:pic>
        <p:nvPicPr>
          <p:cNvPr descr=" " id="533" name="Google Shape;533;g271dbcdd61a_0_488"/>
          <p:cNvPicPr preferRelativeResize="0"/>
          <p:nvPr/>
        </p:nvPicPr>
        <p:blipFill rotWithShape="1">
          <a:blip r:embed="rId5">
            <a:alphaModFix/>
          </a:blip>
          <a:srcRect b="0" l="0" r="0" t="0"/>
          <a:stretch/>
        </p:blipFill>
        <p:spPr>
          <a:xfrm>
            <a:off x="787498" y="6121400"/>
            <a:ext cx="5131441" cy="1549400"/>
          </a:xfrm>
          <a:prstGeom prst="rect">
            <a:avLst/>
          </a:prstGeom>
          <a:noFill/>
          <a:ln>
            <a:noFill/>
          </a:ln>
        </p:spPr>
      </p:pic>
      <p:sp>
        <p:nvSpPr>
          <p:cNvPr id="534" name="Google Shape;534;g271dbcdd61a_0_488"/>
          <p:cNvSpPr/>
          <p:nvPr/>
        </p:nvSpPr>
        <p:spPr>
          <a:xfrm>
            <a:off x="134636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71dbcdd61a_0_488"/>
          <p:cNvSpPr/>
          <p:nvPr/>
        </p:nvSpPr>
        <p:spPr>
          <a:xfrm>
            <a:off x="205765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Valtorin</a:t>
            </a:r>
            <a:endParaRPr b="0" i="0" sz="3600" u="none" cap="none" strike="noStrike">
              <a:solidFill>
                <a:schemeClr val="dk1"/>
              </a:solidFill>
              <a:latin typeface="Calibri"/>
              <a:ea typeface="Calibri"/>
              <a:cs typeface="Calibri"/>
              <a:sym typeface="Calibri"/>
            </a:endParaRPr>
          </a:p>
        </p:txBody>
      </p:sp>
      <p:sp>
        <p:nvSpPr>
          <p:cNvPr id="536" name="Google Shape;536;g271dbcdd61a_0_488"/>
          <p:cNvSpPr/>
          <p:nvPr/>
        </p:nvSpPr>
        <p:spPr>
          <a:xfrm>
            <a:off x="205765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537" name="Google Shape;537;g271dbcdd61a_0_488"/>
          <p:cNvPicPr preferRelativeResize="0"/>
          <p:nvPr/>
        </p:nvPicPr>
        <p:blipFill rotWithShape="1">
          <a:blip r:embed="rId7">
            <a:alphaModFix/>
          </a:blip>
          <a:srcRect b="0" l="0" r="0" t="0"/>
          <a:stretch/>
        </p:blipFill>
        <p:spPr>
          <a:xfrm>
            <a:off x="787498" y="6337300"/>
            <a:ext cx="1117740" cy="1117600"/>
          </a:xfrm>
          <a:prstGeom prst="rect">
            <a:avLst/>
          </a:prstGeom>
          <a:noFill/>
          <a:ln>
            <a:noFill/>
          </a:ln>
        </p:spPr>
      </p:pic>
      <p:pic>
        <p:nvPicPr>
          <p:cNvPr descr=" " id="538" name="Google Shape;538;g271dbcdd61a_0_488"/>
          <p:cNvPicPr preferRelativeResize="0"/>
          <p:nvPr/>
        </p:nvPicPr>
        <p:blipFill rotWithShape="1">
          <a:blip r:embed="rId5">
            <a:alphaModFix/>
          </a:blip>
          <a:srcRect b="0" l="0" r="0" t="0"/>
          <a:stretch/>
        </p:blipFill>
        <p:spPr>
          <a:xfrm>
            <a:off x="787498" y="8483600"/>
            <a:ext cx="5131441" cy="1549400"/>
          </a:xfrm>
          <a:prstGeom prst="rect">
            <a:avLst/>
          </a:prstGeom>
          <a:noFill/>
          <a:ln>
            <a:noFill/>
          </a:ln>
        </p:spPr>
      </p:pic>
      <p:sp>
        <p:nvSpPr>
          <p:cNvPr id="539" name="Google Shape;539;g271dbcdd61a_0_488"/>
          <p:cNvSpPr/>
          <p:nvPr/>
        </p:nvSpPr>
        <p:spPr>
          <a:xfrm>
            <a:off x="134636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71dbcdd61a_0_488"/>
          <p:cNvSpPr/>
          <p:nvPr/>
        </p:nvSpPr>
        <p:spPr>
          <a:xfrm>
            <a:off x="205765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Lyrisa</a:t>
            </a:r>
            <a:endParaRPr b="0" i="0" sz="3600" u="none" cap="none" strike="noStrike">
              <a:solidFill>
                <a:schemeClr val="dk1"/>
              </a:solidFill>
              <a:latin typeface="Calibri"/>
              <a:ea typeface="Calibri"/>
              <a:cs typeface="Calibri"/>
              <a:sym typeface="Calibri"/>
            </a:endParaRPr>
          </a:p>
        </p:txBody>
      </p:sp>
      <p:sp>
        <p:nvSpPr>
          <p:cNvPr id="541" name="Google Shape;541;g271dbcdd61a_0_488"/>
          <p:cNvSpPr/>
          <p:nvPr/>
        </p:nvSpPr>
        <p:spPr>
          <a:xfrm>
            <a:off x="205765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542" name="Google Shape;542;g271dbcdd61a_0_488"/>
          <p:cNvPicPr preferRelativeResize="0"/>
          <p:nvPr/>
        </p:nvPicPr>
        <p:blipFill rotWithShape="1">
          <a:blip r:embed="rId8">
            <a:alphaModFix/>
          </a:blip>
          <a:srcRect b="0" l="0" r="0" t="0"/>
          <a:stretch/>
        </p:blipFill>
        <p:spPr>
          <a:xfrm>
            <a:off x="787498" y="8699500"/>
            <a:ext cx="1117740" cy="1117600"/>
          </a:xfrm>
          <a:prstGeom prst="rect">
            <a:avLst/>
          </a:prstGeom>
          <a:noFill/>
          <a:ln>
            <a:noFill/>
          </a:ln>
        </p:spPr>
      </p:pic>
      <p:pic>
        <p:nvPicPr>
          <p:cNvPr descr=" " id="543" name="Google Shape;543;g271dbcdd61a_0_488"/>
          <p:cNvPicPr preferRelativeResize="0"/>
          <p:nvPr/>
        </p:nvPicPr>
        <p:blipFill rotWithShape="1">
          <a:blip r:embed="rId5">
            <a:alphaModFix/>
          </a:blip>
          <a:srcRect b="0" l="0" r="0" t="0"/>
          <a:stretch/>
        </p:blipFill>
        <p:spPr>
          <a:xfrm>
            <a:off x="6681035" y="8483600"/>
            <a:ext cx="5131441" cy="1549400"/>
          </a:xfrm>
          <a:prstGeom prst="rect">
            <a:avLst/>
          </a:prstGeom>
          <a:noFill/>
          <a:ln>
            <a:noFill/>
          </a:ln>
        </p:spPr>
      </p:pic>
      <p:sp>
        <p:nvSpPr>
          <p:cNvPr id="544" name="Google Shape;544;g271dbcdd61a_0_488"/>
          <p:cNvSpPr/>
          <p:nvPr/>
        </p:nvSpPr>
        <p:spPr>
          <a:xfrm>
            <a:off x="7239905"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71dbcdd61a_0_488"/>
          <p:cNvSpPr/>
          <p:nvPr/>
        </p:nvSpPr>
        <p:spPr>
          <a:xfrm>
            <a:off x="7951194"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Lucian</a:t>
            </a:r>
            <a:endParaRPr b="0" i="0" sz="3600" u="none" cap="none" strike="noStrike">
              <a:solidFill>
                <a:schemeClr val="dk1"/>
              </a:solidFill>
              <a:latin typeface="Calibri"/>
              <a:ea typeface="Calibri"/>
              <a:cs typeface="Calibri"/>
              <a:sym typeface="Calibri"/>
            </a:endParaRPr>
          </a:p>
        </p:txBody>
      </p:sp>
      <p:sp>
        <p:nvSpPr>
          <p:cNvPr id="546" name="Google Shape;546;g271dbcdd61a_0_488"/>
          <p:cNvSpPr/>
          <p:nvPr/>
        </p:nvSpPr>
        <p:spPr>
          <a:xfrm>
            <a:off x="7951194"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547" name="Google Shape;547;g271dbcdd61a_0_488"/>
          <p:cNvPicPr preferRelativeResize="0"/>
          <p:nvPr/>
        </p:nvPicPr>
        <p:blipFill rotWithShape="1">
          <a:blip r:embed="rId9">
            <a:alphaModFix/>
          </a:blip>
          <a:srcRect b="0" l="0" r="0" t="0"/>
          <a:stretch/>
        </p:blipFill>
        <p:spPr>
          <a:xfrm>
            <a:off x="6681035" y="8699500"/>
            <a:ext cx="1117740" cy="1117600"/>
          </a:xfrm>
          <a:prstGeom prst="rect">
            <a:avLst/>
          </a:prstGeom>
          <a:noFill/>
          <a:ln>
            <a:noFill/>
          </a:ln>
        </p:spPr>
      </p:pic>
      <p:pic>
        <p:nvPicPr>
          <p:cNvPr descr=" " id="548" name="Google Shape;548;g271dbcdd61a_0_488"/>
          <p:cNvPicPr preferRelativeResize="0"/>
          <p:nvPr/>
        </p:nvPicPr>
        <p:blipFill rotWithShape="1">
          <a:blip r:embed="rId5">
            <a:alphaModFix/>
          </a:blip>
          <a:srcRect b="0" l="0" r="0" t="0"/>
          <a:stretch/>
        </p:blipFill>
        <p:spPr>
          <a:xfrm>
            <a:off x="6681035" y="10845800"/>
            <a:ext cx="5131441" cy="1549400"/>
          </a:xfrm>
          <a:prstGeom prst="rect">
            <a:avLst/>
          </a:prstGeom>
          <a:noFill/>
          <a:ln>
            <a:noFill/>
          </a:ln>
        </p:spPr>
      </p:pic>
      <p:sp>
        <p:nvSpPr>
          <p:cNvPr id="549" name="Google Shape;549;g271dbcdd61a_0_488"/>
          <p:cNvSpPr/>
          <p:nvPr/>
        </p:nvSpPr>
        <p:spPr>
          <a:xfrm>
            <a:off x="7239905"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71dbcdd61a_0_488"/>
          <p:cNvSpPr/>
          <p:nvPr/>
        </p:nvSpPr>
        <p:spPr>
          <a:xfrm>
            <a:off x="7951194"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Cedric</a:t>
            </a:r>
            <a:endParaRPr b="0" i="0" sz="3600" u="none" cap="none" strike="noStrike">
              <a:solidFill>
                <a:schemeClr val="dk1"/>
              </a:solidFill>
              <a:latin typeface="Calibri"/>
              <a:ea typeface="Calibri"/>
              <a:cs typeface="Calibri"/>
              <a:sym typeface="Calibri"/>
            </a:endParaRPr>
          </a:p>
        </p:txBody>
      </p:sp>
      <p:sp>
        <p:nvSpPr>
          <p:cNvPr id="551" name="Google Shape;551;g271dbcdd61a_0_488"/>
          <p:cNvSpPr/>
          <p:nvPr/>
        </p:nvSpPr>
        <p:spPr>
          <a:xfrm>
            <a:off x="7951194"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552" name="Google Shape;552;g271dbcdd61a_0_488"/>
          <p:cNvPicPr preferRelativeResize="0"/>
          <p:nvPr/>
        </p:nvPicPr>
        <p:blipFill rotWithShape="1">
          <a:blip r:embed="rId10">
            <a:alphaModFix/>
          </a:blip>
          <a:srcRect b="0" l="0" r="0" t="0"/>
          <a:stretch/>
        </p:blipFill>
        <p:spPr>
          <a:xfrm>
            <a:off x="6681035" y="11061700"/>
            <a:ext cx="1117740" cy="1117600"/>
          </a:xfrm>
          <a:prstGeom prst="rect">
            <a:avLst/>
          </a:prstGeom>
          <a:noFill/>
          <a:ln>
            <a:noFill/>
          </a:ln>
        </p:spPr>
      </p:pic>
      <p:pic>
        <p:nvPicPr>
          <p:cNvPr descr=" " id="553" name="Google Shape;553;g271dbcdd61a_0_488"/>
          <p:cNvPicPr preferRelativeResize="0"/>
          <p:nvPr/>
        </p:nvPicPr>
        <p:blipFill rotWithShape="1">
          <a:blip r:embed="rId5">
            <a:alphaModFix/>
          </a:blip>
          <a:srcRect b="0" l="0" r="0" t="0"/>
          <a:stretch/>
        </p:blipFill>
        <p:spPr>
          <a:xfrm>
            <a:off x="12574572" y="8483600"/>
            <a:ext cx="5131441" cy="1549400"/>
          </a:xfrm>
          <a:prstGeom prst="rect">
            <a:avLst/>
          </a:prstGeom>
          <a:noFill/>
          <a:ln>
            <a:noFill/>
          </a:ln>
        </p:spPr>
      </p:pic>
      <p:sp>
        <p:nvSpPr>
          <p:cNvPr id="554" name="Google Shape;554;g271dbcdd61a_0_488"/>
          <p:cNvSpPr/>
          <p:nvPr/>
        </p:nvSpPr>
        <p:spPr>
          <a:xfrm>
            <a:off x="13133441"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71dbcdd61a_0_488"/>
          <p:cNvSpPr/>
          <p:nvPr/>
        </p:nvSpPr>
        <p:spPr>
          <a:xfrm>
            <a:off x="13844730"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Elvina</a:t>
            </a:r>
            <a:endParaRPr b="0" i="0" sz="3600" u="none" cap="none" strike="noStrike">
              <a:solidFill>
                <a:schemeClr val="dk1"/>
              </a:solidFill>
              <a:latin typeface="Calibri"/>
              <a:ea typeface="Calibri"/>
              <a:cs typeface="Calibri"/>
              <a:sym typeface="Calibri"/>
            </a:endParaRPr>
          </a:p>
        </p:txBody>
      </p:sp>
      <p:sp>
        <p:nvSpPr>
          <p:cNvPr id="556" name="Google Shape;556;g271dbcdd61a_0_488"/>
          <p:cNvSpPr/>
          <p:nvPr/>
        </p:nvSpPr>
        <p:spPr>
          <a:xfrm>
            <a:off x="13844730"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557" name="Google Shape;557;g271dbcdd61a_0_488"/>
          <p:cNvPicPr preferRelativeResize="0"/>
          <p:nvPr/>
        </p:nvPicPr>
        <p:blipFill rotWithShape="1">
          <a:blip r:embed="rId11">
            <a:alphaModFix/>
          </a:blip>
          <a:srcRect b="0" l="0" r="0" t="0"/>
          <a:stretch/>
        </p:blipFill>
        <p:spPr>
          <a:xfrm>
            <a:off x="12574572" y="8699500"/>
            <a:ext cx="1117740" cy="1117600"/>
          </a:xfrm>
          <a:prstGeom prst="rect">
            <a:avLst/>
          </a:prstGeom>
          <a:noFill/>
          <a:ln>
            <a:noFill/>
          </a:ln>
        </p:spPr>
      </p:pic>
      <p:pic>
        <p:nvPicPr>
          <p:cNvPr descr=" " id="558" name="Google Shape;558;g271dbcdd61a_0_488"/>
          <p:cNvPicPr preferRelativeResize="0"/>
          <p:nvPr/>
        </p:nvPicPr>
        <p:blipFill rotWithShape="1">
          <a:blip r:embed="rId5">
            <a:alphaModFix/>
          </a:blip>
          <a:srcRect b="0" l="0" r="0" t="0"/>
          <a:stretch/>
        </p:blipFill>
        <p:spPr>
          <a:xfrm>
            <a:off x="12574572" y="10845800"/>
            <a:ext cx="5131441" cy="1549400"/>
          </a:xfrm>
          <a:prstGeom prst="rect">
            <a:avLst/>
          </a:prstGeom>
          <a:noFill/>
          <a:ln>
            <a:noFill/>
          </a:ln>
        </p:spPr>
      </p:pic>
      <p:sp>
        <p:nvSpPr>
          <p:cNvPr id="559" name="Google Shape;559;g271dbcdd61a_0_488"/>
          <p:cNvSpPr/>
          <p:nvPr/>
        </p:nvSpPr>
        <p:spPr>
          <a:xfrm>
            <a:off x="13133441"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71dbcdd61a_0_488"/>
          <p:cNvSpPr/>
          <p:nvPr/>
        </p:nvSpPr>
        <p:spPr>
          <a:xfrm>
            <a:off x="13844730"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Seraphina</a:t>
            </a:r>
            <a:endParaRPr b="0" i="0" sz="3600" u="none" cap="none" strike="noStrike">
              <a:solidFill>
                <a:schemeClr val="dk1"/>
              </a:solidFill>
              <a:latin typeface="Calibri"/>
              <a:ea typeface="Calibri"/>
              <a:cs typeface="Calibri"/>
              <a:sym typeface="Calibri"/>
            </a:endParaRPr>
          </a:p>
        </p:txBody>
      </p:sp>
      <p:sp>
        <p:nvSpPr>
          <p:cNvPr id="561" name="Google Shape;561;g271dbcdd61a_0_488"/>
          <p:cNvSpPr/>
          <p:nvPr/>
        </p:nvSpPr>
        <p:spPr>
          <a:xfrm>
            <a:off x="13844730"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562" name="Google Shape;562;g271dbcdd61a_0_488"/>
          <p:cNvPicPr preferRelativeResize="0"/>
          <p:nvPr/>
        </p:nvPicPr>
        <p:blipFill rotWithShape="1">
          <a:blip r:embed="rId12">
            <a:alphaModFix/>
          </a:blip>
          <a:srcRect b="0" l="0" r="0" t="0"/>
          <a:stretch/>
        </p:blipFill>
        <p:spPr>
          <a:xfrm>
            <a:off x="12574572" y="11061700"/>
            <a:ext cx="1117740" cy="1117600"/>
          </a:xfrm>
          <a:prstGeom prst="rect">
            <a:avLst/>
          </a:prstGeom>
          <a:noFill/>
          <a:ln>
            <a:noFill/>
          </a:ln>
        </p:spPr>
      </p:pic>
      <p:pic>
        <p:nvPicPr>
          <p:cNvPr descr=" " id="563" name="Google Shape;563;g271dbcdd61a_0_488"/>
          <p:cNvPicPr preferRelativeResize="0"/>
          <p:nvPr/>
        </p:nvPicPr>
        <p:blipFill rotWithShape="1">
          <a:blip r:embed="rId5">
            <a:alphaModFix/>
          </a:blip>
          <a:srcRect b="0" l="0" r="0" t="0"/>
          <a:stretch/>
        </p:blipFill>
        <p:spPr>
          <a:xfrm>
            <a:off x="18468108" y="8483600"/>
            <a:ext cx="5131441" cy="1549400"/>
          </a:xfrm>
          <a:prstGeom prst="rect">
            <a:avLst/>
          </a:prstGeom>
          <a:noFill/>
          <a:ln>
            <a:noFill/>
          </a:ln>
        </p:spPr>
      </p:pic>
      <p:sp>
        <p:nvSpPr>
          <p:cNvPr id="564" name="Google Shape;564;g271dbcdd61a_0_488"/>
          <p:cNvSpPr/>
          <p:nvPr/>
        </p:nvSpPr>
        <p:spPr>
          <a:xfrm>
            <a:off x="1902697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71dbcdd61a_0_488"/>
          <p:cNvSpPr/>
          <p:nvPr/>
        </p:nvSpPr>
        <p:spPr>
          <a:xfrm>
            <a:off x="1973826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Kaelen</a:t>
            </a:r>
            <a:endParaRPr b="0" i="0" sz="3600" u="none" cap="none" strike="noStrike">
              <a:solidFill>
                <a:schemeClr val="dk1"/>
              </a:solidFill>
              <a:latin typeface="Calibri"/>
              <a:ea typeface="Calibri"/>
              <a:cs typeface="Calibri"/>
              <a:sym typeface="Calibri"/>
            </a:endParaRPr>
          </a:p>
        </p:txBody>
      </p:sp>
      <p:sp>
        <p:nvSpPr>
          <p:cNvPr id="566" name="Google Shape;566;g271dbcdd61a_0_488"/>
          <p:cNvSpPr/>
          <p:nvPr/>
        </p:nvSpPr>
        <p:spPr>
          <a:xfrm>
            <a:off x="1973826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567" name="Google Shape;567;g271dbcdd61a_0_488"/>
          <p:cNvPicPr preferRelativeResize="0"/>
          <p:nvPr/>
        </p:nvPicPr>
        <p:blipFill rotWithShape="1">
          <a:blip r:embed="rId13">
            <a:alphaModFix/>
          </a:blip>
          <a:srcRect b="0" l="0" r="0" t="0"/>
          <a:stretch/>
        </p:blipFill>
        <p:spPr>
          <a:xfrm>
            <a:off x="18468108" y="8699500"/>
            <a:ext cx="1117740" cy="1117600"/>
          </a:xfrm>
          <a:prstGeom prst="rect">
            <a:avLst/>
          </a:prstGeom>
          <a:noFill/>
          <a:ln>
            <a:noFill/>
          </a:ln>
        </p:spPr>
      </p:pic>
      <p:pic>
        <p:nvPicPr>
          <p:cNvPr descr=" " id="568" name="Google Shape;568;g271dbcdd61a_0_488"/>
          <p:cNvPicPr preferRelativeResize="0"/>
          <p:nvPr/>
        </p:nvPicPr>
        <p:blipFill rotWithShape="1">
          <a:blip r:embed="rId5">
            <a:alphaModFix/>
          </a:blip>
          <a:srcRect b="0" l="0" r="0" t="0"/>
          <a:stretch/>
        </p:blipFill>
        <p:spPr>
          <a:xfrm>
            <a:off x="6681035" y="6121400"/>
            <a:ext cx="5131441" cy="1549400"/>
          </a:xfrm>
          <a:prstGeom prst="rect">
            <a:avLst/>
          </a:prstGeom>
          <a:noFill/>
          <a:ln>
            <a:noFill/>
          </a:ln>
        </p:spPr>
      </p:pic>
      <p:sp>
        <p:nvSpPr>
          <p:cNvPr id="569" name="Google Shape;569;g271dbcdd61a_0_488"/>
          <p:cNvSpPr/>
          <p:nvPr/>
        </p:nvSpPr>
        <p:spPr>
          <a:xfrm>
            <a:off x="7239905"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71dbcdd61a_0_488"/>
          <p:cNvSpPr/>
          <p:nvPr/>
        </p:nvSpPr>
        <p:spPr>
          <a:xfrm>
            <a:off x="7951194"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Aurielle</a:t>
            </a:r>
            <a:endParaRPr b="0" i="0" sz="3600" u="none" cap="none" strike="noStrike">
              <a:solidFill>
                <a:schemeClr val="dk1"/>
              </a:solidFill>
              <a:latin typeface="Calibri"/>
              <a:ea typeface="Calibri"/>
              <a:cs typeface="Calibri"/>
              <a:sym typeface="Calibri"/>
            </a:endParaRPr>
          </a:p>
        </p:txBody>
      </p:sp>
      <p:sp>
        <p:nvSpPr>
          <p:cNvPr id="571" name="Google Shape;571;g271dbcdd61a_0_488"/>
          <p:cNvSpPr/>
          <p:nvPr/>
        </p:nvSpPr>
        <p:spPr>
          <a:xfrm>
            <a:off x="7951194"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572" name="Google Shape;572;g271dbcdd61a_0_488"/>
          <p:cNvPicPr preferRelativeResize="0"/>
          <p:nvPr/>
        </p:nvPicPr>
        <p:blipFill rotWithShape="1">
          <a:blip r:embed="rId14">
            <a:alphaModFix/>
          </a:blip>
          <a:srcRect b="0" l="0" r="0" t="0"/>
          <a:stretch/>
        </p:blipFill>
        <p:spPr>
          <a:xfrm>
            <a:off x="6681035" y="6337300"/>
            <a:ext cx="1117740" cy="1117600"/>
          </a:xfrm>
          <a:prstGeom prst="rect">
            <a:avLst/>
          </a:prstGeom>
          <a:noFill/>
          <a:ln>
            <a:noFill/>
          </a:ln>
        </p:spPr>
      </p:pic>
      <p:pic>
        <p:nvPicPr>
          <p:cNvPr descr=" " id="573" name="Google Shape;573;g271dbcdd61a_0_488"/>
          <p:cNvPicPr preferRelativeResize="0"/>
          <p:nvPr/>
        </p:nvPicPr>
        <p:blipFill rotWithShape="1">
          <a:blip r:embed="rId5">
            <a:alphaModFix/>
          </a:blip>
          <a:srcRect b="0" l="0" r="0" t="0"/>
          <a:stretch/>
        </p:blipFill>
        <p:spPr>
          <a:xfrm>
            <a:off x="18468108" y="6121400"/>
            <a:ext cx="5131441" cy="1549400"/>
          </a:xfrm>
          <a:prstGeom prst="rect">
            <a:avLst/>
          </a:prstGeom>
          <a:noFill/>
          <a:ln>
            <a:noFill/>
          </a:ln>
        </p:spPr>
      </p:pic>
      <p:sp>
        <p:nvSpPr>
          <p:cNvPr id="574" name="Google Shape;574;g271dbcdd61a_0_488"/>
          <p:cNvSpPr/>
          <p:nvPr/>
        </p:nvSpPr>
        <p:spPr>
          <a:xfrm>
            <a:off x="1902697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71dbcdd61a_0_488"/>
          <p:cNvSpPr/>
          <p:nvPr/>
        </p:nvSpPr>
        <p:spPr>
          <a:xfrm>
            <a:off x="1973826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Dariana</a:t>
            </a:r>
            <a:endParaRPr b="0" i="0" sz="3600" u="none" cap="none" strike="noStrike">
              <a:solidFill>
                <a:schemeClr val="dk1"/>
              </a:solidFill>
              <a:latin typeface="Calibri"/>
              <a:ea typeface="Calibri"/>
              <a:cs typeface="Calibri"/>
              <a:sym typeface="Calibri"/>
            </a:endParaRPr>
          </a:p>
        </p:txBody>
      </p:sp>
      <p:sp>
        <p:nvSpPr>
          <p:cNvPr id="576" name="Google Shape;576;g271dbcdd61a_0_488"/>
          <p:cNvSpPr/>
          <p:nvPr/>
        </p:nvSpPr>
        <p:spPr>
          <a:xfrm>
            <a:off x="1973826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577" name="Google Shape;577;g271dbcdd61a_0_488"/>
          <p:cNvPicPr preferRelativeResize="0"/>
          <p:nvPr/>
        </p:nvPicPr>
        <p:blipFill rotWithShape="1">
          <a:blip r:embed="rId15">
            <a:alphaModFix/>
          </a:blip>
          <a:srcRect b="0" l="0" r="0" t="0"/>
          <a:stretch/>
        </p:blipFill>
        <p:spPr>
          <a:xfrm>
            <a:off x="18468108" y="6337300"/>
            <a:ext cx="1117740" cy="1117600"/>
          </a:xfrm>
          <a:prstGeom prst="rect">
            <a:avLst/>
          </a:prstGeom>
          <a:noFill/>
          <a:ln>
            <a:noFill/>
          </a:ln>
        </p:spPr>
      </p:pic>
      <p:pic>
        <p:nvPicPr>
          <p:cNvPr descr=" " id="578" name="Google Shape;578;g271dbcdd61a_0_488"/>
          <p:cNvPicPr preferRelativeResize="0"/>
          <p:nvPr/>
        </p:nvPicPr>
        <p:blipFill rotWithShape="1">
          <a:blip r:embed="rId5">
            <a:alphaModFix/>
          </a:blip>
          <a:srcRect b="0" l="0" r="0" t="0"/>
          <a:stretch/>
        </p:blipFill>
        <p:spPr>
          <a:xfrm>
            <a:off x="12574572" y="6121400"/>
            <a:ext cx="5131441" cy="1549400"/>
          </a:xfrm>
          <a:prstGeom prst="rect">
            <a:avLst/>
          </a:prstGeom>
          <a:noFill/>
          <a:ln>
            <a:noFill/>
          </a:ln>
        </p:spPr>
      </p:pic>
      <p:sp>
        <p:nvSpPr>
          <p:cNvPr id="579" name="Google Shape;579;g271dbcdd61a_0_488"/>
          <p:cNvSpPr/>
          <p:nvPr/>
        </p:nvSpPr>
        <p:spPr>
          <a:xfrm>
            <a:off x="13133441"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71dbcdd61a_0_488"/>
          <p:cNvSpPr/>
          <p:nvPr/>
        </p:nvSpPr>
        <p:spPr>
          <a:xfrm>
            <a:off x="13844730"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Theronis</a:t>
            </a:r>
            <a:endParaRPr b="0" i="0" sz="3600" u="none" cap="none" strike="noStrike">
              <a:solidFill>
                <a:schemeClr val="dk1"/>
              </a:solidFill>
              <a:latin typeface="Calibri"/>
              <a:ea typeface="Calibri"/>
              <a:cs typeface="Calibri"/>
              <a:sym typeface="Calibri"/>
            </a:endParaRPr>
          </a:p>
        </p:txBody>
      </p:sp>
      <p:sp>
        <p:nvSpPr>
          <p:cNvPr id="581" name="Google Shape;581;g271dbcdd61a_0_488"/>
          <p:cNvSpPr/>
          <p:nvPr/>
        </p:nvSpPr>
        <p:spPr>
          <a:xfrm>
            <a:off x="13844730"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582" name="Google Shape;582;g271dbcdd61a_0_488"/>
          <p:cNvPicPr preferRelativeResize="0"/>
          <p:nvPr/>
        </p:nvPicPr>
        <p:blipFill rotWithShape="1">
          <a:blip r:embed="rId16">
            <a:alphaModFix/>
          </a:blip>
          <a:srcRect b="0" l="0" r="0" t="0"/>
          <a:stretch/>
        </p:blipFill>
        <p:spPr>
          <a:xfrm>
            <a:off x="12574572" y="6337300"/>
            <a:ext cx="1117740" cy="1117600"/>
          </a:xfrm>
          <a:prstGeom prst="rect">
            <a:avLst/>
          </a:prstGeom>
          <a:noFill/>
          <a:ln>
            <a:noFill/>
          </a:ln>
        </p:spPr>
      </p:pic>
      <p:pic>
        <p:nvPicPr>
          <p:cNvPr descr=" " id="583" name="Google Shape;583;g271dbcdd61a_0_488"/>
          <p:cNvPicPr preferRelativeResize="0"/>
          <p:nvPr/>
        </p:nvPicPr>
        <p:blipFill rotWithShape="1">
          <a:blip r:embed="rId17">
            <a:alphaModFix/>
          </a:blip>
          <a:srcRect b="0" l="0" r="0" t="0"/>
          <a:stretch/>
        </p:blipFill>
        <p:spPr>
          <a:xfrm>
            <a:off x="3353219" y="5702300"/>
            <a:ext cx="17680610" cy="12700"/>
          </a:xfrm>
          <a:prstGeom prst="rect">
            <a:avLst/>
          </a:prstGeom>
          <a:noFill/>
          <a:ln>
            <a:noFill/>
          </a:ln>
        </p:spPr>
      </p:pic>
      <p:pic>
        <p:nvPicPr>
          <p:cNvPr descr=" " id="584" name="Google Shape;584;g271dbcdd61a_0_488"/>
          <p:cNvPicPr preferRelativeResize="0"/>
          <p:nvPr/>
        </p:nvPicPr>
        <p:blipFill rotWithShape="1">
          <a:blip r:embed="rId18">
            <a:alphaModFix/>
          </a:blip>
          <a:srcRect b="0" l="0" r="0" t="0"/>
          <a:stretch/>
        </p:blipFill>
        <p:spPr>
          <a:xfrm>
            <a:off x="13006426" y="5308600"/>
            <a:ext cx="12702" cy="406400"/>
          </a:xfrm>
          <a:prstGeom prst="rect">
            <a:avLst/>
          </a:prstGeom>
          <a:noFill/>
          <a:ln>
            <a:noFill/>
          </a:ln>
        </p:spPr>
      </p:pic>
      <p:pic>
        <p:nvPicPr>
          <p:cNvPr descr=" " id="585" name="Google Shape;585;g271dbcdd61a_0_488"/>
          <p:cNvPicPr preferRelativeResize="0"/>
          <p:nvPr/>
        </p:nvPicPr>
        <p:blipFill rotWithShape="1">
          <a:blip r:embed="rId19">
            <a:alphaModFix/>
          </a:blip>
          <a:srcRect b="0" l="0" r="0" t="0"/>
          <a:stretch/>
        </p:blipFill>
        <p:spPr>
          <a:xfrm>
            <a:off x="3353219" y="5715000"/>
            <a:ext cx="12702" cy="419100"/>
          </a:xfrm>
          <a:prstGeom prst="rect">
            <a:avLst/>
          </a:prstGeom>
          <a:noFill/>
          <a:ln>
            <a:noFill/>
          </a:ln>
        </p:spPr>
      </p:pic>
      <p:pic>
        <p:nvPicPr>
          <p:cNvPr descr=" " id="586" name="Google Shape;586;g271dbcdd61a_0_488"/>
          <p:cNvPicPr preferRelativeResize="0"/>
          <p:nvPr/>
        </p:nvPicPr>
        <p:blipFill rotWithShape="1">
          <a:blip r:embed="rId19">
            <a:alphaModFix/>
          </a:blip>
          <a:srcRect b="0" l="0" r="0" t="0"/>
          <a:stretch/>
        </p:blipFill>
        <p:spPr>
          <a:xfrm>
            <a:off x="9513489" y="5715000"/>
            <a:ext cx="12702" cy="419100"/>
          </a:xfrm>
          <a:prstGeom prst="rect">
            <a:avLst/>
          </a:prstGeom>
          <a:noFill/>
          <a:ln>
            <a:noFill/>
          </a:ln>
        </p:spPr>
      </p:pic>
      <p:pic>
        <p:nvPicPr>
          <p:cNvPr descr=" " id="587" name="Google Shape;587;g271dbcdd61a_0_488"/>
          <p:cNvPicPr preferRelativeResize="0"/>
          <p:nvPr/>
        </p:nvPicPr>
        <p:blipFill rotWithShape="1">
          <a:blip r:embed="rId19">
            <a:alphaModFix/>
          </a:blip>
          <a:srcRect b="0" l="0" r="0" t="0"/>
          <a:stretch/>
        </p:blipFill>
        <p:spPr>
          <a:xfrm>
            <a:off x="15407026" y="5715000"/>
            <a:ext cx="12702" cy="419100"/>
          </a:xfrm>
          <a:prstGeom prst="rect">
            <a:avLst/>
          </a:prstGeom>
          <a:noFill/>
          <a:ln>
            <a:noFill/>
          </a:ln>
        </p:spPr>
      </p:pic>
      <p:pic>
        <p:nvPicPr>
          <p:cNvPr descr=" " id="588" name="Google Shape;588;g271dbcdd61a_0_488"/>
          <p:cNvPicPr preferRelativeResize="0"/>
          <p:nvPr/>
        </p:nvPicPr>
        <p:blipFill rotWithShape="1">
          <a:blip r:embed="rId19">
            <a:alphaModFix/>
          </a:blip>
          <a:srcRect b="0" l="0" r="0" t="0"/>
          <a:stretch/>
        </p:blipFill>
        <p:spPr>
          <a:xfrm>
            <a:off x="21021127" y="5715000"/>
            <a:ext cx="12702" cy="419100"/>
          </a:xfrm>
          <a:prstGeom prst="rect">
            <a:avLst/>
          </a:prstGeom>
          <a:noFill/>
          <a:ln>
            <a:noFill/>
          </a:ln>
        </p:spPr>
      </p:pic>
      <p:pic>
        <p:nvPicPr>
          <p:cNvPr descr=" " id="589" name="Google Shape;589;g271dbcdd61a_0_488"/>
          <p:cNvPicPr preferRelativeResize="0"/>
          <p:nvPr/>
        </p:nvPicPr>
        <p:blipFill rotWithShape="1">
          <a:blip r:embed="rId20">
            <a:alphaModFix/>
          </a:blip>
          <a:srcRect b="0" l="0" r="0" t="0"/>
          <a:stretch/>
        </p:blipFill>
        <p:spPr>
          <a:xfrm>
            <a:off x="3353219" y="7670800"/>
            <a:ext cx="12702" cy="812800"/>
          </a:xfrm>
          <a:prstGeom prst="rect">
            <a:avLst/>
          </a:prstGeom>
          <a:noFill/>
          <a:ln>
            <a:noFill/>
          </a:ln>
        </p:spPr>
      </p:pic>
      <p:pic>
        <p:nvPicPr>
          <p:cNvPr descr=" " id="590" name="Google Shape;590;g271dbcdd61a_0_488"/>
          <p:cNvPicPr preferRelativeResize="0"/>
          <p:nvPr/>
        </p:nvPicPr>
        <p:blipFill rotWithShape="1">
          <a:blip r:embed="rId20">
            <a:alphaModFix/>
          </a:blip>
          <a:srcRect b="0" l="0" r="0" t="0"/>
          <a:stretch/>
        </p:blipFill>
        <p:spPr>
          <a:xfrm>
            <a:off x="9513489" y="7670800"/>
            <a:ext cx="12702" cy="812800"/>
          </a:xfrm>
          <a:prstGeom prst="rect">
            <a:avLst/>
          </a:prstGeom>
          <a:noFill/>
          <a:ln>
            <a:noFill/>
          </a:ln>
        </p:spPr>
      </p:pic>
      <p:pic>
        <p:nvPicPr>
          <p:cNvPr descr=" " id="591" name="Google Shape;591;g271dbcdd61a_0_488"/>
          <p:cNvPicPr preferRelativeResize="0"/>
          <p:nvPr/>
        </p:nvPicPr>
        <p:blipFill rotWithShape="1">
          <a:blip r:embed="rId20">
            <a:alphaModFix/>
          </a:blip>
          <a:srcRect b="0" l="0" r="0" t="0"/>
          <a:stretch/>
        </p:blipFill>
        <p:spPr>
          <a:xfrm>
            <a:off x="15407026" y="7670800"/>
            <a:ext cx="12702" cy="812800"/>
          </a:xfrm>
          <a:prstGeom prst="rect">
            <a:avLst/>
          </a:prstGeom>
          <a:noFill/>
          <a:ln>
            <a:noFill/>
          </a:ln>
        </p:spPr>
      </p:pic>
      <p:pic>
        <p:nvPicPr>
          <p:cNvPr descr=" " id="592" name="Google Shape;592;g271dbcdd61a_0_488"/>
          <p:cNvPicPr preferRelativeResize="0"/>
          <p:nvPr/>
        </p:nvPicPr>
        <p:blipFill rotWithShape="1">
          <a:blip r:embed="rId20">
            <a:alphaModFix/>
          </a:blip>
          <a:srcRect b="0" l="0" r="0" t="0"/>
          <a:stretch/>
        </p:blipFill>
        <p:spPr>
          <a:xfrm>
            <a:off x="21021127" y="7670800"/>
            <a:ext cx="12702" cy="812800"/>
          </a:xfrm>
          <a:prstGeom prst="rect">
            <a:avLst/>
          </a:prstGeom>
          <a:noFill/>
          <a:ln>
            <a:noFill/>
          </a:ln>
        </p:spPr>
      </p:pic>
      <p:pic>
        <p:nvPicPr>
          <p:cNvPr descr=" " id="593" name="Google Shape;593;g271dbcdd61a_0_488"/>
          <p:cNvPicPr preferRelativeResize="0"/>
          <p:nvPr/>
        </p:nvPicPr>
        <p:blipFill rotWithShape="1">
          <a:blip r:embed="rId20">
            <a:alphaModFix/>
          </a:blip>
          <a:srcRect b="0" l="0" r="0" t="0"/>
          <a:stretch/>
        </p:blipFill>
        <p:spPr>
          <a:xfrm>
            <a:off x="9513489" y="10033000"/>
            <a:ext cx="12702" cy="812800"/>
          </a:xfrm>
          <a:prstGeom prst="rect">
            <a:avLst/>
          </a:prstGeom>
          <a:noFill/>
          <a:ln>
            <a:noFill/>
          </a:ln>
        </p:spPr>
      </p:pic>
      <p:pic>
        <p:nvPicPr>
          <p:cNvPr descr=" " id="594" name="Google Shape;594;g271dbcdd61a_0_488"/>
          <p:cNvPicPr preferRelativeResize="0"/>
          <p:nvPr/>
        </p:nvPicPr>
        <p:blipFill rotWithShape="1">
          <a:blip r:embed="rId20">
            <a:alphaModFix/>
          </a:blip>
          <a:srcRect b="0" l="0" r="0" t="0"/>
          <a:stretch/>
        </p:blipFill>
        <p:spPr>
          <a:xfrm>
            <a:off x="15407026" y="10033000"/>
            <a:ext cx="12702" cy="812800"/>
          </a:xfrm>
          <a:prstGeom prst="rect">
            <a:avLst/>
          </a:prstGeom>
          <a:noFill/>
          <a:ln>
            <a:noFill/>
          </a:ln>
        </p:spPr>
      </p:pic>
      <p:sp>
        <p:nvSpPr>
          <p:cNvPr id="595" name="Google Shape;595;g271dbcdd61a_0_488"/>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96" name="Google Shape;596;g271dbcdd61a_0_488"/>
          <p:cNvSpPr/>
          <p:nvPr/>
        </p:nvSpPr>
        <p:spPr>
          <a:xfrm>
            <a:off x="6816519" y="1676400"/>
            <a:ext cx="107541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601" name="Shape 601"/>
        <p:cNvGrpSpPr/>
        <p:nvPr/>
      </p:nvGrpSpPr>
      <p:grpSpPr>
        <a:xfrm>
          <a:off x="0" y="0"/>
          <a:ext cx="0" cy="0"/>
          <a:chOff x="0" y="0"/>
          <a:chExt cx="0" cy="0"/>
        </a:xfrm>
      </p:grpSpPr>
      <p:pic>
        <p:nvPicPr>
          <p:cNvPr descr=" " id="602" name="Google Shape;602;g271dbcdd61a_0_565"/>
          <p:cNvPicPr preferRelativeResize="0"/>
          <p:nvPr/>
        </p:nvPicPr>
        <p:blipFill rotWithShape="1">
          <a:blip r:embed="rId3">
            <a:alphaModFix/>
          </a:blip>
          <a:srcRect b="0" l="0" r="0" t="0"/>
          <a:stretch/>
        </p:blipFill>
        <p:spPr>
          <a:xfrm>
            <a:off x="-51064" y="-1160959"/>
            <a:ext cx="9533301" cy="13043246"/>
          </a:xfrm>
          <a:prstGeom prst="rect">
            <a:avLst/>
          </a:prstGeom>
          <a:noFill/>
          <a:ln>
            <a:noFill/>
          </a:ln>
        </p:spPr>
      </p:pic>
      <p:pic>
        <p:nvPicPr>
          <p:cNvPr descr=" " id="603" name="Google Shape;603;g271dbcdd61a_0_565"/>
          <p:cNvPicPr preferRelativeResize="0"/>
          <p:nvPr/>
        </p:nvPicPr>
        <p:blipFill rotWithShape="1">
          <a:blip r:embed="rId4">
            <a:alphaModFix/>
          </a:blip>
          <a:srcRect b="0" l="0" r="0" t="0"/>
          <a:stretch/>
        </p:blipFill>
        <p:spPr>
          <a:xfrm>
            <a:off x="15071417" y="3800599"/>
            <a:ext cx="9028028" cy="9166100"/>
          </a:xfrm>
          <a:prstGeom prst="rect">
            <a:avLst/>
          </a:prstGeom>
          <a:noFill/>
          <a:ln>
            <a:noFill/>
          </a:ln>
        </p:spPr>
      </p:pic>
      <p:sp>
        <p:nvSpPr>
          <p:cNvPr id="604" name="Google Shape;604;g271dbcdd61a_0_565"/>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71dbcdd61a_0_565"/>
          <p:cNvPicPr preferRelativeResize="0"/>
          <p:nvPr/>
        </p:nvPicPr>
        <p:blipFill rotWithShape="1">
          <a:blip r:embed="rId5">
            <a:alphaModFix/>
          </a:blip>
          <a:srcRect b="0" l="0" r="0" t="0"/>
          <a:stretch/>
        </p:blipFill>
        <p:spPr>
          <a:xfrm>
            <a:off x="23523340" y="8788400"/>
            <a:ext cx="711289" cy="2590800"/>
          </a:xfrm>
          <a:prstGeom prst="rect">
            <a:avLst/>
          </a:prstGeom>
          <a:noFill/>
          <a:ln>
            <a:noFill/>
          </a:ln>
        </p:spPr>
      </p:pic>
      <p:sp>
        <p:nvSpPr>
          <p:cNvPr id="606" name="Google Shape;606;g271dbcdd61a_0_565"/>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07" name="Google Shape;607;g271dbcdd61a_0_565"/>
          <p:cNvPicPr preferRelativeResize="0"/>
          <p:nvPr/>
        </p:nvPicPr>
        <p:blipFill rotWithShape="1">
          <a:blip r:embed="rId7">
            <a:alphaModFix/>
          </a:blip>
          <a:srcRect b="0" l="0" r="0" t="0"/>
          <a:stretch/>
        </p:blipFill>
        <p:spPr>
          <a:xfrm>
            <a:off x="0" y="749300"/>
            <a:ext cx="11723565" cy="12217400"/>
          </a:xfrm>
          <a:prstGeom prst="rect">
            <a:avLst/>
          </a:prstGeom>
          <a:noFill/>
          <a:ln>
            <a:noFill/>
          </a:ln>
        </p:spPr>
      </p:pic>
      <p:sp>
        <p:nvSpPr>
          <p:cNvPr id="608" name="Google Shape;608;g271dbcdd61a_0_565"/>
          <p:cNvSpPr/>
          <p:nvPr/>
        </p:nvSpPr>
        <p:spPr>
          <a:xfrm>
            <a:off x="13158845" y="6248400"/>
            <a:ext cx="8912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09" name="Google Shape;609;g271dbcdd61a_0_565"/>
          <p:cNvSpPr/>
          <p:nvPr/>
        </p:nvSpPr>
        <p:spPr>
          <a:xfrm>
            <a:off x="13158845" y="2540000"/>
            <a:ext cx="9115500" cy="285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Thank you for choosing EaTemp</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38" name="Shape 38"/>
        <p:cNvGrpSpPr/>
        <p:nvPr/>
      </p:nvGrpSpPr>
      <p:grpSpPr>
        <a:xfrm>
          <a:off x="0" y="0"/>
          <a:ext cx="0" cy="0"/>
          <a:chOff x="0" y="0"/>
          <a:chExt cx="0" cy="0"/>
        </a:xfrm>
      </p:grpSpPr>
      <p:pic>
        <p:nvPicPr>
          <p:cNvPr descr=" " id="39" name="Google Shape;39;g271dbcdd61a_0_21"/>
          <p:cNvPicPr preferRelativeResize="0"/>
          <p:nvPr/>
        </p:nvPicPr>
        <p:blipFill rotWithShape="1">
          <a:blip r:embed="rId3">
            <a:alphaModFix/>
          </a:blip>
          <a:srcRect b="0" l="0" r="0" t="0"/>
          <a:stretch/>
        </p:blipFill>
        <p:spPr>
          <a:xfrm>
            <a:off x="-978022" y="381000"/>
            <a:ext cx="12320733" cy="12941300"/>
          </a:xfrm>
          <a:prstGeom prst="rect">
            <a:avLst/>
          </a:prstGeom>
          <a:noFill/>
          <a:ln>
            <a:noFill/>
          </a:ln>
        </p:spPr>
      </p:pic>
      <p:pic>
        <p:nvPicPr>
          <p:cNvPr descr=" " id="40" name="Google Shape;40;g271dbcdd61a_0_21"/>
          <p:cNvPicPr preferRelativeResize="0"/>
          <p:nvPr/>
        </p:nvPicPr>
        <p:blipFill rotWithShape="1">
          <a:blip r:embed="rId4">
            <a:alphaModFix/>
          </a:blip>
          <a:srcRect b="0" l="0" r="0" t="0"/>
          <a:stretch/>
        </p:blipFill>
        <p:spPr>
          <a:xfrm>
            <a:off x="21186248" y="12674600"/>
            <a:ext cx="3200800" cy="1016000"/>
          </a:xfrm>
          <a:prstGeom prst="rect">
            <a:avLst/>
          </a:prstGeom>
          <a:noFill/>
          <a:ln>
            <a:noFill/>
          </a:ln>
        </p:spPr>
      </p:pic>
      <p:sp>
        <p:nvSpPr>
          <p:cNvPr id="41" name="Google Shape;41;g271dbcdd61a_0_21"/>
          <p:cNvSpPr/>
          <p:nvPr/>
        </p:nvSpPr>
        <p:spPr>
          <a:xfrm>
            <a:off x="2235479" y="37338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271dbcdd61a_0_21"/>
          <p:cNvPicPr preferRelativeResize="0"/>
          <p:nvPr/>
        </p:nvPicPr>
        <p:blipFill rotWithShape="1">
          <a:blip r:embed="rId5">
            <a:alphaModFix/>
          </a:blip>
          <a:srcRect b="0" l="0" r="0" t="0"/>
          <a:stretch/>
        </p:blipFill>
        <p:spPr>
          <a:xfrm>
            <a:off x="2235479" y="3733800"/>
            <a:ext cx="1625803" cy="1625600"/>
          </a:xfrm>
          <a:prstGeom prst="rect">
            <a:avLst/>
          </a:prstGeom>
          <a:noFill/>
          <a:ln>
            <a:noFill/>
          </a:ln>
        </p:spPr>
      </p:pic>
      <p:sp>
        <p:nvSpPr>
          <p:cNvPr id="43" name="Google Shape;43;g271dbcdd61a_0_21"/>
          <p:cNvSpPr/>
          <p:nvPr/>
        </p:nvSpPr>
        <p:spPr>
          <a:xfrm>
            <a:off x="2235479" y="37338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271dbcdd61a_0_21"/>
          <p:cNvSpPr/>
          <p:nvPr/>
        </p:nvSpPr>
        <p:spPr>
          <a:xfrm>
            <a:off x="2616527" y="4064000"/>
            <a:ext cx="863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owdies"/>
              <a:buNone/>
            </a:pPr>
            <a:r>
              <a:rPr b="0" i="0" lang="en-US" sz="4800" u="none" cap="none" strike="noStrike">
                <a:solidFill>
                  <a:srgbClr val="000000"/>
                </a:solidFill>
                <a:latin typeface="Rowdies"/>
                <a:ea typeface="Rowdies"/>
                <a:cs typeface="Rowdies"/>
                <a:sym typeface="Rowdies"/>
              </a:rPr>
              <a:t>01</a:t>
            </a:r>
            <a:endParaRPr b="0" i="0" sz="4800" u="none" cap="none" strike="noStrike">
              <a:solidFill>
                <a:schemeClr val="dk1"/>
              </a:solidFill>
              <a:latin typeface="Calibri"/>
              <a:ea typeface="Calibri"/>
              <a:cs typeface="Calibri"/>
              <a:sym typeface="Calibri"/>
            </a:endParaRPr>
          </a:p>
        </p:txBody>
      </p:sp>
      <p:sp>
        <p:nvSpPr>
          <p:cNvPr id="45" name="Google Shape;45;g271dbcdd61a_0_21"/>
          <p:cNvSpPr/>
          <p:nvPr/>
        </p:nvSpPr>
        <p:spPr>
          <a:xfrm>
            <a:off x="4064508" y="38100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71dbcdd61a_0_21"/>
          <p:cNvSpPr/>
          <p:nvPr/>
        </p:nvSpPr>
        <p:spPr>
          <a:xfrm>
            <a:off x="4064508" y="38100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Introduction</a:t>
            </a:r>
            <a:endParaRPr b="0" i="0" sz="4800" u="none" cap="none" strike="noStrike">
              <a:solidFill>
                <a:schemeClr val="dk1"/>
              </a:solidFill>
              <a:latin typeface="Calibri"/>
              <a:ea typeface="Calibri"/>
              <a:cs typeface="Calibri"/>
              <a:sym typeface="Calibri"/>
            </a:endParaRPr>
          </a:p>
        </p:txBody>
      </p:sp>
      <p:sp>
        <p:nvSpPr>
          <p:cNvPr id="47" name="Google Shape;47;g271dbcdd61a_0_21"/>
          <p:cNvSpPr/>
          <p:nvPr/>
        </p:nvSpPr>
        <p:spPr>
          <a:xfrm>
            <a:off x="4064508" y="46736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8" name="Google Shape;48;g271dbcdd61a_0_21"/>
          <p:cNvSpPr/>
          <p:nvPr/>
        </p:nvSpPr>
        <p:spPr>
          <a:xfrm>
            <a:off x="2235479" y="62230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 name="Google Shape;49;g271dbcdd61a_0_21"/>
          <p:cNvPicPr preferRelativeResize="0"/>
          <p:nvPr/>
        </p:nvPicPr>
        <p:blipFill rotWithShape="1">
          <a:blip r:embed="rId5">
            <a:alphaModFix/>
          </a:blip>
          <a:srcRect b="0" l="0" r="0" t="0"/>
          <a:stretch/>
        </p:blipFill>
        <p:spPr>
          <a:xfrm>
            <a:off x="2235479" y="6223000"/>
            <a:ext cx="1625803" cy="1625600"/>
          </a:xfrm>
          <a:prstGeom prst="rect">
            <a:avLst/>
          </a:prstGeom>
          <a:noFill/>
          <a:ln>
            <a:noFill/>
          </a:ln>
        </p:spPr>
      </p:pic>
      <p:sp>
        <p:nvSpPr>
          <p:cNvPr id="50" name="Google Shape;50;g271dbcdd61a_0_21"/>
          <p:cNvSpPr/>
          <p:nvPr/>
        </p:nvSpPr>
        <p:spPr>
          <a:xfrm>
            <a:off x="2235479" y="62230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71dbcdd61a_0_21"/>
          <p:cNvSpPr/>
          <p:nvPr/>
        </p:nvSpPr>
        <p:spPr>
          <a:xfrm>
            <a:off x="2553019" y="6553200"/>
            <a:ext cx="990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owdies"/>
              <a:buNone/>
            </a:pPr>
            <a:r>
              <a:rPr b="0" i="0" lang="en-US" sz="4800" u="none" cap="none" strike="noStrike">
                <a:solidFill>
                  <a:srgbClr val="000000"/>
                </a:solidFill>
                <a:latin typeface="Rowdies"/>
                <a:ea typeface="Rowdies"/>
                <a:cs typeface="Rowdies"/>
                <a:sym typeface="Rowdies"/>
              </a:rPr>
              <a:t>02</a:t>
            </a:r>
            <a:endParaRPr b="0" i="0" sz="4800" u="none" cap="none" strike="noStrike">
              <a:solidFill>
                <a:schemeClr val="dk1"/>
              </a:solidFill>
              <a:latin typeface="Calibri"/>
              <a:ea typeface="Calibri"/>
              <a:cs typeface="Calibri"/>
              <a:sym typeface="Calibri"/>
            </a:endParaRPr>
          </a:p>
        </p:txBody>
      </p:sp>
      <p:sp>
        <p:nvSpPr>
          <p:cNvPr id="52" name="Google Shape;52;g271dbcdd61a_0_21"/>
          <p:cNvSpPr/>
          <p:nvPr/>
        </p:nvSpPr>
        <p:spPr>
          <a:xfrm>
            <a:off x="4064508" y="62992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71dbcdd61a_0_21"/>
          <p:cNvSpPr/>
          <p:nvPr/>
        </p:nvSpPr>
        <p:spPr>
          <a:xfrm>
            <a:off x="4064508" y="62992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Encounters</a:t>
            </a:r>
            <a:endParaRPr b="0" i="0" sz="4800" u="none" cap="none" strike="noStrike">
              <a:solidFill>
                <a:schemeClr val="dk1"/>
              </a:solidFill>
              <a:latin typeface="Calibri"/>
              <a:ea typeface="Calibri"/>
              <a:cs typeface="Calibri"/>
              <a:sym typeface="Calibri"/>
            </a:endParaRPr>
          </a:p>
        </p:txBody>
      </p:sp>
      <p:sp>
        <p:nvSpPr>
          <p:cNvPr id="54" name="Google Shape;54;g271dbcdd61a_0_21"/>
          <p:cNvSpPr/>
          <p:nvPr/>
        </p:nvSpPr>
        <p:spPr>
          <a:xfrm>
            <a:off x="4064508" y="7162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5" name="Google Shape;55;g271dbcdd61a_0_21"/>
          <p:cNvSpPr/>
          <p:nvPr/>
        </p:nvSpPr>
        <p:spPr>
          <a:xfrm>
            <a:off x="2235479" y="8712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 name="Google Shape;56;g271dbcdd61a_0_21"/>
          <p:cNvPicPr preferRelativeResize="0"/>
          <p:nvPr/>
        </p:nvPicPr>
        <p:blipFill rotWithShape="1">
          <a:blip r:embed="rId5">
            <a:alphaModFix/>
          </a:blip>
          <a:srcRect b="0" l="0" r="0" t="0"/>
          <a:stretch/>
        </p:blipFill>
        <p:spPr>
          <a:xfrm>
            <a:off x="2235479" y="8712200"/>
            <a:ext cx="1625803" cy="1625600"/>
          </a:xfrm>
          <a:prstGeom prst="rect">
            <a:avLst/>
          </a:prstGeom>
          <a:noFill/>
          <a:ln>
            <a:noFill/>
          </a:ln>
        </p:spPr>
      </p:pic>
      <p:sp>
        <p:nvSpPr>
          <p:cNvPr id="57" name="Google Shape;57;g271dbcdd61a_0_21"/>
          <p:cNvSpPr/>
          <p:nvPr/>
        </p:nvSpPr>
        <p:spPr>
          <a:xfrm>
            <a:off x="2235479" y="87122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71dbcdd61a_0_21"/>
          <p:cNvSpPr/>
          <p:nvPr/>
        </p:nvSpPr>
        <p:spPr>
          <a:xfrm>
            <a:off x="2546668" y="9042400"/>
            <a:ext cx="1003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owdies"/>
              <a:buNone/>
            </a:pPr>
            <a:r>
              <a:rPr b="0" i="0" lang="en-US" sz="4800" u="none" cap="none" strike="noStrike">
                <a:solidFill>
                  <a:srgbClr val="000000"/>
                </a:solidFill>
                <a:latin typeface="Rowdies"/>
                <a:ea typeface="Rowdies"/>
                <a:cs typeface="Rowdies"/>
                <a:sym typeface="Rowdies"/>
              </a:rPr>
              <a:t>03</a:t>
            </a:r>
            <a:endParaRPr b="0" i="0" sz="4800" u="none" cap="none" strike="noStrike">
              <a:solidFill>
                <a:schemeClr val="dk1"/>
              </a:solidFill>
              <a:latin typeface="Calibri"/>
              <a:ea typeface="Calibri"/>
              <a:cs typeface="Calibri"/>
              <a:sym typeface="Calibri"/>
            </a:endParaRPr>
          </a:p>
        </p:txBody>
      </p:sp>
      <p:sp>
        <p:nvSpPr>
          <p:cNvPr id="59" name="Google Shape;59;g271dbcdd61a_0_21"/>
          <p:cNvSpPr/>
          <p:nvPr/>
        </p:nvSpPr>
        <p:spPr>
          <a:xfrm>
            <a:off x="4064508" y="87884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71dbcdd61a_0_21"/>
          <p:cNvSpPr/>
          <p:nvPr/>
        </p:nvSpPr>
        <p:spPr>
          <a:xfrm>
            <a:off x="4064508" y="87884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Wonders</a:t>
            </a:r>
            <a:endParaRPr b="0" i="0" sz="4800" u="none" cap="none" strike="noStrike">
              <a:solidFill>
                <a:schemeClr val="dk1"/>
              </a:solidFill>
              <a:latin typeface="Calibri"/>
              <a:ea typeface="Calibri"/>
              <a:cs typeface="Calibri"/>
              <a:sym typeface="Calibri"/>
            </a:endParaRPr>
          </a:p>
        </p:txBody>
      </p:sp>
      <p:sp>
        <p:nvSpPr>
          <p:cNvPr id="61" name="Google Shape;61;g271dbcdd61a_0_21"/>
          <p:cNvSpPr/>
          <p:nvPr/>
        </p:nvSpPr>
        <p:spPr>
          <a:xfrm>
            <a:off x="4064508" y="96520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2" name="Google Shape;62;g271dbcdd61a_0_21"/>
          <p:cNvSpPr/>
          <p:nvPr/>
        </p:nvSpPr>
        <p:spPr>
          <a:xfrm>
            <a:off x="2235479" y="112014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 name="Google Shape;63;g271dbcdd61a_0_21"/>
          <p:cNvPicPr preferRelativeResize="0"/>
          <p:nvPr/>
        </p:nvPicPr>
        <p:blipFill rotWithShape="1">
          <a:blip r:embed="rId5">
            <a:alphaModFix/>
          </a:blip>
          <a:srcRect b="0" l="0" r="0" t="0"/>
          <a:stretch/>
        </p:blipFill>
        <p:spPr>
          <a:xfrm>
            <a:off x="2235479" y="11201400"/>
            <a:ext cx="1625803" cy="1625600"/>
          </a:xfrm>
          <a:prstGeom prst="rect">
            <a:avLst/>
          </a:prstGeom>
          <a:noFill/>
          <a:ln>
            <a:noFill/>
          </a:ln>
        </p:spPr>
      </p:pic>
      <p:sp>
        <p:nvSpPr>
          <p:cNvPr id="64" name="Google Shape;64;g271dbcdd61a_0_21"/>
          <p:cNvSpPr/>
          <p:nvPr/>
        </p:nvSpPr>
        <p:spPr>
          <a:xfrm>
            <a:off x="2235479" y="112014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71dbcdd61a_0_21"/>
          <p:cNvSpPr/>
          <p:nvPr/>
        </p:nvSpPr>
        <p:spPr>
          <a:xfrm>
            <a:off x="2527616" y="11531600"/>
            <a:ext cx="1041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owdies"/>
              <a:buNone/>
            </a:pPr>
            <a:r>
              <a:rPr b="0" i="0" lang="en-US" sz="4800" u="none" cap="none" strike="noStrike">
                <a:solidFill>
                  <a:srgbClr val="000000"/>
                </a:solidFill>
                <a:latin typeface="Rowdies"/>
                <a:ea typeface="Rowdies"/>
                <a:cs typeface="Rowdies"/>
                <a:sym typeface="Rowdies"/>
              </a:rPr>
              <a:t>04</a:t>
            </a:r>
            <a:endParaRPr b="0" i="0" sz="4800" u="none" cap="none" strike="noStrike">
              <a:solidFill>
                <a:schemeClr val="dk1"/>
              </a:solidFill>
              <a:latin typeface="Calibri"/>
              <a:ea typeface="Calibri"/>
              <a:cs typeface="Calibri"/>
              <a:sym typeface="Calibri"/>
            </a:endParaRPr>
          </a:p>
        </p:txBody>
      </p:sp>
      <p:sp>
        <p:nvSpPr>
          <p:cNvPr id="66" name="Google Shape;66;g271dbcdd61a_0_21"/>
          <p:cNvSpPr/>
          <p:nvPr/>
        </p:nvSpPr>
        <p:spPr>
          <a:xfrm>
            <a:off x="4064508" y="112776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71dbcdd61a_0_21"/>
          <p:cNvSpPr/>
          <p:nvPr/>
        </p:nvSpPr>
        <p:spPr>
          <a:xfrm>
            <a:off x="4064508" y="112776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Magic</a:t>
            </a:r>
            <a:endParaRPr b="0" i="0" sz="4800" u="none" cap="none" strike="noStrike">
              <a:solidFill>
                <a:schemeClr val="dk1"/>
              </a:solidFill>
              <a:latin typeface="Calibri"/>
              <a:ea typeface="Calibri"/>
              <a:cs typeface="Calibri"/>
              <a:sym typeface="Calibri"/>
            </a:endParaRPr>
          </a:p>
        </p:txBody>
      </p:sp>
      <p:sp>
        <p:nvSpPr>
          <p:cNvPr id="68" name="Google Shape;68;g271dbcdd61a_0_21"/>
          <p:cNvSpPr/>
          <p:nvPr/>
        </p:nvSpPr>
        <p:spPr>
          <a:xfrm>
            <a:off x="4064508" y="121412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271dbcdd61a_0_21"/>
          <p:cNvPicPr preferRelativeResize="0"/>
          <p:nvPr/>
        </p:nvPicPr>
        <p:blipFill rotWithShape="1">
          <a:blip r:embed="rId6">
            <a:alphaModFix/>
          </a:blip>
          <a:srcRect b="0" l="0" r="0" t="0"/>
          <a:stretch/>
        </p:blipFill>
        <p:spPr>
          <a:xfrm>
            <a:off x="11279010" y="3644900"/>
            <a:ext cx="10567721" cy="8978900"/>
          </a:xfrm>
          <a:prstGeom prst="rect">
            <a:avLst/>
          </a:prstGeom>
          <a:noFill/>
          <a:ln>
            <a:noFill/>
          </a:ln>
        </p:spPr>
      </p:pic>
      <p:sp>
        <p:nvSpPr>
          <p:cNvPr id="70" name="Google Shape;70;g271dbcdd61a_0_21"/>
          <p:cNvSpPr/>
          <p:nvPr/>
        </p:nvSpPr>
        <p:spPr>
          <a:xfrm>
            <a:off x="4115654" y="771601"/>
            <a:ext cx="16139400" cy="256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Rowdies"/>
              <a:buNone/>
            </a:pPr>
            <a:r>
              <a:rPr b="0" i="0" lang="en-US" sz="12800" u="none" cap="none" strike="noStrike">
                <a:solidFill>
                  <a:srgbClr val="272727"/>
                </a:solidFill>
                <a:latin typeface="Rowdies"/>
                <a:ea typeface="Rowdies"/>
                <a:cs typeface="Rowdies"/>
                <a:sym typeface="Rowdies"/>
              </a:rPr>
              <a:t>Table of Contents</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75" name="Shape 75"/>
        <p:cNvGrpSpPr/>
        <p:nvPr/>
      </p:nvGrpSpPr>
      <p:grpSpPr>
        <a:xfrm>
          <a:off x="0" y="0"/>
          <a:ext cx="0" cy="0"/>
          <a:chOff x="0" y="0"/>
          <a:chExt cx="0" cy="0"/>
        </a:xfrm>
      </p:grpSpPr>
      <p:pic>
        <p:nvPicPr>
          <p:cNvPr descr=" " id="76" name="Google Shape;76;g271dbcdd61a_0_57"/>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77" name="Google Shape;77;g271dbcdd61a_0_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71dbcdd61a_0_5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9" name="Google Shape;79;g271dbcdd61a_0_57"/>
          <p:cNvSpPr/>
          <p:nvPr/>
        </p:nvSpPr>
        <p:spPr>
          <a:xfrm>
            <a:off x="2959470" y="2603500"/>
            <a:ext cx="156948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Realm of the Extraordinary</a:t>
            </a:r>
            <a:endParaRPr b="0" i="0" sz="8000" u="none" cap="none" strike="noStrike">
              <a:solidFill>
                <a:schemeClr val="dk1"/>
              </a:solidFill>
              <a:latin typeface="Calibri"/>
              <a:ea typeface="Calibri"/>
              <a:cs typeface="Calibri"/>
              <a:sym typeface="Calibri"/>
            </a:endParaRPr>
          </a:p>
        </p:txBody>
      </p:sp>
      <p:sp>
        <p:nvSpPr>
          <p:cNvPr id="80" name="Google Shape;80;g271dbcdd61a_0_57"/>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1" name="Google Shape;81;g271dbcdd61a_0_57"/>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86" name="Shape 86"/>
        <p:cNvGrpSpPr/>
        <p:nvPr/>
      </p:nvGrpSpPr>
      <p:grpSpPr>
        <a:xfrm>
          <a:off x="0" y="0"/>
          <a:ext cx="0" cy="0"/>
          <a:chOff x="0" y="0"/>
          <a:chExt cx="0" cy="0"/>
        </a:xfrm>
      </p:grpSpPr>
      <p:pic>
        <p:nvPicPr>
          <p:cNvPr descr=" " id="87" name="Google Shape;87;g271dbcdd61a_0_67"/>
          <p:cNvPicPr preferRelativeResize="0"/>
          <p:nvPr/>
        </p:nvPicPr>
        <p:blipFill rotWithShape="1">
          <a:blip r:embed="rId3">
            <a:alphaModFix/>
          </a:blip>
          <a:srcRect b="0" l="0" r="0" t="0"/>
          <a:stretch/>
        </p:blipFill>
        <p:spPr>
          <a:xfrm>
            <a:off x="-2171971" y="-3009900"/>
            <a:ext cx="12917514" cy="9042400"/>
          </a:xfrm>
          <a:prstGeom prst="rect">
            <a:avLst/>
          </a:prstGeom>
          <a:noFill/>
          <a:ln>
            <a:noFill/>
          </a:ln>
        </p:spPr>
      </p:pic>
      <p:pic>
        <p:nvPicPr>
          <p:cNvPr descr=" " id="88" name="Google Shape;88;g271dbcdd61a_0_67"/>
          <p:cNvPicPr preferRelativeResize="0"/>
          <p:nvPr/>
        </p:nvPicPr>
        <p:blipFill rotWithShape="1">
          <a:blip r:embed="rId4">
            <a:alphaModFix/>
          </a:blip>
          <a:srcRect b="0" l="0" r="0" t="0"/>
          <a:stretch/>
        </p:blipFill>
        <p:spPr>
          <a:xfrm>
            <a:off x="16727637" y="5435792"/>
            <a:ext cx="10429412" cy="9548020"/>
          </a:xfrm>
          <a:prstGeom prst="rect">
            <a:avLst/>
          </a:prstGeom>
          <a:noFill/>
          <a:ln>
            <a:noFill/>
          </a:ln>
        </p:spPr>
      </p:pic>
      <p:sp>
        <p:nvSpPr>
          <p:cNvPr id="89" name="Google Shape;89;g271dbcdd61a_0_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0" name="Google Shape;90;g271dbcdd61a_0_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91" name="Google Shape;91;g271dbcdd61a_0_67"/>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92" name="Google Shape;92;g271dbcdd61a_0_67"/>
          <p:cNvSpPr/>
          <p:nvPr/>
        </p:nvSpPr>
        <p:spPr>
          <a:xfrm>
            <a:off x="2502213" y="2489200"/>
            <a:ext cx="7875000" cy="48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3" name="Google Shape;93;g271dbcdd61a_0_67"/>
          <p:cNvPicPr preferRelativeResize="0"/>
          <p:nvPr/>
        </p:nvPicPr>
        <p:blipFill rotWithShape="1">
          <a:blip r:embed="rId7">
            <a:alphaModFix/>
          </a:blip>
          <a:srcRect b="0" l="0" r="0" t="0"/>
          <a:stretch/>
        </p:blipFill>
        <p:spPr>
          <a:xfrm>
            <a:off x="2502213" y="2489200"/>
            <a:ext cx="929610" cy="1117600"/>
          </a:xfrm>
          <a:prstGeom prst="rect">
            <a:avLst/>
          </a:prstGeom>
          <a:noFill/>
          <a:ln>
            <a:noFill/>
          </a:ln>
        </p:spPr>
      </p:pic>
      <p:sp>
        <p:nvSpPr>
          <p:cNvPr id="94" name="Google Shape;94;g271dbcdd61a_0_67"/>
          <p:cNvSpPr/>
          <p:nvPr/>
        </p:nvSpPr>
        <p:spPr>
          <a:xfrm>
            <a:off x="2502213" y="39116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271dbcdd61a_0_67"/>
          <p:cNvSpPr/>
          <p:nvPr/>
        </p:nvSpPr>
        <p:spPr>
          <a:xfrm>
            <a:off x="2502213" y="39116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 Sightings</a:t>
            </a:r>
            <a:endParaRPr b="0" i="0" sz="4800" u="none" cap="none" strike="noStrike">
              <a:solidFill>
                <a:schemeClr val="dk1"/>
              </a:solidFill>
              <a:latin typeface="Calibri"/>
              <a:ea typeface="Calibri"/>
              <a:cs typeface="Calibri"/>
              <a:sym typeface="Calibri"/>
            </a:endParaRPr>
          </a:p>
        </p:txBody>
      </p:sp>
      <p:sp>
        <p:nvSpPr>
          <p:cNvPr id="96" name="Google Shape;96;g271dbcdd61a_0_67"/>
          <p:cNvSpPr/>
          <p:nvPr/>
        </p:nvSpPr>
        <p:spPr>
          <a:xfrm>
            <a:off x="2502213" y="48768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7" name="Google Shape;97;g271dbcdd61a_0_67"/>
          <p:cNvSpPr/>
          <p:nvPr/>
        </p:nvSpPr>
        <p:spPr>
          <a:xfrm>
            <a:off x="2502213" y="8001000"/>
            <a:ext cx="7875000" cy="48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271dbcdd61a_0_67"/>
          <p:cNvPicPr preferRelativeResize="0"/>
          <p:nvPr/>
        </p:nvPicPr>
        <p:blipFill rotWithShape="1">
          <a:blip r:embed="rId8">
            <a:alphaModFix/>
          </a:blip>
          <a:srcRect b="0" l="0" r="0" t="0"/>
          <a:stretch/>
        </p:blipFill>
        <p:spPr>
          <a:xfrm>
            <a:off x="2502213" y="8001000"/>
            <a:ext cx="804358" cy="1117600"/>
          </a:xfrm>
          <a:prstGeom prst="rect">
            <a:avLst/>
          </a:prstGeom>
          <a:noFill/>
          <a:ln>
            <a:noFill/>
          </a:ln>
        </p:spPr>
      </p:pic>
      <p:sp>
        <p:nvSpPr>
          <p:cNvPr id="99" name="Google Shape;99;g271dbcdd61a_0_67"/>
          <p:cNvSpPr/>
          <p:nvPr/>
        </p:nvSpPr>
        <p:spPr>
          <a:xfrm>
            <a:off x="2502213" y="94234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71dbcdd61a_0_67"/>
          <p:cNvSpPr/>
          <p:nvPr/>
        </p:nvSpPr>
        <p:spPr>
          <a:xfrm>
            <a:off x="2502213" y="94234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 Taming</a:t>
            </a:r>
            <a:endParaRPr b="0" i="0" sz="4800" u="none" cap="none" strike="noStrike">
              <a:solidFill>
                <a:schemeClr val="dk1"/>
              </a:solidFill>
              <a:latin typeface="Calibri"/>
              <a:ea typeface="Calibri"/>
              <a:cs typeface="Calibri"/>
              <a:sym typeface="Calibri"/>
            </a:endParaRPr>
          </a:p>
        </p:txBody>
      </p:sp>
      <p:sp>
        <p:nvSpPr>
          <p:cNvPr id="101" name="Google Shape;101;g271dbcdd61a_0_67"/>
          <p:cNvSpPr/>
          <p:nvPr/>
        </p:nvSpPr>
        <p:spPr>
          <a:xfrm>
            <a:off x="2502213" y="10388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106" name="Shape 106"/>
        <p:cNvGrpSpPr/>
        <p:nvPr/>
      </p:nvGrpSpPr>
      <p:grpSpPr>
        <a:xfrm>
          <a:off x="0" y="0"/>
          <a:ext cx="0" cy="0"/>
          <a:chOff x="0" y="0"/>
          <a:chExt cx="0" cy="0"/>
        </a:xfrm>
      </p:grpSpPr>
      <p:pic>
        <p:nvPicPr>
          <p:cNvPr descr=" " id="107" name="Google Shape;107;g271dbcdd61a_0_86"/>
          <p:cNvPicPr preferRelativeResize="0"/>
          <p:nvPr/>
        </p:nvPicPr>
        <p:blipFill rotWithShape="1">
          <a:blip r:embed="rId3">
            <a:alphaModFix/>
          </a:blip>
          <a:srcRect b="0" l="0" r="0" t="0"/>
          <a:stretch/>
        </p:blipFill>
        <p:spPr>
          <a:xfrm>
            <a:off x="-51064" y="-1160965"/>
            <a:ext cx="9533301" cy="13043254"/>
          </a:xfrm>
          <a:prstGeom prst="rect">
            <a:avLst/>
          </a:prstGeom>
          <a:noFill/>
          <a:ln>
            <a:noFill/>
          </a:ln>
        </p:spPr>
      </p:pic>
      <p:pic>
        <p:nvPicPr>
          <p:cNvPr descr=" " id="108" name="Google Shape;108;g271dbcdd61a_0_86"/>
          <p:cNvPicPr preferRelativeResize="0"/>
          <p:nvPr/>
        </p:nvPicPr>
        <p:blipFill rotWithShape="1">
          <a:blip r:embed="rId4">
            <a:alphaModFix/>
          </a:blip>
          <a:srcRect b="0" l="0" r="0" t="0"/>
          <a:stretch/>
        </p:blipFill>
        <p:spPr>
          <a:xfrm>
            <a:off x="15071417" y="3800611"/>
            <a:ext cx="9028028" cy="9166082"/>
          </a:xfrm>
          <a:prstGeom prst="rect">
            <a:avLst/>
          </a:prstGeom>
          <a:noFill/>
          <a:ln>
            <a:noFill/>
          </a:ln>
        </p:spPr>
      </p:pic>
      <p:sp>
        <p:nvSpPr>
          <p:cNvPr id="109" name="Google Shape;109;g271dbcdd61a_0_8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271dbcdd61a_0_8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1" name="Google Shape;111;g271dbcdd61a_0_86"/>
          <p:cNvPicPr preferRelativeResize="0"/>
          <p:nvPr/>
        </p:nvPicPr>
        <p:blipFill rotWithShape="1">
          <a:blip r:embed="rId6">
            <a:alphaModFix/>
          </a:blip>
          <a:srcRect b="0" l="0" r="0" t="0"/>
          <a:stretch/>
        </p:blipFill>
        <p:spPr>
          <a:xfrm>
            <a:off x="0" y="1498600"/>
            <a:ext cx="5966698" cy="4437887"/>
          </a:xfrm>
          <a:prstGeom prst="rect">
            <a:avLst/>
          </a:prstGeom>
          <a:noFill/>
          <a:ln>
            <a:noFill/>
          </a:ln>
        </p:spPr>
      </p:pic>
      <p:sp>
        <p:nvSpPr>
          <p:cNvPr id="112" name="Google Shape;112;g271dbcdd61a_0_86"/>
          <p:cNvSpPr/>
          <p:nvPr/>
        </p:nvSpPr>
        <p:spPr>
          <a:xfrm>
            <a:off x="5398175" y="4140200"/>
            <a:ext cx="136035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71dbcdd61a_0_86"/>
          <p:cNvSpPr/>
          <p:nvPr/>
        </p:nvSpPr>
        <p:spPr>
          <a:xfrm>
            <a:off x="5398175" y="4140200"/>
            <a:ext cx="13806600" cy="477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14" name="Google Shape;114;g271dbcdd61a_0_86"/>
          <p:cNvSpPr/>
          <p:nvPr/>
        </p:nvSpPr>
        <p:spPr>
          <a:xfrm>
            <a:off x="14746543" y="9017000"/>
            <a:ext cx="4407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119" name="Shape 119"/>
        <p:cNvGrpSpPr/>
        <p:nvPr/>
      </p:nvGrpSpPr>
      <p:grpSpPr>
        <a:xfrm>
          <a:off x="0" y="0"/>
          <a:ext cx="0" cy="0"/>
          <a:chOff x="0" y="0"/>
          <a:chExt cx="0" cy="0"/>
        </a:xfrm>
      </p:grpSpPr>
      <p:pic>
        <p:nvPicPr>
          <p:cNvPr descr=" " id="120" name="Google Shape;120;g271dbcdd61a_0_98"/>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121" name="Google Shape;121;g271dbcdd61a_0_98"/>
          <p:cNvSpPr/>
          <p:nvPr/>
        </p:nvSpPr>
        <p:spPr>
          <a:xfrm>
            <a:off x="2104230" y="1079500"/>
            <a:ext cx="20216700" cy="1596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Magic of Dragons: A Research</a:t>
            </a:r>
            <a:endParaRPr b="0" i="0" sz="8000" u="none" cap="none" strike="noStrike">
              <a:solidFill>
                <a:schemeClr val="dk1"/>
              </a:solidFill>
              <a:latin typeface="Calibri"/>
              <a:ea typeface="Calibri"/>
              <a:cs typeface="Calibri"/>
              <a:sym typeface="Calibri"/>
            </a:endParaRPr>
          </a:p>
        </p:txBody>
      </p:sp>
      <p:sp>
        <p:nvSpPr>
          <p:cNvPr id="122" name="Google Shape;122;g271dbcdd61a_0_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3" name="Google Shape;123;g271dbcdd61a_0_9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4" name="Google Shape;124;g271dbcdd61a_0_98"/>
          <p:cNvSpPr/>
          <p:nvPr/>
        </p:nvSpPr>
        <p:spPr>
          <a:xfrm>
            <a:off x="2121165" y="3695700"/>
            <a:ext cx="6096900" cy="6096000"/>
          </a:xfrm>
          <a:prstGeom prst="rect">
            <a:avLst/>
          </a:prstGeom>
          <a:noFill/>
          <a:ln cap="flat" cmpd="sng" w="381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5" name="Google Shape;125;g271dbcdd61a_0_98"/>
          <p:cNvPicPr preferRelativeResize="0"/>
          <p:nvPr/>
        </p:nvPicPr>
        <p:blipFill rotWithShape="1">
          <a:blip r:embed="rId5">
            <a:alphaModFix/>
          </a:blip>
          <a:srcRect b="0" l="0" r="0" t="0"/>
          <a:stretch/>
        </p:blipFill>
        <p:spPr>
          <a:xfrm>
            <a:off x="4264198" y="5016500"/>
            <a:ext cx="1810696" cy="1625600"/>
          </a:xfrm>
          <a:prstGeom prst="rect">
            <a:avLst/>
          </a:prstGeom>
          <a:noFill/>
          <a:ln>
            <a:noFill/>
          </a:ln>
        </p:spPr>
      </p:pic>
      <p:sp>
        <p:nvSpPr>
          <p:cNvPr id="126" name="Google Shape;126;g271dbcdd61a_0_98"/>
          <p:cNvSpPr/>
          <p:nvPr/>
        </p:nvSpPr>
        <p:spPr>
          <a:xfrm>
            <a:off x="2273584"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71dbcdd61a_0_98"/>
          <p:cNvSpPr/>
          <p:nvPr/>
        </p:nvSpPr>
        <p:spPr>
          <a:xfrm>
            <a:off x="2171971"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Sighting</a:t>
            </a:r>
            <a:endParaRPr b="0" i="0" sz="4800" u="none" cap="none" strike="noStrike">
              <a:solidFill>
                <a:schemeClr val="dk1"/>
              </a:solidFill>
              <a:latin typeface="Calibri"/>
              <a:ea typeface="Calibri"/>
              <a:cs typeface="Calibri"/>
              <a:sym typeface="Calibri"/>
            </a:endParaRPr>
          </a:p>
        </p:txBody>
      </p:sp>
      <p:sp>
        <p:nvSpPr>
          <p:cNvPr id="128" name="Google Shape;128;g271dbcdd61a_0_98"/>
          <p:cNvSpPr/>
          <p:nvPr/>
        </p:nvSpPr>
        <p:spPr>
          <a:xfrm>
            <a:off x="9145143" y="3695700"/>
            <a:ext cx="6096900" cy="6096000"/>
          </a:xfrm>
          <a:prstGeom prst="rect">
            <a:avLst/>
          </a:prstGeom>
          <a:noFill/>
          <a:ln cap="flat" cmpd="sng" w="381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71dbcdd61a_0_98"/>
          <p:cNvPicPr preferRelativeResize="0"/>
          <p:nvPr/>
        </p:nvPicPr>
        <p:blipFill rotWithShape="1">
          <a:blip r:embed="rId6">
            <a:alphaModFix/>
          </a:blip>
          <a:srcRect b="0" l="0" r="0" t="0"/>
          <a:stretch/>
        </p:blipFill>
        <p:spPr>
          <a:xfrm>
            <a:off x="11406326" y="5016500"/>
            <a:ext cx="1574395" cy="1625600"/>
          </a:xfrm>
          <a:prstGeom prst="rect">
            <a:avLst/>
          </a:prstGeom>
          <a:noFill/>
          <a:ln>
            <a:noFill/>
          </a:ln>
        </p:spPr>
      </p:pic>
      <p:sp>
        <p:nvSpPr>
          <p:cNvPr id="130" name="Google Shape;130;g271dbcdd61a_0_98"/>
          <p:cNvSpPr/>
          <p:nvPr/>
        </p:nvSpPr>
        <p:spPr>
          <a:xfrm>
            <a:off x="9297562"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71dbcdd61a_0_98"/>
          <p:cNvSpPr/>
          <p:nvPr/>
        </p:nvSpPr>
        <p:spPr>
          <a:xfrm>
            <a:off x="9195949"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Taming</a:t>
            </a:r>
            <a:endParaRPr b="0" i="0" sz="4800" u="none" cap="none" strike="noStrike">
              <a:solidFill>
                <a:schemeClr val="dk1"/>
              </a:solidFill>
              <a:latin typeface="Calibri"/>
              <a:ea typeface="Calibri"/>
              <a:cs typeface="Calibri"/>
              <a:sym typeface="Calibri"/>
            </a:endParaRPr>
          </a:p>
        </p:txBody>
      </p:sp>
      <p:sp>
        <p:nvSpPr>
          <p:cNvPr id="132" name="Google Shape;132;g271dbcdd61a_0_98"/>
          <p:cNvSpPr/>
          <p:nvPr/>
        </p:nvSpPr>
        <p:spPr>
          <a:xfrm>
            <a:off x="16169121" y="3695700"/>
            <a:ext cx="6096900" cy="6096000"/>
          </a:xfrm>
          <a:prstGeom prst="rect">
            <a:avLst/>
          </a:prstGeom>
          <a:noFill/>
          <a:ln cap="flat" cmpd="sng" w="381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3" name="Google Shape;133;g271dbcdd61a_0_98"/>
          <p:cNvPicPr preferRelativeResize="0"/>
          <p:nvPr/>
        </p:nvPicPr>
        <p:blipFill rotWithShape="1">
          <a:blip r:embed="rId7">
            <a:alphaModFix/>
          </a:blip>
          <a:srcRect b="0" l="0" r="0" t="0"/>
          <a:stretch/>
        </p:blipFill>
        <p:spPr>
          <a:xfrm>
            <a:off x="18048150" y="5016500"/>
            <a:ext cx="2338708" cy="1625600"/>
          </a:xfrm>
          <a:prstGeom prst="rect">
            <a:avLst/>
          </a:prstGeom>
          <a:noFill/>
          <a:ln>
            <a:noFill/>
          </a:ln>
        </p:spPr>
      </p:pic>
      <p:sp>
        <p:nvSpPr>
          <p:cNvPr id="134" name="Google Shape;134;g271dbcdd61a_0_98"/>
          <p:cNvSpPr/>
          <p:nvPr/>
        </p:nvSpPr>
        <p:spPr>
          <a:xfrm>
            <a:off x="16321540"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71dbcdd61a_0_98"/>
          <p:cNvSpPr/>
          <p:nvPr/>
        </p:nvSpPr>
        <p:spPr>
          <a:xfrm>
            <a:off x="16219927"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Seeing</a:t>
            </a:r>
            <a:endParaRPr b="0" i="0" sz="4800" u="none" cap="none" strike="noStrike">
              <a:solidFill>
                <a:schemeClr val="dk1"/>
              </a:solidFill>
              <a:latin typeface="Calibri"/>
              <a:ea typeface="Calibri"/>
              <a:cs typeface="Calibri"/>
              <a:sym typeface="Calibri"/>
            </a:endParaRPr>
          </a:p>
        </p:txBody>
      </p:sp>
      <p:sp>
        <p:nvSpPr>
          <p:cNvPr id="136" name="Google Shape;136;g271dbcdd61a_0_98"/>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71dbcdd61a_0_98"/>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71dbcdd61a_0_98"/>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39" name="Google Shape;139;g271dbcdd61a_0_98"/>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71dbcdd61a_0_98"/>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71dbcdd61a_0_98"/>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42" name="Google Shape;142;g271dbcdd61a_0_98"/>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71dbcdd61a_0_98"/>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71dbcdd61a_0_98"/>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149" name="Shape 149"/>
        <p:cNvGrpSpPr/>
        <p:nvPr/>
      </p:nvGrpSpPr>
      <p:grpSpPr>
        <a:xfrm>
          <a:off x="0" y="0"/>
          <a:ext cx="0" cy="0"/>
          <a:chOff x="0" y="0"/>
          <a:chExt cx="0" cy="0"/>
        </a:xfrm>
      </p:grpSpPr>
      <p:pic>
        <p:nvPicPr>
          <p:cNvPr descr=" " id="150" name="Google Shape;150;g271dbcdd61a_0_127"/>
          <p:cNvPicPr preferRelativeResize="0"/>
          <p:nvPr/>
        </p:nvPicPr>
        <p:blipFill rotWithShape="1">
          <a:blip r:embed="rId3">
            <a:alphaModFix/>
          </a:blip>
          <a:srcRect b="0" l="0" r="0" t="0"/>
          <a:stretch/>
        </p:blipFill>
        <p:spPr>
          <a:xfrm>
            <a:off x="-978022" y="381000"/>
            <a:ext cx="12320733" cy="12941300"/>
          </a:xfrm>
          <a:prstGeom prst="rect">
            <a:avLst/>
          </a:prstGeom>
          <a:noFill/>
          <a:ln>
            <a:noFill/>
          </a:ln>
        </p:spPr>
      </p:pic>
      <p:sp>
        <p:nvSpPr>
          <p:cNvPr id="151" name="Google Shape;151;g271dbcdd61a_0_1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271dbcdd61a_0_12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53" name="Google Shape;153;g271dbcdd61a_0_127"/>
          <p:cNvSpPr/>
          <p:nvPr/>
        </p:nvSpPr>
        <p:spPr>
          <a:xfrm>
            <a:off x="9183248" y="469900"/>
            <a:ext cx="6372000" cy="15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Pricing Plan</a:t>
            </a:r>
            <a:endParaRPr b="0" i="0" sz="8000" u="none" cap="none" strike="noStrike">
              <a:solidFill>
                <a:schemeClr val="dk1"/>
              </a:solidFill>
              <a:latin typeface="Calibri"/>
              <a:ea typeface="Calibri"/>
              <a:cs typeface="Calibri"/>
              <a:sym typeface="Calibri"/>
            </a:endParaRPr>
          </a:p>
        </p:txBody>
      </p:sp>
      <p:sp>
        <p:nvSpPr>
          <p:cNvPr id="154" name="Google Shape;154;g271dbcdd61a_0_127"/>
          <p:cNvSpPr/>
          <p:nvPr/>
        </p:nvSpPr>
        <p:spPr>
          <a:xfrm>
            <a:off x="1778222" y="22860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71dbcdd61a_0_127"/>
          <p:cNvSpPr/>
          <p:nvPr/>
        </p:nvSpPr>
        <p:spPr>
          <a:xfrm>
            <a:off x="1778222" y="2286000"/>
            <a:ext cx="6439800" cy="10261500"/>
          </a:xfrm>
          <a:prstGeom prst="rect">
            <a:avLst/>
          </a:prstGeom>
          <a:noFill/>
          <a:ln cap="flat" cmpd="sng" w="254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271dbcdd61a_0_127"/>
          <p:cNvPicPr preferRelativeResize="0"/>
          <p:nvPr/>
        </p:nvPicPr>
        <p:blipFill rotWithShape="1">
          <a:blip r:embed="rId5">
            <a:alphaModFix/>
          </a:blip>
          <a:srcRect b="0" l="0" r="0" t="0"/>
          <a:stretch/>
        </p:blipFill>
        <p:spPr>
          <a:xfrm>
            <a:off x="4352864" y="2743200"/>
            <a:ext cx="1290421" cy="1625600"/>
          </a:xfrm>
          <a:prstGeom prst="rect">
            <a:avLst/>
          </a:prstGeom>
          <a:noFill/>
          <a:ln>
            <a:noFill/>
          </a:ln>
        </p:spPr>
      </p:pic>
      <p:sp>
        <p:nvSpPr>
          <p:cNvPr id="157" name="Google Shape;157;g271dbcdd61a_0_127"/>
          <p:cNvSpPr/>
          <p:nvPr/>
        </p:nvSpPr>
        <p:spPr>
          <a:xfrm>
            <a:off x="4077210" y="4673600"/>
            <a:ext cx="184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7AEF"/>
              </a:buClr>
              <a:buSzPts val="4800"/>
              <a:buFont typeface="Rowdies"/>
              <a:buNone/>
            </a:pPr>
            <a:r>
              <a:rPr b="0" i="0" lang="en-US" sz="4800" u="none" cap="none" strike="noStrike">
                <a:solidFill>
                  <a:srgbClr val="017AEF"/>
                </a:solidFill>
                <a:latin typeface="Rowdies"/>
                <a:ea typeface="Rowdies"/>
                <a:cs typeface="Rowdies"/>
                <a:sym typeface="Rowdies"/>
              </a:rPr>
              <a:t>Basic</a:t>
            </a:r>
            <a:endParaRPr b="0" i="0" sz="4800" u="none" cap="none" strike="noStrike">
              <a:solidFill>
                <a:schemeClr val="dk1"/>
              </a:solidFill>
              <a:latin typeface="Calibri"/>
              <a:ea typeface="Calibri"/>
              <a:cs typeface="Calibri"/>
              <a:sym typeface="Calibri"/>
            </a:endParaRPr>
          </a:p>
        </p:txBody>
      </p:sp>
      <p:sp>
        <p:nvSpPr>
          <p:cNvPr id="158" name="Google Shape;158;g271dbcdd61a_0_127"/>
          <p:cNvSpPr/>
          <p:nvPr/>
        </p:nvSpPr>
        <p:spPr>
          <a:xfrm>
            <a:off x="2235479"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59" name="Google Shape;159;g271dbcdd61a_0_127"/>
          <p:cNvSpPr/>
          <p:nvPr/>
        </p:nvSpPr>
        <p:spPr>
          <a:xfrm>
            <a:off x="3264308" y="11328400"/>
            <a:ext cx="3467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$10/month</a:t>
            </a:r>
            <a:endParaRPr b="0" i="0" sz="4800" u="none" cap="none" strike="noStrike">
              <a:solidFill>
                <a:schemeClr val="dk1"/>
              </a:solidFill>
              <a:latin typeface="Calibri"/>
              <a:ea typeface="Calibri"/>
              <a:cs typeface="Calibri"/>
              <a:sym typeface="Calibri"/>
            </a:endParaRPr>
          </a:p>
        </p:txBody>
      </p:sp>
      <p:sp>
        <p:nvSpPr>
          <p:cNvPr id="160" name="Google Shape;160;g271dbcdd61a_0_127"/>
          <p:cNvSpPr/>
          <p:nvPr/>
        </p:nvSpPr>
        <p:spPr>
          <a:xfrm>
            <a:off x="8980022" y="2286000"/>
            <a:ext cx="6439800" cy="10261500"/>
          </a:xfrm>
          <a:prstGeom prst="rect">
            <a:avLst/>
          </a:prstGeom>
          <a:noFill/>
          <a:ln cap="flat" cmpd="sng" w="254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271dbcdd61a_0_127"/>
          <p:cNvPicPr preferRelativeResize="0"/>
          <p:nvPr/>
        </p:nvPicPr>
        <p:blipFill rotWithShape="1">
          <a:blip r:embed="rId6">
            <a:alphaModFix/>
          </a:blip>
          <a:srcRect b="0" l="0" r="0" t="0"/>
          <a:stretch/>
        </p:blipFill>
        <p:spPr>
          <a:xfrm>
            <a:off x="11487122" y="2743200"/>
            <a:ext cx="1425505" cy="1625600"/>
          </a:xfrm>
          <a:prstGeom prst="rect">
            <a:avLst/>
          </a:prstGeom>
          <a:noFill/>
          <a:ln>
            <a:noFill/>
          </a:ln>
        </p:spPr>
      </p:pic>
      <p:sp>
        <p:nvSpPr>
          <p:cNvPr id="162" name="Google Shape;162;g271dbcdd61a_0_127"/>
          <p:cNvSpPr/>
          <p:nvPr/>
        </p:nvSpPr>
        <p:spPr>
          <a:xfrm>
            <a:off x="11406026" y="4673600"/>
            <a:ext cx="1587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7AEF"/>
              </a:buClr>
              <a:buSzPts val="4800"/>
              <a:buFont typeface="Rowdies"/>
              <a:buNone/>
            </a:pPr>
            <a:r>
              <a:rPr b="0" i="0" lang="en-US" sz="4800" u="none" cap="none" strike="noStrike">
                <a:solidFill>
                  <a:srgbClr val="017AEF"/>
                </a:solidFill>
                <a:latin typeface="Rowdies"/>
                <a:ea typeface="Rowdies"/>
                <a:cs typeface="Rowdies"/>
                <a:sym typeface="Rowdies"/>
              </a:rPr>
              <a:t>Elite</a:t>
            </a:r>
            <a:endParaRPr b="0" i="0" sz="4800" u="none" cap="none" strike="noStrike">
              <a:solidFill>
                <a:schemeClr val="dk1"/>
              </a:solidFill>
              <a:latin typeface="Calibri"/>
              <a:ea typeface="Calibri"/>
              <a:cs typeface="Calibri"/>
              <a:sym typeface="Calibri"/>
            </a:endParaRPr>
          </a:p>
        </p:txBody>
      </p:sp>
      <p:sp>
        <p:nvSpPr>
          <p:cNvPr id="163" name="Google Shape;163;g271dbcdd61a_0_127"/>
          <p:cNvSpPr/>
          <p:nvPr/>
        </p:nvSpPr>
        <p:spPr>
          <a:xfrm>
            <a:off x="94372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64" name="Google Shape;164;g271dbcdd61a_0_127"/>
          <p:cNvSpPr/>
          <p:nvPr/>
        </p:nvSpPr>
        <p:spPr>
          <a:xfrm>
            <a:off x="10389899" y="11328400"/>
            <a:ext cx="3620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$50/month</a:t>
            </a:r>
            <a:endParaRPr b="0" i="0" sz="4800" u="none" cap="none" strike="noStrike">
              <a:solidFill>
                <a:schemeClr val="dk1"/>
              </a:solidFill>
              <a:latin typeface="Calibri"/>
              <a:ea typeface="Calibri"/>
              <a:cs typeface="Calibri"/>
              <a:sym typeface="Calibri"/>
            </a:endParaRPr>
          </a:p>
        </p:txBody>
      </p:sp>
      <p:sp>
        <p:nvSpPr>
          <p:cNvPr id="165" name="Google Shape;165;g271dbcdd61a_0_127"/>
          <p:cNvSpPr/>
          <p:nvPr/>
        </p:nvSpPr>
        <p:spPr>
          <a:xfrm>
            <a:off x="16181822" y="2286000"/>
            <a:ext cx="6439800" cy="10261500"/>
          </a:xfrm>
          <a:prstGeom prst="rect">
            <a:avLst/>
          </a:prstGeom>
          <a:noFill/>
          <a:ln cap="flat" cmpd="sng" w="25400">
            <a:solidFill>
              <a:srgbClr val="017A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271dbcdd61a_0_127"/>
          <p:cNvPicPr preferRelativeResize="0"/>
          <p:nvPr/>
        </p:nvPicPr>
        <p:blipFill rotWithShape="1">
          <a:blip r:embed="rId7">
            <a:alphaModFix/>
          </a:blip>
          <a:srcRect b="0" l="0" r="0" t="0"/>
          <a:stretch/>
        </p:blipFill>
        <p:spPr>
          <a:xfrm>
            <a:off x="18588773" y="2743200"/>
            <a:ext cx="1625806" cy="1625600"/>
          </a:xfrm>
          <a:prstGeom prst="rect">
            <a:avLst/>
          </a:prstGeom>
          <a:noFill/>
          <a:ln>
            <a:noFill/>
          </a:ln>
        </p:spPr>
      </p:pic>
      <p:sp>
        <p:nvSpPr>
          <p:cNvPr id="167" name="Google Shape;167;g271dbcdd61a_0_127"/>
          <p:cNvSpPr/>
          <p:nvPr/>
        </p:nvSpPr>
        <p:spPr>
          <a:xfrm>
            <a:off x="17750469" y="4673600"/>
            <a:ext cx="3302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7AEF"/>
              </a:buClr>
              <a:buSzPts val="4800"/>
              <a:buFont typeface="Rowdies"/>
              <a:buNone/>
            </a:pPr>
            <a:r>
              <a:rPr b="0" i="0" lang="en-US" sz="4800" u="none" cap="none" strike="noStrike">
                <a:solidFill>
                  <a:srgbClr val="017AEF"/>
                </a:solidFill>
                <a:latin typeface="Rowdies"/>
                <a:ea typeface="Rowdies"/>
                <a:cs typeface="Rowdies"/>
                <a:sym typeface="Rowdies"/>
              </a:rPr>
              <a:t>Legendary</a:t>
            </a:r>
            <a:endParaRPr b="0" i="0" sz="4800" u="none" cap="none" strike="noStrike">
              <a:solidFill>
                <a:schemeClr val="dk1"/>
              </a:solidFill>
              <a:latin typeface="Calibri"/>
              <a:ea typeface="Calibri"/>
              <a:cs typeface="Calibri"/>
              <a:sym typeface="Calibri"/>
            </a:endParaRPr>
          </a:p>
        </p:txBody>
      </p:sp>
      <p:sp>
        <p:nvSpPr>
          <p:cNvPr id="168" name="Google Shape;168;g271dbcdd61a_0_127"/>
          <p:cNvSpPr/>
          <p:nvPr/>
        </p:nvSpPr>
        <p:spPr>
          <a:xfrm>
            <a:off x="166390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69" name="Google Shape;169;g271dbcdd61a_0_127"/>
          <p:cNvSpPr/>
          <p:nvPr/>
        </p:nvSpPr>
        <p:spPr>
          <a:xfrm>
            <a:off x="17458332" y="11328400"/>
            <a:ext cx="3886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F2F7"/>
        </a:solidFill>
      </p:bgPr>
    </p:bg>
    <p:spTree>
      <p:nvGrpSpPr>
        <p:cNvPr id="174" name="Shape 174"/>
        <p:cNvGrpSpPr/>
        <p:nvPr/>
      </p:nvGrpSpPr>
      <p:grpSpPr>
        <a:xfrm>
          <a:off x="0" y="0"/>
          <a:ext cx="0" cy="0"/>
          <a:chOff x="0" y="0"/>
          <a:chExt cx="0" cy="0"/>
        </a:xfrm>
      </p:grpSpPr>
      <p:pic>
        <p:nvPicPr>
          <p:cNvPr descr=" " id="175" name="Google Shape;175;g271dbcdd61a_0_151"/>
          <p:cNvPicPr preferRelativeResize="0"/>
          <p:nvPr/>
        </p:nvPicPr>
        <p:blipFill rotWithShape="1">
          <a:blip r:embed="rId3">
            <a:alphaModFix/>
          </a:blip>
          <a:srcRect b="0" l="0" r="0" t="0"/>
          <a:stretch/>
        </p:blipFill>
        <p:spPr>
          <a:xfrm>
            <a:off x="10669334" y="-558800"/>
            <a:ext cx="17469589" cy="13490626"/>
          </a:xfrm>
          <a:prstGeom prst="rect">
            <a:avLst/>
          </a:prstGeom>
          <a:noFill/>
          <a:ln>
            <a:noFill/>
          </a:ln>
        </p:spPr>
      </p:pic>
      <p:sp>
        <p:nvSpPr>
          <p:cNvPr id="176" name="Google Shape;176;g271dbcdd61a_0_1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71dbcdd61a_0_15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78" name="Google Shape;178;g271dbcdd61a_0_151"/>
          <p:cNvPicPr preferRelativeResize="0"/>
          <p:nvPr/>
        </p:nvPicPr>
        <p:blipFill rotWithShape="1">
          <a:blip r:embed="rId5">
            <a:alphaModFix/>
          </a:blip>
          <a:srcRect b="0" l="0" r="0" t="0"/>
          <a:stretch/>
        </p:blipFill>
        <p:spPr>
          <a:xfrm>
            <a:off x="1752819" y="1346200"/>
            <a:ext cx="20881410" cy="11010900"/>
          </a:xfrm>
          <a:prstGeom prst="rect">
            <a:avLst/>
          </a:prstGeom>
          <a:noFill/>
          <a:ln>
            <a:noFill/>
          </a:ln>
        </p:spPr>
      </p:pic>
      <p:pic>
        <p:nvPicPr>
          <p:cNvPr descr=" " id="179" name="Google Shape;179;g271dbcdd61a_0_151"/>
          <p:cNvPicPr preferRelativeResize="0"/>
          <p:nvPr/>
        </p:nvPicPr>
        <p:blipFill rotWithShape="1">
          <a:blip r:embed="rId6">
            <a:alphaModFix/>
          </a:blip>
          <a:srcRect b="0" l="0" r="0" t="0"/>
          <a:stretch/>
        </p:blipFill>
        <p:spPr>
          <a:xfrm>
            <a:off x="1752819" y="1346200"/>
            <a:ext cx="5639505" cy="11010900"/>
          </a:xfrm>
          <a:prstGeom prst="rect">
            <a:avLst/>
          </a:prstGeom>
          <a:noFill/>
          <a:ln>
            <a:noFill/>
          </a:ln>
        </p:spPr>
      </p:pic>
      <p:sp>
        <p:nvSpPr>
          <p:cNvPr id="180" name="Google Shape;180;g271dbcdd61a_0_151"/>
          <p:cNvSpPr/>
          <p:nvPr/>
        </p:nvSpPr>
        <p:spPr>
          <a:xfrm>
            <a:off x="1752819" y="1346200"/>
            <a:ext cx="5639400" cy="5638800"/>
          </a:xfrm>
          <a:prstGeom prst="roundRect">
            <a:avLst>
              <a:gd fmla="val 75081" name="adj"/>
            </a:avLst>
          </a:prstGeom>
          <a:solidFill>
            <a:srgbClr val="DAE4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71dbcdd61a_0_151"/>
          <p:cNvSpPr/>
          <p:nvPr/>
        </p:nvSpPr>
        <p:spPr>
          <a:xfrm>
            <a:off x="3569146" y="2273300"/>
            <a:ext cx="3023100" cy="480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4000"/>
              <a:buFont typeface="Rowdies"/>
              <a:buNone/>
            </a:pPr>
            <a:r>
              <a:rPr b="0" i="0" lang="en-US" sz="24000" u="none" cap="none" strike="noStrike">
                <a:solidFill>
                  <a:srgbClr val="017AEF"/>
                </a:solidFill>
                <a:latin typeface="Rowdies"/>
                <a:ea typeface="Rowdies"/>
                <a:cs typeface="Rowdies"/>
                <a:sym typeface="Rowdies"/>
              </a:rPr>
              <a:t>S</a:t>
            </a:r>
            <a:endParaRPr b="0" i="0" sz="24000" u="none" cap="none" strike="noStrike">
              <a:solidFill>
                <a:schemeClr val="dk1"/>
              </a:solidFill>
              <a:latin typeface="Calibri"/>
              <a:ea typeface="Calibri"/>
              <a:cs typeface="Calibri"/>
              <a:sym typeface="Calibri"/>
            </a:endParaRPr>
          </a:p>
        </p:txBody>
      </p:sp>
      <p:sp>
        <p:nvSpPr>
          <p:cNvPr id="182" name="Google Shape;182;g271dbcdd61a_0_151"/>
          <p:cNvSpPr/>
          <p:nvPr/>
        </p:nvSpPr>
        <p:spPr>
          <a:xfrm>
            <a:off x="228628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71dbcdd61a_0_151"/>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71dbcdd61a_0_151"/>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71dbcdd61a_0_151"/>
          <p:cNvSpPr/>
          <p:nvPr/>
        </p:nvSpPr>
        <p:spPr>
          <a:xfrm>
            <a:off x="228628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Eclipse</a:t>
            </a:r>
            <a:endParaRPr b="0" i="0" sz="3600" u="none" cap="none" strike="noStrike">
              <a:solidFill>
                <a:schemeClr val="dk1"/>
              </a:solidFill>
              <a:latin typeface="Calibri"/>
              <a:ea typeface="Calibri"/>
              <a:cs typeface="Calibri"/>
              <a:sym typeface="Calibri"/>
            </a:endParaRPr>
          </a:p>
        </p:txBody>
      </p:sp>
      <p:sp>
        <p:nvSpPr>
          <p:cNvPr id="186" name="Google Shape;186;g271dbcdd61a_0_151"/>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187" name="Google Shape;187;g271dbcdd61a_0_151"/>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71dbcdd61a_0_151"/>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71dbcdd61a_0_151"/>
          <p:cNvSpPr/>
          <p:nvPr/>
        </p:nvSpPr>
        <p:spPr>
          <a:xfrm>
            <a:off x="228628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Quest</a:t>
            </a:r>
            <a:endParaRPr b="0" i="0" sz="3600" u="none" cap="none" strike="noStrike">
              <a:solidFill>
                <a:schemeClr val="dk1"/>
              </a:solidFill>
              <a:latin typeface="Calibri"/>
              <a:ea typeface="Calibri"/>
              <a:cs typeface="Calibri"/>
              <a:sym typeface="Calibri"/>
            </a:endParaRPr>
          </a:p>
        </p:txBody>
      </p:sp>
      <p:sp>
        <p:nvSpPr>
          <p:cNvPr id="190" name="Google Shape;190;g271dbcdd61a_0_151"/>
          <p:cNvSpPr/>
          <p:nvPr/>
        </p:nvSpPr>
        <p:spPr>
          <a:xfrm>
            <a:off x="228628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191" name="Google Shape;191;g271dbcdd61a_0_151"/>
          <p:cNvPicPr preferRelativeResize="0"/>
          <p:nvPr/>
        </p:nvPicPr>
        <p:blipFill rotWithShape="1">
          <a:blip r:embed="rId6">
            <a:alphaModFix/>
          </a:blip>
          <a:srcRect b="0" l="0" r="0" t="0"/>
          <a:stretch/>
        </p:blipFill>
        <p:spPr>
          <a:xfrm>
            <a:off x="6833454" y="1346200"/>
            <a:ext cx="5639505" cy="11010900"/>
          </a:xfrm>
          <a:prstGeom prst="rect">
            <a:avLst/>
          </a:prstGeom>
          <a:noFill/>
          <a:ln>
            <a:noFill/>
          </a:ln>
        </p:spPr>
      </p:pic>
      <p:sp>
        <p:nvSpPr>
          <p:cNvPr id="192" name="Google Shape;192;g271dbcdd61a_0_151"/>
          <p:cNvSpPr/>
          <p:nvPr/>
        </p:nvSpPr>
        <p:spPr>
          <a:xfrm>
            <a:off x="6833454" y="1346200"/>
            <a:ext cx="5639400" cy="5638800"/>
          </a:xfrm>
          <a:prstGeom prst="roundRect">
            <a:avLst>
              <a:gd fmla="val 75081" name="adj"/>
            </a:avLst>
          </a:prstGeom>
          <a:solidFill>
            <a:srgbClr val="017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71dbcdd61a_0_151"/>
          <p:cNvSpPr/>
          <p:nvPr/>
        </p:nvSpPr>
        <p:spPr>
          <a:xfrm>
            <a:off x="7881335" y="2273300"/>
            <a:ext cx="4560000" cy="480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Rowdies"/>
              <a:buNone/>
            </a:pPr>
            <a:r>
              <a:rPr b="0" i="0" lang="en-US" sz="24000" u="none" cap="none" strike="noStrike">
                <a:solidFill>
                  <a:srgbClr val="FFFFFF"/>
                </a:solidFill>
                <a:latin typeface="Rowdies"/>
                <a:ea typeface="Rowdies"/>
                <a:cs typeface="Rowdies"/>
                <a:sym typeface="Rowdies"/>
              </a:rPr>
              <a:t>W</a:t>
            </a:r>
            <a:endParaRPr b="0" i="0" sz="24000" u="none" cap="none" strike="noStrike">
              <a:solidFill>
                <a:schemeClr val="dk1"/>
              </a:solidFill>
              <a:latin typeface="Calibri"/>
              <a:ea typeface="Calibri"/>
              <a:cs typeface="Calibri"/>
              <a:sym typeface="Calibri"/>
            </a:endParaRPr>
          </a:p>
        </p:txBody>
      </p:sp>
      <p:sp>
        <p:nvSpPr>
          <p:cNvPr id="194" name="Google Shape;194;g271dbcdd61a_0_151"/>
          <p:cNvSpPr/>
          <p:nvPr/>
        </p:nvSpPr>
        <p:spPr>
          <a:xfrm>
            <a:off x="736692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71dbcdd61a_0_151"/>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71dbcdd61a_0_151"/>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71dbcdd61a_0_151"/>
          <p:cNvSpPr/>
          <p:nvPr/>
        </p:nvSpPr>
        <p:spPr>
          <a:xfrm>
            <a:off x="736692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Obtain</a:t>
            </a:r>
            <a:endParaRPr b="0" i="0" sz="3600" u="none" cap="none" strike="noStrike">
              <a:solidFill>
                <a:schemeClr val="dk1"/>
              </a:solidFill>
              <a:latin typeface="Calibri"/>
              <a:ea typeface="Calibri"/>
              <a:cs typeface="Calibri"/>
              <a:sym typeface="Calibri"/>
            </a:endParaRPr>
          </a:p>
        </p:txBody>
      </p:sp>
      <p:sp>
        <p:nvSpPr>
          <p:cNvPr id="198" name="Google Shape;198;g271dbcdd61a_0_151"/>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199" name="Google Shape;199;g271dbcdd61a_0_151"/>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71dbcdd61a_0_151"/>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71dbcdd61a_0_151"/>
          <p:cNvSpPr/>
          <p:nvPr/>
        </p:nvSpPr>
        <p:spPr>
          <a:xfrm>
            <a:off x="736692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Foundation</a:t>
            </a:r>
            <a:endParaRPr b="0" i="0" sz="3600" u="none" cap="none" strike="noStrike">
              <a:solidFill>
                <a:schemeClr val="dk1"/>
              </a:solidFill>
              <a:latin typeface="Calibri"/>
              <a:ea typeface="Calibri"/>
              <a:cs typeface="Calibri"/>
              <a:sym typeface="Calibri"/>
            </a:endParaRPr>
          </a:p>
        </p:txBody>
      </p:sp>
      <p:sp>
        <p:nvSpPr>
          <p:cNvPr id="202" name="Google Shape;202;g271dbcdd61a_0_151"/>
          <p:cNvSpPr/>
          <p:nvPr/>
        </p:nvSpPr>
        <p:spPr>
          <a:xfrm>
            <a:off x="736692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03" name="Google Shape;203;g271dbcdd61a_0_151"/>
          <p:cNvPicPr preferRelativeResize="0"/>
          <p:nvPr/>
        </p:nvPicPr>
        <p:blipFill rotWithShape="1">
          <a:blip r:embed="rId6">
            <a:alphaModFix/>
          </a:blip>
          <a:srcRect b="0" l="0" r="0" t="0"/>
          <a:stretch/>
        </p:blipFill>
        <p:spPr>
          <a:xfrm>
            <a:off x="11914089" y="1346200"/>
            <a:ext cx="5639505" cy="11010900"/>
          </a:xfrm>
          <a:prstGeom prst="rect">
            <a:avLst/>
          </a:prstGeom>
          <a:noFill/>
          <a:ln>
            <a:noFill/>
          </a:ln>
        </p:spPr>
      </p:pic>
      <p:sp>
        <p:nvSpPr>
          <p:cNvPr id="204" name="Google Shape;204;g271dbcdd61a_0_151"/>
          <p:cNvSpPr/>
          <p:nvPr/>
        </p:nvSpPr>
        <p:spPr>
          <a:xfrm>
            <a:off x="11914089" y="1346200"/>
            <a:ext cx="5639400" cy="5638800"/>
          </a:xfrm>
          <a:prstGeom prst="roundRect">
            <a:avLst>
              <a:gd fmla="val 75081" name="adj"/>
            </a:avLst>
          </a:prstGeom>
          <a:solidFill>
            <a:srgbClr val="DAE4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71dbcdd61a_0_151"/>
          <p:cNvSpPr/>
          <p:nvPr/>
        </p:nvSpPr>
        <p:spPr>
          <a:xfrm>
            <a:off x="13577997" y="2273300"/>
            <a:ext cx="3327900" cy="480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AEF"/>
              </a:buClr>
              <a:buSzPts val="24000"/>
              <a:buFont typeface="Rowdies"/>
              <a:buNone/>
            </a:pPr>
            <a:r>
              <a:rPr b="0" i="0" lang="en-US" sz="24000" u="none" cap="none" strike="noStrike">
                <a:solidFill>
                  <a:srgbClr val="017AEF"/>
                </a:solidFill>
                <a:latin typeface="Rowdies"/>
                <a:ea typeface="Rowdies"/>
                <a:cs typeface="Rowdies"/>
                <a:sym typeface="Rowdies"/>
              </a:rPr>
              <a:t>O</a:t>
            </a:r>
            <a:endParaRPr b="0" i="0" sz="24000" u="none" cap="none" strike="noStrike">
              <a:solidFill>
                <a:schemeClr val="dk1"/>
              </a:solidFill>
              <a:latin typeface="Calibri"/>
              <a:ea typeface="Calibri"/>
              <a:cs typeface="Calibri"/>
              <a:sym typeface="Calibri"/>
            </a:endParaRPr>
          </a:p>
        </p:txBody>
      </p:sp>
      <p:sp>
        <p:nvSpPr>
          <p:cNvPr id="206" name="Google Shape;206;g271dbcdd61a_0_151"/>
          <p:cNvSpPr/>
          <p:nvPr/>
        </p:nvSpPr>
        <p:spPr>
          <a:xfrm>
            <a:off x="1244755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71dbcdd61a_0_151"/>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71dbcdd61a_0_151"/>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71dbcdd61a_0_151"/>
          <p:cNvSpPr/>
          <p:nvPr/>
        </p:nvSpPr>
        <p:spPr>
          <a:xfrm>
            <a:off x="1244755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War</a:t>
            </a:r>
            <a:endParaRPr b="0" i="0" sz="3600" u="none" cap="none" strike="noStrike">
              <a:solidFill>
                <a:schemeClr val="dk1"/>
              </a:solidFill>
              <a:latin typeface="Calibri"/>
              <a:ea typeface="Calibri"/>
              <a:cs typeface="Calibri"/>
              <a:sym typeface="Calibri"/>
            </a:endParaRPr>
          </a:p>
        </p:txBody>
      </p:sp>
      <p:sp>
        <p:nvSpPr>
          <p:cNvPr id="210" name="Google Shape;210;g271dbcdd61a_0_151"/>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11" name="Google Shape;211;g271dbcdd61a_0_151"/>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71dbcdd61a_0_151"/>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71dbcdd61a_0_151"/>
          <p:cNvSpPr/>
          <p:nvPr/>
        </p:nvSpPr>
        <p:spPr>
          <a:xfrm>
            <a:off x="1244755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Transformation</a:t>
            </a:r>
            <a:endParaRPr b="0" i="0" sz="3600" u="none" cap="none" strike="noStrike">
              <a:solidFill>
                <a:schemeClr val="dk1"/>
              </a:solidFill>
              <a:latin typeface="Calibri"/>
              <a:ea typeface="Calibri"/>
              <a:cs typeface="Calibri"/>
              <a:sym typeface="Calibri"/>
            </a:endParaRPr>
          </a:p>
        </p:txBody>
      </p:sp>
      <p:sp>
        <p:nvSpPr>
          <p:cNvPr id="214" name="Google Shape;214;g271dbcdd61a_0_151"/>
          <p:cNvSpPr/>
          <p:nvPr/>
        </p:nvSpPr>
        <p:spPr>
          <a:xfrm>
            <a:off x="1244755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15" name="Google Shape;215;g271dbcdd61a_0_151"/>
          <p:cNvPicPr preferRelativeResize="0"/>
          <p:nvPr/>
        </p:nvPicPr>
        <p:blipFill rotWithShape="1">
          <a:blip r:embed="rId6">
            <a:alphaModFix/>
          </a:blip>
          <a:srcRect b="0" l="0" r="0" t="0"/>
          <a:stretch/>
        </p:blipFill>
        <p:spPr>
          <a:xfrm>
            <a:off x="16994724" y="1346200"/>
            <a:ext cx="5639505" cy="11010900"/>
          </a:xfrm>
          <a:prstGeom prst="rect">
            <a:avLst/>
          </a:prstGeom>
          <a:noFill/>
          <a:ln>
            <a:noFill/>
          </a:ln>
        </p:spPr>
      </p:pic>
      <p:sp>
        <p:nvSpPr>
          <p:cNvPr id="216" name="Google Shape;216;g271dbcdd61a_0_151"/>
          <p:cNvSpPr/>
          <p:nvPr/>
        </p:nvSpPr>
        <p:spPr>
          <a:xfrm>
            <a:off x="16994724" y="1346200"/>
            <a:ext cx="5639400" cy="5638800"/>
          </a:xfrm>
          <a:prstGeom prst="roundRect">
            <a:avLst>
              <a:gd fmla="val 75081" name="adj"/>
            </a:avLst>
          </a:prstGeom>
          <a:solidFill>
            <a:srgbClr val="017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71dbcdd61a_0_151"/>
          <p:cNvSpPr/>
          <p:nvPr/>
        </p:nvSpPr>
        <p:spPr>
          <a:xfrm>
            <a:off x="18861857" y="2273300"/>
            <a:ext cx="2921400" cy="480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Rowdies"/>
              <a:buNone/>
            </a:pPr>
            <a:r>
              <a:rPr b="0" i="0" lang="en-US" sz="24000" u="none" cap="none" strike="noStrike">
                <a:solidFill>
                  <a:srgbClr val="FFFFFF"/>
                </a:solidFill>
                <a:latin typeface="Rowdies"/>
                <a:ea typeface="Rowdies"/>
                <a:cs typeface="Rowdies"/>
                <a:sym typeface="Rowdies"/>
              </a:rPr>
              <a:t>T</a:t>
            </a:r>
            <a:endParaRPr b="0" i="0" sz="24000" u="none" cap="none" strike="noStrike">
              <a:solidFill>
                <a:schemeClr val="dk1"/>
              </a:solidFill>
              <a:latin typeface="Calibri"/>
              <a:ea typeface="Calibri"/>
              <a:cs typeface="Calibri"/>
              <a:sym typeface="Calibri"/>
            </a:endParaRPr>
          </a:p>
        </p:txBody>
      </p:sp>
      <p:sp>
        <p:nvSpPr>
          <p:cNvPr id="218" name="Google Shape;218;g271dbcdd61a_0_151"/>
          <p:cNvSpPr/>
          <p:nvPr/>
        </p:nvSpPr>
        <p:spPr>
          <a:xfrm>
            <a:off x="1752819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71dbcdd61a_0_151"/>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71dbcdd61a_0_151"/>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71dbcdd61a_0_151"/>
          <p:cNvSpPr/>
          <p:nvPr/>
        </p:nvSpPr>
        <p:spPr>
          <a:xfrm>
            <a:off x="1752819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Invasion</a:t>
            </a:r>
            <a:endParaRPr b="0" i="0" sz="3600" u="none" cap="none" strike="noStrike">
              <a:solidFill>
                <a:schemeClr val="dk1"/>
              </a:solidFill>
              <a:latin typeface="Calibri"/>
              <a:ea typeface="Calibri"/>
              <a:cs typeface="Calibri"/>
              <a:sym typeface="Calibri"/>
            </a:endParaRPr>
          </a:p>
        </p:txBody>
      </p:sp>
      <p:sp>
        <p:nvSpPr>
          <p:cNvPr id="222" name="Google Shape;222;g271dbcdd61a_0_151"/>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23" name="Google Shape;223;g271dbcdd61a_0_151"/>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71dbcdd61a_0_151"/>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71dbcdd61a_0_151"/>
          <p:cNvSpPr/>
          <p:nvPr/>
        </p:nvSpPr>
        <p:spPr>
          <a:xfrm>
            <a:off x="1752819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Betrayal</a:t>
            </a:r>
            <a:endParaRPr b="0" i="0" sz="3600" u="none" cap="none" strike="noStrike">
              <a:solidFill>
                <a:schemeClr val="dk1"/>
              </a:solidFill>
              <a:latin typeface="Calibri"/>
              <a:ea typeface="Calibri"/>
              <a:cs typeface="Calibri"/>
              <a:sym typeface="Calibri"/>
            </a:endParaRPr>
          </a:p>
        </p:txBody>
      </p:sp>
      <p:sp>
        <p:nvSpPr>
          <p:cNvPr id="226" name="Google Shape;226;g271dbcdd61a_0_151"/>
          <p:cNvSpPr/>
          <p:nvPr/>
        </p:nvSpPr>
        <p:spPr>
          <a:xfrm>
            <a:off x="1752819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2024-05-21T04:41:38Z</dcterms:created>
  <dc:creator>PptxGenJS</dc:creator>
</cp:coreProperties>
</file>