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 showSpecialPlsOnTitleSld="0">
  <p:sldMasterIdLst>
    <p:sldMasterId id="2147483668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3402">
          <p15:clr>
            <a:srgbClr val="A4A3A4"/>
          </p15:clr>
        </p15:guide>
        <p15:guide id="3" orient="horz" pos="3118">
          <p15:clr>
            <a:srgbClr val="9AA0A6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FF69192C-CE35-4EFB-A207-33EA6FE1AE71}">
  <a:tblStyle styleId="{FF69192C-CE35-4EFB-A207-33EA6FE1AE71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3402"/>
        <p:guide pos="3118" orient="horz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5.xml"/><Relationship Id="rId10" Type="http://schemas.openxmlformats.org/officeDocument/2006/relationships/slide" Target="slides/slide4.xml"/><Relationship Id="rId13" Type="http://schemas.openxmlformats.org/officeDocument/2006/relationships/slide" Target="slides/slide7.xml"/><Relationship Id="rId12" Type="http://schemas.openxmlformats.org/officeDocument/2006/relationships/slide" Target="slides/slide6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9" Type="http://schemas.openxmlformats.org/officeDocument/2006/relationships/slide" Target="slides/slide3.xml"/><Relationship Id="rId15" Type="http://schemas.openxmlformats.org/officeDocument/2006/relationships/slide" Target="slides/slide9.xml"/><Relationship Id="rId14" Type="http://schemas.openxmlformats.org/officeDocument/2006/relationships/slide" Target="slides/slide8.xml"/><Relationship Id="rId17" Type="http://schemas.openxmlformats.org/officeDocument/2006/relationships/slide" Target="slides/slide11.xml"/><Relationship Id="rId16" Type="http://schemas.openxmlformats.org/officeDocument/2006/relationships/slide" Target="slides/slide10.xml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Relationship Id="rId8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g188b91f9882_1_179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26" name="Google Shape;126;g188b91f9882_1_17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2286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73" name="Shape 2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4" name="Google Shape;274;g188b91f9882_1_583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75" name="Google Shape;275;g188b91f9882_1_58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81" name="Shape 2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2" name="Google Shape;282;g187331eec90_0_23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83" name="Google Shape;283;g187331eec90_0_23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g1860e1a1b1c_1_3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3" name="Google Shape;133;g1860e1a1b1c_1_3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8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g188b91f9882_8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0" name="Google Shape;150;g188b91f9882_8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3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Google Shape;184;p7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85" name="Google Shape;185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5" name="Shape 1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Google Shape;196;p5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97" name="Google Shape;197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2" name="Shape 2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Google Shape;203;g188b91f9882_1_524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04" name="Google Shape;204;g188b91f9882_1_52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lang="en-GB">
                <a:solidFill>
                  <a:schemeClr val="dk1"/>
                </a:solidFill>
                <a:highlight>
                  <a:schemeClr val="accent6"/>
                </a:highlight>
              </a:rPr>
              <a:t> </a:t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8" name="Shape 2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" name="Google Shape;219;g1989a572fab_0_209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20" name="Google Shape;220;g1989a572fab_0_20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lang="en-GB">
                <a:solidFill>
                  <a:schemeClr val="dk1"/>
                </a:solidFill>
                <a:highlight>
                  <a:schemeClr val="accent6"/>
                </a:highlight>
              </a:rPr>
              <a:t> </a:t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6" name="Shape 2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" name="Google Shape;237;g1999ffeeed5_0_0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38" name="Google Shape;238;g1999ffeeed5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lang="en-GB">
                <a:solidFill>
                  <a:schemeClr val="dk1"/>
                </a:solidFill>
                <a:highlight>
                  <a:schemeClr val="accent6"/>
                </a:highlight>
              </a:rPr>
              <a:t> </a:t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56" name="Shape 2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7" name="Google Shape;257;g188b91f9882_1_575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58" name="Google Shape;258;g188b91f9882_1_57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hyperlink" Target="https://aus01.safelinks.protection.outlook.com/?url=http%3A%2F%2Fcreativecommons.org%2Flicenses%2Fby%2F4.0%2F&amp;data=05%7C01%7Cittenders%40det.nsw.edu.au%7Cded6fbbe1dab40eb80e908dac3996389%7C05a0e69a418a47c19c259387261bf991%7C0%7C0%7C638037360878246695%7CUnknown%7CTWFpbGZsb3d8eyJWIjoiMC4wLjAwMDAiLCJQIjoiV2luMzIiLCJBTiI6Ik1haWwiLCJXVCI6Mn0%3D%7C3000%7C%7C%7C&amp;sdata=4xRUwXrozDSxsDJuI%2FnPRb2exQaNIqkruPuufY019fc%3D&amp;reserved=0" TargetMode="External"/><Relationship Id="rId3" Type="http://schemas.openxmlformats.org/officeDocument/2006/relationships/image" Target="../media/image2.png"/><Relationship Id="rId4" Type="http://schemas.openxmlformats.org/officeDocument/2006/relationships/image" Target="../media/image1.png"/><Relationship Id="rId5" Type="http://schemas.openxmlformats.org/officeDocument/2006/relationships/image" Target="../media/image12.jpg"/><Relationship Id="rId6" Type="http://schemas.openxmlformats.org/officeDocument/2006/relationships/image" Target="../media/image7.png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2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8.jpg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hyperlink" Target="https://aus01.safelinks.protection.outlook.com/?url=http%3A%2F%2Fcreativecommons.org%2Flicenses%2Fby%2F4.0%2F&amp;data=05%7C01%7Cittenders%40det.nsw.edu.au%7Cded6fbbe1dab40eb80e908dac3996389%7C05a0e69a418a47c19c259387261bf991%7C0%7C0%7C638037360878246695%7CUnknown%7CTWFpbGZsb3d8eyJWIjoiMC4wLjAwMDAiLCJQIjoiV2luMzIiLCJBTiI6Ik1haWwiLCJXVCI6Mn0%3D%7C3000%7C%7C%7C&amp;sdata=4xRUwXrozDSxsDJuI%2FnPRb2exQaNIqkruPuufY019fc%3D&amp;reserved=0" TargetMode="External"/><Relationship Id="rId3" Type="http://schemas.openxmlformats.org/officeDocument/2006/relationships/image" Target="../media/image1.png"/><Relationship Id="rId4" Type="http://schemas.openxmlformats.org/officeDocument/2006/relationships/image" Target="../media/image7.png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title"/>
          </p:nvPr>
        </p:nvSpPr>
        <p:spPr>
          <a:xfrm>
            <a:off x="458975" y="445025"/>
            <a:ext cx="6600600" cy="654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lv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2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1" name="Google Shape;11;p2"/>
          <p:cNvSpPr txBox="1"/>
          <p:nvPr>
            <p:ph idx="1" type="body"/>
          </p:nvPr>
        </p:nvSpPr>
        <p:spPr>
          <a:xfrm>
            <a:off x="458975" y="1259525"/>
            <a:ext cx="8226000" cy="3159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330200" lvl="0" marL="45720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SzPts val="1600"/>
              <a:buChar char="●"/>
              <a:defRPr/>
            </a:lvl1pPr>
            <a:lvl2pPr indent="-330200" lvl="1" marL="914400" algn="l">
              <a:lnSpc>
                <a:spcPct val="130000"/>
              </a:lnSpc>
              <a:spcBef>
                <a:spcPts val="1000"/>
              </a:spcBef>
              <a:spcAft>
                <a:spcPts val="0"/>
              </a:spcAft>
              <a:buSzPts val="1600"/>
              <a:buChar char="–"/>
              <a:defRPr/>
            </a:lvl2pPr>
            <a:lvl3pPr indent="-317500" lvl="2" marL="1371600" algn="l">
              <a:lnSpc>
                <a:spcPct val="130000"/>
              </a:lnSpc>
              <a:spcBef>
                <a:spcPts val="1000"/>
              </a:spcBef>
              <a:spcAft>
                <a:spcPts val="0"/>
              </a:spcAft>
              <a:buSzPts val="1400"/>
              <a:buChar char="–"/>
              <a:defRPr/>
            </a:lvl3pPr>
            <a:lvl4pPr indent="-317500" lvl="3" marL="1828800" algn="l">
              <a:lnSpc>
                <a:spcPct val="130000"/>
              </a:lnSpc>
              <a:spcBef>
                <a:spcPts val="800"/>
              </a:spcBef>
              <a:spcAft>
                <a:spcPts val="0"/>
              </a:spcAft>
              <a:buSzPts val="1400"/>
              <a:buChar char="–"/>
              <a:defRPr/>
            </a:lvl4pPr>
            <a:lvl5pPr indent="-317500" lvl="4" marL="2286000" algn="l">
              <a:lnSpc>
                <a:spcPct val="130000"/>
              </a:lnSpc>
              <a:spcBef>
                <a:spcPts val="800"/>
              </a:spcBef>
              <a:spcAft>
                <a:spcPts val="0"/>
              </a:spcAft>
              <a:buSzPts val="1400"/>
              <a:buChar char="–"/>
              <a:defRPr sz="1400"/>
            </a:lvl5pPr>
            <a:lvl6pPr indent="-317500" lvl="5" marL="2743200" algn="l">
              <a:lnSpc>
                <a:spcPct val="130000"/>
              </a:lnSpc>
              <a:spcBef>
                <a:spcPts val="600"/>
              </a:spcBef>
              <a:spcAft>
                <a:spcPts val="0"/>
              </a:spcAft>
              <a:buSzPts val="1400"/>
              <a:buChar char="–"/>
              <a:defRPr/>
            </a:lvl6pPr>
            <a:lvl7pPr indent="-317500" lvl="6" marL="3200400" algn="l">
              <a:lnSpc>
                <a:spcPct val="130000"/>
              </a:lnSpc>
              <a:spcBef>
                <a:spcPts val="600"/>
              </a:spcBef>
              <a:spcAft>
                <a:spcPts val="0"/>
              </a:spcAft>
              <a:buSzPts val="1400"/>
              <a:buChar char="–"/>
              <a:defRPr/>
            </a:lvl7pPr>
            <a:lvl8pPr indent="-317500" lvl="7" marL="3657600" algn="l">
              <a:lnSpc>
                <a:spcPct val="130000"/>
              </a:lnSpc>
              <a:spcBef>
                <a:spcPts val="400"/>
              </a:spcBef>
              <a:spcAft>
                <a:spcPts val="0"/>
              </a:spcAft>
              <a:buSzPts val="1400"/>
              <a:buChar char="–"/>
              <a:defRPr/>
            </a:lvl8pPr>
            <a:lvl9pPr indent="-317500" lvl="8" marL="4114800" algn="l">
              <a:lnSpc>
                <a:spcPct val="130000"/>
              </a:lnSpc>
              <a:spcBef>
                <a:spcPts val="400"/>
              </a:spcBef>
              <a:spcAft>
                <a:spcPts val="200"/>
              </a:spcAft>
              <a:buSzPts val="1400"/>
              <a:buChar char="–"/>
              <a:defRPr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458971" y="4793325"/>
            <a:ext cx="720000" cy="180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0" lvl="0" mar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  <a:defRPr b="0" i="0" sz="800" u="none" cap="none" strike="noStrike">
                <a:solidFill>
                  <a:srgbClr val="4B3241"/>
                </a:solidFill>
                <a:latin typeface="Poppins"/>
                <a:ea typeface="Poppins"/>
                <a:cs typeface="Poppins"/>
                <a:sym typeface="Poppins"/>
              </a:defRPr>
            </a:lvl1pPr>
            <a:lvl2pPr indent="0" lvl="1" mar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  <a:defRPr b="0" i="0" sz="800" u="none" cap="none" strike="noStrike">
                <a:solidFill>
                  <a:srgbClr val="4B3241"/>
                </a:solidFill>
                <a:latin typeface="Poppins"/>
                <a:ea typeface="Poppins"/>
                <a:cs typeface="Poppins"/>
                <a:sym typeface="Poppins"/>
              </a:defRPr>
            </a:lvl2pPr>
            <a:lvl3pPr indent="0" lvl="2" mar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  <a:defRPr b="0" i="0" sz="800" u="none" cap="none" strike="noStrike">
                <a:solidFill>
                  <a:srgbClr val="4B3241"/>
                </a:solidFill>
                <a:latin typeface="Poppins"/>
                <a:ea typeface="Poppins"/>
                <a:cs typeface="Poppins"/>
                <a:sym typeface="Poppins"/>
              </a:defRPr>
            </a:lvl3pPr>
            <a:lvl4pPr indent="0" lvl="3" mar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  <a:defRPr b="0" i="0" sz="800" u="none" cap="none" strike="noStrike">
                <a:solidFill>
                  <a:srgbClr val="4B3241"/>
                </a:solidFill>
                <a:latin typeface="Poppins"/>
                <a:ea typeface="Poppins"/>
                <a:cs typeface="Poppins"/>
                <a:sym typeface="Poppins"/>
              </a:defRPr>
            </a:lvl4pPr>
            <a:lvl5pPr indent="0" lvl="4" mar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  <a:defRPr b="0" i="0" sz="800" u="none" cap="none" strike="noStrike">
                <a:solidFill>
                  <a:srgbClr val="4B3241"/>
                </a:solidFill>
                <a:latin typeface="Poppins"/>
                <a:ea typeface="Poppins"/>
                <a:cs typeface="Poppins"/>
                <a:sym typeface="Poppins"/>
              </a:defRPr>
            </a:lvl5pPr>
            <a:lvl6pPr indent="0" lvl="5" mar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  <a:defRPr b="0" i="0" sz="800" u="none" cap="none" strike="noStrike">
                <a:solidFill>
                  <a:srgbClr val="4B3241"/>
                </a:solidFill>
                <a:latin typeface="Poppins"/>
                <a:ea typeface="Poppins"/>
                <a:cs typeface="Poppins"/>
                <a:sym typeface="Poppins"/>
              </a:defRPr>
            </a:lvl6pPr>
            <a:lvl7pPr indent="0" lvl="6" mar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  <a:defRPr b="0" i="0" sz="800" u="none" cap="none" strike="noStrike">
                <a:solidFill>
                  <a:srgbClr val="4B3241"/>
                </a:solidFill>
                <a:latin typeface="Poppins"/>
                <a:ea typeface="Poppins"/>
                <a:cs typeface="Poppins"/>
                <a:sym typeface="Poppins"/>
              </a:defRPr>
            </a:lvl7pPr>
            <a:lvl8pPr indent="0" lvl="7" mar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  <a:defRPr b="0" i="0" sz="800" u="none" cap="none" strike="noStrike">
                <a:solidFill>
                  <a:srgbClr val="4B3241"/>
                </a:solidFill>
                <a:latin typeface="Poppins"/>
                <a:ea typeface="Poppins"/>
                <a:cs typeface="Poppins"/>
                <a:sym typeface="Poppins"/>
              </a:defRPr>
            </a:lvl8pPr>
            <a:lvl9pPr indent="0" lvl="8" mar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  <a:defRPr b="0" i="0" sz="800" u="none" cap="none" strike="noStrike">
                <a:solidFill>
                  <a:srgbClr val="4B3241"/>
                </a:solidFill>
                <a:latin typeface="Poppins"/>
                <a:ea typeface="Poppins"/>
                <a:cs typeface="Poppins"/>
                <a:sym typeface="Poppins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ustom Layout 2">
  <p:cSld name="CUSTOM_1">
    <p:bg>
      <p:bgPr>
        <a:solidFill>
          <a:schemeClr val="accent5"/>
        </a:solidFill>
      </p:bgPr>
    </p:bg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1"/>
          <p:cNvSpPr txBox="1"/>
          <p:nvPr>
            <p:ph type="title"/>
          </p:nvPr>
        </p:nvSpPr>
        <p:spPr>
          <a:xfrm>
            <a:off x="458975" y="1438275"/>
            <a:ext cx="6600600" cy="6543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400"/>
              <a:buNone/>
              <a:defRPr>
                <a:solidFill>
                  <a:schemeClr val="accen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None/>
              <a:defRPr>
                <a:solidFill>
                  <a:schemeClr val="accen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None/>
              <a:defRPr>
                <a:solidFill>
                  <a:schemeClr val="accen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None/>
              <a:defRPr>
                <a:solidFill>
                  <a:schemeClr val="accen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None/>
              <a:defRPr>
                <a:solidFill>
                  <a:schemeClr val="accen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None/>
              <a:defRPr>
                <a:solidFill>
                  <a:schemeClr val="accen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None/>
              <a:defRPr>
                <a:solidFill>
                  <a:schemeClr val="accen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None/>
              <a:defRPr>
                <a:solidFill>
                  <a:schemeClr val="accen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None/>
              <a:defRPr>
                <a:solidFill>
                  <a:schemeClr val="accent1"/>
                </a:solidFill>
              </a:defRPr>
            </a:lvl9pPr>
          </a:lstStyle>
          <a:p/>
        </p:txBody>
      </p:sp>
      <p:sp>
        <p:nvSpPr>
          <p:cNvPr id="61" name="Google Shape;61;p11"/>
          <p:cNvSpPr txBox="1"/>
          <p:nvPr>
            <p:ph idx="12" type="sldNum"/>
          </p:nvPr>
        </p:nvSpPr>
        <p:spPr>
          <a:xfrm>
            <a:off x="458971" y="4793325"/>
            <a:ext cx="720000" cy="1800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lvl="0">
              <a:buClr>
                <a:srgbClr val="000000"/>
              </a:buClr>
              <a:buSzPts val="800"/>
              <a:buFont typeface="Arial"/>
              <a:buNone/>
              <a:defRPr/>
            </a:lvl1pPr>
            <a:lvl2pPr lvl="1">
              <a:buClr>
                <a:srgbClr val="000000"/>
              </a:buClr>
              <a:buSzPts val="800"/>
              <a:buFont typeface="Arial"/>
              <a:buNone/>
              <a:defRPr/>
            </a:lvl2pPr>
            <a:lvl3pPr lvl="2">
              <a:buClr>
                <a:srgbClr val="000000"/>
              </a:buClr>
              <a:buSzPts val="800"/>
              <a:buFont typeface="Arial"/>
              <a:buNone/>
              <a:defRPr/>
            </a:lvl3pPr>
            <a:lvl4pPr lvl="3">
              <a:buClr>
                <a:srgbClr val="000000"/>
              </a:buClr>
              <a:buSzPts val="800"/>
              <a:buFont typeface="Arial"/>
              <a:buNone/>
              <a:defRPr/>
            </a:lvl4pPr>
            <a:lvl5pPr lvl="4">
              <a:buClr>
                <a:srgbClr val="000000"/>
              </a:buClr>
              <a:buSzPts val="800"/>
              <a:buFont typeface="Arial"/>
              <a:buNone/>
              <a:defRPr/>
            </a:lvl5pPr>
            <a:lvl6pPr lvl="5">
              <a:buClr>
                <a:srgbClr val="000000"/>
              </a:buClr>
              <a:buSzPts val="800"/>
              <a:buFont typeface="Arial"/>
              <a:buNone/>
              <a:defRPr/>
            </a:lvl6pPr>
            <a:lvl7pPr lvl="6">
              <a:buClr>
                <a:srgbClr val="000000"/>
              </a:buClr>
              <a:buSzPts val="800"/>
              <a:buFont typeface="Arial"/>
              <a:buNone/>
              <a:defRPr/>
            </a:lvl7pPr>
            <a:lvl8pPr lvl="7">
              <a:buClr>
                <a:srgbClr val="000000"/>
              </a:buClr>
              <a:buSzPts val="800"/>
              <a:buFont typeface="Arial"/>
              <a:buNone/>
              <a:defRPr/>
            </a:lvl8pPr>
            <a:lvl9pPr lvl="8">
              <a:buClr>
                <a:srgbClr val="000000"/>
              </a:buClr>
              <a:buSzPts val="800"/>
              <a:buFont typeface="Arial"/>
              <a:buNone/>
              <a:defRPr/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2"/>
          <p:cNvSpPr txBox="1"/>
          <p:nvPr>
            <p:ph type="title"/>
          </p:nvPr>
        </p:nvSpPr>
        <p:spPr>
          <a:xfrm>
            <a:off x="458975" y="445025"/>
            <a:ext cx="6600600" cy="654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lv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2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64" name="Google Shape;64;p12"/>
          <p:cNvSpPr txBox="1"/>
          <p:nvPr>
            <p:ph idx="12" type="sldNum"/>
          </p:nvPr>
        </p:nvSpPr>
        <p:spPr>
          <a:xfrm>
            <a:off x="458971" y="4793325"/>
            <a:ext cx="720000" cy="180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0" lvl="0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0" i="0" sz="800" u="none" cap="none" strike="noStrike">
                <a:solidFill>
                  <a:srgbClr val="4B3241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1pPr>
            <a:lvl2pPr indent="0" lvl="1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0" i="0" sz="800" u="none" cap="none" strike="noStrike">
                <a:solidFill>
                  <a:srgbClr val="4B3241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2pPr>
            <a:lvl3pPr indent="0" lvl="2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0" i="0" sz="800" u="none" cap="none" strike="noStrike">
                <a:solidFill>
                  <a:srgbClr val="4B3241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3pPr>
            <a:lvl4pPr indent="0" lvl="3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0" i="0" sz="800" u="none" cap="none" strike="noStrike">
                <a:solidFill>
                  <a:srgbClr val="4B3241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4pPr>
            <a:lvl5pPr indent="0" lvl="4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0" i="0" sz="800" u="none" cap="none" strike="noStrike">
                <a:solidFill>
                  <a:srgbClr val="4B3241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5pPr>
            <a:lvl6pPr indent="0" lvl="5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0" i="0" sz="800" u="none" cap="none" strike="noStrike">
                <a:solidFill>
                  <a:srgbClr val="4B3241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6pPr>
            <a:lvl7pPr indent="0" lvl="6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0" i="0" sz="800" u="none" cap="none" strike="noStrike">
                <a:solidFill>
                  <a:srgbClr val="4B3241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7pPr>
            <a:lvl8pPr indent="0" lvl="7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0" i="0" sz="800" u="none" cap="none" strike="noStrike">
                <a:solidFill>
                  <a:srgbClr val="4B3241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8pPr>
            <a:lvl9pPr indent="0" lvl="8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0" i="0" sz="800" u="none" cap="none" strike="noStrike">
                <a:solidFill>
                  <a:srgbClr val="4B3241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3"/>
          <p:cNvSpPr txBox="1"/>
          <p:nvPr>
            <p:ph type="title"/>
          </p:nvPr>
        </p:nvSpPr>
        <p:spPr>
          <a:xfrm>
            <a:off x="458975" y="445025"/>
            <a:ext cx="3200100" cy="814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lv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2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67" name="Google Shape;67;p13"/>
          <p:cNvSpPr txBox="1"/>
          <p:nvPr>
            <p:ph idx="1" type="body"/>
          </p:nvPr>
        </p:nvSpPr>
        <p:spPr>
          <a:xfrm>
            <a:off x="458975" y="1438150"/>
            <a:ext cx="3385200" cy="29811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330200" lvl="0" marL="45720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SzPts val="1600"/>
              <a:buChar char="●"/>
              <a:defRPr/>
            </a:lvl1pPr>
            <a:lvl2pPr indent="-330200" lvl="1" marL="914400" algn="l">
              <a:lnSpc>
                <a:spcPct val="130000"/>
              </a:lnSpc>
              <a:spcBef>
                <a:spcPts val="1000"/>
              </a:spcBef>
              <a:spcAft>
                <a:spcPts val="0"/>
              </a:spcAft>
              <a:buSzPts val="1600"/>
              <a:buChar char="–"/>
              <a:defRPr/>
            </a:lvl2pPr>
            <a:lvl3pPr indent="-317500" lvl="2" marL="1371600" algn="l">
              <a:lnSpc>
                <a:spcPct val="130000"/>
              </a:lnSpc>
              <a:spcBef>
                <a:spcPts val="1000"/>
              </a:spcBef>
              <a:spcAft>
                <a:spcPts val="0"/>
              </a:spcAft>
              <a:buSzPts val="1400"/>
              <a:buChar char="–"/>
              <a:defRPr/>
            </a:lvl3pPr>
            <a:lvl4pPr indent="-317500" lvl="3" marL="1828800" algn="l">
              <a:lnSpc>
                <a:spcPct val="130000"/>
              </a:lnSpc>
              <a:spcBef>
                <a:spcPts val="800"/>
              </a:spcBef>
              <a:spcAft>
                <a:spcPts val="0"/>
              </a:spcAft>
              <a:buSzPts val="1400"/>
              <a:buChar char="–"/>
              <a:defRPr/>
            </a:lvl4pPr>
            <a:lvl5pPr indent="-317500" lvl="4" marL="2286000" algn="l">
              <a:lnSpc>
                <a:spcPct val="130000"/>
              </a:lnSpc>
              <a:spcBef>
                <a:spcPts val="800"/>
              </a:spcBef>
              <a:spcAft>
                <a:spcPts val="0"/>
              </a:spcAft>
              <a:buSzPts val="1400"/>
              <a:buChar char="–"/>
              <a:defRPr/>
            </a:lvl5pPr>
            <a:lvl6pPr indent="-317500" lvl="5" marL="2743200" algn="l">
              <a:lnSpc>
                <a:spcPct val="130000"/>
              </a:lnSpc>
              <a:spcBef>
                <a:spcPts val="600"/>
              </a:spcBef>
              <a:spcAft>
                <a:spcPts val="0"/>
              </a:spcAft>
              <a:buSzPts val="1400"/>
              <a:buChar char="–"/>
              <a:defRPr/>
            </a:lvl6pPr>
            <a:lvl7pPr indent="-317500" lvl="6" marL="3200400" algn="l">
              <a:lnSpc>
                <a:spcPct val="130000"/>
              </a:lnSpc>
              <a:spcBef>
                <a:spcPts val="600"/>
              </a:spcBef>
              <a:spcAft>
                <a:spcPts val="0"/>
              </a:spcAft>
              <a:buSzPts val="1400"/>
              <a:buChar char="–"/>
              <a:defRPr/>
            </a:lvl7pPr>
            <a:lvl8pPr indent="-317500" lvl="7" marL="3657600" algn="l">
              <a:lnSpc>
                <a:spcPct val="130000"/>
              </a:lnSpc>
              <a:spcBef>
                <a:spcPts val="400"/>
              </a:spcBef>
              <a:spcAft>
                <a:spcPts val="0"/>
              </a:spcAft>
              <a:buSzPts val="1400"/>
              <a:buChar char="–"/>
              <a:defRPr/>
            </a:lvl8pPr>
            <a:lvl9pPr indent="-317500" lvl="8" marL="4114800" algn="l">
              <a:lnSpc>
                <a:spcPct val="130000"/>
              </a:lnSpc>
              <a:spcBef>
                <a:spcPts val="400"/>
              </a:spcBef>
              <a:spcAft>
                <a:spcPts val="200"/>
              </a:spcAft>
              <a:buSzPts val="1400"/>
              <a:buChar char="–"/>
              <a:defRPr/>
            </a:lvl9pPr>
          </a:lstStyle>
          <a:p/>
        </p:txBody>
      </p:sp>
      <p:sp>
        <p:nvSpPr>
          <p:cNvPr id="68" name="Google Shape;68;p13"/>
          <p:cNvSpPr txBox="1"/>
          <p:nvPr>
            <p:ph idx="2" type="body"/>
          </p:nvPr>
        </p:nvSpPr>
        <p:spPr>
          <a:xfrm>
            <a:off x="3933875" y="1438150"/>
            <a:ext cx="3951000" cy="29811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330200" lvl="0" marL="45720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SzPts val="1600"/>
              <a:buChar char="●"/>
              <a:defRPr/>
            </a:lvl1pPr>
            <a:lvl2pPr indent="-330200" lvl="1" marL="914400" algn="l">
              <a:lnSpc>
                <a:spcPct val="130000"/>
              </a:lnSpc>
              <a:spcBef>
                <a:spcPts val="1000"/>
              </a:spcBef>
              <a:spcAft>
                <a:spcPts val="0"/>
              </a:spcAft>
              <a:buSzPts val="1600"/>
              <a:buChar char="–"/>
              <a:defRPr/>
            </a:lvl2pPr>
            <a:lvl3pPr indent="-317500" lvl="2" marL="1371600" algn="l">
              <a:lnSpc>
                <a:spcPct val="130000"/>
              </a:lnSpc>
              <a:spcBef>
                <a:spcPts val="1000"/>
              </a:spcBef>
              <a:spcAft>
                <a:spcPts val="0"/>
              </a:spcAft>
              <a:buSzPts val="1400"/>
              <a:buChar char="–"/>
              <a:defRPr/>
            </a:lvl3pPr>
            <a:lvl4pPr indent="-317500" lvl="3" marL="1828800" algn="l">
              <a:lnSpc>
                <a:spcPct val="130000"/>
              </a:lnSpc>
              <a:spcBef>
                <a:spcPts val="800"/>
              </a:spcBef>
              <a:spcAft>
                <a:spcPts val="0"/>
              </a:spcAft>
              <a:buSzPts val="1400"/>
              <a:buChar char="–"/>
              <a:defRPr/>
            </a:lvl4pPr>
            <a:lvl5pPr indent="-317500" lvl="4" marL="2286000" algn="l">
              <a:lnSpc>
                <a:spcPct val="130000"/>
              </a:lnSpc>
              <a:spcBef>
                <a:spcPts val="800"/>
              </a:spcBef>
              <a:spcAft>
                <a:spcPts val="0"/>
              </a:spcAft>
              <a:buSzPts val="1400"/>
              <a:buChar char="–"/>
              <a:defRPr/>
            </a:lvl5pPr>
            <a:lvl6pPr indent="-317500" lvl="5" marL="2743200" algn="l">
              <a:lnSpc>
                <a:spcPct val="130000"/>
              </a:lnSpc>
              <a:spcBef>
                <a:spcPts val="600"/>
              </a:spcBef>
              <a:spcAft>
                <a:spcPts val="0"/>
              </a:spcAft>
              <a:buSzPts val="1400"/>
              <a:buChar char="–"/>
              <a:defRPr/>
            </a:lvl6pPr>
            <a:lvl7pPr indent="-317500" lvl="6" marL="3200400" algn="l">
              <a:lnSpc>
                <a:spcPct val="130000"/>
              </a:lnSpc>
              <a:spcBef>
                <a:spcPts val="600"/>
              </a:spcBef>
              <a:spcAft>
                <a:spcPts val="0"/>
              </a:spcAft>
              <a:buSzPts val="1400"/>
              <a:buChar char="–"/>
              <a:defRPr/>
            </a:lvl7pPr>
            <a:lvl8pPr indent="-317500" lvl="7" marL="3657600" algn="l">
              <a:lnSpc>
                <a:spcPct val="130000"/>
              </a:lnSpc>
              <a:spcBef>
                <a:spcPts val="400"/>
              </a:spcBef>
              <a:spcAft>
                <a:spcPts val="0"/>
              </a:spcAft>
              <a:buSzPts val="1400"/>
              <a:buChar char="–"/>
              <a:defRPr/>
            </a:lvl8pPr>
            <a:lvl9pPr indent="-317500" lvl="8" marL="4114800" algn="l">
              <a:lnSpc>
                <a:spcPct val="130000"/>
              </a:lnSpc>
              <a:spcBef>
                <a:spcPts val="400"/>
              </a:spcBef>
              <a:spcAft>
                <a:spcPts val="200"/>
              </a:spcAft>
              <a:buSzPts val="1400"/>
              <a:buChar char="–"/>
              <a:defRPr/>
            </a:lvl9pPr>
          </a:lstStyle>
          <a:p/>
        </p:txBody>
      </p:sp>
      <p:sp>
        <p:nvSpPr>
          <p:cNvPr id="69" name="Google Shape;69;p13"/>
          <p:cNvSpPr txBox="1"/>
          <p:nvPr>
            <p:ph idx="12" type="sldNum"/>
          </p:nvPr>
        </p:nvSpPr>
        <p:spPr>
          <a:xfrm>
            <a:off x="458971" y="4793325"/>
            <a:ext cx="720000" cy="180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0" lvl="0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0" i="0" sz="800" u="none" cap="none" strike="noStrike">
                <a:solidFill>
                  <a:srgbClr val="4B3241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1pPr>
            <a:lvl2pPr indent="0" lvl="1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0" i="0" sz="800" u="none" cap="none" strike="noStrike">
                <a:solidFill>
                  <a:srgbClr val="4B3241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2pPr>
            <a:lvl3pPr indent="0" lvl="2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0" i="0" sz="800" u="none" cap="none" strike="noStrike">
                <a:solidFill>
                  <a:srgbClr val="4B3241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3pPr>
            <a:lvl4pPr indent="0" lvl="3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0" i="0" sz="800" u="none" cap="none" strike="noStrike">
                <a:solidFill>
                  <a:srgbClr val="4B3241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4pPr>
            <a:lvl5pPr indent="0" lvl="4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0" i="0" sz="800" u="none" cap="none" strike="noStrike">
                <a:solidFill>
                  <a:srgbClr val="4B3241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5pPr>
            <a:lvl6pPr indent="0" lvl="5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0" i="0" sz="800" u="none" cap="none" strike="noStrike">
                <a:solidFill>
                  <a:srgbClr val="4B3241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6pPr>
            <a:lvl7pPr indent="0" lvl="6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0" i="0" sz="800" u="none" cap="none" strike="noStrike">
                <a:solidFill>
                  <a:srgbClr val="4B3241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7pPr>
            <a:lvl8pPr indent="0" lvl="7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0" i="0" sz="800" u="none" cap="none" strike="noStrike">
                <a:solidFill>
                  <a:srgbClr val="4B3241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8pPr>
            <a:lvl9pPr indent="0" lvl="8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0" i="0" sz="800" u="none" cap="none" strike="noStrike">
                <a:solidFill>
                  <a:srgbClr val="4B3241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70" name="Google Shape;70;p13"/>
          <p:cNvSpPr txBox="1"/>
          <p:nvPr>
            <p:ph idx="3" type="title"/>
          </p:nvPr>
        </p:nvSpPr>
        <p:spPr>
          <a:xfrm>
            <a:off x="3921320" y="445025"/>
            <a:ext cx="3200100" cy="814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lv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2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able slide">
  <p:cSld name="TITLE_ONLY_1_3_1_1"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4"/>
          <p:cNvSpPr txBox="1"/>
          <p:nvPr>
            <p:ph type="title"/>
          </p:nvPr>
        </p:nvSpPr>
        <p:spPr>
          <a:xfrm>
            <a:off x="458975" y="445025"/>
            <a:ext cx="6600600" cy="654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lv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200"/>
              <a:buNone/>
              <a:defRPr/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Arial"/>
              <a:buNone/>
              <a:defRPr>
                <a:latin typeface="Arial"/>
                <a:ea typeface="Arial"/>
                <a:cs typeface="Arial"/>
                <a:sym typeface="Arial"/>
              </a:defRPr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Arial"/>
              <a:buNone/>
              <a:defRPr>
                <a:latin typeface="Arial"/>
                <a:ea typeface="Arial"/>
                <a:cs typeface="Arial"/>
                <a:sym typeface="Arial"/>
              </a:defRPr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Arial"/>
              <a:buNone/>
              <a:defRPr>
                <a:latin typeface="Arial"/>
                <a:ea typeface="Arial"/>
                <a:cs typeface="Arial"/>
                <a:sym typeface="Arial"/>
              </a:defRPr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Arial"/>
              <a:buNone/>
              <a:defRPr>
                <a:latin typeface="Arial"/>
                <a:ea typeface="Arial"/>
                <a:cs typeface="Arial"/>
                <a:sym typeface="Arial"/>
              </a:defRPr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Arial"/>
              <a:buNone/>
              <a:defRPr>
                <a:latin typeface="Arial"/>
                <a:ea typeface="Arial"/>
                <a:cs typeface="Arial"/>
                <a:sym typeface="Arial"/>
              </a:defRPr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Arial"/>
              <a:buNone/>
              <a:defRPr>
                <a:latin typeface="Arial"/>
                <a:ea typeface="Arial"/>
                <a:cs typeface="Arial"/>
                <a:sym typeface="Arial"/>
              </a:defRPr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Arial"/>
              <a:buNone/>
              <a:defRPr>
                <a:latin typeface="Arial"/>
                <a:ea typeface="Arial"/>
                <a:cs typeface="Arial"/>
                <a:sym typeface="Arial"/>
              </a:defRPr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Arial"/>
              <a:buNone/>
              <a:defRPr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3" name="Google Shape;73;p14"/>
          <p:cNvSpPr txBox="1"/>
          <p:nvPr>
            <p:ph idx="12" type="sldNum"/>
          </p:nvPr>
        </p:nvSpPr>
        <p:spPr>
          <a:xfrm>
            <a:off x="458971" y="4793325"/>
            <a:ext cx="720000" cy="180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0" i="0" sz="800" u="none" cap="none" strike="noStrike">
                <a:solidFill>
                  <a:srgbClr val="4B3241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1pPr>
            <a:lvl2pPr indent="0" lvl="1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0" i="0" sz="800" u="none" cap="none" strike="noStrike">
                <a:solidFill>
                  <a:srgbClr val="4B3241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2pPr>
            <a:lvl3pPr indent="0" lvl="2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0" i="0" sz="800" u="none" cap="none" strike="noStrike">
                <a:solidFill>
                  <a:srgbClr val="4B3241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3pPr>
            <a:lvl4pPr indent="0" lvl="3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0" i="0" sz="800" u="none" cap="none" strike="noStrike">
                <a:solidFill>
                  <a:srgbClr val="4B3241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4pPr>
            <a:lvl5pPr indent="0" lvl="4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0" i="0" sz="800" u="none" cap="none" strike="noStrike">
                <a:solidFill>
                  <a:srgbClr val="4B3241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5pPr>
            <a:lvl6pPr indent="0" lvl="5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0" i="0" sz="800" u="none" cap="none" strike="noStrike">
                <a:solidFill>
                  <a:srgbClr val="4B3241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6pPr>
            <a:lvl7pPr indent="0" lvl="6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0" i="0" sz="800" u="none" cap="none" strike="noStrike">
                <a:solidFill>
                  <a:srgbClr val="4B3241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7pPr>
            <a:lvl8pPr indent="0" lvl="7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0" i="0" sz="800" u="none" cap="none" strike="noStrike">
                <a:solidFill>
                  <a:srgbClr val="4B3241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8pPr>
            <a:lvl9pPr indent="0" lvl="8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0" i="0" sz="800" u="none" cap="none" strike="noStrike">
                <a:solidFill>
                  <a:srgbClr val="4B3241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graphicFrame>
        <p:nvGraphicFramePr>
          <p:cNvPr id="74" name="Google Shape;74;p14"/>
          <p:cNvGraphicFramePr/>
          <p:nvPr/>
        </p:nvGraphicFramePr>
        <p:xfrm>
          <a:off x="952500" y="161570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{FF69192C-CE35-4EFB-A207-33EA6FE1AE71}</a:tableStyleId>
              </a:tblPr>
              <a:tblGrid>
                <a:gridCol w="2413000"/>
                <a:gridCol w="2413000"/>
                <a:gridCol w="2413000"/>
              </a:tblGrid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>
                          <a:solidFill>
                            <a:schemeClr val="lt1"/>
                          </a:solidFill>
                          <a:latin typeface="Public Sans"/>
                          <a:ea typeface="Public Sans"/>
                          <a:cs typeface="Public Sans"/>
                          <a:sym typeface="Public Sans"/>
                        </a:rPr>
                        <a:t>Heading</a:t>
                      </a:r>
                      <a:endParaRPr>
                        <a:solidFill>
                          <a:schemeClr val="lt1"/>
                        </a:solidFill>
                        <a:latin typeface="Public Sans"/>
                        <a:ea typeface="Public Sans"/>
                        <a:cs typeface="Public Sans"/>
                        <a:sym typeface="Public Sans"/>
                      </a:endParaRPr>
                    </a:p>
                  </a:txBody>
                  <a:tcPr marT="91425" marB="91425" marR="91425" marL="91425">
                    <a:solidFill>
                      <a:schemeClr val="dk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>
                          <a:solidFill>
                            <a:schemeClr val="lt1"/>
                          </a:solidFill>
                          <a:latin typeface="Public Sans"/>
                          <a:ea typeface="Public Sans"/>
                          <a:cs typeface="Public Sans"/>
                          <a:sym typeface="Public Sans"/>
                        </a:rPr>
                        <a:t>Heading</a:t>
                      </a:r>
                      <a:endParaRPr>
                        <a:solidFill>
                          <a:schemeClr val="lt1"/>
                        </a:solidFill>
                        <a:latin typeface="Public Sans"/>
                        <a:ea typeface="Public Sans"/>
                        <a:cs typeface="Public Sans"/>
                        <a:sym typeface="Public Sans"/>
                      </a:endParaRPr>
                    </a:p>
                  </a:txBody>
                  <a:tcPr marT="91425" marB="91425" marR="91425" marL="91425">
                    <a:solidFill>
                      <a:schemeClr val="dk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>
                          <a:solidFill>
                            <a:schemeClr val="lt1"/>
                          </a:solidFill>
                          <a:latin typeface="Public Sans"/>
                          <a:ea typeface="Public Sans"/>
                          <a:cs typeface="Public Sans"/>
                          <a:sym typeface="Public Sans"/>
                        </a:rPr>
                        <a:t>Heading</a:t>
                      </a:r>
                      <a:endParaRPr>
                        <a:solidFill>
                          <a:schemeClr val="lt1"/>
                        </a:solidFill>
                        <a:latin typeface="Public Sans"/>
                        <a:ea typeface="Public Sans"/>
                        <a:cs typeface="Public Sans"/>
                        <a:sym typeface="Public Sans"/>
                      </a:endParaRPr>
                    </a:p>
                  </a:txBody>
                  <a:tcPr marT="91425" marB="91425" marR="91425" marL="91425">
                    <a:solidFill>
                      <a:schemeClr val="dk1"/>
                    </a:solidFill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Public Sans"/>
                        <a:ea typeface="Public Sans"/>
                        <a:cs typeface="Public Sans"/>
                        <a:sym typeface="Public Sans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Public Sans"/>
                        <a:ea typeface="Public Sans"/>
                        <a:cs typeface="Public Sans"/>
                        <a:sym typeface="Public Sans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Public Sans"/>
                        <a:ea typeface="Public Sans"/>
                        <a:cs typeface="Public Sans"/>
                        <a:sym typeface="Public Sans"/>
                      </a:endParaRPr>
                    </a:p>
                  </a:txBody>
                  <a:tcPr marT="91425" marB="91425" marR="91425" marL="91425"/>
                </a:tc>
              </a:tr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Public Sans"/>
                        <a:ea typeface="Public Sans"/>
                        <a:cs typeface="Public Sans"/>
                        <a:sym typeface="Public Sans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Public Sans"/>
                        <a:ea typeface="Public Sans"/>
                        <a:cs typeface="Public Sans"/>
                        <a:sym typeface="Public Sans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Public Sans"/>
                        <a:ea typeface="Public Sans"/>
                        <a:cs typeface="Public Sans"/>
                        <a:sym typeface="Public Sans"/>
                      </a:endParaRPr>
                    </a:p>
                  </a:txBody>
                  <a:tcPr marT="91425" marB="91425" marR="91425" marL="91425"/>
                </a:tc>
              </a:tr>
            </a:tbl>
          </a:graphicData>
        </a:graphic>
      </p:graphicFrame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 slide with three elements 2 1">
  <p:cSld name="TITLE_ONLY_1_3_1"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15"/>
          <p:cNvSpPr txBox="1"/>
          <p:nvPr>
            <p:ph type="title"/>
          </p:nvPr>
        </p:nvSpPr>
        <p:spPr>
          <a:xfrm>
            <a:off x="458975" y="445025"/>
            <a:ext cx="6600600" cy="654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lv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200"/>
              <a:buNone/>
              <a:defRPr/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Arial"/>
              <a:buNone/>
              <a:defRPr>
                <a:latin typeface="Arial"/>
                <a:ea typeface="Arial"/>
                <a:cs typeface="Arial"/>
                <a:sym typeface="Arial"/>
              </a:defRPr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Arial"/>
              <a:buNone/>
              <a:defRPr>
                <a:latin typeface="Arial"/>
                <a:ea typeface="Arial"/>
                <a:cs typeface="Arial"/>
                <a:sym typeface="Arial"/>
              </a:defRPr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Arial"/>
              <a:buNone/>
              <a:defRPr>
                <a:latin typeface="Arial"/>
                <a:ea typeface="Arial"/>
                <a:cs typeface="Arial"/>
                <a:sym typeface="Arial"/>
              </a:defRPr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Arial"/>
              <a:buNone/>
              <a:defRPr>
                <a:latin typeface="Arial"/>
                <a:ea typeface="Arial"/>
                <a:cs typeface="Arial"/>
                <a:sym typeface="Arial"/>
              </a:defRPr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Arial"/>
              <a:buNone/>
              <a:defRPr>
                <a:latin typeface="Arial"/>
                <a:ea typeface="Arial"/>
                <a:cs typeface="Arial"/>
                <a:sym typeface="Arial"/>
              </a:defRPr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Arial"/>
              <a:buNone/>
              <a:defRPr>
                <a:latin typeface="Arial"/>
                <a:ea typeface="Arial"/>
                <a:cs typeface="Arial"/>
                <a:sym typeface="Arial"/>
              </a:defRPr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Arial"/>
              <a:buNone/>
              <a:defRPr>
                <a:latin typeface="Arial"/>
                <a:ea typeface="Arial"/>
                <a:cs typeface="Arial"/>
                <a:sym typeface="Arial"/>
              </a:defRPr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Arial"/>
              <a:buNone/>
              <a:defRPr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7" name="Google Shape;77;p15"/>
          <p:cNvSpPr txBox="1"/>
          <p:nvPr>
            <p:ph idx="12" type="sldNum"/>
          </p:nvPr>
        </p:nvSpPr>
        <p:spPr>
          <a:xfrm>
            <a:off x="458971" y="4793325"/>
            <a:ext cx="720000" cy="180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0" i="0" sz="800" u="none" cap="none" strike="noStrike">
                <a:solidFill>
                  <a:srgbClr val="4B3241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1pPr>
            <a:lvl2pPr indent="0" lvl="1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0" i="0" sz="800" u="none" cap="none" strike="noStrike">
                <a:solidFill>
                  <a:srgbClr val="4B3241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2pPr>
            <a:lvl3pPr indent="0" lvl="2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0" i="0" sz="800" u="none" cap="none" strike="noStrike">
                <a:solidFill>
                  <a:srgbClr val="4B3241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3pPr>
            <a:lvl4pPr indent="0" lvl="3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0" i="0" sz="800" u="none" cap="none" strike="noStrike">
                <a:solidFill>
                  <a:srgbClr val="4B3241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4pPr>
            <a:lvl5pPr indent="0" lvl="4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0" i="0" sz="800" u="none" cap="none" strike="noStrike">
                <a:solidFill>
                  <a:srgbClr val="4B3241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5pPr>
            <a:lvl6pPr indent="0" lvl="5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0" i="0" sz="800" u="none" cap="none" strike="noStrike">
                <a:solidFill>
                  <a:srgbClr val="4B3241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6pPr>
            <a:lvl7pPr indent="0" lvl="6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0" i="0" sz="800" u="none" cap="none" strike="noStrike">
                <a:solidFill>
                  <a:srgbClr val="4B3241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7pPr>
            <a:lvl8pPr indent="0" lvl="7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0" i="0" sz="800" u="none" cap="none" strike="noStrike">
                <a:solidFill>
                  <a:srgbClr val="4B3241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8pPr>
            <a:lvl9pPr indent="0" lvl="8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0" i="0" sz="800" u="none" cap="none" strike="noStrike">
                <a:solidFill>
                  <a:srgbClr val="4B3241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78" name="Google Shape;78;p15"/>
          <p:cNvSpPr txBox="1"/>
          <p:nvPr>
            <p:ph idx="1" type="subTitle"/>
          </p:nvPr>
        </p:nvSpPr>
        <p:spPr>
          <a:xfrm>
            <a:off x="4910200" y="1438275"/>
            <a:ext cx="3444600" cy="453300"/>
          </a:xfrm>
          <a:prstGeom prst="rect">
            <a:avLst/>
          </a:prstGeom>
          <a:solidFill>
            <a:srgbClr val="00305E"/>
          </a:solidFill>
          <a:ln>
            <a:noFill/>
          </a:ln>
        </p:spPr>
        <p:txBody>
          <a:bodyPr anchorCtr="0" anchor="t" bIns="91425" lIns="91425" spcFirstLastPara="1" rIns="91425" wrap="square" tIns="90000">
            <a:noAutofit/>
          </a:bodyPr>
          <a:lstStyle>
            <a:lvl1pPr lvl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b="1">
                <a:solidFill>
                  <a:schemeClr val="lt1"/>
                </a:solidFill>
              </a:defRPr>
            </a:lvl1pPr>
            <a:lvl2pPr lvl="1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b="1"/>
            </a:lvl2pPr>
            <a:lvl3pPr lvl="2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/>
            </a:lvl3pPr>
            <a:lvl4pPr lvl="3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/>
            </a:lvl4pPr>
            <a:lvl5pPr lvl="4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/>
            </a:lvl5pPr>
            <a:lvl6pPr lvl="5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/>
            </a:lvl6pPr>
            <a:lvl7pPr lvl="6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/>
            </a:lvl7pPr>
            <a:lvl8pPr lvl="7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/>
            </a:lvl8pPr>
            <a:lvl9pPr lvl="8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/>
            </a:lvl9pPr>
          </a:lstStyle>
          <a:p/>
        </p:txBody>
      </p:sp>
      <p:sp>
        <p:nvSpPr>
          <p:cNvPr id="79" name="Google Shape;79;p15"/>
          <p:cNvSpPr txBox="1"/>
          <p:nvPr>
            <p:ph idx="2" type="body"/>
          </p:nvPr>
        </p:nvSpPr>
        <p:spPr>
          <a:xfrm>
            <a:off x="563675" y="2204525"/>
            <a:ext cx="3444600" cy="1926600"/>
          </a:xfrm>
          <a:prstGeom prst="rect">
            <a:avLst/>
          </a:prstGeom>
          <a:noFill/>
          <a:ln cap="flat" cmpd="sng" w="9525">
            <a:solidFill>
              <a:srgbClr val="99999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0000">
            <a:noAutofit/>
          </a:bodyPr>
          <a:lstStyle>
            <a:lvl1pPr indent="-3175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17500" lvl="1" marL="914400" rtl="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SzPts val="1400"/>
              <a:buChar char="–"/>
              <a:defRPr sz="1400"/>
            </a:lvl2pPr>
            <a:lvl3pPr indent="-317500" lvl="2" marL="1371600" rtl="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SzPts val="1400"/>
              <a:buChar char="–"/>
              <a:defRPr sz="1400"/>
            </a:lvl3pPr>
            <a:lvl4pPr indent="-304800" lvl="3" marL="1828800" rtl="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SzPts val="1200"/>
              <a:buFont typeface="Poppins"/>
              <a:buChar char="–"/>
              <a:defRPr sz="1200">
                <a:latin typeface="Poppins"/>
                <a:ea typeface="Poppins"/>
                <a:cs typeface="Poppins"/>
                <a:sym typeface="Poppins"/>
              </a:defRPr>
            </a:lvl4pPr>
            <a:lvl5pPr indent="-317500" lvl="4" marL="2286000" rtl="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SzPts val="1400"/>
              <a:buFont typeface="Poppins"/>
              <a:buChar char="–"/>
              <a:defRPr>
                <a:latin typeface="Poppins"/>
                <a:ea typeface="Poppins"/>
                <a:cs typeface="Poppins"/>
                <a:sym typeface="Poppins"/>
              </a:defRPr>
            </a:lvl5pPr>
            <a:lvl6pPr indent="-317500" lvl="5" marL="2743200" rtl="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SzPts val="1400"/>
              <a:buFont typeface="Poppins"/>
              <a:buChar char="–"/>
              <a:defRPr>
                <a:latin typeface="Poppins"/>
                <a:ea typeface="Poppins"/>
                <a:cs typeface="Poppins"/>
                <a:sym typeface="Poppins"/>
              </a:defRPr>
            </a:lvl6pPr>
            <a:lvl7pPr indent="-304800" lvl="6" marL="3200400" rtl="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SzPts val="1200"/>
              <a:buFont typeface="Poppins"/>
              <a:buChar char="–"/>
              <a:defRPr sz="1200">
                <a:latin typeface="Poppins"/>
                <a:ea typeface="Poppins"/>
                <a:cs typeface="Poppins"/>
                <a:sym typeface="Poppins"/>
              </a:defRPr>
            </a:lvl7pPr>
            <a:lvl8pPr indent="-304800" lvl="7" marL="3657600" rtl="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SzPts val="1200"/>
              <a:buFont typeface="Poppins"/>
              <a:buChar char="–"/>
              <a:defRPr sz="1200">
                <a:latin typeface="Poppins"/>
                <a:ea typeface="Poppins"/>
                <a:cs typeface="Poppins"/>
                <a:sym typeface="Poppins"/>
              </a:defRPr>
            </a:lvl8pPr>
            <a:lvl9pPr indent="-304800" lvl="8" marL="4114800" rtl="0" algn="l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SzPts val="1200"/>
              <a:buFont typeface="Poppins"/>
              <a:buChar char="–"/>
              <a:defRPr sz="1200">
                <a:latin typeface="Poppins"/>
                <a:ea typeface="Poppins"/>
                <a:cs typeface="Poppins"/>
                <a:sym typeface="Poppins"/>
              </a:defRPr>
            </a:lvl9pPr>
          </a:lstStyle>
          <a:p/>
        </p:txBody>
      </p:sp>
      <p:sp>
        <p:nvSpPr>
          <p:cNvPr id="80" name="Google Shape;80;p15"/>
          <p:cNvSpPr txBox="1"/>
          <p:nvPr>
            <p:ph idx="3" type="subTitle"/>
          </p:nvPr>
        </p:nvSpPr>
        <p:spPr>
          <a:xfrm>
            <a:off x="563675" y="1438275"/>
            <a:ext cx="3444600" cy="453300"/>
          </a:xfrm>
          <a:prstGeom prst="rect">
            <a:avLst/>
          </a:prstGeom>
          <a:solidFill>
            <a:srgbClr val="C86D39"/>
          </a:solidFill>
          <a:ln>
            <a:noFill/>
          </a:ln>
        </p:spPr>
        <p:txBody>
          <a:bodyPr anchorCtr="0" anchor="t" bIns="91425" lIns="91425" spcFirstLastPara="1" rIns="91425" wrap="square" tIns="90000">
            <a:noAutofit/>
          </a:bodyPr>
          <a:lstStyle>
            <a:lvl1pPr lvl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b="1">
                <a:solidFill>
                  <a:schemeClr val="lt1"/>
                </a:solidFill>
              </a:defRPr>
            </a:lvl1pPr>
            <a:lvl2pPr lvl="1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2pPr>
            <a:lvl3pPr lvl="2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1" name="Google Shape;81;p15"/>
          <p:cNvSpPr txBox="1"/>
          <p:nvPr>
            <p:ph idx="4" type="body"/>
          </p:nvPr>
        </p:nvSpPr>
        <p:spPr>
          <a:xfrm>
            <a:off x="4910200" y="2204525"/>
            <a:ext cx="3444600" cy="1926600"/>
          </a:xfrm>
          <a:prstGeom prst="rect">
            <a:avLst/>
          </a:prstGeom>
          <a:noFill/>
          <a:ln cap="flat" cmpd="sng" w="9525">
            <a:solidFill>
              <a:srgbClr val="99999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0000">
            <a:noAutofit/>
          </a:bodyPr>
          <a:lstStyle>
            <a:lvl1pPr indent="-3175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17500" lvl="1" marL="914400" rtl="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SzPts val="1400"/>
              <a:buChar char="–"/>
              <a:defRPr sz="1400"/>
            </a:lvl2pPr>
            <a:lvl3pPr indent="-317500" lvl="2" marL="1371600" rtl="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SzPts val="1400"/>
              <a:buChar char="–"/>
              <a:defRPr sz="1400"/>
            </a:lvl3pPr>
            <a:lvl4pPr indent="-304800" lvl="3" marL="1828800" rtl="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SzPts val="1200"/>
              <a:buFont typeface="Poppins"/>
              <a:buChar char="–"/>
              <a:defRPr sz="1200">
                <a:latin typeface="Poppins"/>
                <a:ea typeface="Poppins"/>
                <a:cs typeface="Poppins"/>
                <a:sym typeface="Poppins"/>
              </a:defRPr>
            </a:lvl4pPr>
            <a:lvl5pPr indent="-317500" lvl="4" marL="2286000" rtl="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SzPts val="1400"/>
              <a:buFont typeface="Poppins"/>
              <a:buChar char="–"/>
              <a:defRPr>
                <a:latin typeface="Poppins"/>
                <a:ea typeface="Poppins"/>
                <a:cs typeface="Poppins"/>
                <a:sym typeface="Poppins"/>
              </a:defRPr>
            </a:lvl5pPr>
            <a:lvl6pPr indent="-317500" lvl="5" marL="2743200" rtl="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SzPts val="1400"/>
              <a:buFont typeface="Poppins"/>
              <a:buChar char="–"/>
              <a:defRPr>
                <a:latin typeface="Poppins"/>
                <a:ea typeface="Poppins"/>
                <a:cs typeface="Poppins"/>
                <a:sym typeface="Poppins"/>
              </a:defRPr>
            </a:lvl6pPr>
            <a:lvl7pPr indent="-304800" lvl="6" marL="3200400" rtl="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SzPts val="1200"/>
              <a:buFont typeface="Poppins"/>
              <a:buChar char="–"/>
              <a:defRPr sz="1200">
                <a:latin typeface="Poppins"/>
                <a:ea typeface="Poppins"/>
                <a:cs typeface="Poppins"/>
                <a:sym typeface="Poppins"/>
              </a:defRPr>
            </a:lvl7pPr>
            <a:lvl8pPr indent="-304800" lvl="7" marL="3657600" rtl="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SzPts val="1200"/>
              <a:buFont typeface="Poppins"/>
              <a:buChar char="–"/>
              <a:defRPr sz="1200">
                <a:latin typeface="Poppins"/>
                <a:ea typeface="Poppins"/>
                <a:cs typeface="Poppins"/>
                <a:sym typeface="Poppins"/>
              </a:defRPr>
            </a:lvl8pPr>
            <a:lvl9pPr indent="-304800" lvl="8" marL="4114800" rtl="0" algn="l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SzPts val="1200"/>
              <a:buFont typeface="Poppins"/>
              <a:buChar char="–"/>
              <a:defRPr sz="1200">
                <a:latin typeface="Poppins"/>
                <a:ea typeface="Poppins"/>
                <a:cs typeface="Poppins"/>
                <a:sym typeface="Poppins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 slide with three elements 2">
  <p:cSld name="TITLE_ONLY_1_3"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16"/>
          <p:cNvSpPr txBox="1"/>
          <p:nvPr>
            <p:ph type="title"/>
          </p:nvPr>
        </p:nvSpPr>
        <p:spPr>
          <a:xfrm>
            <a:off x="458975" y="445025"/>
            <a:ext cx="6600600" cy="654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lv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2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Arial"/>
              <a:buNone/>
              <a:defRPr>
                <a:latin typeface="Arial"/>
                <a:ea typeface="Arial"/>
                <a:cs typeface="Arial"/>
                <a:sym typeface="Arial"/>
              </a:defRPr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Arial"/>
              <a:buNone/>
              <a:defRPr>
                <a:latin typeface="Arial"/>
                <a:ea typeface="Arial"/>
                <a:cs typeface="Arial"/>
                <a:sym typeface="Arial"/>
              </a:defRPr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Arial"/>
              <a:buNone/>
              <a:defRPr>
                <a:latin typeface="Arial"/>
                <a:ea typeface="Arial"/>
                <a:cs typeface="Arial"/>
                <a:sym typeface="Arial"/>
              </a:defRPr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Arial"/>
              <a:buNone/>
              <a:defRPr>
                <a:latin typeface="Arial"/>
                <a:ea typeface="Arial"/>
                <a:cs typeface="Arial"/>
                <a:sym typeface="Arial"/>
              </a:defRPr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Arial"/>
              <a:buNone/>
              <a:defRPr>
                <a:latin typeface="Arial"/>
                <a:ea typeface="Arial"/>
                <a:cs typeface="Arial"/>
                <a:sym typeface="Arial"/>
              </a:defRPr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Arial"/>
              <a:buNone/>
              <a:defRPr>
                <a:latin typeface="Arial"/>
                <a:ea typeface="Arial"/>
                <a:cs typeface="Arial"/>
                <a:sym typeface="Arial"/>
              </a:defRPr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Arial"/>
              <a:buNone/>
              <a:defRPr>
                <a:latin typeface="Arial"/>
                <a:ea typeface="Arial"/>
                <a:cs typeface="Arial"/>
                <a:sym typeface="Arial"/>
              </a:defRPr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Arial"/>
              <a:buNone/>
              <a:defRPr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4" name="Google Shape;84;p16"/>
          <p:cNvSpPr txBox="1"/>
          <p:nvPr>
            <p:ph idx="12" type="sldNum"/>
          </p:nvPr>
        </p:nvSpPr>
        <p:spPr>
          <a:xfrm>
            <a:off x="458971" y="4793325"/>
            <a:ext cx="720000" cy="180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0" lvl="0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0" i="0" sz="800" u="none" cap="none" strike="noStrike">
                <a:solidFill>
                  <a:srgbClr val="4B3241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1pPr>
            <a:lvl2pPr indent="0" lvl="1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0" i="0" sz="800" u="none" cap="none" strike="noStrike">
                <a:solidFill>
                  <a:srgbClr val="4B3241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2pPr>
            <a:lvl3pPr indent="0" lvl="2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0" i="0" sz="800" u="none" cap="none" strike="noStrike">
                <a:solidFill>
                  <a:srgbClr val="4B3241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3pPr>
            <a:lvl4pPr indent="0" lvl="3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0" i="0" sz="800" u="none" cap="none" strike="noStrike">
                <a:solidFill>
                  <a:srgbClr val="4B3241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4pPr>
            <a:lvl5pPr indent="0" lvl="4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0" i="0" sz="800" u="none" cap="none" strike="noStrike">
                <a:solidFill>
                  <a:srgbClr val="4B3241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5pPr>
            <a:lvl6pPr indent="0" lvl="5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0" i="0" sz="800" u="none" cap="none" strike="noStrike">
                <a:solidFill>
                  <a:srgbClr val="4B3241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6pPr>
            <a:lvl7pPr indent="0" lvl="6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0" i="0" sz="800" u="none" cap="none" strike="noStrike">
                <a:solidFill>
                  <a:srgbClr val="4B3241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7pPr>
            <a:lvl8pPr indent="0" lvl="7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0" i="0" sz="800" u="none" cap="none" strike="noStrike">
                <a:solidFill>
                  <a:srgbClr val="4B3241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8pPr>
            <a:lvl9pPr indent="0" lvl="8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0" i="0" sz="800" u="none" cap="none" strike="noStrike">
                <a:solidFill>
                  <a:srgbClr val="4B3241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85" name="Google Shape;85;p16"/>
          <p:cNvSpPr txBox="1"/>
          <p:nvPr>
            <p:ph idx="1" type="subTitle"/>
          </p:nvPr>
        </p:nvSpPr>
        <p:spPr>
          <a:xfrm>
            <a:off x="458975" y="1882125"/>
            <a:ext cx="2585400" cy="453300"/>
          </a:xfrm>
          <a:prstGeom prst="rect">
            <a:avLst/>
          </a:prstGeom>
          <a:solidFill>
            <a:srgbClr val="00305E"/>
          </a:solidFill>
          <a:ln>
            <a:noFill/>
          </a:ln>
        </p:spPr>
        <p:txBody>
          <a:bodyPr anchorCtr="0" anchor="t" bIns="91425" lIns="91425" spcFirstLastPara="1" rIns="91425" wrap="square" tIns="90000">
            <a:noAutofit/>
          </a:bodyPr>
          <a:lstStyle>
            <a:lvl1pPr lv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b="1">
                <a:solidFill>
                  <a:schemeClr val="lt1"/>
                </a:solidFill>
              </a:defRPr>
            </a:lvl1pPr>
            <a:lvl2pPr lvl="1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b="1"/>
            </a:lvl2pPr>
            <a:lvl3pPr lvl="2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/>
            </a:lvl3pPr>
            <a:lvl4pPr lvl="3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/>
            </a:lvl4pPr>
            <a:lvl5pPr lvl="4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/>
            </a:lvl5pPr>
            <a:lvl6pPr lvl="5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/>
            </a:lvl6pPr>
            <a:lvl7pPr lvl="6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/>
            </a:lvl7pPr>
            <a:lvl8pPr lvl="7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/>
            </a:lvl8pPr>
            <a:lvl9pPr lvl="8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/>
            </a:lvl9pPr>
          </a:lstStyle>
          <a:p/>
        </p:txBody>
      </p:sp>
      <p:sp>
        <p:nvSpPr>
          <p:cNvPr id="86" name="Google Shape;86;p16"/>
          <p:cNvSpPr txBox="1"/>
          <p:nvPr>
            <p:ph idx="2" type="body"/>
          </p:nvPr>
        </p:nvSpPr>
        <p:spPr>
          <a:xfrm>
            <a:off x="458975" y="2492625"/>
            <a:ext cx="2585400" cy="1926600"/>
          </a:xfrm>
          <a:prstGeom prst="rect">
            <a:avLst/>
          </a:prstGeom>
          <a:noFill/>
          <a:ln cap="flat" cmpd="sng" w="9525">
            <a:solidFill>
              <a:srgbClr val="99999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0000">
            <a:noAutofit/>
          </a:bodyPr>
          <a:lstStyle>
            <a:lvl1pPr indent="-3175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17500" lvl="1" marL="91440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SzPts val="1400"/>
              <a:buChar char="–"/>
              <a:defRPr sz="1400"/>
            </a:lvl2pPr>
            <a:lvl3pPr indent="-317500" lvl="2" marL="137160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SzPts val="1400"/>
              <a:buChar char="–"/>
              <a:defRPr sz="1400"/>
            </a:lvl3pPr>
            <a:lvl4pPr indent="-304800" lvl="3" marL="182880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SzPts val="1200"/>
              <a:buFont typeface="Poppins"/>
              <a:buChar char="–"/>
              <a:defRPr sz="1200">
                <a:latin typeface="Poppins"/>
                <a:ea typeface="Poppins"/>
                <a:cs typeface="Poppins"/>
                <a:sym typeface="Poppins"/>
              </a:defRPr>
            </a:lvl4pPr>
            <a:lvl5pPr indent="-317500" lvl="4" marL="228600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SzPts val="1400"/>
              <a:buFont typeface="Poppins"/>
              <a:buChar char="–"/>
              <a:defRPr>
                <a:latin typeface="Poppins"/>
                <a:ea typeface="Poppins"/>
                <a:cs typeface="Poppins"/>
                <a:sym typeface="Poppins"/>
              </a:defRPr>
            </a:lvl5pPr>
            <a:lvl6pPr indent="-317500" lvl="5" marL="274320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SzPts val="1400"/>
              <a:buFont typeface="Poppins"/>
              <a:buChar char="–"/>
              <a:defRPr>
                <a:latin typeface="Poppins"/>
                <a:ea typeface="Poppins"/>
                <a:cs typeface="Poppins"/>
                <a:sym typeface="Poppins"/>
              </a:defRPr>
            </a:lvl6pPr>
            <a:lvl7pPr indent="-304800" lvl="6" marL="320040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SzPts val="1200"/>
              <a:buFont typeface="Poppins"/>
              <a:buChar char="–"/>
              <a:defRPr sz="1200">
                <a:latin typeface="Poppins"/>
                <a:ea typeface="Poppins"/>
                <a:cs typeface="Poppins"/>
                <a:sym typeface="Poppins"/>
              </a:defRPr>
            </a:lvl7pPr>
            <a:lvl8pPr indent="-304800" lvl="7" marL="365760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SzPts val="1200"/>
              <a:buFont typeface="Poppins"/>
              <a:buChar char="–"/>
              <a:defRPr sz="1200">
                <a:latin typeface="Poppins"/>
                <a:ea typeface="Poppins"/>
                <a:cs typeface="Poppins"/>
                <a:sym typeface="Poppins"/>
              </a:defRPr>
            </a:lvl8pPr>
            <a:lvl9pPr indent="-304800" lvl="8" marL="4114800" algn="l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SzPts val="1200"/>
              <a:buFont typeface="Poppins"/>
              <a:buChar char="–"/>
              <a:defRPr sz="1200">
                <a:latin typeface="Poppins"/>
                <a:ea typeface="Poppins"/>
                <a:cs typeface="Poppins"/>
                <a:sym typeface="Poppins"/>
              </a:defRPr>
            </a:lvl9pPr>
          </a:lstStyle>
          <a:p/>
        </p:txBody>
      </p:sp>
      <p:sp>
        <p:nvSpPr>
          <p:cNvPr id="87" name="Google Shape;87;p16"/>
          <p:cNvSpPr txBox="1"/>
          <p:nvPr>
            <p:ph idx="3" type="subTitle"/>
          </p:nvPr>
        </p:nvSpPr>
        <p:spPr>
          <a:xfrm>
            <a:off x="3279300" y="1882125"/>
            <a:ext cx="2585400" cy="453300"/>
          </a:xfrm>
          <a:prstGeom prst="rect">
            <a:avLst/>
          </a:prstGeom>
          <a:solidFill>
            <a:srgbClr val="C86D39"/>
          </a:solidFill>
          <a:ln>
            <a:noFill/>
          </a:ln>
        </p:spPr>
        <p:txBody>
          <a:bodyPr anchorCtr="0" anchor="t" bIns="91425" lIns="91425" spcFirstLastPara="1" rIns="91425" wrap="square" tIns="90000">
            <a:noAutofit/>
          </a:bodyPr>
          <a:lstStyle>
            <a:lvl1pPr lv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b="1">
                <a:solidFill>
                  <a:schemeClr val="lt1"/>
                </a:solidFill>
              </a:defRPr>
            </a:lvl1pPr>
            <a:lvl2pPr lvl="1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2pPr>
            <a:lvl3pPr lvl="2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8" name="Google Shape;88;p16"/>
          <p:cNvSpPr txBox="1"/>
          <p:nvPr>
            <p:ph idx="4" type="body"/>
          </p:nvPr>
        </p:nvSpPr>
        <p:spPr>
          <a:xfrm>
            <a:off x="3279300" y="2492625"/>
            <a:ext cx="2585400" cy="1926600"/>
          </a:xfrm>
          <a:prstGeom prst="rect">
            <a:avLst/>
          </a:prstGeom>
          <a:noFill/>
          <a:ln cap="flat" cmpd="sng" w="9525">
            <a:solidFill>
              <a:srgbClr val="99999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0000">
            <a:noAutofit/>
          </a:bodyPr>
          <a:lstStyle>
            <a:lvl1pPr indent="-3175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17500" lvl="1" marL="91440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SzPts val="1400"/>
              <a:buChar char="–"/>
              <a:defRPr sz="1400"/>
            </a:lvl2pPr>
            <a:lvl3pPr indent="-317500" lvl="2" marL="137160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SzPts val="1400"/>
              <a:buChar char="–"/>
              <a:defRPr sz="1400"/>
            </a:lvl3pPr>
            <a:lvl4pPr indent="-304800" lvl="3" marL="182880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SzPts val="1200"/>
              <a:buFont typeface="Poppins"/>
              <a:buChar char="–"/>
              <a:defRPr sz="1200">
                <a:latin typeface="Poppins"/>
                <a:ea typeface="Poppins"/>
                <a:cs typeface="Poppins"/>
                <a:sym typeface="Poppins"/>
              </a:defRPr>
            </a:lvl4pPr>
            <a:lvl5pPr indent="-317500" lvl="4" marL="228600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SzPts val="1400"/>
              <a:buFont typeface="Poppins"/>
              <a:buChar char="–"/>
              <a:defRPr>
                <a:latin typeface="Poppins"/>
                <a:ea typeface="Poppins"/>
                <a:cs typeface="Poppins"/>
                <a:sym typeface="Poppins"/>
              </a:defRPr>
            </a:lvl5pPr>
            <a:lvl6pPr indent="-317500" lvl="5" marL="274320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SzPts val="1400"/>
              <a:buFont typeface="Poppins"/>
              <a:buChar char="–"/>
              <a:defRPr>
                <a:latin typeface="Poppins"/>
                <a:ea typeface="Poppins"/>
                <a:cs typeface="Poppins"/>
                <a:sym typeface="Poppins"/>
              </a:defRPr>
            </a:lvl6pPr>
            <a:lvl7pPr indent="-304800" lvl="6" marL="320040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SzPts val="1200"/>
              <a:buFont typeface="Poppins"/>
              <a:buChar char="–"/>
              <a:defRPr sz="1200">
                <a:latin typeface="Poppins"/>
                <a:ea typeface="Poppins"/>
                <a:cs typeface="Poppins"/>
                <a:sym typeface="Poppins"/>
              </a:defRPr>
            </a:lvl7pPr>
            <a:lvl8pPr indent="-304800" lvl="7" marL="365760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SzPts val="1200"/>
              <a:buFont typeface="Poppins"/>
              <a:buChar char="–"/>
              <a:defRPr sz="1200">
                <a:latin typeface="Poppins"/>
                <a:ea typeface="Poppins"/>
                <a:cs typeface="Poppins"/>
                <a:sym typeface="Poppins"/>
              </a:defRPr>
            </a:lvl8pPr>
            <a:lvl9pPr indent="-304800" lvl="8" marL="4114800" algn="l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SzPts val="1200"/>
              <a:buFont typeface="Poppins"/>
              <a:buChar char="–"/>
              <a:defRPr sz="1200">
                <a:latin typeface="Poppins"/>
                <a:ea typeface="Poppins"/>
                <a:cs typeface="Poppins"/>
                <a:sym typeface="Poppins"/>
              </a:defRPr>
            </a:lvl9pPr>
          </a:lstStyle>
          <a:p/>
        </p:txBody>
      </p:sp>
      <p:sp>
        <p:nvSpPr>
          <p:cNvPr id="89" name="Google Shape;89;p16"/>
          <p:cNvSpPr txBox="1"/>
          <p:nvPr>
            <p:ph idx="5" type="subTitle"/>
          </p:nvPr>
        </p:nvSpPr>
        <p:spPr>
          <a:xfrm>
            <a:off x="6099625" y="1882125"/>
            <a:ext cx="2585400" cy="4533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txBody>
          <a:bodyPr anchorCtr="0" anchor="t" bIns="91425" lIns="91425" spcFirstLastPara="1" rIns="91425" wrap="square" tIns="90000">
            <a:noAutofit/>
          </a:bodyPr>
          <a:lstStyle>
            <a:lvl1pPr lv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b="1"/>
            </a:lvl1pPr>
            <a:lvl2pPr lvl="1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b="1"/>
            </a:lvl2pPr>
            <a:lvl3pPr lvl="2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/>
            </a:lvl3pPr>
            <a:lvl4pPr lvl="3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/>
            </a:lvl4pPr>
            <a:lvl5pPr lvl="4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/>
            </a:lvl5pPr>
            <a:lvl6pPr lvl="5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/>
            </a:lvl6pPr>
            <a:lvl7pPr lvl="6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/>
            </a:lvl7pPr>
            <a:lvl8pPr lvl="7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/>
            </a:lvl8pPr>
            <a:lvl9pPr lvl="8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/>
            </a:lvl9pPr>
          </a:lstStyle>
          <a:p/>
        </p:txBody>
      </p:sp>
      <p:sp>
        <p:nvSpPr>
          <p:cNvPr id="90" name="Google Shape;90;p16"/>
          <p:cNvSpPr txBox="1"/>
          <p:nvPr>
            <p:ph idx="6" type="body"/>
          </p:nvPr>
        </p:nvSpPr>
        <p:spPr>
          <a:xfrm>
            <a:off x="6099625" y="2492625"/>
            <a:ext cx="2585400" cy="1926600"/>
          </a:xfrm>
          <a:prstGeom prst="rect">
            <a:avLst/>
          </a:prstGeom>
          <a:noFill/>
          <a:ln cap="flat" cmpd="sng" w="9525">
            <a:solidFill>
              <a:srgbClr val="99999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0000">
            <a:noAutofit/>
          </a:bodyPr>
          <a:lstStyle>
            <a:lvl1pPr indent="-3175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17500" lvl="1" marL="91440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SzPts val="1400"/>
              <a:buChar char="–"/>
              <a:defRPr sz="1400"/>
            </a:lvl2pPr>
            <a:lvl3pPr indent="-317500" lvl="2" marL="137160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SzPts val="1400"/>
              <a:buChar char="–"/>
              <a:defRPr sz="1400"/>
            </a:lvl3pPr>
            <a:lvl4pPr indent="-304800" lvl="3" marL="182880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SzPts val="1200"/>
              <a:buFont typeface="Poppins"/>
              <a:buChar char="–"/>
              <a:defRPr sz="1200">
                <a:latin typeface="Poppins"/>
                <a:ea typeface="Poppins"/>
                <a:cs typeface="Poppins"/>
                <a:sym typeface="Poppins"/>
              </a:defRPr>
            </a:lvl4pPr>
            <a:lvl5pPr indent="-317500" lvl="4" marL="228600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SzPts val="1400"/>
              <a:buFont typeface="Poppins"/>
              <a:buChar char="–"/>
              <a:defRPr>
                <a:latin typeface="Poppins"/>
                <a:ea typeface="Poppins"/>
                <a:cs typeface="Poppins"/>
                <a:sym typeface="Poppins"/>
              </a:defRPr>
            </a:lvl5pPr>
            <a:lvl6pPr indent="-317500" lvl="5" marL="274320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SzPts val="1400"/>
              <a:buFont typeface="Poppins"/>
              <a:buChar char="–"/>
              <a:defRPr>
                <a:latin typeface="Poppins"/>
                <a:ea typeface="Poppins"/>
                <a:cs typeface="Poppins"/>
                <a:sym typeface="Poppins"/>
              </a:defRPr>
            </a:lvl6pPr>
            <a:lvl7pPr indent="-304800" lvl="6" marL="320040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SzPts val="1200"/>
              <a:buFont typeface="Poppins"/>
              <a:buChar char="–"/>
              <a:defRPr sz="1200">
                <a:latin typeface="Poppins"/>
                <a:ea typeface="Poppins"/>
                <a:cs typeface="Poppins"/>
                <a:sym typeface="Poppins"/>
              </a:defRPr>
            </a:lvl7pPr>
            <a:lvl8pPr indent="-304800" lvl="7" marL="365760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SzPts val="1200"/>
              <a:buFont typeface="Poppins"/>
              <a:buChar char="–"/>
              <a:defRPr sz="1200">
                <a:latin typeface="Poppins"/>
                <a:ea typeface="Poppins"/>
                <a:cs typeface="Poppins"/>
                <a:sym typeface="Poppins"/>
              </a:defRPr>
            </a:lvl8pPr>
            <a:lvl9pPr indent="-304800" lvl="8" marL="4114800" algn="l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SzPts val="1200"/>
              <a:buFont typeface="Poppins"/>
              <a:buChar char="–"/>
              <a:defRPr sz="1200">
                <a:latin typeface="Poppins"/>
                <a:ea typeface="Poppins"/>
                <a:cs typeface="Poppins"/>
                <a:sym typeface="Poppins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tting tasks">
  <p:cSld name="TITLE_ONLY_1_1"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17"/>
          <p:cNvSpPr txBox="1"/>
          <p:nvPr>
            <p:ph type="title"/>
          </p:nvPr>
        </p:nvSpPr>
        <p:spPr>
          <a:xfrm>
            <a:off x="458975" y="445025"/>
            <a:ext cx="6600600" cy="654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lv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2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Arial"/>
              <a:buNone/>
              <a:defRPr>
                <a:latin typeface="Arial"/>
                <a:ea typeface="Arial"/>
                <a:cs typeface="Arial"/>
                <a:sym typeface="Arial"/>
              </a:defRPr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Arial"/>
              <a:buNone/>
              <a:defRPr>
                <a:latin typeface="Arial"/>
                <a:ea typeface="Arial"/>
                <a:cs typeface="Arial"/>
                <a:sym typeface="Arial"/>
              </a:defRPr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Arial"/>
              <a:buNone/>
              <a:defRPr>
                <a:latin typeface="Arial"/>
                <a:ea typeface="Arial"/>
                <a:cs typeface="Arial"/>
                <a:sym typeface="Arial"/>
              </a:defRPr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Arial"/>
              <a:buNone/>
              <a:defRPr>
                <a:latin typeface="Arial"/>
                <a:ea typeface="Arial"/>
                <a:cs typeface="Arial"/>
                <a:sym typeface="Arial"/>
              </a:defRPr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Arial"/>
              <a:buNone/>
              <a:defRPr>
                <a:latin typeface="Arial"/>
                <a:ea typeface="Arial"/>
                <a:cs typeface="Arial"/>
                <a:sym typeface="Arial"/>
              </a:defRPr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Arial"/>
              <a:buNone/>
              <a:defRPr>
                <a:latin typeface="Arial"/>
                <a:ea typeface="Arial"/>
                <a:cs typeface="Arial"/>
                <a:sym typeface="Arial"/>
              </a:defRPr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Arial"/>
              <a:buNone/>
              <a:defRPr>
                <a:latin typeface="Arial"/>
                <a:ea typeface="Arial"/>
                <a:cs typeface="Arial"/>
                <a:sym typeface="Arial"/>
              </a:defRPr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Arial"/>
              <a:buNone/>
              <a:defRPr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93" name="Google Shape;93;p17"/>
          <p:cNvSpPr txBox="1"/>
          <p:nvPr>
            <p:ph idx="1" type="subTitle"/>
          </p:nvPr>
        </p:nvSpPr>
        <p:spPr>
          <a:xfrm>
            <a:off x="458975" y="1438150"/>
            <a:ext cx="3128400" cy="4533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t" bIns="91425" lIns="91425" spcFirstLastPara="1" rIns="91425" wrap="square" tIns="90000">
            <a:noAutofit/>
          </a:bodyPr>
          <a:lstStyle>
            <a:lvl1pPr lv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SzPts val="1700"/>
              <a:buNone/>
              <a:defRPr b="1" sz="1900">
                <a:solidFill>
                  <a:schemeClr val="lt1"/>
                </a:solidFill>
              </a:defRPr>
            </a:lvl1pPr>
            <a:lvl2pPr lvl="1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SzPts val="1700"/>
              <a:buNone/>
              <a:defRPr sz="1900"/>
            </a:lvl2pPr>
            <a:lvl3pPr lvl="2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 sz="1700"/>
            </a:lvl3pPr>
            <a:lvl4pPr lvl="3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 sz="1700"/>
            </a:lvl4pPr>
            <a:lvl5pPr lvl="4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 sz="1700"/>
            </a:lvl5pPr>
            <a:lvl6pPr lvl="5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 sz="1700"/>
            </a:lvl6pPr>
            <a:lvl7pPr lvl="6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 sz="1700"/>
            </a:lvl7pPr>
            <a:lvl8pPr lvl="7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 sz="1700"/>
            </a:lvl8pPr>
            <a:lvl9pPr lvl="8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 sz="1700"/>
            </a:lvl9pPr>
          </a:lstStyle>
          <a:p/>
        </p:txBody>
      </p:sp>
      <p:sp>
        <p:nvSpPr>
          <p:cNvPr id="94" name="Google Shape;94;p17"/>
          <p:cNvSpPr txBox="1"/>
          <p:nvPr>
            <p:ph idx="2" type="subTitle"/>
          </p:nvPr>
        </p:nvSpPr>
        <p:spPr>
          <a:xfrm>
            <a:off x="5555725" y="2671200"/>
            <a:ext cx="3129300" cy="394500"/>
          </a:xfrm>
          <a:prstGeom prst="rect">
            <a:avLst/>
          </a:prstGeom>
          <a:solidFill>
            <a:srgbClr val="C86D39"/>
          </a:solidFill>
          <a:ln>
            <a:noFill/>
          </a:ln>
        </p:spPr>
        <p:txBody>
          <a:bodyPr anchorCtr="0" anchor="t" bIns="91425" lIns="91425" spcFirstLastPara="1" rIns="91425" wrap="square" tIns="90000">
            <a:noAutofit/>
          </a:bodyPr>
          <a:lstStyle>
            <a:lvl1pPr lv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b="1" sz="1400">
                <a:solidFill>
                  <a:schemeClr val="lt1"/>
                </a:solidFill>
              </a:defRPr>
            </a:lvl1pPr>
            <a:lvl2pPr lvl="1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b="1"/>
            </a:lvl2pPr>
            <a:lvl3pPr lvl="2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/>
            </a:lvl3pPr>
            <a:lvl4pPr lvl="3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/>
            </a:lvl4pPr>
            <a:lvl5pPr lvl="4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/>
            </a:lvl5pPr>
            <a:lvl6pPr lvl="5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/>
            </a:lvl6pPr>
            <a:lvl7pPr lvl="6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/>
            </a:lvl7pPr>
            <a:lvl8pPr lvl="7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/>
            </a:lvl8pPr>
            <a:lvl9pPr lvl="8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/>
            </a:lvl9pPr>
          </a:lstStyle>
          <a:p/>
        </p:txBody>
      </p:sp>
      <p:sp>
        <p:nvSpPr>
          <p:cNvPr id="95" name="Google Shape;95;p17"/>
          <p:cNvSpPr txBox="1"/>
          <p:nvPr>
            <p:ph idx="3" type="body"/>
          </p:nvPr>
        </p:nvSpPr>
        <p:spPr>
          <a:xfrm>
            <a:off x="458975" y="2070075"/>
            <a:ext cx="3951000" cy="526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330200" lvl="0" marL="45720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SzPts val="1600"/>
              <a:buChar char="●"/>
              <a:defRPr/>
            </a:lvl1pPr>
            <a:lvl2pPr indent="-330200" lvl="1" marL="914400" algn="l">
              <a:lnSpc>
                <a:spcPct val="130000"/>
              </a:lnSpc>
              <a:spcBef>
                <a:spcPts val="1000"/>
              </a:spcBef>
              <a:spcAft>
                <a:spcPts val="0"/>
              </a:spcAft>
              <a:buSzPts val="1600"/>
              <a:buChar char="–"/>
              <a:defRPr/>
            </a:lvl2pPr>
            <a:lvl3pPr indent="-317500" lvl="2" marL="1371600" algn="l">
              <a:lnSpc>
                <a:spcPct val="130000"/>
              </a:lnSpc>
              <a:spcBef>
                <a:spcPts val="1000"/>
              </a:spcBef>
              <a:spcAft>
                <a:spcPts val="0"/>
              </a:spcAft>
              <a:buSzPts val="1400"/>
              <a:buChar char="–"/>
              <a:defRPr/>
            </a:lvl3pPr>
            <a:lvl4pPr indent="-317500" lvl="3" marL="1828800" algn="l">
              <a:lnSpc>
                <a:spcPct val="130000"/>
              </a:lnSpc>
              <a:spcBef>
                <a:spcPts val="800"/>
              </a:spcBef>
              <a:spcAft>
                <a:spcPts val="0"/>
              </a:spcAft>
              <a:buSzPts val="1400"/>
              <a:buChar char="–"/>
              <a:defRPr/>
            </a:lvl4pPr>
            <a:lvl5pPr indent="-317500" lvl="4" marL="2286000" algn="l">
              <a:lnSpc>
                <a:spcPct val="130000"/>
              </a:lnSpc>
              <a:spcBef>
                <a:spcPts val="800"/>
              </a:spcBef>
              <a:spcAft>
                <a:spcPts val="0"/>
              </a:spcAft>
              <a:buSzPts val="1400"/>
              <a:buChar char="–"/>
              <a:defRPr/>
            </a:lvl5pPr>
            <a:lvl6pPr indent="-317500" lvl="5" marL="2743200" algn="l">
              <a:lnSpc>
                <a:spcPct val="130000"/>
              </a:lnSpc>
              <a:spcBef>
                <a:spcPts val="600"/>
              </a:spcBef>
              <a:spcAft>
                <a:spcPts val="0"/>
              </a:spcAft>
              <a:buSzPts val="1400"/>
              <a:buChar char="–"/>
              <a:defRPr/>
            </a:lvl6pPr>
            <a:lvl7pPr indent="-317500" lvl="6" marL="3200400" algn="l">
              <a:lnSpc>
                <a:spcPct val="130000"/>
              </a:lnSpc>
              <a:spcBef>
                <a:spcPts val="600"/>
              </a:spcBef>
              <a:spcAft>
                <a:spcPts val="0"/>
              </a:spcAft>
              <a:buSzPts val="1400"/>
              <a:buChar char="–"/>
              <a:defRPr/>
            </a:lvl7pPr>
            <a:lvl8pPr indent="-317500" lvl="7" marL="3657600" algn="l">
              <a:lnSpc>
                <a:spcPct val="130000"/>
              </a:lnSpc>
              <a:spcBef>
                <a:spcPts val="400"/>
              </a:spcBef>
              <a:spcAft>
                <a:spcPts val="0"/>
              </a:spcAft>
              <a:buSzPts val="1400"/>
              <a:buChar char="–"/>
              <a:defRPr/>
            </a:lvl8pPr>
            <a:lvl9pPr indent="-317500" lvl="8" marL="4114800" algn="l">
              <a:lnSpc>
                <a:spcPct val="130000"/>
              </a:lnSpc>
              <a:spcBef>
                <a:spcPts val="400"/>
              </a:spcBef>
              <a:spcAft>
                <a:spcPts val="200"/>
              </a:spcAft>
              <a:buSzPts val="1400"/>
              <a:buChar char="–"/>
              <a:defRPr/>
            </a:lvl9pPr>
          </a:lstStyle>
          <a:p/>
        </p:txBody>
      </p:sp>
      <p:sp>
        <p:nvSpPr>
          <p:cNvPr id="96" name="Google Shape;96;p17"/>
          <p:cNvSpPr txBox="1"/>
          <p:nvPr>
            <p:ph idx="4" type="subTitle"/>
          </p:nvPr>
        </p:nvSpPr>
        <p:spPr>
          <a:xfrm>
            <a:off x="458975" y="2671200"/>
            <a:ext cx="3128400" cy="453300"/>
          </a:xfrm>
          <a:prstGeom prst="rect">
            <a:avLst/>
          </a:prstGeom>
          <a:solidFill>
            <a:srgbClr val="353B53"/>
          </a:solidFill>
          <a:ln>
            <a:noFill/>
          </a:ln>
        </p:spPr>
        <p:txBody>
          <a:bodyPr anchorCtr="0" anchor="t" bIns="91425" lIns="91425" spcFirstLastPara="1" rIns="91425" wrap="square" tIns="90000">
            <a:noAutofit/>
          </a:bodyPr>
          <a:lstStyle>
            <a:lvl1pPr lv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b="1">
                <a:solidFill>
                  <a:schemeClr val="lt1"/>
                </a:solidFill>
              </a:defRPr>
            </a:lvl1pPr>
            <a:lvl2pPr lvl="1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2pPr>
            <a:lvl3pPr lvl="2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7" name="Google Shape;97;p17"/>
          <p:cNvSpPr txBox="1"/>
          <p:nvPr>
            <p:ph idx="5" type="body"/>
          </p:nvPr>
        </p:nvSpPr>
        <p:spPr>
          <a:xfrm>
            <a:off x="458975" y="3303125"/>
            <a:ext cx="3951000" cy="526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330200" lvl="0" marL="45720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SzPts val="1600"/>
              <a:buChar char="●"/>
              <a:defRPr/>
            </a:lvl1pPr>
            <a:lvl2pPr indent="-330200" lvl="1" marL="914400" algn="l">
              <a:lnSpc>
                <a:spcPct val="130000"/>
              </a:lnSpc>
              <a:spcBef>
                <a:spcPts val="1000"/>
              </a:spcBef>
              <a:spcAft>
                <a:spcPts val="0"/>
              </a:spcAft>
              <a:buSzPts val="1600"/>
              <a:buChar char="–"/>
              <a:defRPr/>
            </a:lvl2pPr>
            <a:lvl3pPr indent="-317500" lvl="2" marL="1371600" algn="l">
              <a:lnSpc>
                <a:spcPct val="130000"/>
              </a:lnSpc>
              <a:spcBef>
                <a:spcPts val="1000"/>
              </a:spcBef>
              <a:spcAft>
                <a:spcPts val="0"/>
              </a:spcAft>
              <a:buSzPts val="1400"/>
              <a:buFont typeface="Poppins"/>
              <a:buChar char="–"/>
              <a:defRPr>
                <a:latin typeface="Poppins"/>
                <a:ea typeface="Poppins"/>
                <a:cs typeface="Poppins"/>
                <a:sym typeface="Poppins"/>
              </a:defRPr>
            </a:lvl3pPr>
            <a:lvl4pPr indent="-317500" lvl="3" marL="1828800" algn="l">
              <a:lnSpc>
                <a:spcPct val="130000"/>
              </a:lnSpc>
              <a:spcBef>
                <a:spcPts val="800"/>
              </a:spcBef>
              <a:spcAft>
                <a:spcPts val="0"/>
              </a:spcAft>
              <a:buSzPts val="1400"/>
              <a:buChar char="–"/>
              <a:defRPr/>
            </a:lvl4pPr>
            <a:lvl5pPr indent="-317500" lvl="4" marL="2286000" algn="l">
              <a:lnSpc>
                <a:spcPct val="130000"/>
              </a:lnSpc>
              <a:spcBef>
                <a:spcPts val="800"/>
              </a:spcBef>
              <a:spcAft>
                <a:spcPts val="0"/>
              </a:spcAft>
              <a:buSzPts val="1400"/>
              <a:buChar char="–"/>
              <a:defRPr/>
            </a:lvl5pPr>
            <a:lvl6pPr indent="-317500" lvl="5" marL="2743200" algn="l">
              <a:lnSpc>
                <a:spcPct val="130000"/>
              </a:lnSpc>
              <a:spcBef>
                <a:spcPts val="600"/>
              </a:spcBef>
              <a:spcAft>
                <a:spcPts val="0"/>
              </a:spcAft>
              <a:buSzPts val="1400"/>
              <a:buChar char="–"/>
              <a:defRPr/>
            </a:lvl6pPr>
            <a:lvl7pPr indent="-317500" lvl="6" marL="3200400" algn="l">
              <a:lnSpc>
                <a:spcPct val="130000"/>
              </a:lnSpc>
              <a:spcBef>
                <a:spcPts val="600"/>
              </a:spcBef>
              <a:spcAft>
                <a:spcPts val="0"/>
              </a:spcAft>
              <a:buSzPts val="1400"/>
              <a:buChar char="–"/>
              <a:defRPr/>
            </a:lvl7pPr>
            <a:lvl8pPr indent="-317500" lvl="7" marL="3657600" algn="l">
              <a:lnSpc>
                <a:spcPct val="130000"/>
              </a:lnSpc>
              <a:spcBef>
                <a:spcPts val="400"/>
              </a:spcBef>
              <a:spcAft>
                <a:spcPts val="0"/>
              </a:spcAft>
              <a:buSzPts val="1400"/>
              <a:buChar char="–"/>
              <a:defRPr/>
            </a:lvl8pPr>
            <a:lvl9pPr indent="-317500" lvl="8" marL="4114800" algn="l">
              <a:lnSpc>
                <a:spcPct val="130000"/>
              </a:lnSpc>
              <a:spcBef>
                <a:spcPts val="400"/>
              </a:spcBef>
              <a:spcAft>
                <a:spcPts val="200"/>
              </a:spcAft>
              <a:buSzPts val="1400"/>
              <a:buChar char="–"/>
              <a:defRPr/>
            </a:lvl9pPr>
          </a:lstStyle>
          <a:p/>
        </p:txBody>
      </p:sp>
      <p:sp>
        <p:nvSpPr>
          <p:cNvPr id="98" name="Google Shape;98;p17"/>
          <p:cNvSpPr txBox="1"/>
          <p:nvPr>
            <p:ph idx="6" type="subTitle"/>
          </p:nvPr>
        </p:nvSpPr>
        <p:spPr>
          <a:xfrm>
            <a:off x="5555725" y="3177725"/>
            <a:ext cx="3129300" cy="3945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txBody>
          <a:bodyPr anchorCtr="0" anchor="t" bIns="91425" lIns="91425" spcFirstLastPara="1" rIns="91425" wrap="square" tIns="90000">
            <a:noAutofit/>
          </a:bodyPr>
          <a:lstStyle>
            <a:lvl1pPr lv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b="1" sz="1400"/>
            </a:lvl1pPr>
            <a:lvl2pPr lvl="1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b="1"/>
            </a:lvl2pPr>
            <a:lvl3pPr lvl="2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/>
            </a:lvl3pPr>
            <a:lvl4pPr lvl="3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/>
            </a:lvl4pPr>
            <a:lvl5pPr lvl="4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/>
            </a:lvl5pPr>
            <a:lvl6pPr lvl="5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/>
            </a:lvl6pPr>
            <a:lvl7pPr lvl="6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/>
            </a:lvl7pPr>
            <a:lvl8pPr lvl="7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/>
            </a:lvl8pPr>
            <a:lvl9pPr lvl="8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/>
            </a:lvl9pPr>
          </a:lstStyle>
          <a:p/>
        </p:txBody>
      </p:sp>
      <p:sp>
        <p:nvSpPr>
          <p:cNvPr id="99" name="Google Shape;99;p17"/>
          <p:cNvSpPr txBox="1"/>
          <p:nvPr>
            <p:ph idx="7" type="subTitle"/>
          </p:nvPr>
        </p:nvSpPr>
        <p:spPr>
          <a:xfrm>
            <a:off x="5555725" y="3684250"/>
            <a:ext cx="3129300" cy="394500"/>
          </a:xfrm>
          <a:prstGeom prst="rect">
            <a:avLst/>
          </a:prstGeom>
          <a:solidFill>
            <a:srgbClr val="00305E"/>
          </a:solidFill>
          <a:ln>
            <a:noFill/>
          </a:ln>
        </p:spPr>
        <p:txBody>
          <a:bodyPr anchorCtr="0" anchor="t" bIns="91425" lIns="91425" spcFirstLastPara="1" rIns="91425" wrap="square" tIns="90000">
            <a:noAutofit/>
          </a:bodyPr>
          <a:lstStyle>
            <a:lvl1pPr lv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b="1" sz="1400">
                <a:solidFill>
                  <a:schemeClr val="lt1"/>
                </a:solidFill>
              </a:defRPr>
            </a:lvl1pPr>
            <a:lvl2pPr lvl="1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b="1"/>
            </a:lvl2pPr>
            <a:lvl3pPr lvl="2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/>
            </a:lvl3pPr>
            <a:lvl4pPr lvl="3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/>
            </a:lvl4pPr>
            <a:lvl5pPr lvl="4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/>
            </a:lvl5pPr>
            <a:lvl6pPr lvl="5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/>
            </a:lvl6pPr>
            <a:lvl7pPr lvl="6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/>
            </a:lvl7pPr>
            <a:lvl8pPr lvl="7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/>
            </a:lvl8pPr>
            <a:lvl9pPr lvl="8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/>
            </a:lvl9pPr>
          </a:lstStyle>
          <a:p/>
        </p:txBody>
      </p:sp>
      <p:sp>
        <p:nvSpPr>
          <p:cNvPr id="100" name="Google Shape;100;p17"/>
          <p:cNvSpPr txBox="1"/>
          <p:nvPr>
            <p:ph idx="12" type="sldNum"/>
          </p:nvPr>
        </p:nvSpPr>
        <p:spPr>
          <a:xfrm>
            <a:off x="458971" y="4793325"/>
            <a:ext cx="720000" cy="180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0" lvl="0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0" i="0" sz="800" u="none" cap="none" strike="noStrike">
                <a:solidFill>
                  <a:srgbClr val="4B3241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1pPr>
            <a:lvl2pPr indent="0" lvl="1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0" i="0" sz="800" u="none" cap="none" strike="noStrike">
                <a:solidFill>
                  <a:srgbClr val="4B3241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2pPr>
            <a:lvl3pPr indent="0" lvl="2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0" i="0" sz="800" u="none" cap="none" strike="noStrike">
                <a:solidFill>
                  <a:srgbClr val="4B3241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3pPr>
            <a:lvl4pPr indent="0" lvl="3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0" i="0" sz="800" u="none" cap="none" strike="noStrike">
                <a:solidFill>
                  <a:srgbClr val="4B3241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4pPr>
            <a:lvl5pPr indent="0" lvl="4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0" i="0" sz="800" u="none" cap="none" strike="noStrike">
                <a:solidFill>
                  <a:srgbClr val="4B3241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5pPr>
            <a:lvl6pPr indent="0" lvl="5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0" i="0" sz="800" u="none" cap="none" strike="noStrike">
                <a:solidFill>
                  <a:srgbClr val="4B3241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6pPr>
            <a:lvl7pPr indent="0" lvl="6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0" i="0" sz="800" u="none" cap="none" strike="noStrike">
                <a:solidFill>
                  <a:srgbClr val="4B3241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7pPr>
            <a:lvl8pPr indent="0" lvl="7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0" i="0" sz="800" u="none" cap="none" strike="noStrike">
                <a:solidFill>
                  <a:srgbClr val="4B3241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8pPr>
            <a:lvl9pPr indent="0" lvl="8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0" i="0" sz="800" u="none" cap="none" strike="noStrike">
                <a:solidFill>
                  <a:srgbClr val="4B3241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18"/>
          <p:cNvSpPr/>
          <p:nvPr/>
        </p:nvSpPr>
        <p:spPr>
          <a:xfrm>
            <a:off x="330214" y="460805"/>
            <a:ext cx="8482200" cy="891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3" name="Google Shape;103;p18"/>
          <p:cNvSpPr txBox="1"/>
          <p:nvPr>
            <p:ph type="title"/>
          </p:nvPr>
        </p:nvSpPr>
        <p:spPr>
          <a:xfrm>
            <a:off x="435900" y="460799"/>
            <a:ext cx="8272200" cy="6387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lvl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Font typeface="Arial"/>
              <a:buNone/>
              <a:defRPr>
                <a:latin typeface="Arial"/>
                <a:ea typeface="Arial"/>
                <a:cs typeface="Arial"/>
                <a:sym typeface="Arial"/>
              </a:defRPr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04" name="Google Shape;104;p18"/>
          <p:cNvSpPr txBox="1"/>
          <p:nvPr>
            <p:ph idx="1" type="body"/>
          </p:nvPr>
        </p:nvSpPr>
        <p:spPr>
          <a:xfrm>
            <a:off x="435900" y="1438275"/>
            <a:ext cx="8272200" cy="29559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304800" lvl="0" marL="457200" rtl="0" algn="l">
              <a:spcBef>
                <a:spcPts val="300"/>
              </a:spcBef>
              <a:spcAft>
                <a:spcPts val="0"/>
              </a:spcAft>
              <a:buSzPts val="1200"/>
              <a:buChar char="●"/>
              <a:defRPr/>
            </a:lvl1pPr>
            <a:lvl2pPr indent="-304800" lvl="1" marL="914400" rtl="0" algn="l">
              <a:spcBef>
                <a:spcPts val="500"/>
              </a:spcBef>
              <a:spcAft>
                <a:spcPts val="0"/>
              </a:spcAft>
              <a:buSzPts val="1200"/>
              <a:buChar char="–"/>
              <a:defRPr/>
            </a:lvl2pPr>
            <a:lvl3pPr indent="-304800" lvl="2" marL="1371600" rtl="0" algn="l">
              <a:spcBef>
                <a:spcPts val="500"/>
              </a:spcBef>
              <a:spcAft>
                <a:spcPts val="0"/>
              </a:spcAft>
              <a:buSzPts val="1200"/>
              <a:buChar char="–"/>
              <a:defRPr/>
            </a:lvl3pPr>
            <a:lvl4pPr indent="-304800" lvl="3" marL="1828800" rtl="0" algn="l">
              <a:spcBef>
                <a:spcPts val="500"/>
              </a:spcBef>
              <a:spcAft>
                <a:spcPts val="0"/>
              </a:spcAft>
              <a:buSzPts val="1200"/>
              <a:buChar char="–"/>
              <a:defRPr/>
            </a:lvl4pPr>
            <a:lvl5pPr indent="-304800" lvl="4" marL="2286000" rtl="0" algn="l">
              <a:spcBef>
                <a:spcPts val="500"/>
              </a:spcBef>
              <a:spcAft>
                <a:spcPts val="0"/>
              </a:spcAft>
              <a:buSzPts val="1200"/>
              <a:buChar char="–"/>
              <a:defRPr/>
            </a:lvl5pPr>
            <a:lvl6pPr indent="-304800" lvl="5" marL="2743200" rtl="0" algn="l">
              <a:spcBef>
                <a:spcPts val="500"/>
              </a:spcBef>
              <a:spcAft>
                <a:spcPts val="0"/>
              </a:spcAft>
              <a:buSzPts val="1200"/>
              <a:buChar char="–"/>
              <a:defRPr/>
            </a:lvl6pPr>
            <a:lvl7pPr indent="-304800" lvl="6" marL="3200400" rtl="0" algn="l">
              <a:spcBef>
                <a:spcPts val="500"/>
              </a:spcBef>
              <a:spcAft>
                <a:spcPts val="0"/>
              </a:spcAft>
              <a:buSzPts val="1200"/>
              <a:buChar char="–"/>
              <a:defRPr/>
            </a:lvl7pPr>
            <a:lvl8pPr indent="-304800" lvl="7" marL="3657600" rtl="0" algn="l">
              <a:spcBef>
                <a:spcPts val="500"/>
              </a:spcBef>
              <a:spcAft>
                <a:spcPts val="0"/>
              </a:spcAft>
              <a:buSzPts val="1200"/>
              <a:buChar char="–"/>
              <a:defRPr/>
            </a:lvl8pPr>
            <a:lvl9pPr indent="-304800" lvl="8" marL="4114800" rtl="0" algn="l">
              <a:spcBef>
                <a:spcPts val="500"/>
              </a:spcBef>
              <a:spcAft>
                <a:spcPts val="500"/>
              </a:spcAft>
              <a:buSzPts val="1200"/>
              <a:buChar char="–"/>
              <a:defRPr/>
            </a:lvl9pPr>
          </a:lstStyle>
          <a:p/>
        </p:txBody>
      </p:sp>
      <p:sp>
        <p:nvSpPr>
          <p:cNvPr id="105" name="Google Shape;105;p18"/>
          <p:cNvSpPr txBox="1"/>
          <p:nvPr>
            <p:ph idx="10" type="dt"/>
          </p:nvPr>
        </p:nvSpPr>
        <p:spPr>
          <a:xfrm>
            <a:off x="5704463" y="446710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rtl="0" algn="r">
              <a:spcBef>
                <a:spcPts val="0"/>
              </a:spcBef>
              <a:spcAft>
                <a:spcPts val="0"/>
              </a:spcAft>
              <a:buSzPts val="1100"/>
              <a:buFont typeface="Public Sans"/>
              <a:buNone/>
              <a:defRPr sz="1100">
                <a:latin typeface="Public Sans"/>
                <a:ea typeface="Public Sans"/>
                <a:cs typeface="Public Sans"/>
                <a:sym typeface="Public Sans"/>
              </a:defRPr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100"/>
              <a:buFont typeface="Public Sans"/>
              <a:buNone/>
              <a:defRPr sz="1100">
                <a:latin typeface="Public Sans"/>
                <a:ea typeface="Public Sans"/>
                <a:cs typeface="Public Sans"/>
                <a:sym typeface="Public Sans"/>
              </a:defRPr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100"/>
              <a:buFont typeface="Public Sans"/>
              <a:buNone/>
              <a:defRPr sz="1100">
                <a:latin typeface="Public Sans"/>
                <a:ea typeface="Public Sans"/>
                <a:cs typeface="Public Sans"/>
                <a:sym typeface="Public Sans"/>
              </a:defRPr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100"/>
              <a:buFont typeface="Public Sans"/>
              <a:buNone/>
              <a:defRPr sz="1100">
                <a:latin typeface="Public Sans"/>
                <a:ea typeface="Public Sans"/>
                <a:cs typeface="Public Sans"/>
                <a:sym typeface="Public Sans"/>
              </a:defRPr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100"/>
              <a:buFont typeface="Public Sans"/>
              <a:buNone/>
              <a:defRPr sz="1100">
                <a:latin typeface="Public Sans"/>
                <a:ea typeface="Public Sans"/>
                <a:cs typeface="Public Sans"/>
                <a:sym typeface="Public Sans"/>
              </a:defRPr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100"/>
              <a:buFont typeface="Public Sans"/>
              <a:buNone/>
              <a:defRPr sz="1100">
                <a:latin typeface="Public Sans"/>
                <a:ea typeface="Public Sans"/>
                <a:cs typeface="Public Sans"/>
                <a:sym typeface="Public Sans"/>
              </a:defRPr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100"/>
              <a:buFont typeface="Public Sans"/>
              <a:buNone/>
              <a:defRPr sz="1100">
                <a:latin typeface="Public Sans"/>
                <a:ea typeface="Public Sans"/>
                <a:cs typeface="Public Sans"/>
                <a:sym typeface="Public Sans"/>
              </a:defRPr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100"/>
              <a:buFont typeface="Public Sans"/>
              <a:buNone/>
              <a:defRPr sz="1100">
                <a:latin typeface="Public Sans"/>
                <a:ea typeface="Public Sans"/>
                <a:cs typeface="Public Sans"/>
                <a:sym typeface="Public Sans"/>
              </a:defRPr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100"/>
              <a:buFont typeface="Public Sans"/>
              <a:buNone/>
              <a:defRPr sz="1100">
                <a:latin typeface="Public Sans"/>
                <a:ea typeface="Public Sans"/>
                <a:cs typeface="Public Sans"/>
                <a:sym typeface="Public Sans"/>
              </a:defRPr>
            </a:lvl9pPr>
          </a:lstStyle>
          <a:p/>
        </p:txBody>
      </p:sp>
      <p:sp>
        <p:nvSpPr>
          <p:cNvPr id="106" name="Google Shape;106;p18"/>
          <p:cNvSpPr txBox="1"/>
          <p:nvPr>
            <p:ph idx="11" type="ftr"/>
          </p:nvPr>
        </p:nvSpPr>
        <p:spPr>
          <a:xfrm>
            <a:off x="435898" y="4463850"/>
            <a:ext cx="37365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rtl="0" algn="l">
              <a:spcBef>
                <a:spcPts val="0"/>
              </a:spcBef>
              <a:spcAft>
                <a:spcPts val="0"/>
              </a:spcAft>
              <a:buSzPts val="1100"/>
              <a:buFont typeface="Public Sans"/>
              <a:buNone/>
              <a:defRPr sz="1100">
                <a:latin typeface="Public Sans"/>
                <a:ea typeface="Public Sans"/>
                <a:cs typeface="Public Sans"/>
                <a:sym typeface="Public Sans"/>
              </a:defRPr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100"/>
              <a:buFont typeface="Public Sans"/>
              <a:buNone/>
              <a:defRPr sz="1100">
                <a:latin typeface="Public Sans"/>
                <a:ea typeface="Public Sans"/>
                <a:cs typeface="Public Sans"/>
                <a:sym typeface="Public Sans"/>
              </a:defRPr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100"/>
              <a:buFont typeface="Public Sans"/>
              <a:buNone/>
              <a:defRPr sz="1100">
                <a:latin typeface="Public Sans"/>
                <a:ea typeface="Public Sans"/>
                <a:cs typeface="Public Sans"/>
                <a:sym typeface="Public Sans"/>
              </a:defRPr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100"/>
              <a:buFont typeface="Public Sans"/>
              <a:buNone/>
              <a:defRPr sz="1100">
                <a:latin typeface="Public Sans"/>
                <a:ea typeface="Public Sans"/>
                <a:cs typeface="Public Sans"/>
                <a:sym typeface="Public Sans"/>
              </a:defRPr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100"/>
              <a:buFont typeface="Public Sans"/>
              <a:buNone/>
              <a:defRPr sz="1100">
                <a:latin typeface="Public Sans"/>
                <a:ea typeface="Public Sans"/>
                <a:cs typeface="Public Sans"/>
                <a:sym typeface="Public Sans"/>
              </a:defRPr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100"/>
              <a:buFont typeface="Public Sans"/>
              <a:buNone/>
              <a:defRPr sz="1100">
                <a:latin typeface="Public Sans"/>
                <a:ea typeface="Public Sans"/>
                <a:cs typeface="Public Sans"/>
                <a:sym typeface="Public Sans"/>
              </a:defRPr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100"/>
              <a:buFont typeface="Public Sans"/>
              <a:buNone/>
              <a:defRPr sz="1100">
                <a:latin typeface="Public Sans"/>
                <a:ea typeface="Public Sans"/>
                <a:cs typeface="Public Sans"/>
                <a:sym typeface="Public Sans"/>
              </a:defRPr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100"/>
              <a:buFont typeface="Public Sans"/>
              <a:buNone/>
              <a:defRPr sz="1100">
                <a:latin typeface="Public Sans"/>
                <a:ea typeface="Public Sans"/>
                <a:cs typeface="Public Sans"/>
                <a:sym typeface="Public Sans"/>
              </a:defRPr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100"/>
              <a:buFont typeface="Public Sans"/>
              <a:buNone/>
              <a:defRPr sz="1100">
                <a:latin typeface="Public Sans"/>
                <a:ea typeface="Public Sans"/>
                <a:cs typeface="Public Sans"/>
                <a:sym typeface="Public Sans"/>
              </a:defRPr>
            </a:lvl9pPr>
          </a:lstStyle>
          <a:p/>
        </p:txBody>
      </p:sp>
      <p:sp>
        <p:nvSpPr>
          <p:cNvPr id="107" name="Google Shape;107;p18"/>
          <p:cNvSpPr txBox="1"/>
          <p:nvPr>
            <p:ph idx="12" type="sldNum"/>
          </p:nvPr>
        </p:nvSpPr>
        <p:spPr>
          <a:xfrm>
            <a:off x="7918725" y="4467103"/>
            <a:ext cx="7893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rtl="0" algn="r">
              <a:spcBef>
                <a:spcPts val="0"/>
              </a:spcBef>
              <a:buNone/>
              <a:defRPr/>
            </a:lvl1pPr>
            <a:lvl2pPr indent="0" lvl="1" marL="0" rtl="0" algn="r">
              <a:spcBef>
                <a:spcPts val="0"/>
              </a:spcBef>
              <a:buNone/>
              <a:defRPr/>
            </a:lvl2pPr>
            <a:lvl3pPr indent="0" lvl="2" marL="0" rtl="0" algn="r">
              <a:spcBef>
                <a:spcPts val="0"/>
              </a:spcBef>
              <a:buNone/>
              <a:defRPr/>
            </a:lvl3pPr>
            <a:lvl4pPr indent="0" lvl="3" marL="0" rtl="0" algn="r">
              <a:spcBef>
                <a:spcPts val="0"/>
              </a:spcBef>
              <a:buNone/>
              <a:defRPr/>
            </a:lvl4pPr>
            <a:lvl5pPr indent="0" lvl="4" marL="0" rtl="0" algn="r">
              <a:spcBef>
                <a:spcPts val="0"/>
              </a:spcBef>
              <a:buNone/>
              <a:defRPr/>
            </a:lvl5pPr>
            <a:lvl6pPr indent="0" lvl="5" marL="0" rtl="0" algn="r">
              <a:spcBef>
                <a:spcPts val="0"/>
              </a:spcBef>
              <a:buNone/>
              <a:defRPr/>
            </a:lvl6pPr>
            <a:lvl7pPr indent="0" lvl="6" marL="0" rtl="0" algn="r">
              <a:spcBef>
                <a:spcPts val="0"/>
              </a:spcBef>
              <a:buNone/>
              <a:defRPr/>
            </a:lvl7pPr>
            <a:lvl8pPr indent="0" lvl="7" marL="0" rtl="0" algn="r">
              <a:spcBef>
                <a:spcPts val="0"/>
              </a:spcBef>
              <a:buNone/>
              <a:defRPr/>
            </a:lvl8pPr>
            <a:lvl9pPr indent="0" lvl="8" marL="0" rt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_3">
  <p:cSld name="BLANK_3">
    <p:bg>
      <p:bgPr>
        <a:noFill/>
      </p:bgPr>
    </p:bg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19"/>
          <p:cNvSpPr/>
          <p:nvPr/>
        </p:nvSpPr>
        <p:spPr>
          <a:xfrm>
            <a:off x="0" y="-2025"/>
            <a:ext cx="3009600" cy="51435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0" name="Google Shape;110;p19"/>
          <p:cNvSpPr txBox="1"/>
          <p:nvPr>
            <p:ph idx="12" type="sldNum"/>
          </p:nvPr>
        </p:nvSpPr>
        <p:spPr>
          <a:xfrm>
            <a:off x="458971" y="4793325"/>
            <a:ext cx="720000" cy="1800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lvl="0" rtl="0">
              <a:buNone/>
              <a:defRPr sz="800">
                <a:latin typeface="Montserrat Medium"/>
                <a:ea typeface="Montserrat Medium"/>
                <a:cs typeface="Montserrat Medium"/>
                <a:sym typeface="Montserrat Medium"/>
              </a:defRPr>
            </a:lvl1pPr>
            <a:lvl2pPr lvl="1" rtl="0">
              <a:buNone/>
              <a:defRPr sz="800">
                <a:latin typeface="Montserrat Medium"/>
                <a:ea typeface="Montserrat Medium"/>
                <a:cs typeface="Montserrat Medium"/>
                <a:sym typeface="Montserrat Medium"/>
              </a:defRPr>
            </a:lvl2pPr>
            <a:lvl3pPr lvl="2" rtl="0">
              <a:buNone/>
              <a:defRPr sz="800">
                <a:latin typeface="Montserrat Medium"/>
                <a:ea typeface="Montserrat Medium"/>
                <a:cs typeface="Montserrat Medium"/>
                <a:sym typeface="Montserrat Medium"/>
              </a:defRPr>
            </a:lvl3pPr>
            <a:lvl4pPr lvl="3" rtl="0">
              <a:buNone/>
              <a:defRPr sz="800">
                <a:latin typeface="Montserrat Medium"/>
                <a:ea typeface="Montserrat Medium"/>
                <a:cs typeface="Montserrat Medium"/>
                <a:sym typeface="Montserrat Medium"/>
              </a:defRPr>
            </a:lvl4pPr>
            <a:lvl5pPr lvl="4" rtl="0">
              <a:buNone/>
              <a:defRPr sz="800">
                <a:latin typeface="Montserrat Medium"/>
                <a:ea typeface="Montserrat Medium"/>
                <a:cs typeface="Montserrat Medium"/>
                <a:sym typeface="Montserrat Medium"/>
              </a:defRPr>
            </a:lvl5pPr>
            <a:lvl6pPr lvl="5" rtl="0">
              <a:buNone/>
              <a:defRPr sz="800">
                <a:latin typeface="Montserrat Medium"/>
                <a:ea typeface="Montserrat Medium"/>
                <a:cs typeface="Montserrat Medium"/>
                <a:sym typeface="Montserrat Medium"/>
              </a:defRPr>
            </a:lvl6pPr>
            <a:lvl7pPr lvl="6" rtl="0">
              <a:buNone/>
              <a:defRPr sz="800">
                <a:latin typeface="Montserrat Medium"/>
                <a:ea typeface="Montserrat Medium"/>
                <a:cs typeface="Montserrat Medium"/>
                <a:sym typeface="Montserrat Medium"/>
              </a:defRPr>
            </a:lvl7pPr>
            <a:lvl8pPr lvl="7" rtl="0">
              <a:buNone/>
              <a:defRPr sz="800">
                <a:latin typeface="Montserrat Medium"/>
                <a:ea typeface="Montserrat Medium"/>
                <a:cs typeface="Montserrat Medium"/>
                <a:sym typeface="Montserrat Medium"/>
              </a:defRPr>
            </a:lvl8pPr>
            <a:lvl9pPr lvl="8" rtl="0">
              <a:buNone/>
              <a:defRPr sz="800">
                <a:latin typeface="Montserrat Medium"/>
                <a:ea typeface="Montserrat Medium"/>
                <a:cs typeface="Montserrat Medium"/>
                <a:sym typeface="Montserrat Medium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111" name="Google Shape;111;p19"/>
          <p:cNvSpPr txBox="1"/>
          <p:nvPr/>
        </p:nvSpPr>
        <p:spPr>
          <a:xfrm>
            <a:off x="3240350" y="1979600"/>
            <a:ext cx="5666400" cy="1989300"/>
          </a:xfrm>
          <a:prstGeom prst="rect">
            <a:avLst/>
          </a:prstGeom>
          <a:noFill/>
          <a:ln>
            <a:noFill/>
          </a:ln>
        </p:spPr>
        <p:txBody>
          <a:bodyPr anchorCtr="0" anchor="t" bIns="22850" lIns="45725" spcFirstLastPara="1" rIns="45725" wrap="square" tIns="22850">
            <a:spAutoFit/>
          </a:bodyPr>
          <a:lstStyle/>
          <a:p>
            <a:pPr indent="0" lvl="0" marL="0" rtl="0" algn="just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Arial"/>
              <a:buNone/>
            </a:pPr>
            <a:r>
              <a:rPr lang="en-GB" sz="1100">
                <a:solidFill>
                  <a:schemeClr val="accent1"/>
                </a:solidFill>
                <a:latin typeface="Public Sans"/>
                <a:ea typeface="Public Sans"/>
                <a:cs typeface="Public Sans"/>
                <a:sym typeface="Public Sans"/>
              </a:rPr>
              <a:t>© State of New South Wales (Department of Education), 2022. Except for trade marks, this resource is licensed under the </a:t>
            </a:r>
            <a:r>
              <a:rPr lang="en-GB" sz="1100" u="sng">
                <a:solidFill>
                  <a:schemeClr val="accent1"/>
                </a:solidFill>
                <a:latin typeface="Public Sans"/>
                <a:ea typeface="Public Sans"/>
                <a:cs typeface="Public Sans"/>
                <a:sym typeface="Public Sans"/>
                <a:hlinkClick r:id="rId2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Creative Commons Attribution 4.0 International Licence</a:t>
            </a:r>
            <a:r>
              <a:rPr lang="en-GB" sz="1100">
                <a:solidFill>
                  <a:schemeClr val="accent1"/>
                </a:solidFill>
                <a:latin typeface="Public Sans"/>
                <a:ea typeface="Public Sans"/>
                <a:cs typeface="Public Sans"/>
                <a:sym typeface="Public Sans"/>
              </a:rPr>
              <a:t> http://creativecommons.org/licenses/by/4.0/.	  	        </a:t>
            </a:r>
            <a:endParaRPr sz="1100">
              <a:solidFill>
                <a:schemeClr val="accent1"/>
              </a:solidFill>
              <a:latin typeface="Public Sans"/>
              <a:ea typeface="Public Sans"/>
              <a:cs typeface="Public Sans"/>
              <a:sym typeface="Public Sans"/>
            </a:endParaRPr>
          </a:p>
          <a:p>
            <a:pPr indent="0" lvl="0" marL="0" rtl="0" algn="just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Arial"/>
              <a:buNone/>
            </a:pPr>
            <a:r>
              <a:rPr lang="en-GB" sz="1100">
                <a:solidFill>
                  <a:schemeClr val="accent1"/>
                </a:solidFill>
                <a:latin typeface="Public Sans"/>
                <a:ea typeface="Public Sans"/>
                <a:cs typeface="Public Sans"/>
                <a:sym typeface="Public Sans"/>
              </a:rPr>
              <a:t>               Attribution should be given to © State of New South Wales (Department of Education), 2022.</a:t>
            </a:r>
            <a:endParaRPr sz="1100">
              <a:solidFill>
                <a:srgbClr val="002664"/>
              </a:solidFill>
              <a:latin typeface="Public Sans"/>
              <a:ea typeface="Public Sans"/>
              <a:cs typeface="Public Sans"/>
              <a:sym typeface="Public Sans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t/>
            </a:r>
            <a:endParaRPr sz="1100">
              <a:solidFill>
                <a:srgbClr val="002664"/>
              </a:solidFill>
              <a:latin typeface="Public Sans"/>
              <a:ea typeface="Public Sans"/>
              <a:cs typeface="Public Sans"/>
              <a:sym typeface="Public Sans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lang="en-GB" sz="1100">
                <a:solidFill>
                  <a:srgbClr val="002664"/>
                </a:solidFill>
                <a:latin typeface="Public Sans"/>
                <a:ea typeface="Public Sans"/>
                <a:cs typeface="Public Sans"/>
                <a:sym typeface="Public Sans"/>
              </a:rPr>
              <a:t>These materials have been developed in association with Education Services Australia and Ochre Education.</a:t>
            </a:r>
            <a:endParaRPr sz="1100">
              <a:solidFill>
                <a:srgbClr val="002664"/>
              </a:solidFill>
              <a:latin typeface="Public Sans"/>
              <a:ea typeface="Public Sans"/>
              <a:cs typeface="Public Sans"/>
              <a:sym typeface="Public Sans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t/>
            </a:r>
            <a:endParaRPr i="0" sz="1000" u="none" cap="none" strike="noStrike">
              <a:solidFill>
                <a:srgbClr val="FFFFFF"/>
              </a:solidFill>
              <a:latin typeface="Public Sans"/>
              <a:ea typeface="Public Sans"/>
              <a:cs typeface="Public Sans"/>
              <a:sym typeface="Public Sans"/>
            </a:endParaRPr>
          </a:p>
        </p:txBody>
      </p:sp>
      <p:pic>
        <p:nvPicPr>
          <p:cNvPr id="112" name="Google Shape;112;p1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747341" y="3994845"/>
            <a:ext cx="1022458" cy="450714"/>
          </a:xfrm>
          <a:prstGeom prst="rect">
            <a:avLst/>
          </a:prstGeom>
          <a:noFill/>
          <a:ln>
            <a:noFill/>
          </a:ln>
        </p:spPr>
      </p:pic>
      <p:pic>
        <p:nvPicPr>
          <p:cNvPr id="113" name="Google Shape;113;p19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498105" y="1756850"/>
            <a:ext cx="2022141" cy="2186113"/>
          </a:xfrm>
          <a:prstGeom prst="rect">
            <a:avLst/>
          </a:prstGeom>
          <a:noFill/>
          <a:ln>
            <a:noFill/>
          </a:ln>
        </p:spPr>
      </p:pic>
      <p:pic>
        <p:nvPicPr>
          <p:cNvPr id="114" name="Google Shape;114;p19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4433313" y="3968905"/>
            <a:ext cx="1485297" cy="502595"/>
          </a:xfrm>
          <a:prstGeom prst="rect">
            <a:avLst/>
          </a:prstGeom>
          <a:noFill/>
          <a:ln>
            <a:noFill/>
          </a:ln>
        </p:spPr>
      </p:pic>
      <p:pic>
        <p:nvPicPr>
          <p:cNvPr id="115" name="Google Shape;115;p19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3284724" y="2745900"/>
            <a:ext cx="635575" cy="1191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ustom Layout 1">
  <p:cSld name="CUSTOM">
    <p:bg>
      <p:bgPr>
        <a:solidFill>
          <a:schemeClr val="accent6"/>
        </a:solidFill>
      </p:bgPr>
    </p:bg>
    <p:spTree>
      <p:nvGrpSpPr>
        <p:cNvPr id="116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20"/>
          <p:cNvSpPr txBox="1"/>
          <p:nvPr>
            <p:ph type="title"/>
          </p:nvPr>
        </p:nvSpPr>
        <p:spPr>
          <a:xfrm>
            <a:off x="458975" y="445025"/>
            <a:ext cx="6600600" cy="5364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18" name="Google Shape;118;p20"/>
          <p:cNvSpPr txBox="1"/>
          <p:nvPr>
            <p:ph idx="12" type="sldNum"/>
          </p:nvPr>
        </p:nvSpPr>
        <p:spPr>
          <a:xfrm>
            <a:off x="458971" y="4793325"/>
            <a:ext cx="720000" cy="1800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lvl="0" rtl="0">
              <a:buClr>
                <a:srgbClr val="000000"/>
              </a:buClr>
              <a:buSzPts val="800"/>
              <a:buFont typeface="Arial"/>
              <a:buNone/>
              <a:defRPr/>
            </a:lvl1pPr>
            <a:lvl2pPr lvl="1" rtl="0">
              <a:buClr>
                <a:srgbClr val="000000"/>
              </a:buClr>
              <a:buSzPts val="800"/>
              <a:buFont typeface="Arial"/>
              <a:buNone/>
              <a:defRPr/>
            </a:lvl2pPr>
            <a:lvl3pPr lvl="2" rtl="0">
              <a:buClr>
                <a:srgbClr val="000000"/>
              </a:buClr>
              <a:buSzPts val="800"/>
              <a:buFont typeface="Arial"/>
              <a:buNone/>
              <a:defRPr/>
            </a:lvl3pPr>
            <a:lvl4pPr lvl="3" rtl="0">
              <a:buClr>
                <a:srgbClr val="000000"/>
              </a:buClr>
              <a:buSzPts val="800"/>
              <a:buFont typeface="Arial"/>
              <a:buNone/>
              <a:defRPr/>
            </a:lvl4pPr>
            <a:lvl5pPr lvl="4" rtl="0">
              <a:buClr>
                <a:srgbClr val="000000"/>
              </a:buClr>
              <a:buSzPts val="800"/>
              <a:buFont typeface="Arial"/>
              <a:buNone/>
              <a:defRPr/>
            </a:lvl5pPr>
            <a:lvl6pPr lvl="5" rtl="0">
              <a:buClr>
                <a:srgbClr val="000000"/>
              </a:buClr>
              <a:buSzPts val="800"/>
              <a:buFont typeface="Arial"/>
              <a:buNone/>
              <a:defRPr/>
            </a:lvl6pPr>
            <a:lvl7pPr lvl="6" rtl="0">
              <a:buClr>
                <a:srgbClr val="000000"/>
              </a:buClr>
              <a:buSzPts val="800"/>
              <a:buFont typeface="Arial"/>
              <a:buNone/>
              <a:defRPr/>
            </a:lvl7pPr>
            <a:lvl8pPr lvl="7" rtl="0">
              <a:buClr>
                <a:srgbClr val="000000"/>
              </a:buClr>
              <a:buSzPts val="800"/>
              <a:buFont typeface="Arial"/>
              <a:buNone/>
              <a:defRPr/>
            </a:lvl8pPr>
            <a:lvl9pPr lvl="8" rtl="0">
              <a:buClr>
                <a:srgbClr val="000000"/>
              </a:buClr>
              <a:buSzPts val="800"/>
              <a:buFont typeface="Arial"/>
              <a:buNone/>
              <a:defRPr/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119" name="Google Shape;119;p20"/>
          <p:cNvSpPr txBox="1"/>
          <p:nvPr>
            <p:ph idx="1" type="body"/>
          </p:nvPr>
        </p:nvSpPr>
        <p:spPr>
          <a:xfrm>
            <a:off x="458975" y="1438275"/>
            <a:ext cx="6472500" cy="30885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indent="-342900" lvl="0" marL="4572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42900" lvl="1" marL="914400" rtl="0">
              <a:spcBef>
                <a:spcPts val="1000"/>
              </a:spcBef>
              <a:spcAft>
                <a:spcPts val="0"/>
              </a:spcAft>
              <a:buSzPts val="1800"/>
              <a:buChar char="–"/>
              <a:defRPr/>
            </a:lvl2pPr>
            <a:lvl3pPr indent="-330200" lvl="2" marL="1371600" rtl="0">
              <a:spcBef>
                <a:spcPts val="1000"/>
              </a:spcBef>
              <a:spcAft>
                <a:spcPts val="0"/>
              </a:spcAft>
              <a:buSzPts val="1600"/>
              <a:buChar char="–"/>
              <a:defRPr/>
            </a:lvl3pPr>
            <a:lvl4pPr indent="-330200" lvl="3" marL="1828800" rtl="0">
              <a:spcBef>
                <a:spcPts val="800"/>
              </a:spcBef>
              <a:spcAft>
                <a:spcPts val="0"/>
              </a:spcAft>
              <a:buSzPts val="1600"/>
              <a:buChar char="–"/>
              <a:defRPr/>
            </a:lvl4pPr>
            <a:lvl5pPr indent="-330200" lvl="4" marL="2286000" rtl="0">
              <a:spcBef>
                <a:spcPts val="800"/>
              </a:spcBef>
              <a:spcAft>
                <a:spcPts val="0"/>
              </a:spcAft>
              <a:buSzPts val="1600"/>
              <a:buChar char="–"/>
              <a:defRPr/>
            </a:lvl5pPr>
            <a:lvl6pPr indent="-330200" lvl="5" marL="2743200" rtl="0">
              <a:spcBef>
                <a:spcPts val="600"/>
              </a:spcBef>
              <a:spcAft>
                <a:spcPts val="0"/>
              </a:spcAft>
              <a:buSzPts val="1600"/>
              <a:buChar char="–"/>
              <a:defRPr/>
            </a:lvl6pPr>
            <a:lvl7pPr indent="-330200" lvl="6" marL="3200400" rtl="0">
              <a:spcBef>
                <a:spcPts val="600"/>
              </a:spcBef>
              <a:spcAft>
                <a:spcPts val="0"/>
              </a:spcAft>
              <a:buSzPts val="1600"/>
              <a:buChar char="–"/>
              <a:defRPr/>
            </a:lvl7pPr>
            <a:lvl8pPr indent="-330200" lvl="7" marL="3657600" rtl="0">
              <a:spcBef>
                <a:spcPts val="400"/>
              </a:spcBef>
              <a:spcAft>
                <a:spcPts val="0"/>
              </a:spcAft>
              <a:buSzPts val="1600"/>
              <a:buChar char="–"/>
              <a:defRPr/>
            </a:lvl8pPr>
            <a:lvl9pPr indent="-330200" lvl="8" marL="4114800" rtl="0">
              <a:spcBef>
                <a:spcPts val="400"/>
              </a:spcBef>
              <a:spcAft>
                <a:spcPts val="200"/>
              </a:spcAft>
              <a:buSzPts val="1600"/>
              <a:buChar char="–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bg>
      <p:bgPr>
        <a:noFill/>
      </p:bgPr>
    </p:bg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/>
          <p:nvPr/>
        </p:nvSpPr>
        <p:spPr>
          <a:xfrm>
            <a:off x="125" y="8450"/>
            <a:ext cx="9144000" cy="1090800"/>
          </a:xfrm>
          <a:prstGeom prst="rect">
            <a:avLst/>
          </a:prstGeom>
          <a:solidFill>
            <a:schemeClr val="accent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" name="Google Shape;15;p3"/>
          <p:cNvSpPr txBox="1"/>
          <p:nvPr>
            <p:ph type="ctrTitle"/>
          </p:nvPr>
        </p:nvSpPr>
        <p:spPr>
          <a:xfrm>
            <a:off x="458975" y="1438150"/>
            <a:ext cx="8226000" cy="1861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lv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400"/>
              <a:buNone/>
              <a:defRPr b="0" sz="3400">
                <a:solidFill>
                  <a:schemeClr val="accent1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200"/>
              <a:buFont typeface="Poppins"/>
              <a:buNone/>
              <a:defRPr sz="5200">
                <a:solidFill>
                  <a:schemeClr val="accent1"/>
                </a:solidFill>
                <a:latin typeface="Poppins"/>
                <a:ea typeface="Poppins"/>
                <a:cs typeface="Poppins"/>
                <a:sym typeface="Poppins"/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200"/>
              <a:buFont typeface="Poppins"/>
              <a:buNone/>
              <a:defRPr sz="5200">
                <a:solidFill>
                  <a:schemeClr val="accent1"/>
                </a:solidFill>
                <a:latin typeface="Poppins"/>
                <a:ea typeface="Poppins"/>
                <a:cs typeface="Poppins"/>
                <a:sym typeface="Poppins"/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200"/>
              <a:buFont typeface="Poppins"/>
              <a:buNone/>
              <a:defRPr sz="5200">
                <a:solidFill>
                  <a:schemeClr val="accent1"/>
                </a:solidFill>
                <a:latin typeface="Poppins"/>
                <a:ea typeface="Poppins"/>
                <a:cs typeface="Poppins"/>
                <a:sym typeface="Poppins"/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200"/>
              <a:buFont typeface="Poppins"/>
              <a:buNone/>
              <a:defRPr sz="5200">
                <a:solidFill>
                  <a:schemeClr val="accent1"/>
                </a:solidFill>
                <a:latin typeface="Poppins"/>
                <a:ea typeface="Poppins"/>
                <a:cs typeface="Poppins"/>
                <a:sym typeface="Poppins"/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200"/>
              <a:buFont typeface="Poppins"/>
              <a:buNone/>
              <a:defRPr sz="5200">
                <a:solidFill>
                  <a:schemeClr val="accent1"/>
                </a:solidFill>
                <a:latin typeface="Poppins"/>
                <a:ea typeface="Poppins"/>
                <a:cs typeface="Poppins"/>
                <a:sym typeface="Poppins"/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200"/>
              <a:buFont typeface="Poppins"/>
              <a:buNone/>
              <a:defRPr sz="5200">
                <a:solidFill>
                  <a:schemeClr val="accent1"/>
                </a:solidFill>
                <a:latin typeface="Poppins"/>
                <a:ea typeface="Poppins"/>
                <a:cs typeface="Poppins"/>
                <a:sym typeface="Poppins"/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200"/>
              <a:buFont typeface="Poppins"/>
              <a:buNone/>
              <a:defRPr sz="5200">
                <a:solidFill>
                  <a:schemeClr val="accent1"/>
                </a:solidFill>
                <a:latin typeface="Poppins"/>
                <a:ea typeface="Poppins"/>
                <a:cs typeface="Poppins"/>
                <a:sym typeface="Poppins"/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200"/>
              <a:buFont typeface="Poppins"/>
              <a:buNone/>
              <a:defRPr sz="5200">
                <a:solidFill>
                  <a:schemeClr val="accent1"/>
                </a:solidFill>
                <a:latin typeface="Poppins"/>
                <a:ea typeface="Poppins"/>
                <a:cs typeface="Poppins"/>
                <a:sym typeface="Poppins"/>
              </a:defRPr>
            </a:lvl9pPr>
          </a:lstStyle>
          <a:p/>
        </p:txBody>
      </p:sp>
      <p:sp>
        <p:nvSpPr>
          <p:cNvPr id="16" name="Google Shape;16;p3"/>
          <p:cNvSpPr txBox="1"/>
          <p:nvPr>
            <p:ph idx="1" type="subTitle"/>
          </p:nvPr>
        </p:nvSpPr>
        <p:spPr>
          <a:xfrm>
            <a:off x="458975" y="445025"/>
            <a:ext cx="8226000" cy="619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lv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00"/>
              <a:buNone/>
              <a:defRPr sz="1900">
                <a:solidFill>
                  <a:schemeClr val="lt1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900"/>
              <a:buNone/>
              <a:defRPr sz="2900">
                <a:solidFill>
                  <a:schemeClr val="lt1"/>
                </a:solidFill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900"/>
              <a:buNone/>
              <a:defRPr sz="2900">
                <a:solidFill>
                  <a:schemeClr val="lt1"/>
                </a:solidFill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900"/>
              <a:buNone/>
              <a:defRPr sz="2900">
                <a:solidFill>
                  <a:schemeClr val="lt1"/>
                </a:solidFill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900"/>
              <a:buNone/>
              <a:defRPr sz="2900">
                <a:solidFill>
                  <a:schemeClr val="lt1"/>
                </a:solidFill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900"/>
              <a:buNone/>
              <a:defRPr sz="2900">
                <a:solidFill>
                  <a:schemeClr val="lt1"/>
                </a:solidFill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900"/>
              <a:buNone/>
              <a:defRPr sz="2900">
                <a:solidFill>
                  <a:schemeClr val="lt1"/>
                </a:solidFill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900"/>
              <a:buNone/>
              <a:defRPr sz="2900">
                <a:solidFill>
                  <a:schemeClr val="lt1"/>
                </a:solidFill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900"/>
              <a:buNone/>
              <a:defRPr sz="29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17" name="Google Shape;17;p3"/>
          <p:cNvSpPr txBox="1"/>
          <p:nvPr>
            <p:ph idx="2" type="subTitle"/>
          </p:nvPr>
        </p:nvSpPr>
        <p:spPr>
          <a:xfrm>
            <a:off x="458975" y="4105475"/>
            <a:ext cx="3951000" cy="6195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lvl="0" algn="l">
              <a:lnSpc>
                <a:spcPct val="13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 sz="1600">
                <a:solidFill>
                  <a:schemeClr val="accent1"/>
                </a:solidFill>
              </a:defRPr>
            </a:lvl1pPr>
            <a:lvl2pPr lvl="1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600"/>
              <a:buNone/>
              <a:defRPr>
                <a:solidFill>
                  <a:schemeClr val="accent1"/>
                </a:solidFill>
                <a:latin typeface="Poppins"/>
                <a:ea typeface="Poppins"/>
                <a:cs typeface="Poppins"/>
                <a:sym typeface="Poppins"/>
              </a:defRPr>
            </a:lvl2pPr>
            <a:lvl3pPr lvl="2" algn="l">
              <a:lnSpc>
                <a:spcPct val="13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  <a:latin typeface="Poppins"/>
                <a:ea typeface="Poppins"/>
                <a:cs typeface="Poppins"/>
                <a:sym typeface="Poppins"/>
              </a:defRPr>
            </a:lvl3pPr>
            <a:lvl4pPr lvl="3" algn="l">
              <a:lnSpc>
                <a:spcPct val="13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  <a:latin typeface="Poppins"/>
                <a:ea typeface="Poppins"/>
                <a:cs typeface="Poppins"/>
                <a:sym typeface="Poppins"/>
              </a:defRPr>
            </a:lvl4pPr>
            <a:lvl5pPr lvl="4" algn="l">
              <a:lnSpc>
                <a:spcPct val="13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  <a:latin typeface="Poppins"/>
                <a:ea typeface="Poppins"/>
                <a:cs typeface="Poppins"/>
                <a:sym typeface="Poppins"/>
              </a:defRPr>
            </a:lvl5pPr>
            <a:lvl6pPr lvl="5" algn="l">
              <a:lnSpc>
                <a:spcPct val="13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  <a:latin typeface="Poppins"/>
                <a:ea typeface="Poppins"/>
                <a:cs typeface="Poppins"/>
                <a:sym typeface="Poppins"/>
              </a:defRPr>
            </a:lvl6pPr>
            <a:lvl7pPr lvl="6" algn="l">
              <a:lnSpc>
                <a:spcPct val="13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  <a:latin typeface="Poppins"/>
                <a:ea typeface="Poppins"/>
                <a:cs typeface="Poppins"/>
                <a:sym typeface="Poppins"/>
              </a:defRPr>
            </a:lvl7pPr>
            <a:lvl8pPr lvl="7" algn="l">
              <a:lnSpc>
                <a:spcPct val="13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  <a:latin typeface="Poppins"/>
                <a:ea typeface="Poppins"/>
                <a:cs typeface="Poppins"/>
                <a:sym typeface="Poppins"/>
              </a:defRPr>
            </a:lvl8pPr>
            <a:lvl9pPr lvl="8" algn="l">
              <a:lnSpc>
                <a:spcPct val="130000"/>
              </a:lnSpc>
              <a:spcBef>
                <a:spcPts val="1000"/>
              </a:spcBef>
              <a:spcAft>
                <a:spcPts val="100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  <a:latin typeface="Poppins"/>
                <a:ea typeface="Poppins"/>
                <a:cs typeface="Poppins"/>
                <a:sym typeface="Poppins"/>
              </a:defRPr>
            </a:lvl9pPr>
          </a:lstStyle>
          <a:p/>
        </p:txBody>
      </p:sp>
      <p:pic>
        <p:nvPicPr>
          <p:cNvPr id="18" name="Google Shape;18;p3" title="NSW Government logo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7841425" y="3881523"/>
            <a:ext cx="843550" cy="91195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worked example">
  <p:cSld name="TITLE_1">
    <p:bg>
      <p:bgPr>
        <a:blipFill>
          <a:blip r:embed="rId2">
            <a:alphaModFix/>
          </a:blip>
          <a:stretch>
            <a:fillRect/>
          </a:stretch>
        </a:blipFill>
      </p:bgPr>
    </p:bg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21"/>
          <p:cNvSpPr txBox="1"/>
          <p:nvPr>
            <p:ph idx="1" type="subTitle"/>
          </p:nvPr>
        </p:nvSpPr>
        <p:spPr>
          <a:xfrm>
            <a:off x="458800" y="1394375"/>
            <a:ext cx="3363000" cy="4263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lvl="1" rtl="0">
              <a:spcBef>
                <a:spcPts val="1000"/>
              </a:spcBef>
              <a:spcAft>
                <a:spcPts val="0"/>
              </a:spcAft>
              <a:buSzPts val="1800"/>
              <a:buNone/>
              <a:defRPr/>
            </a:lvl2pPr>
            <a:lvl3pPr lvl="2" rtl="0">
              <a:spcBef>
                <a:spcPts val="1000"/>
              </a:spcBef>
              <a:spcAft>
                <a:spcPts val="0"/>
              </a:spcAft>
              <a:buSzPts val="1800"/>
              <a:buNone/>
              <a:defRPr sz="1800"/>
            </a:lvl3pPr>
            <a:lvl4pPr lvl="3" rtl="0">
              <a:spcBef>
                <a:spcPts val="800"/>
              </a:spcBef>
              <a:spcAft>
                <a:spcPts val="0"/>
              </a:spcAft>
              <a:buSzPts val="1800"/>
              <a:buNone/>
              <a:defRPr sz="1800"/>
            </a:lvl4pPr>
            <a:lvl5pPr lvl="4" rtl="0">
              <a:spcBef>
                <a:spcPts val="800"/>
              </a:spcBef>
              <a:spcAft>
                <a:spcPts val="0"/>
              </a:spcAft>
              <a:buSzPts val="1800"/>
              <a:buNone/>
              <a:defRPr sz="1800"/>
            </a:lvl5pPr>
            <a:lvl6pPr lvl="5" rtl="0">
              <a:spcBef>
                <a:spcPts val="600"/>
              </a:spcBef>
              <a:spcAft>
                <a:spcPts val="0"/>
              </a:spcAft>
              <a:buSzPts val="1800"/>
              <a:buNone/>
              <a:defRPr sz="1800"/>
            </a:lvl6pPr>
            <a:lvl7pPr lvl="6" rtl="0">
              <a:spcBef>
                <a:spcPts val="600"/>
              </a:spcBef>
              <a:spcAft>
                <a:spcPts val="0"/>
              </a:spcAft>
              <a:buSzPts val="1800"/>
              <a:buNone/>
              <a:defRPr sz="1800"/>
            </a:lvl7pPr>
            <a:lvl8pPr lvl="7" rtl="0">
              <a:spcBef>
                <a:spcPts val="400"/>
              </a:spcBef>
              <a:spcAft>
                <a:spcPts val="0"/>
              </a:spcAft>
              <a:buSzPts val="1800"/>
              <a:buNone/>
              <a:defRPr sz="1800"/>
            </a:lvl8pPr>
            <a:lvl9pPr lvl="8" rtl="0">
              <a:spcBef>
                <a:spcPts val="400"/>
              </a:spcBef>
              <a:spcAft>
                <a:spcPts val="200"/>
              </a:spcAft>
              <a:buSzPts val="1800"/>
              <a:buNone/>
              <a:defRPr sz="1800"/>
            </a:lvl9pPr>
          </a:lstStyle>
          <a:p/>
        </p:txBody>
      </p:sp>
      <p:sp>
        <p:nvSpPr>
          <p:cNvPr id="122" name="Google Shape;122;p21"/>
          <p:cNvSpPr txBox="1"/>
          <p:nvPr>
            <p:ph idx="2" type="subTitle"/>
          </p:nvPr>
        </p:nvSpPr>
        <p:spPr>
          <a:xfrm>
            <a:off x="5266400" y="1394375"/>
            <a:ext cx="3363000" cy="4263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lvl="1" rtl="0">
              <a:spcBef>
                <a:spcPts val="1000"/>
              </a:spcBef>
              <a:spcAft>
                <a:spcPts val="0"/>
              </a:spcAft>
              <a:buSzPts val="1800"/>
              <a:buNone/>
              <a:defRPr/>
            </a:lvl2pPr>
            <a:lvl3pPr lvl="2" rtl="0">
              <a:spcBef>
                <a:spcPts val="1000"/>
              </a:spcBef>
              <a:spcAft>
                <a:spcPts val="0"/>
              </a:spcAft>
              <a:buSzPts val="1800"/>
              <a:buNone/>
              <a:defRPr sz="1800"/>
            </a:lvl3pPr>
            <a:lvl4pPr lvl="3" rtl="0">
              <a:spcBef>
                <a:spcPts val="800"/>
              </a:spcBef>
              <a:spcAft>
                <a:spcPts val="0"/>
              </a:spcAft>
              <a:buSzPts val="1800"/>
              <a:buNone/>
              <a:defRPr sz="1800"/>
            </a:lvl4pPr>
            <a:lvl5pPr lvl="4" rtl="0">
              <a:spcBef>
                <a:spcPts val="800"/>
              </a:spcBef>
              <a:spcAft>
                <a:spcPts val="0"/>
              </a:spcAft>
              <a:buSzPts val="1800"/>
              <a:buNone/>
              <a:defRPr sz="1800"/>
            </a:lvl5pPr>
            <a:lvl6pPr lvl="5" rtl="0">
              <a:spcBef>
                <a:spcPts val="600"/>
              </a:spcBef>
              <a:spcAft>
                <a:spcPts val="0"/>
              </a:spcAft>
              <a:buSzPts val="1800"/>
              <a:buNone/>
              <a:defRPr sz="1800"/>
            </a:lvl6pPr>
            <a:lvl7pPr lvl="6" rtl="0">
              <a:spcBef>
                <a:spcPts val="600"/>
              </a:spcBef>
              <a:spcAft>
                <a:spcPts val="0"/>
              </a:spcAft>
              <a:buSzPts val="1800"/>
              <a:buNone/>
              <a:defRPr sz="1800"/>
            </a:lvl7pPr>
            <a:lvl8pPr lvl="7" rtl="0">
              <a:spcBef>
                <a:spcPts val="400"/>
              </a:spcBef>
              <a:spcAft>
                <a:spcPts val="0"/>
              </a:spcAft>
              <a:buSzPts val="1800"/>
              <a:buNone/>
              <a:defRPr sz="1800"/>
            </a:lvl8pPr>
            <a:lvl9pPr lvl="8" rtl="0">
              <a:spcBef>
                <a:spcPts val="400"/>
              </a:spcBef>
              <a:spcAft>
                <a:spcPts val="200"/>
              </a:spcAft>
              <a:buSzPts val="1800"/>
              <a:buNone/>
              <a:defRPr sz="1800"/>
            </a:lvl9pPr>
          </a:lstStyle>
          <a:p/>
        </p:txBody>
      </p:sp>
      <p:sp>
        <p:nvSpPr>
          <p:cNvPr id="123" name="Google Shape;123;p21"/>
          <p:cNvSpPr txBox="1"/>
          <p:nvPr>
            <p:ph idx="12" type="sldNum"/>
          </p:nvPr>
        </p:nvSpPr>
        <p:spPr>
          <a:xfrm>
            <a:off x="8556784" y="4749851"/>
            <a:ext cx="548700" cy="3936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lvl="0" rtl="0" algn="r">
              <a:buNone/>
              <a:defRPr sz="1300">
                <a:solidFill>
                  <a:schemeClr val="dk1"/>
                </a:solidFill>
              </a:defRPr>
            </a:lvl1pPr>
            <a:lvl2pPr lvl="1" rtl="0" algn="r">
              <a:buNone/>
              <a:defRPr sz="1300">
                <a:solidFill>
                  <a:schemeClr val="dk1"/>
                </a:solidFill>
              </a:defRPr>
            </a:lvl2pPr>
            <a:lvl3pPr lvl="2" rtl="0" algn="r">
              <a:buNone/>
              <a:defRPr sz="1300">
                <a:solidFill>
                  <a:schemeClr val="dk1"/>
                </a:solidFill>
              </a:defRPr>
            </a:lvl3pPr>
            <a:lvl4pPr lvl="3" rtl="0" algn="r">
              <a:buNone/>
              <a:defRPr sz="1300">
                <a:solidFill>
                  <a:schemeClr val="dk1"/>
                </a:solidFill>
              </a:defRPr>
            </a:lvl4pPr>
            <a:lvl5pPr lvl="4" rtl="0" algn="r">
              <a:buNone/>
              <a:defRPr sz="1300">
                <a:solidFill>
                  <a:schemeClr val="dk1"/>
                </a:solidFill>
              </a:defRPr>
            </a:lvl5pPr>
            <a:lvl6pPr lvl="5" rtl="0" algn="r">
              <a:buNone/>
              <a:defRPr sz="1300">
                <a:solidFill>
                  <a:schemeClr val="dk1"/>
                </a:solidFill>
              </a:defRPr>
            </a:lvl6pPr>
            <a:lvl7pPr lvl="6" rtl="0" algn="r">
              <a:buNone/>
              <a:defRPr sz="1300">
                <a:solidFill>
                  <a:schemeClr val="dk1"/>
                </a:solidFill>
              </a:defRPr>
            </a:lvl7pPr>
            <a:lvl8pPr lvl="7" rtl="0" algn="r">
              <a:buNone/>
              <a:defRPr sz="1300">
                <a:solidFill>
                  <a:schemeClr val="dk1"/>
                </a:solidFill>
              </a:defRPr>
            </a:lvl8pPr>
            <a:lvl9pPr lvl="8" rtl="0" algn="r">
              <a:buNone/>
              <a:defRPr sz="1300">
                <a:solidFill>
                  <a:schemeClr val="dk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 slide with three elements 1">
  <p:cSld name="TITLE_ONLY_1_2">
    <p:spTree>
      <p:nvGrpSpPr>
        <p:cNvPr id="19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4"/>
          <p:cNvSpPr txBox="1"/>
          <p:nvPr>
            <p:ph type="title"/>
          </p:nvPr>
        </p:nvSpPr>
        <p:spPr>
          <a:xfrm>
            <a:off x="458975" y="445025"/>
            <a:ext cx="6600600" cy="654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lv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B3241"/>
              </a:buClr>
              <a:buSzPts val="2200"/>
              <a:buNone/>
              <a:defRPr>
                <a:solidFill>
                  <a:srgbClr val="4B324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1" name="Google Shape;21;p4"/>
          <p:cNvSpPr txBox="1"/>
          <p:nvPr>
            <p:ph idx="12" type="sldNum"/>
          </p:nvPr>
        </p:nvSpPr>
        <p:spPr>
          <a:xfrm>
            <a:off x="458971" y="4793325"/>
            <a:ext cx="720000" cy="180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0" lvl="0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0" i="0" sz="800" u="none" cap="none" strike="noStrike">
                <a:solidFill>
                  <a:srgbClr val="4B3241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1pPr>
            <a:lvl2pPr indent="0" lvl="1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0" i="0" sz="800" u="none" cap="none" strike="noStrike">
                <a:solidFill>
                  <a:srgbClr val="4B3241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2pPr>
            <a:lvl3pPr indent="0" lvl="2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0" i="0" sz="800" u="none" cap="none" strike="noStrike">
                <a:solidFill>
                  <a:srgbClr val="4B3241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3pPr>
            <a:lvl4pPr indent="0" lvl="3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0" i="0" sz="800" u="none" cap="none" strike="noStrike">
                <a:solidFill>
                  <a:srgbClr val="4B3241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4pPr>
            <a:lvl5pPr indent="0" lvl="4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0" i="0" sz="800" u="none" cap="none" strike="noStrike">
                <a:solidFill>
                  <a:srgbClr val="4B3241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5pPr>
            <a:lvl6pPr indent="0" lvl="5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0" i="0" sz="800" u="none" cap="none" strike="noStrike">
                <a:solidFill>
                  <a:srgbClr val="4B3241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6pPr>
            <a:lvl7pPr indent="0" lvl="6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0" i="0" sz="800" u="none" cap="none" strike="noStrike">
                <a:solidFill>
                  <a:srgbClr val="4B3241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7pPr>
            <a:lvl8pPr indent="0" lvl="7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0" i="0" sz="800" u="none" cap="none" strike="noStrike">
                <a:solidFill>
                  <a:srgbClr val="4B3241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8pPr>
            <a:lvl9pPr indent="0" lvl="8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0" i="0" sz="800" u="none" cap="none" strike="noStrike">
                <a:solidFill>
                  <a:srgbClr val="4B3241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22" name="Google Shape;22;p4"/>
          <p:cNvSpPr txBox="1"/>
          <p:nvPr>
            <p:ph idx="1" type="subTitle"/>
          </p:nvPr>
        </p:nvSpPr>
        <p:spPr>
          <a:xfrm>
            <a:off x="458975" y="1882125"/>
            <a:ext cx="2585400" cy="453300"/>
          </a:xfrm>
          <a:prstGeom prst="rect">
            <a:avLst/>
          </a:prstGeom>
          <a:solidFill>
            <a:srgbClr val="C86D39"/>
          </a:solidFill>
          <a:ln>
            <a:noFill/>
          </a:ln>
        </p:spPr>
        <p:txBody>
          <a:bodyPr anchorCtr="0" anchor="t" bIns="91425" lIns="91425" spcFirstLastPara="1" rIns="91425" wrap="square" tIns="90000">
            <a:noAutofit/>
          </a:bodyPr>
          <a:lstStyle>
            <a:lvl1pPr lv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SzPts val="1700"/>
              <a:buNone/>
              <a:defRPr b="1" sz="1900">
                <a:solidFill>
                  <a:schemeClr val="lt1"/>
                </a:solidFill>
              </a:defRPr>
            </a:lvl1pPr>
            <a:lvl2pPr lvl="1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2pPr>
            <a:lvl3pPr lvl="2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4"/>
          <p:cNvSpPr txBox="1"/>
          <p:nvPr>
            <p:ph idx="2" type="body"/>
          </p:nvPr>
        </p:nvSpPr>
        <p:spPr>
          <a:xfrm>
            <a:off x="458975" y="2492625"/>
            <a:ext cx="2585400" cy="1926600"/>
          </a:xfrm>
          <a:prstGeom prst="rect">
            <a:avLst/>
          </a:prstGeom>
          <a:noFill/>
          <a:ln cap="flat" cmpd="sng" w="9525">
            <a:solidFill>
              <a:srgbClr val="99999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0000">
            <a:noAutofit/>
          </a:bodyPr>
          <a:lstStyle>
            <a:lvl1pPr indent="-3429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42900" lvl="1" marL="91440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SzPts val="1800"/>
              <a:buChar char="–"/>
              <a:defRPr/>
            </a:lvl2pPr>
            <a:lvl3pPr indent="-317500" lvl="2" marL="137160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SzPts val="1400"/>
              <a:buChar char="–"/>
              <a:defRPr/>
            </a:lvl3pPr>
            <a:lvl4pPr indent="-317500" lvl="3" marL="182880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SzPts val="1400"/>
              <a:buChar char="–"/>
              <a:defRPr/>
            </a:lvl4pPr>
            <a:lvl5pPr indent="-317500" lvl="4" marL="228600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SzPts val="1400"/>
              <a:buChar char="–"/>
              <a:defRPr/>
            </a:lvl5pPr>
            <a:lvl6pPr indent="-317500" lvl="5" marL="274320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SzPts val="1400"/>
              <a:buChar char="–"/>
              <a:defRPr/>
            </a:lvl6pPr>
            <a:lvl7pPr indent="-317500" lvl="6" marL="320040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SzPts val="1400"/>
              <a:buChar char="–"/>
              <a:defRPr/>
            </a:lvl7pPr>
            <a:lvl8pPr indent="-317500" lvl="7" marL="365760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SzPts val="1400"/>
              <a:buChar char="–"/>
              <a:defRPr/>
            </a:lvl8pPr>
            <a:lvl9pPr indent="-317500" lvl="8" marL="4114800" algn="l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SzPts val="1400"/>
              <a:buChar char="–"/>
              <a:defRPr/>
            </a:lvl9pPr>
          </a:lstStyle>
          <a:p/>
        </p:txBody>
      </p:sp>
      <p:sp>
        <p:nvSpPr>
          <p:cNvPr id="24" name="Google Shape;24;p4"/>
          <p:cNvSpPr txBox="1"/>
          <p:nvPr>
            <p:ph idx="3" type="subTitle"/>
          </p:nvPr>
        </p:nvSpPr>
        <p:spPr>
          <a:xfrm>
            <a:off x="3279300" y="1882125"/>
            <a:ext cx="2585400" cy="4533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t" bIns="91425" lIns="91425" spcFirstLastPara="1" rIns="91425" wrap="square" tIns="90000">
            <a:noAutofit/>
          </a:bodyPr>
          <a:lstStyle>
            <a:lvl1pPr lv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SzPts val="1700"/>
              <a:buNone/>
              <a:defRPr b="1" sz="1900">
                <a:solidFill>
                  <a:schemeClr val="lt1"/>
                </a:solidFill>
              </a:defRPr>
            </a:lvl1pPr>
            <a:lvl2pPr lvl="1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SzPts val="1700"/>
              <a:buNone/>
              <a:defRPr sz="1900"/>
            </a:lvl2pPr>
            <a:lvl3pPr lvl="2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 sz="1700"/>
            </a:lvl3pPr>
            <a:lvl4pPr lvl="3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 sz="1700"/>
            </a:lvl4pPr>
            <a:lvl5pPr lvl="4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 sz="1700"/>
            </a:lvl5pPr>
            <a:lvl6pPr lvl="5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 sz="1700"/>
            </a:lvl6pPr>
            <a:lvl7pPr lvl="6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 sz="1700"/>
            </a:lvl7pPr>
            <a:lvl8pPr lvl="7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 sz="1700"/>
            </a:lvl8pPr>
            <a:lvl9pPr lvl="8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 sz="1700"/>
            </a:lvl9pPr>
          </a:lstStyle>
          <a:p/>
        </p:txBody>
      </p:sp>
      <p:sp>
        <p:nvSpPr>
          <p:cNvPr id="25" name="Google Shape;25;p4"/>
          <p:cNvSpPr txBox="1"/>
          <p:nvPr>
            <p:ph idx="4" type="body"/>
          </p:nvPr>
        </p:nvSpPr>
        <p:spPr>
          <a:xfrm>
            <a:off x="3279300" y="2492625"/>
            <a:ext cx="2585400" cy="1926600"/>
          </a:xfrm>
          <a:prstGeom prst="rect">
            <a:avLst/>
          </a:prstGeom>
          <a:noFill/>
          <a:ln cap="flat" cmpd="sng" w="9525">
            <a:solidFill>
              <a:srgbClr val="99999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0000">
            <a:noAutofit/>
          </a:bodyPr>
          <a:lstStyle>
            <a:lvl1pPr indent="-3429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42900" lvl="1" marL="91440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SzPts val="1800"/>
              <a:buChar char="–"/>
              <a:defRPr/>
            </a:lvl2pPr>
            <a:lvl3pPr indent="-317500" lvl="2" marL="137160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SzPts val="1400"/>
              <a:buChar char="–"/>
              <a:defRPr/>
            </a:lvl3pPr>
            <a:lvl4pPr indent="-317500" lvl="3" marL="182880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SzPts val="1400"/>
              <a:buChar char="–"/>
              <a:defRPr/>
            </a:lvl4pPr>
            <a:lvl5pPr indent="-317500" lvl="4" marL="228600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SzPts val="1400"/>
              <a:buChar char="–"/>
              <a:defRPr/>
            </a:lvl5pPr>
            <a:lvl6pPr indent="-317500" lvl="5" marL="274320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SzPts val="1400"/>
              <a:buChar char="–"/>
              <a:defRPr/>
            </a:lvl6pPr>
            <a:lvl7pPr indent="-317500" lvl="6" marL="320040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SzPts val="1400"/>
              <a:buChar char="–"/>
              <a:defRPr/>
            </a:lvl7pPr>
            <a:lvl8pPr indent="-317500" lvl="7" marL="365760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SzPts val="1400"/>
              <a:buChar char="–"/>
              <a:defRPr/>
            </a:lvl8pPr>
            <a:lvl9pPr indent="-317500" lvl="8" marL="4114800" algn="l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SzPts val="1400"/>
              <a:buChar char="–"/>
              <a:defRPr/>
            </a:lvl9pPr>
          </a:lstStyle>
          <a:p/>
        </p:txBody>
      </p:sp>
      <p:sp>
        <p:nvSpPr>
          <p:cNvPr id="26" name="Google Shape;26;p4"/>
          <p:cNvSpPr txBox="1"/>
          <p:nvPr>
            <p:ph idx="5" type="subTitle"/>
          </p:nvPr>
        </p:nvSpPr>
        <p:spPr>
          <a:xfrm>
            <a:off x="6099625" y="1882125"/>
            <a:ext cx="2585400" cy="4533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txBody>
          <a:bodyPr anchorCtr="0" anchor="t" bIns="91425" lIns="91425" spcFirstLastPara="1" rIns="91425" wrap="square" tIns="90000">
            <a:noAutofit/>
          </a:bodyPr>
          <a:lstStyle>
            <a:lvl1pPr lv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700"/>
              <a:buNone/>
              <a:defRPr b="1" sz="1900">
                <a:solidFill>
                  <a:schemeClr val="accent1"/>
                </a:solidFill>
              </a:defRPr>
            </a:lvl1pPr>
            <a:lvl2pPr lvl="1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700"/>
              <a:buNone/>
              <a:defRPr sz="1900">
                <a:solidFill>
                  <a:schemeClr val="accent1"/>
                </a:solidFill>
              </a:defRPr>
            </a:lvl2pPr>
            <a:lvl3pPr lvl="2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500"/>
              <a:buNone/>
              <a:defRPr sz="1700">
                <a:solidFill>
                  <a:schemeClr val="accent1"/>
                </a:solidFill>
              </a:defRPr>
            </a:lvl3pPr>
            <a:lvl4pPr lvl="3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500"/>
              <a:buNone/>
              <a:defRPr sz="1700">
                <a:solidFill>
                  <a:schemeClr val="accent1"/>
                </a:solidFill>
              </a:defRPr>
            </a:lvl4pPr>
            <a:lvl5pPr lvl="4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500"/>
              <a:buNone/>
              <a:defRPr sz="1700">
                <a:solidFill>
                  <a:schemeClr val="accent1"/>
                </a:solidFill>
              </a:defRPr>
            </a:lvl5pPr>
            <a:lvl6pPr lvl="5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500"/>
              <a:buNone/>
              <a:defRPr sz="1700">
                <a:solidFill>
                  <a:schemeClr val="accent1"/>
                </a:solidFill>
              </a:defRPr>
            </a:lvl6pPr>
            <a:lvl7pPr lvl="6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500"/>
              <a:buNone/>
              <a:defRPr sz="1700">
                <a:solidFill>
                  <a:schemeClr val="accent1"/>
                </a:solidFill>
              </a:defRPr>
            </a:lvl7pPr>
            <a:lvl8pPr lvl="7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500"/>
              <a:buNone/>
              <a:defRPr sz="1700">
                <a:solidFill>
                  <a:schemeClr val="accent1"/>
                </a:solidFill>
              </a:defRPr>
            </a:lvl8pPr>
            <a:lvl9pPr lvl="8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500"/>
              <a:buNone/>
              <a:defRPr sz="1700">
                <a:solidFill>
                  <a:schemeClr val="accent1"/>
                </a:solidFill>
              </a:defRPr>
            </a:lvl9pPr>
          </a:lstStyle>
          <a:p/>
        </p:txBody>
      </p:sp>
      <p:sp>
        <p:nvSpPr>
          <p:cNvPr id="27" name="Google Shape;27;p4"/>
          <p:cNvSpPr txBox="1"/>
          <p:nvPr>
            <p:ph idx="6" type="body"/>
          </p:nvPr>
        </p:nvSpPr>
        <p:spPr>
          <a:xfrm>
            <a:off x="6099625" y="2492625"/>
            <a:ext cx="2585400" cy="1926600"/>
          </a:xfrm>
          <a:prstGeom prst="rect">
            <a:avLst/>
          </a:prstGeom>
          <a:noFill/>
          <a:ln cap="flat" cmpd="sng" w="9525">
            <a:solidFill>
              <a:srgbClr val="99999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0000">
            <a:noAutofit/>
          </a:bodyPr>
          <a:lstStyle>
            <a:lvl1pPr indent="-3429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42900" lvl="1" marL="91440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SzPts val="1800"/>
              <a:buChar char="–"/>
              <a:defRPr/>
            </a:lvl2pPr>
            <a:lvl3pPr indent="-317500" lvl="2" marL="137160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SzPts val="1400"/>
              <a:buChar char="–"/>
              <a:defRPr/>
            </a:lvl3pPr>
            <a:lvl4pPr indent="-317500" lvl="3" marL="182880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SzPts val="1400"/>
              <a:buChar char="–"/>
              <a:defRPr/>
            </a:lvl4pPr>
            <a:lvl5pPr indent="-317500" lvl="4" marL="228600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SzPts val="1400"/>
              <a:buChar char="–"/>
              <a:defRPr/>
            </a:lvl5pPr>
            <a:lvl6pPr indent="-317500" lvl="5" marL="274320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SzPts val="1400"/>
              <a:buChar char="–"/>
              <a:defRPr/>
            </a:lvl6pPr>
            <a:lvl7pPr indent="-317500" lvl="6" marL="320040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SzPts val="1400"/>
              <a:buChar char="–"/>
              <a:defRPr/>
            </a:lvl7pPr>
            <a:lvl8pPr indent="-317500" lvl="7" marL="365760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SzPts val="1400"/>
              <a:buChar char="–"/>
              <a:defRPr/>
            </a:lvl8pPr>
            <a:lvl9pPr indent="-317500" lvl="8" marL="4114800" algn="l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SzPts val="1400"/>
              <a:buChar char="–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5"/>
          <p:cNvSpPr txBox="1"/>
          <p:nvPr>
            <p:ph idx="12" type="sldNum"/>
          </p:nvPr>
        </p:nvSpPr>
        <p:spPr>
          <a:xfrm>
            <a:off x="458971" y="4793325"/>
            <a:ext cx="720000" cy="180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0" lvl="0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0" i="0" sz="800" u="none" cap="none" strike="noStrike">
                <a:solidFill>
                  <a:srgbClr val="4B3241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1pPr>
            <a:lvl2pPr indent="0" lvl="1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0" i="0" sz="800" u="none" cap="none" strike="noStrike">
                <a:solidFill>
                  <a:srgbClr val="4B3241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2pPr>
            <a:lvl3pPr indent="0" lvl="2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0" i="0" sz="800" u="none" cap="none" strike="noStrike">
                <a:solidFill>
                  <a:srgbClr val="4B3241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3pPr>
            <a:lvl4pPr indent="0" lvl="3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0" i="0" sz="800" u="none" cap="none" strike="noStrike">
                <a:solidFill>
                  <a:srgbClr val="4B3241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4pPr>
            <a:lvl5pPr indent="0" lvl="4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0" i="0" sz="800" u="none" cap="none" strike="noStrike">
                <a:solidFill>
                  <a:srgbClr val="4B3241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5pPr>
            <a:lvl6pPr indent="0" lvl="5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0" i="0" sz="800" u="none" cap="none" strike="noStrike">
                <a:solidFill>
                  <a:srgbClr val="4B3241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6pPr>
            <a:lvl7pPr indent="0" lvl="6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0" i="0" sz="800" u="none" cap="none" strike="noStrike">
                <a:solidFill>
                  <a:srgbClr val="4B3241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7pPr>
            <a:lvl8pPr indent="0" lvl="7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0" i="0" sz="800" u="none" cap="none" strike="noStrike">
                <a:solidFill>
                  <a:srgbClr val="4B3241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8pPr>
            <a:lvl9pPr indent="0" lvl="8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0" i="0" sz="800" u="none" cap="none" strike="noStrike">
                <a:solidFill>
                  <a:srgbClr val="4B3241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 sz="1000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bg>
      <p:bgPr>
        <a:solidFill>
          <a:schemeClr val="dk1"/>
        </a:solidFill>
      </p:bgPr>
    </p:bg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6"/>
          <p:cNvSpPr txBox="1"/>
          <p:nvPr>
            <p:ph type="title"/>
          </p:nvPr>
        </p:nvSpPr>
        <p:spPr>
          <a:xfrm>
            <a:off x="490250" y="1823625"/>
            <a:ext cx="8194800" cy="2326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lv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000"/>
              <a:buFont typeface="Arial"/>
              <a:buNone/>
              <a:defRPr b="0" i="1" sz="40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600"/>
              <a:buFont typeface="Montserrat SemiBold"/>
              <a:buNone/>
              <a:defRPr sz="3600">
                <a:solidFill>
                  <a:schemeClr val="dk2"/>
                </a:solidFill>
                <a:latin typeface="Montserrat SemiBold"/>
                <a:ea typeface="Montserrat SemiBold"/>
                <a:cs typeface="Montserrat SemiBold"/>
                <a:sym typeface="Montserrat SemiBold"/>
              </a:defRPr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600"/>
              <a:buFont typeface="Montserrat SemiBold"/>
              <a:buNone/>
              <a:defRPr sz="3600">
                <a:solidFill>
                  <a:schemeClr val="dk2"/>
                </a:solidFill>
                <a:latin typeface="Montserrat SemiBold"/>
                <a:ea typeface="Montserrat SemiBold"/>
                <a:cs typeface="Montserrat SemiBold"/>
                <a:sym typeface="Montserrat SemiBold"/>
              </a:defRPr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600"/>
              <a:buFont typeface="Montserrat SemiBold"/>
              <a:buNone/>
              <a:defRPr sz="3600">
                <a:solidFill>
                  <a:schemeClr val="dk2"/>
                </a:solidFill>
                <a:latin typeface="Montserrat SemiBold"/>
                <a:ea typeface="Montserrat SemiBold"/>
                <a:cs typeface="Montserrat SemiBold"/>
                <a:sym typeface="Montserrat SemiBold"/>
              </a:defRPr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600"/>
              <a:buFont typeface="Montserrat SemiBold"/>
              <a:buNone/>
              <a:defRPr sz="3600">
                <a:solidFill>
                  <a:schemeClr val="dk2"/>
                </a:solidFill>
                <a:latin typeface="Montserrat SemiBold"/>
                <a:ea typeface="Montserrat SemiBold"/>
                <a:cs typeface="Montserrat SemiBold"/>
                <a:sym typeface="Montserrat SemiBold"/>
              </a:defRPr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600"/>
              <a:buFont typeface="Montserrat SemiBold"/>
              <a:buNone/>
              <a:defRPr sz="3600">
                <a:solidFill>
                  <a:schemeClr val="dk2"/>
                </a:solidFill>
                <a:latin typeface="Montserrat SemiBold"/>
                <a:ea typeface="Montserrat SemiBold"/>
                <a:cs typeface="Montserrat SemiBold"/>
                <a:sym typeface="Montserrat SemiBold"/>
              </a:defRPr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600"/>
              <a:buFont typeface="Montserrat SemiBold"/>
              <a:buNone/>
              <a:defRPr sz="3600">
                <a:solidFill>
                  <a:schemeClr val="dk2"/>
                </a:solidFill>
                <a:latin typeface="Montserrat SemiBold"/>
                <a:ea typeface="Montserrat SemiBold"/>
                <a:cs typeface="Montserrat SemiBold"/>
                <a:sym typeface="Montserrat SemiBold"/>
              </a:defRPr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600"/>
              <a:buFont typeface="Montserrat SemiBold"/>
              <a:buNone/>
              <a:defRPr sz="3600">
                <a:solidFill>
                  <a:schemeClr val="dk2"/>
                </a:solidFill>
                <a:latin typeface="Montserrat SemiBold"/>
                <a:ea typeface="Montserrat SemiBold"/>
                <a:cs typeface="Montserrat SemiBold"/>
                <a:sym typeface="Montserrat SemiBold"/>
              </a:defRPr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600"/>
              <a:buFont typeface="Montserrat SemiBold"/>
              <a:buNone/>
              <a:defRPr sz="3600">
                <a:solidFill>
                  <a:schemeClr val="dk2"/>
                </a:solidFill>
                <a:latin typeface="Montserrat SemiBold"/>
                <a:ea typeface="Montserrat SemiBold"/>
                <a:cs typeface="Montserrat SemiBold"/>
                <a:sym typeface="Montserrat SemiBold"/>
              </a:defRPr>
            </a:lvl9pPr>
          </a:lstStyle>
          <a:p/>
        </p:txBody>
      </p:sp>
      <p:sp>
        <p:nvSpPr>
          <p:cNvPr id="32" name="Google Shape;32;p6"/>
          <p:cNvSpPr txBox="1"/>
          <p:nvPr>
            <p:ph idx="1" type="subTitle"/>
          </p:nvPr>
        </p:nvSpPr>
        <p:spPr>
          <a:xfrm>
            <a:off x="474525" y="3474200"/>
            <a:ext cx="3935400" cy="9540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lvl="0" algn="l">
              <a:lnSpc>
                <a:spcPct val="140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  <a:defRPr sz="1600">
                <a:solidFill>
                  <a:srgbClr val="FFFFFF"/>
                </a:solidFill>
              </a:defRPr>
            </a:lvl1pPr>
            <a:lvl2pPr lvl="1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>
                <a:solidFill>
                  <a:srgbClr val="4B3241"/>
                </a:solidFill>
              </a:defRPr>
            </a:lvl2pPr>
            <a:lvl3pPr lvl="2" algn="l">
              <a:lnSpc>
                <a:spcPct val="130000"/>
              </a:lnSpc>
              <a:spcBef>
                <a:spcPts val="1000"/>
              </a:spcBef>
              <a:spcAft>
                <a:spcPts val="0"/>
              </a:spcAft>
              <a:buSzPts val="1400"/>
              <a:buNone/>
              <a:defRPr>
                <a:solidFill>
                  <a:srgbClr val="4B3241"/>
                </a:solidFill>
              </a:defRPr>
            </a:lvl3pPr>
            <a:lvl4pPr lvl="3" algn="l">
              <a:lnSpc>
                <a:spcPct val="130000"/>
              </a:lnSpc>
              <a:spcBef>
                <a:spcPts val="1000"/>
              </a:spcBef>
              <a:spcAft>
                <a:spcPts val="0"/>
              </a:spcAft>
              <a:buSzPts val="1400"/>
              <a:buNone/>
              <a:defRPr>
                <a:solidFill>
                  <a:srgbClr val="4B3241"/>
                </a:solidFill>
              </a:defRPr>
            </a:lvl4pPr>
            <a:lvl5pPr lvl="4" algn="l">
              <a:lnSpc>
                <a:spcPct val="130000"/>
              </a:lnSpc>
              <a:spcBef>
                <a:spcPts val="1000"/>
              </a:spcBef>
              <a:spcAft>
                <a:spcPts val="0"/>
              </a:spcAft>
              <a:buSzPts val="1400"/>
              <a:buNone/>
              <a:defRPr>
                <a:solidFill>
                  <a:srgbClr val="4B3241"/>
                </a:solidFill>
              </a:defRPr>
            </a:lvl5pPr>
            <a:lvl6pPr lvl="5" algn="l">
              <a:lnSpc>
                <a:spcPct val="130000"/>
              </a:lnSpc>
              <a:spcBef>
                <a:spcPts val="1000"/>
              </a:spcBef>
              <a:spcAft>
                <a:spcPts val="0"/>
              </a:spcAft>
              <a:buSzPts val="1400"/>
              <a:buNone/>
              <a:defRPr>
                <a:solidFill>
                  <a:srgbClr val="4B3241"/>
                </a:solidFill>
              </a:defRPr>
            </a:lvl6pPr>
            <a:lvl7pPr lvl="6" algn="l">
              <a:lnSpc>
                <a:spcPct val="130000"/>
              </a:lnSpc>
              <a:spcBef>
                <a:spcPts val="1000"/>
              </a:spcBef>
              <a:spcAft>
                <a:spcPts val="0"/>
              </a:spcAft>
              <a:buSzPts val="1400"/>
              <a:buNone/>
              <a:defRPr>
                <a:solidFill>
                  <a:srgbClr val="4B3241"/>
                </a:solidFill>
              </a:defRPr>
            </a:lvl7pPr>
            <a:lvl8pPr lvl="7" algn="l">
              <a:lnSpc>
                <a:spcPct val="130000"/>
              </a:lnSpc>
              <a:spcBef>
                <a:spcPts val="1000"/>
              </a:spcBef>
              <a:spcAft>
                <a:spcPts val="0"/>
              </a:spcAft>
              <a:buSzPts val="1400"/>
              <a:buNone/>
              <a:defRPr>
                <a:solidFill>
                  <a:srgbClr val="4B3241"/>
                </a:solidFill>
              </a:defRPr>
            </a:lvl8pPr>
            <a:lvl9pPr lvl="8" algn="l">
              <a:lnSpc>
                <a:spcPct val="130000"/>
              </a:lnSpc>
              <a:spcBef>
                <a:spcPts val="1000"/>
              </a:spcBef>
              <a:spcAft>
                <a:spcPts val="1000"/>
              </a:spcAft>
              <a:buSzPts val="1400"/>
              <a:buNone/>
              <a:defRPr>
                <a:solidFill>
                  <a:srgbClr val="4B3241"/>
                </a:solidFill>
              </a:defRPr>
            </a:lvl9pPr>
          </a:lstStyle>
          <a:p/>
        </p:txBody>
      </p:sp>
      <p:sp>
        <p:nvSpPr>
          <p:cNvPr id="33" name="Google Shape;33;p6"/>
          <p:cNvSpPr txBox="1"/>
          <p:nvPr>
            <p:ph idx="12" type="sldNum"/>
          </p:nvPr>
        </p:nvSpPr>
        <p:spPr>
          <a:xfrm>
            <a:off x="458971" y="4793325"/>
            <a:ext cx="720000" cy="180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0" lvl="0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0" i="0" sz="800" u="none" cap="none" strike="noStrike">
                <a:solidFill>
                  <a:srgbClr val="FFFFFF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1pPr>
            <a:lvl2pPr indent="0" lvl="1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0" i="0" sz="800" u="none" cap="none" strike="noStrike">
                <a:solidFill>
                  <a:srgbClr val="FFFFFF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2pPr>
            <a:lvl3pPr indent="0" lvl="2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0" i="0" sz="800" u="none" cap="none" strike="noStrike">
                <a:solidFill>
                  <a:srgbClr val="FFFFFF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3pPr>
            <a:lvl4pPr indent="0" lvl="3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0" i="0" sz="800" u="none" cap="none" strike="noStrike">
                <a:solidFill>
                  <a:srgbClr val="FFFFFF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4pPr>
            <a:lvl5pPr indent="0" lvl="4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0" i="0" sz="800" u="none" cap="none" strike="noStrike">
                <a:solidFill>
                  <a:srgbClr val="FFFFFF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5pPr>
            <a:lvl6pPr indent="0" lvl="5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0" i="0" sz="800" u="none" cap="none" strike="noStrike">
                <a:solidFill>
                  <a:srgbClr val="FFFFFF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6pPr>
            <a:lvl7pPr indent="0" lvl="6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0" i="0" sz="800" u="none" cap="none" strike="noStrike">
                <a:solidFill>
                  <a:srgbClr val="FFFFFF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7pPr>
            <a:lvl8pPr indent="0" lvl="7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0" i="0" sz="800" u="none" cap="none" strike="noStrike">
                <a:solidFill>
                  <a:srgbClr val="FFFFFF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8pPr>
            <a:lvl9pPr indent="0" lvl="8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0" i="0" sz="800" u="none" cap="none" strike="noStrike">
                <a:solidFill>
                  <a:srgbClr val="FFFFFF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34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7"/>
          <p:cNvSpPr txBox="1"/>
          <p:nvPr>
            <p:ph type="title"/>
          </p:nvPr>
        </p:nvSpPr>
        <p:spPr>
          <a:xfrm>
            <a:off x="458975" y="446400"/>
            <a:ext cx="3951000" cy="813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lv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6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6" name="Google Shape;36;p7"/>
          <p:cNvSpPr txBox="1"/>
          <p:nvPr>
            <p:ph idx="1" type="body"/>
          </p:nvPr>
        </p:nvSpPr>
        <p:spPr>
          <a:xfrm>
            <a:off x="458975" y="1438150"/>
            <a:ext cx="3951000" cy="29811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342900" lvl="0" marL="45720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 sz="2000"/>
            </a:lvl1pPr>
            <a:lvl2pPr indent="-342900" lvl="1" marL="914400" algn="l">
              <a:lnSpc>
                <a:spcPct val="13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–"/>
              <a:defRPr sz="2000"/>
            </a:lvl2pPr>
            <a:lvl3pPr indent="-330200" lvl="2" marL="1371600" algn="l">
              <a:lnSpc>
                <a:spcPct val="130000"/>
              </a:lnSpc>
              <a:spcBef>
                <a:spcPts val="1000"/>
              </a:spcBef>
              <a:spcAft>
                <a:spcPts val="0"/>
              </a:spcAft>
              <a:buSzPts val="1600"/>
              <a:buChar char="–"/>
              <a:defRPr sz="1800"/>
            </a:lvl3pPr>
            <a:lvl4pPr indent="-330200" lvl="3" marL="1828800" algn="l">
              <a:lnSpc>
                <a:spcPct val="130000"/>
              </a:lnSpc>
              <a:spcBef>
                <a:spcPts val="800"/>
              </a:spcBef>
              <a:spcAft>
                <a:spcPts val="0"/>
              </a:spcAft>
              <a:buSzPts val="1600"/>
              <a:buChar char="–"/>
              <a:defRPr sz="1800"/>
            </a:lvl4pPr>
            <a:lvl5pPr indent="-330200" lvl="4" marL="2286000" algn="l">
              <a:lnSpc>
                <a:spcPct val="130000"/>
              </a:lnSpc>
              <a:spcBef>
                <a:spcPts val="800"/>
              </a:spcBef>
              <a:spcAft>
                <a:spcPts val="0"/>
              </a:spcAft>
              <a:buSzPts val="1600"/>
              <a:buChar char="–"/>
              <a:defRPr sz="1800"/>
            </a:lvl5pPr>
            <a:lvl6pPr indent="-317500" lvl="5" marL="2743200" algn="l">
              <a:lnSpc>
                <a:spcPct val="130000"/>
              </a:lnSpc>
              <a:spcBef>
                <a:spcPts val="600"/>
              </a:spcBef>
              <a:spcAft>
                <a:spcPts val="0"/>
              </a:spcAft>
              <a:buSzPts val="1400"/>
              <a:buFont typeface="Poppins"/>
              <a:buChar char="–"/>
              <a:defRPr>
                <a:latin typeface="Poppins"/>
                <a:ea typeface="Poppins"/>
                <a:cs typeface="Poppins"/>
                <a:sym typeface="Poppins"/>
              </a:defRPr>
            </a:lvl6pPr>
            <a:lvl7pPr indent="-317500" lvl="6" marL="3200400" algn="l">
              <a:lnSpc>
                <a:spcPct val="130000"/>
              </a:lnSpc>
              <a:spcBef>
                <a:spcPts val="600"/>
              </a:spcBef>
              <a:spcAft>
                <a:spcPts val="0"/>
              </a:spcAft>
              <a:buSzPts val="1400"/>
              <a:buFont typeface="Poppins"/>
              <a:buChar char="–"/>
              <a:defRPr>
                <a:latin typeface="Poppins"/>
                <a:ea typeface="Poppins"/>
                <a:cs typeface="Poppins"/>
                <a:sym typeface="Poppins"/>
              </a:defRPr>
            </a:lvl7pPr>
            <a:lvl8pPr indent="-317500" lvl="7" marL="3657600" algn="l">
              <a:lnSpc>
                <a:spcPct val="130000"/>
              </a:lnSpc>
              <a:spcBef>
                <a:spcPts val="400"/>
              </a:spcBef>
              <a:spcAft>
                <a:spcPts val="0"/>
              </a:spcAft>
              <a:buSzPts val="1400"/>
              <a:buFont typeface="Poppins"/>
              <a:buChar char="–"/>
              <a:defRPr>
                <a:latin typeface="Poppins"/>
                <a:ea typeface="Poppins"/>
                <a:cs typeface="Poppins"/>
                <a:sym typeface="Poppins"/>
              </a:defRPr>
            </a:lvl8pPr>
            <a:lvl9pPr indent="-317500" lvl="8" marL="4114800" algn="l">
              <a:lnSpc>
                <a:spcPct val="130000"/>
              </a:lnSpc>
              <a:spcBef>
                <a:spcPts val="400"/>
              </a:spcBef>
              <a:spcAft>
                <a:spcPts val="200"/>
              </a:spcAft>
              <a:buSzPts val="1400"/>
              <a:buFont typeface="Poppins"/>
              <a:buChar char="–"/>
              <a:defRPr>
                <a:latin typeface="Poppins"/>
                <a:ea typeface="Poppins"/>
                <a:cs typeface="Poppins"/>
                <a:sym typeface="Poppins"/>
              </a:defRPr>
            </a:lvl9pPr>
          </a:lstStyle>
          <a:p/>
        </p:txBody>
      </p:sp>
      <p:sp>
        <p:nvSpPr>
          <p:cNvPr id="37" name="Google Shape;37;p7"/>
          <p:cNvSpPr txBox="1"/>
          <p:nvPr>
            <p:ph idx="12" type="sldNum"/>
          </p:nvPr>
        </p:nvSpPr>
        <p:spPr>
          <a:xfrm>
            <a:off x="458971" y="4793325"/>
            <a:ext cx="720000" cy="180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0" lvl="0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0" i="0" sz="800" u="none" cap="none" strike="noStrike">
                <a:solidFill>
                  <a:srgbClr val="4B3241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1pPr>
            <a:lvl2pPr indent="0" lvl="1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0" i="0" sz="800" u="none" cap="none" strike="noStrike">
                <a:solidFill>
                  <a:srgbClr val="4B3241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2pPr>
            <a:lvl3pPr indent="0" lvl="2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0" i="0" sz="800" u="none" cap="none" strike="noStrike">
                <a:solidFill>
                  <a:srgbClr val="4B3241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3pPr>
            <a:lvl4pPr indent="0" lvl="3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0" i="0" sz="800" u="none" cap="none" strike="noStrike">
                <a:solidFill>
                  <a:srgbClr val="4B3241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4pPr>
            <a:lvl5pPr indent="0" lvl="4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0" i="0" sz="800" u="none" cap="none" strike="noStrike">
                <a:solidFill>
                  <a:srgbClr val="4B3241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5pPr>
            <a:lvl6pPr indent="0" lvl="5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0" i="0" sz="800" u="none" cap="none" strike="noStrike">
                <a:solidFill>
                  <a:srgbClr val="4B3241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6pPr>
            <a:lvl7pPr indent="0" lvl="6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0" i="0" sz="800" u="none" cap="none" strike="noStrike">
                <a:solidFill>
                  <a:srgbClr val="4B3241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7pPr>
            <a:lvl8pPr indent="0" lvl="7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0" i="0" sz="800" u="none" cap="none" strike="noStrike">
                <a:solidFill>
                  <a:srgbClr val="4B3241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8pPr>
            <a:lvl9pPr indent="0" lvl="8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0" i="0" sz="800" u="none" cap="none" strike="noStrike">
                <a:solidFill>
                  <a:srgbClr val="4B3241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bg>
      <p:bgPr>
        <a:solidFill>
          <a:schemeClr val="accent1"/>
        </a:solidFill>
      </p:bgPr>
    </p:bg>
    <p:spTree>
      <p:nvGrpSpPr>
        <p:cNvPr id="38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8"/>
          <p:cNvSpPr txBox="1"/>
          <p:nvPr>
            <p:ph type="title"/>
          </p:nvPr>
        </p:nvSpPr>
        <p:spPr>
          <a:xfrm>
            <a:off x="458975" y="1438150"/>
            <a:ext cx="8226000" cy="3189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lv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400"/>
              <a:buNone/>
              <a:defRPr b="0" sz="3400">
                <a:solidFill>
                  <a:schemeClr val="lt1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B3241"/>
              </a:buClr>
              <a:buSzPts val="3800"/>
              <a:buFont typeface="Arial"/>
              <a:buNone/>
              <a:defRPr sz="3800">
                <a:solidFill>
                  <a:srgbClr val="4B324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B3241"/>
              </a:buClr>
              <a:buSzPts val="3800"/>
              <a:buFont typeface="Arial"/>
              <a:buNone/>
              <a:defRPr sz="3800">
                <a:solidFill>
                  <a:srgbClr val="4B324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B3241"/>
              </a:buClr>
              <a:buSzPts val="3800"/>
              <a:buFont typeface="Arial"/>
              <a:buNone/>
              <a:defRPr sz="3800">
                <a:solidFill>
                  <a:srgbClr val="4B324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B3241"/>
              </a:buClr>
              <a:buSzPts val="3800"/>
              <a:buFont typeface="Arial"/>
              <a:buNone/>
              <a:defRPr sz="3800">
                <a:solidFill>
                  <a:srgbClr val="4B324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B3241"/>
              </a:buClr>
              <a:buSzPts val="3800"/>
              <a:buFont typeface="Arial"/>
              <a:buNone/>
              <a:defRPr sz="3800">
                <a:solidFill>
                  <a:srgbClr val="4B324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B3241"/>
              </a:buClr>
              <a:buSzPts val="3800"/>
              <a:buFont typeface="Arial"/>
              <a:buNone/>
              <a:defRPr sz="3800">
                <a:solidFill>
                  <a:srgbClr val="4B324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B3241"/>
              </a:buClr>
              <a:buSzPts val="3800"/>
              <a:buFont typeface="Arial"/>
              <a:buNone/>
              <a:defRPr sz="3800">
                <a:solidFill>
                  <a:srgbClr val="4B324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B3241"/>
              </a:buClr>
              <a:buSzPts val="3800"/>
              <a:buFont typeface="Arial"/>
              <a:buNone/>
              <a:defRPr sz="3800">
                <a:solidFill>
                  <a:srgbClr val="4B324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0" name="Google Shape;40;p8"/>
          <p:cNvSpPr txBox="1"/>
          <p:nvPr>
            <p:ph idx="12" type="sldNum"/>
          </p:nvPr>
        </p:nvSpPr>
        <p:spPr>
          <a:xfrm>
            <a:off x="458971" y="4793325"/>
            <a:ext cx="720000" cy="180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0" lvl="0" mar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  <a:defRPr b="0" i="0" sz="800" u="none" cap="none" strike="noStrike">
                <a:solidFill>
                  <a:srgbClr val="4B3241"/>
                </a:solidFill>
                <a:latin typeface="Poppins"/>
                <a:ea typeface="Poppins"/>
                <a:cs typeface="Poppins"/>
                <a:sym typeface="Poppins"/>
              </a:defRPr>
            </a:lvl1pPr>
            <a:lvl2pPr indent="0" lvl="1" mar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  <a:defRPr b="0" i="0" sz="800" u="none" cap="none" strike="noStrike">
                <a:solidFill>
                  <a:srgbClr val="4B3241"/>
                </a:solidFill>
                <a:latin typeface="Poppins"/>
                <a:ea typeface="Poppins"/>
                <a:cs typeface="Poppins"/>
                <a:sym typeface="Poppins"/>
              </a:defRPr>
            </a:lvl2pPr>
            <a:lvl3pPr indent="0" lvl="2" mar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  <a:defRPr b="0" i="0" sz="800" u="none" cap="none" strike="noStrike">
                <a:solidFill>
                  <a:srgbClr val="4B3241"/>
                </a:solidFill>
                <a:latin typeface="Poppins"/>
                <a:ea typeface="Poppins"/>
                <a:cs typeface="Poppins"/>
                <a:sym typeface="Poppins"/>
              </a:defRPr>
            </a:lvl3pPr>
            <a:lvl4pPr indent="0" lvl="3" mar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  <a:defRPr b="0" i="0" sz="800" u="none" cap="none" strike="noStrike">
                <a:solidFill>
                  <a:srgbClr val="4B3241"/>
                </a:solidFill>
                <a:latin typeface="Poppins"/>
                <a:ea typeface="Poppins"/>
                <a:cs typeface="Poppins"/>
                <a:sym typeface="Poppins"/>
              </a:defRPr>
            </a:lvl4pPr>
            <a:lvl5pPr indent="0" lvl="4" mar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  <a:defRPr b="0" i="0" sz="800" u="none" cap="none" strike="noStrike">
                <a:solidFill>
                  <a:srgbClr val="4B3241"/>
                </a:solidFill>
                <a:latin typeface="Poppins"/>
                <a:ea typeface="Poppins"/>
                <a:cs typeface="Poppins"/>
                <a:sym typeface="Poppins"/>
              </a:defRPr>
            </a:lvl5pPr>
            <a:lvl6pPr indent="0" lvl="5" mar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  <a:defRPr b="0" i="0" sz="800" u="none" cap="none" strike="noStrike">
                <a:solidFill>
                  <a:srgbClr val="4B3241"/>
                </a:solidFill>
                <a:latin typeface="Poppins"/>
                <a:ea typeface="Poppins"/>
                <a:cs typeface="Poppins"/>
                <a:sym typeface="Poppins"/>
              </a:defRPr>
            </a:lvl6pPr>
            <a:lvl7pPr indent="0" lvl="6" mar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  <a:defRPr b="0" i="0" sz="800" u="none" cap="none" strike="noStrike">
                <a:solidFill>
                  <a:srgbClr val="4B3241"/>
                </a:solidFill>
                <a:latin typeface="Poppins"/>
                <a:ea typeface="Poppins"/>
                <a:cs typeface="Poppins"/>
                <a:sym typeface="Poppins"/>
              </a:defRPr>
            </a:lvl7pPr>
            <a:lvl8pPr indent="0" lvl="7" mar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  <a:defRPr b="0" i="0" sz="800" u="none" cap="none" strike="noStrike">
                <a:solidFill>
                  <a:srgbClr val="4B3241"/>
                </a:solidFill>
                <a:latin typeface="Poppins"/>
                <a:ea typeface="Poppins"/>
                <a:cs typeface="Poppins"/>
                <a:sym typeface="Poppins"/>
              </a:defRPr>
            </a:lvl8pPr>
            <a:lvl9pPr indent="0" lvl="8" mar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  <a:defRPr b="0" i="0" sz="800" u="none" cap="none" strike="noStrike">
                <a:solidFill>
                  <a:srgbClr val="4B3241"/>
                </a:solidFill>
                <a:latin typeface="Poppins"/>
                <a:ea typeface="Poppins"/>
                <a:cs typeface="Poppins"/>
                <a:sym typeface="Poppins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41" name="Google Shape;41;p8"/>
          <p:cNvSpPr txBox="1"/>
          <p:nvPr>
            <p:ph idx="2" type="title"/>
          </p:nvPr>
        </p:nvSpPr>
        <p:spPr>
          <a:xfrm>
            <a:off x="458975" y="445300"/>
            <a:ext cx="4758900" cy="4716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 1 1">
  <p:cSld name="TITLE_AND_TWO_COLUMNS_1_1"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9"/>
          <p:cNvSpPr txBox="1"/>
          <p:nvPr>
            <p:ph idx="12" type="sldNum"/>
          </p:nvPr>
        </p:nvSpPr>
        <p:spPr>
          <a:xfrm>
            <a:off x="458971" y="4793325"/>
            <a:ext cx="720000" cy="180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0" i="0" sz="800" u="none" cap="none" strike="noStrike">
                <a:solidFill>
                  <a:srgbClr val="4B3241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1pPr>
            <a:lvl2pPr indent="0" lvl="1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0" i="0" sz="800" u="none" cap="none" strike="noStrike">
                <a:solidFill>
                  <a:srgbClr val="4B3241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2pPr>
            <a:lvl3pPr indent="0" lvl="2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0" i="0" sz="800" u="none" cap="none" strike="noStrike">
                <a:solidFill>
                  <a:srgbClr val="4B3241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3pPr>
            <a:lvl4pPr indent="0" lvl="3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0" i="0" sz="800" u="none" cap="none" strike="noStrike">
                <a:solidFill>
                  <a:srgbClr val="4B3241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4pPr>
            <a:lvl5pPr indent="0" lvl="4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0" i="0" sz="800" u="none" cap="none" strike="noStrike">
                <a:solidFill>
                  <a:srgbClr val="4B3241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5pPr>
            <a:lvl6pPr indent="0" lvl="5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0" i="0" sz="800" u="none" cap="none" strike="noStrike">
                <a:solidFill>
                  <a:srgbClr val="4B3241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6pPr>
            <a:lvl7pPr indent="0" lvl="6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0" i="0" sz="800" u="none" cap="none" strike="noStrike">
                <a:solidFill>
                  <a:srgbClr val="4B3241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7pPr>
            <a:lvl8pPr indent="0" lvl="7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0" i="0" sz="800" u="none" cap="none" strike="noStrike">
                <a:solidFill>
                  <a:srgbClr val="4B3241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8pPr>
            <a:lvl9pPr indent="0" lvl="8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0" i="0" sz="800" u="none" cap="none" strike="noStrike">
                <a:solidFill>
                  <a:srgbClr val="4B3241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44" name="Google Shape;44;p9"/>
          <p:cNvSpPr txBox="1"/>
          <p:nvPr/>
        </p:nvSpPr>
        <p:spPr>
          <a:xfrm>
            <a:off x="3258225" y="2396975"/>
            <a:ext cx="5427000" cy="1759800"/>
          </a:xfrm>
          <a:prstGeom prst="rect">
            <a:avLst/>
          </a:prstGeom>
          <a:noFill/>
          <a:ln>
            <a:noFill/>
          </a:ln>
        </p:spPr>
        <p:txBody>
          <a:bodyPr anchorCtr="0" anchor="b" bIns="22850" lIns="45725" spcFirstLastPara="1" rIns="45725" wrap="square" tIns="22850">
            <a:noAutofit/>
          </a:bodyPr>
          <a:lstStyle/>
          <a:p>
            <a:pPr indent="0" lvl="0" marL="0" rtl="0" algn="just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en-GB" sz="1000">
                <a:solidFill>
                  <a:schemeClr val="accent1"/>
                </a:solidFill>
                <a:latin typeface="Public Sans"/>
                <a:ea typeface="Public Sans"/>
                <a:cs typeface="Public Sans"/>
                <a:sym typeface="Public Sans"/>
              </a:rPr>
              <a:t>© State of New South Wales (Department of Education), 2022. Except for trade marks, this resource is licensed under the </a:t>
            </a:r>
            <a:r>
              <a:rPr lang="en-GB" sz="1000" u="sng">
                <a:solidFill>
                  <a:schemeClr val="accent1"/>
                </a:solidFill>
                <a:latin typeface="Public Sans"/>
                <a:ea typeface="Public Sans"/>
                <a:cs typeface="Public Sans"/>
                <a:sym typeface="Public Sans"/>
                <a:hlinkClick r:id="rId2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Creative Commons Attribution 4.0 International Licence</a:t>
            </a:r>
            <a:r>
              <a:rPr lang="en-GB" sz="1000">
                <a:solidFill>
                  <a:schemeClr val="accent1"/>
                </a:solidFill>
                <a:latin typeface="Public Sans"/>
                <a:ea typeface="Public Sans"/>
                <a:cs typeface="Public Sans"/>
                <a:sym typeface="Public Sans"/>
              </a:rPr>
              <a:t> http://creativecommons.org/licenses/by/4.0/.</a:t>
            </a:r>
            <a:r>
              <a:rPr lang="en-GB" sz="1000">
                <a:solidFill>
                  <a:schemeClr val="accent1"/>
                </a:solidFill>
                <a:latin typeface="Public Sans"/>
                <a:ea typeface="Public Sans"/>
                <a:cs typeface="Public Sans"/>
                <a:sym typeface="Public Sans"/>
              </a:rPr>
              <a:t>	        </a:t>
            </a:r>
            <a:endParaRPr sz="1000">
              <a:solidFill>
                <a:schemeClr val="accent1"/>
              </a:solidFill>
              <a:latin typeface="Public Sans"/>
              <a:ea typeface="Public Sans"/>
              <a:cs typeface="Public Sans"/>
              <a:sym typeface="Public Sans"/>
            </a:endParaRPr>
          </a:p>
          <a:p>
            <a:pPr indent="0" lvl="0" marL="0" rtl="0" algn="just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en-GB" sz="1000">
                <a:solidFill>
                  <a:schemeClr val="accent1"/>
                </a:solidFill>
                <a:latin typeface="Public Sans"/>
                <a:ea typeface="Public Sans"/>
                <a:cs typeface="Public Sans"/>
                <a:sym typeface="Public Sans"/>
              </a:rPr>
              <a:t>Attribution should be given to © State of New South Wales (Department of Education), 2022.</a:t>
            </a:r>
            <a:endParaRPr i="0" sz="1000" u="none" cap="none" strike="noStrike">
              <a:solidFill>
                <a:schemeClr val="accent1"/>
              </a:solidFill>
              <a:latin typeface="Public Sans"/>
              <a:ea typeface="Public Sans"/>
              <a:cs typeface="Public Sans"/>
              <a:sym typeface="Public Sans"/>
            </a:endParaRPr>
          </a:p>
        </p:txBody>
      </p:sp>
      <p:pic>
        <p:nvPicPr>
          <p:cNvPr id="45" name="Google Shape;45;p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904479" y="1917675"/>
            <a:ext cx="2022141" cy="2186113"/>
          </a:xfrm>
          <a:prstGeom prst="rect">
            <a:avLst/>
          </a:prstGeom>
          <a:noFill/>
          <a:ln>
            <a:noFill/>
          </a:ln>
        </p:spPr>
      </p:pic>
      <p:sp>
        <p:nvSpPr>
          <p:cNvPr id="46" name="Google Shape;46;p9"/>
          <p:cNvSpPr/>
          <p:nvPr/>
        </p:nvSpPr>
        <p:spPr>
          <a:xfrm>
            <a:off x="0" y="0"/>
            <a:ext cx="9144000" cy="1090800"/>
          </a:xfrm>
          <a:prstGeom prst="rect">
            <a:avLst/>
          </a:prstGeom>
          <a:solidFill>
            <a:schemeClr val="accent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47" name="Google Shape;47;p9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3323149" y="3816600"/>
            <a:ext cx="635575" cy="1191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ultiple choice options">
  <p:cSld name="TITLE_ONLY_1_1_1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0"/>
          <p:cNvSpPr txBox="1"/>
          <p:nvPr>
            <p:ph type="title"/>
          </p:nvPr>
        </p:nvSpPr>
        <p:spPr>
          <a:xfrm>
            <a:off x="458975" y="445025"/>
            <a:ext cx="6600600" cy="654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lv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2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50" name="Google Shape;50;p10"/>
          <p:cNvSpPr txBox="1"/>
          <p:nvPr>
            <p:ph idx="1" type="subTitle"/>
          </p:nvPr>
        </p:nvSpPr>
        <p:spPr>
          <a:xfrm>
            <a:off x="458975" y="1438150"/>
            <a:ext cx="3128400" cy="4533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txBody>
          <a:bodyPr anchorCtr="0" anchor="t" bIns="91425" lIns="91425" spcFirstLastPara="1" rIns="91425" wrap="square" tIns="90000">
            <a:noAutofit/>
          </a:bodyPr>
          <a:lstStyle>
            <a:lvl1pPr lv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1pPr>
            <a:lvl2pPr lvl="1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>
                <a:latin typeface="Poppins"/>
                <a:ea typeface="Poppins"/>
                <a:cs typeface="Poppins"/>
                <a:sym typeface="Poppins"/>
              </a:defRPr>
            </a:lvl2pPr>
            <a:lvl3pPr lvl="2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Poppins"/>
                <a:ea typeface="Poppins"/>
                <a:cs typeface="Poppins"/>
                <a:sym typeface="Poppins"/>
              </a:defRPr>
            </a:lvl3pPr>
            <a:lvl4pPr lvl="3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Poppins"/>
                <a:ea typeface="Poppins"/>
                <a:cs typeface="Poppins"/>
                <a:sym typeface="Poppins"/>
              </a:defRPr>
            </a:lvl4pPr>
            <a:lvl5pPr lvl="4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Poppins"/>
                <a:ea typeface="Poppins"/>
                <a:cs typeface="Poppins"/>
                <a:sym typeface="Poppins"/>
              </a:defRPr>
            </a:lvl5pPr>
            <a:lvl6pPr lvl="5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Poppins"/>
                <a:ea typeface="Poppins"/>
                <a:cs typeface="Poppins"/>
                <a:sym typeface="Poppins"/>
              </a:defRPr>
            </a:lvl6pPr>
            <a:lvl7pPr lvl="6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Poppins"/>
                <a:ea typeface="Poppins"/>
                <a:cs typeface="Poppins"/>
                <a:sym typeface="Poppins"/>
              </a:defRPr>
            </a:lvl7pPr>
            <a:lvl8pPr lvl="7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Poppins"/>
                <a:ea typeface="Poppins"/>
                <a:cs typeface="Poppins"/>
                <a:sym typeface="Poppins"/>
              </a:defRPr>
            </a:lvl8pPr>
            <a:lvl9pPr lvl="8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Poppins"/>
                <a:ea typeface="Poppins"/>
                <a:cs typeface="Poppins"/>
                <a:sym typeface="Poppins"/>
              </a:defRPr>
            </a:lvl9pPr>
          </a:lstStyle>
          <a:p/>
        </p:txBody>
      </p:sp>
      <p:sp>
        <p:nvSpPr>
          <p:cNvPr id="51" name="Google Shape;51;p10"/>
          <p:cNvSpPr txBox="1"/>
          <p:nvPr>
            <p:ph idx="2" type="body"/>
          </p:nvPr>
        </p:nvSpPr>
        <p:spPr>
          <a:xfrm>
            <a:off x="458975" y="2070075"/>
            <a:ext cx="3951000" cy="630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330200" lvl="0" marL="45720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SzPts val="1600"/>
              <a:buChar char="●"/>
              <a:defRPr/>
            </a:lvl1pPr>
            <a:lvl2pPr indent="-330200" lvl="1" marL="914400" algn="l">
              <a:lnSpc>
                <a:spcPct val="130000"/>
              </a:lnSpc>
              <a:spcBef>
                <a:spcPts val="1000"/>
              </a:spcBef>
              <a:spcAft>
                <a:spcPts val="0"/>
              </a:spcAft>
              <a:buSzPts val="1600"/>
              <a:buChar char="–"/>
              <a:defRPr/>
            </a:lvl2pPr>
            <a:lvl3pPr indent="-317500" lvl="2" marL="1371600" algn="l">
              <a:lnSpc>
                <a:spcPct val="130000"/>
              </a:lnSpc>
              <a:spcBef>
                <a:spcPts val="1000"/>
              </a:spcBef>
              <a:spcAft>
                <a:spcPts val="0"/>
              </a:spcAft>
              <a:buSzPts val="1400"/>
              <a:buChar char="–"/>
              <a:defRPr/>
            </a:lvl3pPr>
            <a:lvl4pPr indent="-317500" lvl="3" marL="1828800" algn="l">
              <a:lnSpc>
                <a:spcPct val="130000"/>
              </a:lnSpc>
              <a:spcBef>
                <a:spcPts val="800"/>
              </a:spcBef>
              <a:spcAft>
                <a:spcPts val="0"/>
              </a:spcAft>
              <a:buSzPts val="1400"/>
              <a:buChar char="–"/>
              <a:defRPr/>
            </a:lvl4pPr>
            <a:lvl5pPr indent="-317500" lvl="4" marL="2286000" algn="l">
              <a:lnSpc>
                <a:spcPct val="130000"/>
              </a:lnSpc>
              <a:spcBef>
                <a:spcPts val="800"/>
              </a:spcBef>
              <a:spcAft>
                <a:spcPts val="0"/>
              </a:spcAft>
              <a:buSzPts val="1400"/>
              <a:buChar char="–"/>
              <a:defRPr/>
            </a:lvl5pPr>
            <a:lvl6pPr indent="-317500" lvl="5" marL="2743200" algn="l">
              <a:lnSpc>
                <a:spcPct val="130000"/>
              </a:lnSpc>
              <a:spcBef>
                <a:spcPts val="600"/>
              </a:spcBef>
              <a:spcAft>
                <a:spcPts val="0"/>
              </a:spcAft>
              <a:buSzPts val="1400"/>
              <a:buChar char="–"/>
              <a:defRPr/>
            </a:lvl6pPr>
            <a:lvl7pPr indent="-317500" lvl="6" marL="3200400" algn="l">
              <a:lnSpc>
                <a:spcPct val="130000"/>
              </a:lnSpc>
              <a:spcBef>
                <a:spcPts val="600"/>
              </a:spcBef>
              <a:spcAft>
                <a:spcPts val="0"/>
              </a:spcAft>
              <a:buSzPts val="1400"/>
              <a:buChar char="–"/>
              <a:defRPr/>
            </a:lvl7pPr>
            <a:lvl8pPr indent="-317500" lvl="7" marL="3657600" algn="l">
              <a:lnSpc>
                <a:spcPct val="130000"/>
              </a:lnSpc>
              <a:spcBef>
                <a:spcPts val="400"/>
              </a:spcBef>
              <a:spcAft>
                <a:spcPts val="0"/>
              </a:spcAft>
              <a:buSzPts val="1400"/>
              <a:buChar char="–"/>
              <a:defRPr/>
            </a:lvl8pPr>
            <a:lvl9pPr indent="-317500" lvl="8" marL="4114800" algn="l">
              <a:lnSpc>
                <a:spcPct val="130000"/>
              </a:lnSpc>
              <a:spcBef>
                <a:spcPts val="400"/>
              </a:spcBef>
              <a:spcAft>
                <a:spcPts val="200"/>
              </a:spcAft>
              <a:buSzPts val="1400"/>
              <a:buChar char="–"/>
              <a:defRPr/>
            </a:lvl9pPr>
          </a:lstStyle>
          <a:p/>
        </p:txBody>
      </p:sp>
      <p:sp>
        <p:nvSpPr>
          <p:cNvPr id="52" name="Google Shape;52;p10"/>
          <p:cNvSpPr txBox="1"/>
          <p:nvPr>
            <p:ph idx="3" type="subTitle"/>
          </p:nvPr>
        </p:nvSpPr>
        <p:spPr>
          <a:xfrm>
            <a:off x="4734000" y="1438150"/>
            <a:ext cx="3128400" cy="453300"/>
          </a:xfrm>
          <a:prstGeom prst="rect">
            <a:avLst/>
          </a:prstGeom>
          <a:solidFill>
            <a:srgbClr val="C86D39"/>
          </a:solidFill>
          <a:ln>
            <a:noFill/>
          </a:ln>
        </p:spPr>
        <p:txBody>
          <a:bodyPr anchorCtr="0" anchor="t" bIns="91425" lIns="91425" spcFirstLastPara="1" rIns="91425" wrap="square" tIns="90000">
            <a:noAutofit/>
          </a:bodyPr>
          <a:lstStyle>
            <a:lvl1pPr lv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>
                <a:solidFill>
                  <a:schemeClr val="lt1"/>
                </a:solidFill>
              </a:defRPr>
            </a:lvl1pPr>
            <a:lvl2pPr lvl="1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>
                <a:latin typeface="Poppins"/>
                <a:ea typeface="Poppins"/>
                <a:cs typeface="Poppins"/>
                <a:sym typeface="Poppins"/>
              </a:defRPr>
            </a:lvl2pPr>
            <a:lvl3pPr lvl="2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Poppins"/>
                <a:ea typeface="Poppins"/>
                <a:cs typeface="Poppins"/>
                <a:sym typeface="Poppins"/>
              </a:defRPr>
            </a:lvl3pPr>
            <a:lvl4pPr lvl="3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Poppins"/>
                <a:ea typeface="Poppins"/>
                <a:cs typeface="Poppins"/>
                <a:sym typeface="Poppins"/>
              </a:defRPr>
            </a:lvl4pPr>
            <a:lvl5pPr lvl="4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Poppins"/>
                <a:ea typeface="Poppins"/>
                <a:cs typeface="Poppins"/>
                <a:sym typeface="Poppins"/>
              </a:defRPr>
            </a:lvl5pPr>
            <a:lvl6pPr lvl="5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Poppins"/>
                <a:ea typeface="Poppins"/>
                <a:cs typeface="Poppins"/>
                <a:sym typeface="Poppins"/>
              </a:defRPr>
            </a:lvl6pPr>
            <a:lvl7pPr lvl="6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Poppins"/>
                <a:ea typeface="Poppins"/>
                <a:cs typeface="Poppins"/>
                <a:sym typeface="Poppins"/>
              </a:defRPr>
            </a:lvl7pPr>
            <a:lvl8pPr lvl="7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Poppins"/>
                <a:ea typeface="Poppins"/>
                <a:cs typeface="Poppins"/>
                <a:sym typeface="Poppins"/>
              </a:defRPr>
            </a:lvl8pPr>
            <a:lvl9pPr lvl="8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Poppins"/>
                <a:ea typeface="Poppins"/>
                <a:cs typeface="Poppins"/>
                <a:sym typeface="Poppins"/>
              </a:defRPr>
            </a:lvl9pPr>
          </a:lstStyle>
          <a:p/>
        </p:txBody>
      </p:sp>
      <p:sp>
        <p:nvSpPr>
          <p:cNvPr id="53" name="Google Shape;53;p10"/>
          <p:cNvSpPr txBox="1"/>
          <p:nvPr>
            <p:ph idx="4" type="body"/>
          </p:nvPr>
        </p:nvSpPr>
        <p:spPr>
          <a:xfrm>
            <a:off x="4734000" y="2070075"/>
            <a:ext cx="3951000" cy="630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330200" lvl="0" marL="45720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SzPts val="1600"/>
              <a:buChar char="●"/>
              <a:defRPr/>
            </a:lvl1pPr>
            <a:lvl2pPr indent="-330200" lvl="1" marL="914400" algn="l">
              <a:lnSpc>
                <a:spcPct val="130000"/>
              </a:lnSpc>
              <a:spcBef>
                <a:spcPts val="1000"/>
              </a:spcBef>
              <a:spcAft>
                <a:spcPts val="0"/>
              </a:spcAft>
              <a:buSzPts val="1600"/>
              <a:buChar char="–"/>
              <a:defRPr/>
            </a:lvl2pPr>
            <a:lvl3pPr indent="-317500" lvl="2" marL="1371600" algn="l">
              <a:lnSpc>
                <a:spcPct val="130000"/>
              </a:lnSpc>
              <a:spcBef>
                <a:spcPts val="1000"/>
              </a:spcBef>
              <a:spcAft>
                <a:spcPts val="0"/>
              </a:spcAft>
              <a:buSzPts val="1400"/>
              <a:buChar char="–"/>
              <a:defRPr/>
            </a:lvl3pPr>
            <a:lvl4pPr indent="-317500" lvl="3" marL="1828800" algn="l">
              <a:lnSpc>
                <a:spcPct val="130000"/>
              </a:lnSpc>
              <a:spcBef>
                <a:spcPts val="800"/>
              </a:spcBef>
              <a:spcAft>
                <a:spcPts val="0"/>
              </a:spcAft>
              <a:buSzPts val="1400"/>
              <a:buChar char="–"/>
              <a:defRPr/>
            </a:lvl4pPr>
            <a:lvl5pPr indent="-317500" lvl="4" marL="2286000" algn="l">
              <a:lnSpc>
                <a:spcPct val="130000"/>
              </a:lnSpc>
              <a:spcBef>
                <a:spcPts val="800"/>
              </a:spcBef>
              <a:spcAft>
                <a:spcPts val="0"/>
              </a:spcAft>
              <a:buSzPts val="1400"/>
              <a:buChar char="–"/>
              <a:defRPr/>
            </a:lvl5pPr>
            <a:lvl6pPr indent="-317500" lvl="5" marL="2743200" algn="l">
              <a:lnSpc>
                <a:spcPct val="130000"/>
              </a:lnSpc>
              <a:spcBef>
                <a:spcPts val="600"/>
              </a:spcBef>
              <a:spcAft>
                <a:spcPts val="0"/>
              </a:spcAft>
              <a:buSzPts val="1400"/>
              <a:buChar char="–"/>
              <a:defRPr/>
            </a:lvl6pPr>
            <a:lvl7pPr indent="-317500" lvl="6" marL="3200400" algn="l">
              <a:lnSpc>
                <a:spcPct val="130000"/>
              </a:lnSpc>
              <a:spcBef>
                <a:spcPts val="600"/>
              </a:spcBef>
              <a:spcAft>
                <a:spcPts val="0"/>
              </a:spcAft>
              <a:buSzPts val="1400"/>
              <a:buChar char="–"/>
              <a:defRPr/>
            </a:lvl7pPr>
            <a:lvl8pPr indent="-317500" lvl="7" marL="3657600" algn="l">
              <a:lnSpc>
                <a:spcPct val="130000"/>
              </a:lnSpc>
              <a:spcBef>
                <a:spcPts val="400"/>
              </a:spcBef>
              <a:spcAft>
                <a:spcPts val="0"/>
              </a:spcAft>
              <a:buSzPts val="1400"/>
              <a:buChar char="–"/>
              <a:defRPr/>
            </a:lvl8pPr>
            <a:lvl9pPr indent="-317500" lvl="8" marL="4114800" algn="l">
              <a:lnSpc>
                <a:spcPct val="130000"/>
              </a:lnSpc>
              <a:spcBef>
                <a:spcPts val="400"/>
              </a:spcBef>
              <a:spcAft>
                <a:spcPts val="200"/>
              </a:spcAft>
              <a:buSzPts val="1400"/>
              <a:buChar char="–"/>
              <a:defRPr/>
            </a:lvl9pPr>
          </a:lstStyle>
          <a:p/>
        </p:txBody>
      </p:sp>
      <p:sp>
        <p:nvSpPr>
          <p:cNvPr id="54" name="Google Shape;54;p10"/>
          <p:cNvSpPr txBox="1"/>
          <p:nvPr>
            <p:ph idx="5" type="subTitle"/>
          </p:nvPr>
        </p:nvSpPr>
        <p:spPr>
          <a:xfrm>
            <a:off x="458975" y="2952375"/>
            <a:ext cx="3128400" cy="453300"/>
          </a:xfrm>
          <a:prstGeom prst="rect">
            <a:avLst/>
          </a:prstGeom>
          <a:solidFill>
            <a:srgbClr val="353B53"/>
          </a:solidFill>
          <a:ln>
            <a:noFill/>
          </a:ln>
        </p:spPr>
        <p:txBody>
          <a:bodyPr anchorCtr="0" anchor="t" bIns="91425" lIns="91425" spcFirstLastPara="1" rIns="91425" wrap="square" tIns="90000">
            <a:noAutofit/>
          </a:bodyPr>
          <a:lstStyle>
            <a:lvl1pPr lv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>
                <a:solidFill>
                  <a:schemeClr val="lt1"/>
                </a:solidFill>
              </a:defRPr>
            </a:lvl1pPr>
            <a:lvl2pPr lvl="1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2pPr>
            <a:lvl3pPr lvl="2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5" name="Google Shape;55;p10"/>
          <p:cNvSpPr txBox="1"/>
          <p:nvPr>
            <p:ph idx="6" type="body"/>
          </p:nvPr>
        </p:nvSpPr>
        <p:spPr>
          <a:xfrm>
            <a:off x="458975" y="3584300"/>
            <a:ext cx="3951000" cy="630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330200" lvl="0" marL="45720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SzPts val="1600"/>
              <a:buChar char="●"/>
              <a:defRPr/>
            </a:lvl1pPr>
            <a:lvl2pPr indent="-330200" lvl="1" marL="914400" algn="l">
              <a:lnSpc>
                <a:spcPct val="130000"/>
              </a:lnSpc>
              <a:spcBef>
                <a:spcPts val="1000"/>
              </a:spcBef>
              <a:spcAft>
                <a:spcPts val="0"/>
              </a:spcAft>
              <a:buSzPts val="1600"/>
              <a:buFont typeface="Poppins"/>
              <a:buChar char="–"/>
              <a:defRPr>
                <a:latin typeface="Poppins"/>
                <a:ea typeface="Poppins"/>
                <a:cs typeface="Poppins"/>
                <a:sym typeface="Poppins"/>
              </a:defRPr>
            </a:lvl2pPr>
            <a:lvl3pPr indent="-317500" lvl="2" marL="1371600" algn="l">
              <a:lnSpc>
                <a:spcPct val="130000"/>
              </a:lnSpc>
              <a:spcBef>
                <a:spcPts val="1000"/>
              </a:spcBef>
              <a:spcAft>
                <a:spcPts val="0"/>
              </a:spcAft>
              <a:buSzPts val="1400"/>
              <a:buChar char="–"/>
              <a:defRPr/>
            </a:lvl3pPr>
            <a:lvl4pPr indent="-317500" lvl="3" marL="1828800" algn="l">
              <a:lnSpc>
                <a:spcPct val="130000"/>
              </a:lnSpc>
              <a:spcBef>
                <a:spcPts val="800"/>
              </a:spcBef>
              <a:spcAft>
                <a:spcPts val="0"/>
              </a:spcAft>
              <a:buSzPts val="1400"/>
              <a:buFont typeface="Poppins"/>
              <a:buChar char="–"/>
              <a:defRPr>
                <a:latin typeface="Poppins"/>
                <a:ea typeface="Poppins"/>
                <a:cs typeface="Poppins"/>
                <a:sym typeface="Poppins"/>
              </a:defRPr>
            </a:lvl4pPr>
            <a:lvl5pPr indent="-317500" lvl="4" marL="2286000" algn="l">
              <a:lnSpc>
                <a:spcPct val="130000"/>
              </a:lnSpc>
              <a:spcBef>
                <a:spcPts val="800"/>
              </a:spcBef>
              <a:spcAft>
                <a:spcPts val="0"/>
              </a:spcAft>
              <a:buSzPts val="1400"/>
              <a:buChar char="–"/>
              <a:defRPr/>
            </a:lvl5pPr>
            <a:lvl6pPr indent="-317500" lvl="5" marL="2743200" algn="l">
              <a:lnSpc>
                <a:spcPct val="130000"/>
              </a:lnSpc>
              <a:spcBef>
                <a:spcPts val="600"/>
              </a:spcBef>
              <a:spcAft>
                <a:spcPts val="0"/>
              </a:spcAft>
              <a:buSzPts val="1400"/>
              <a:buChar char="–"/>
              <a:defRPr/>
            </a:lvl6pPr>
            <a:lvl7pPr indent="-317500" lvl="6" marL="3200400" algn="l">
              <a:lnSpc>
                <a:spcPct val="130000"/>
              </a:lnSpc>
              <a:spcBef>
                <a:spcPts val="600"/>
              </a:spcBef>
              <a:spcAft>
                <a:spcPts val="0"/>
              </a:spcAft>
              <a:buSzPts val="1400"/>
              <a:buChar char="–"/>
              <a:defRPr/>
            </a:lvl7pPr>
            <a:lvl8pPr indent="-317500" lvl="7" marL="3657600" algn="l">
              <a:lnSpc>
                <a:spcPct val="130000"/>
              </a:lnSpc>
              <a:spcBef>
                <a:spcPts val="400"/>
              </a:spcBef>
              <a:spcAft>
                <a:spcPts val="0"/>
              </a:spcAft>
              <a:buSzPts val="1400"/>
              <a:buChar char="–"/>
              <a:defRPr/>
            </a:lvl8pPr>
            <a:lvl9pPr indent="-317500" lvl="8" marL="4114800" algn="l">
              <a:lnSpc>
                <a:spcPct val="130000"/>
              </a:lnSpc>
              <a:spcBef>
                <a:spcPts val="400"/>
              </a:spcBef>
              <a:spcAft>
                <a:spcPts val="200"/>
              </a:spcAft>
              <a:buSzPts val="1400"/>
              <a:buChar char="–"/>
              <a:defRPr/>
            </a:lvl9pPr>
          </a:lstStyle>
          <a:p/>
        </p:txBody>
      </p:sp>
      <p:sp>
        <p:nvSpPr>
          <p:cNvPr id="56" name="Google Shape;56;p10"/>
          <p:cNvSpPr txBox="1"/>
          <p:nvPr>
            <p:ph idx="7" type="subTitle"/>
          </p:nvPr>
        </p:nvSpPr>
        <p:spPr>
          <a:xfrm>
            <a:off x="4734000" y="2952375"/>
            <a:ext cx="3128400" cy="453300"/>
          </a:xfrm>
          <a:prstGeom prst="rect">
            <a:avLst/>
          </a:prstGeom>
          <a:solidFill>
            <a:srgbClr val="013059"/>
          </a:solidFill>
          <a:ln>
            <a:noFill/>
          </a:ln>
        </p:spPr>
        <p:txBody>
          <a:bodyPr anchorCtr="0" anchor="t" bIns="91425" lIns="91425" spcFirstLastPara="1" rIns="91425" wrap="square" tIns="90000">
            <a:noAutofit/>
          </a:bodyPr>
          <a:lstStyle>
            <a:lvl1pPr lv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>
                <a:solidFill>
                  <a:schemeClr val="lt1"/>
                </a:solidFill>
              </a:defRPr>
            </a:lvl1pPr>
            <a:lvl2pPr lvl="1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>
                <a:latin typeface="Poppins"/>
                <a:ea typeface="Poppins"/>
                <a:cs typeface="Poppins"/>
                <a:sym typeface="Poppins"/>
              </a:defRPr>
            </a:lvl2pPr>
            <a:lvl3pPr lvl="2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Poppins"/>
                <a:ea typeface="Poppins"/>
                <a:cs typeface="Poppins"/>
                <a:sym typeface="Poppins"/>
              </a:defRPr>
            </a:lvl3pPr>
            <a:lvl4pPr lvl="3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Poppins"/>
                <a:ea typeface="Poppins"/>
                <a:cs typeface="Poppins"/>
                <a:sym typeface="Poppins"/>
              </a:defRPr>
            </a:lvl4pPr>
            <a:lvl5pPr lvl="4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Poppins"/>
                <a:ea typeface="Poppins"/>
                <a:cs typeface="Poppins"/>
                <a:sym typeface="Poppins"/>
              </a:defRPr>
            </a:lvl5pPr>
            <a:lvl6pPr lvl="5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Poppins"/>
                <a:ea typeface="Poppins"/>
                <a:cs typeface="Poppins"/>
                <a:sym typeface="Poppins"/>
              </a:defRPr>
            </a:lvl6pPr>
            <a:lvl7pPr lvl="6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Poppins"/>
                <a:ea typeface="Poppins"/>
                <a:cs typeface="Poppins"/>
                <a:sym typeface="Poppins"/>
              </a:defRPr>
            </a:lvl7pPr>
            <a:lvl8pPr lvl="7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Poppins"/>
                <a:ea typeface="Poppins"/>
                <a:cs typeface="Poppins"/>
                <a:sym typeface="Poppins"/>
              </a:defRPr>
            </a:lvl8pPr>
            <a:lvl9pPr lvl="8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Poppins"/>
                <a:ea typeface="Poppins"/>
                <a:cs typeface="Poppins"/>
                <a:sym typeface="Poppins"/>
              </a:defRPr>
            </a:lvl9pPr>
          </a:lstStyle>
          <a:p/>
        </p:txBody>
      </p:sp>
      <p:sp>
        <p:nvSpPr>
          <p:cNvPr id="57" name="Google Shape;57;p10"/>
          <p:cNvSpPr txBox="1"/>
          <p:nvPr>
            <p:ph idx="8" type="body"/>
          </p:nvPr>
        </p:nvSpPr>
        <p:spPr>
          <a:xfrm>
            <a:off x="4734000" y="3584300"/>
            <a:ext cx="3951000" cy="630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330200" lvl="0" marL="45720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SzPts val="1600"/>
              <a:buChar char="●"/>
              <a:defRPr/>
            </a:lvl1pPr>
            <a:lvl2pPr indent="-330200" lvl="1" marL="914400" algn="l">
              <a:lnSpc>
                <a:spcPct val="130000"/>
              </a:lnSpc>
              <a:spcBef>
                <a:spcPts val="1000"/>
              </a:spcBef>
              <a:spcAft>
                <a:spcPts val="0"/>
              </a:spcAft>
              <a:buSzPts val="1600"/>
              <a:buChar char="–"/>
              <a:defRPr/>
            </a:lvl2pPr>
            <a:lvl3pPr indent="-317500" lvl="2" marL="1371600" algn="l">
              <a:lnSpc>
                <a:spcPct val="130000"/>
              </a:lnSpc>
              <a:spcBef>
                <a:spcPts val="1000"/>
              </a:spcBef>
              <a:spcAft>
                <a:spcPts val="0"/>
              </a:spcAft>
              <a:buSzPts val="1400"/>
              <a:buChar char="–"/>
              <a:defRPr/>
            </a:lvl3pPr>
            <a:lvl4pPr indent="-317500" lvl="3" marL="1828800" algn="l">
              <a:lnSpc>
                <a:spcPct val="130000"/>
              </a:lnSpc>
              <a:spcBef>
                <a:spcPts val="800"/>
              </a:spcBef>
              <a:spcAft>
                <a:spcPts val="0"/>
              </a:spcAft>
              <a:buSzPts val="1400"/>
              <a:buChar char="–"/>
              <a:defRPr/>
            </a:lvl4pPr>
            <a:lvl5pPr indent="-317500" lvl="4" marL="2286000" algn="l">
              <a:lnSpc>
                <a:spcPct val="130000"/>
              </a:lnSpc>
              <a:spcBef>
                <a:spcPts val="800"/>
              </a:spcBef>
              <a:spcAft>
                <a:spcPts val="0"/>
              </a:spcAft>
              <a:buSzPts val="1400"/>
              <a:buChar char="–"/>
              <a:defRPr/>
            </a:lvl5pPr>
            <a:lvl6pPr indent="-317500" lvl="5" marL="2743200" algn="l">
              <a:lnSpc>
                <a:spcPct val="130000"/>
              </a:lnSpc>
              <a:spcBef>
                <a:spcPts val="600"/>
              </a:spcBef>
              <a:spcAft>
                <a:spcPts val="0"/>
              </a:spcAft>
              <a:buSzPts val="1400"/>
              <a:buChar char="–"/>
              <a:defRPr/>
            </a:lvl6pPr>
            <a:lvl7pPr indent="-317500" lvl="6" marL="3200400" algn="l">
              <a:lnSpc>
                <a:spcPct val="130000"/>
              </a:lnSpc>
              <a:spcBef>
                <a:spcPts val="600"/>
              </a:spcBef>
              <a:spcAft>
                <a:spcPts val="0"/>
              </a:spcAft>
              <a:buSzPts val="1400"/>
              <a:buChar char="–"/>
              <a:defRPr/>
            </a:lvl7pPr>
            <a:lvl8pPr indent="-317500" lvl="7" marL="3657600" algn="l">
              <a:lnSpc>
                <a:spcPct val="130000"/>
              </a:lnSpc>
              <a:spcBef>
                <a:spcPts val="400"/>
              </a:spcBef>
              <a:spcAft>
                <a:spcPts val="0"/>
              </a:spcAft>
              <a:buSzPts val="1400"/>
              <a:buChar char="–"/>
              <a:defRPr/>
            </a:lvl8pPr>
            <a:lvl9pPr indent="-317500" lvl="8" marL="4114800" algn="l">
              <a:lnSpc>
                <a:spcPct val="130000"/>
              </a:lnSpc>
              <a:spcBef>
                <a:spcPts val="400"/>
              </a:spcBef>
              <a:spcAft>
                <a:spcPts val="200"/>
              </a:spcAft>
              <a:buSzPts val="1400"/>
              <a:buChar char="–"/>
              <a:defRPr/>
            </a:lvl9pPr>
          </a:lstStyle>
          <a:p/>
        </p:txBody>
      </p:sp>
      <p:sp>
        <p:nvSpPr>
          <p:cNvPr id="58" name="Google Shape;58;p10"/>
          <p:cNvSpPr txBox="1"/>
          <p:nvPr>
            <p:ph idx="12" type="sldNum"/>
          </p:nvPr>
        </p:nvSpPr>
        <p:spPr>
          <a:xfrm>
            <a:off x="458971" y="4793325"/>
            <a:ext cx="720000" cy="180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0" lvl="0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0" i="0" sz="800" u="none" cap="none" strike="noStrike">
                <a:solidFill>
                  <a:srgbClr val="4B3241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1pPr>
            <a:lvl2pPr indent="0" lvl="1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0" i="0" sz="800" u="none" cap="none" strike="noStrike">
                <a:solidFill>
                  <a:srgbClr val="4B3241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2pPr>
            <a:lvl3pPr indent="0" lvl="2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0" i="0" sz="800" u="none" cap="none" strike="noStrike">
                <a:solidFill>
                  <a:srgbClr val="4B3241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3pPr>
            <a:lvl4pPr indent="0" lvl="3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0" i="0" sz="800" u="none" cap="none" strike="noStrike">
                <a:solidFill>
                  <a:srgbClr val="4B3241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4pPr>
            <a:lvl5pPr indent="0" lvl="4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0" i="0" sz="800" u="none" cap="none" strike="noStrike">
                <a:solidFill>
                  <a:srgbClr val="4B3241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5pPr>
            <a:lvl6pPr indent="0" lvl="5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0" i="0" sz="800" u="none" cap="none" strike="noStrike">
                <a:solidFill>
                  <a:srgbClr val="4B3241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6pPr>
            <a:lvl7pPr indent="0" lvl="6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0" i="0" sz="800" u="none" cap="none" strike="noStrike">
                <a:solidFill>
                  <a:srgbClr val="4B3241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7pPr>
            <a:lvl8pPr indent="0" lvl="7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0" i="0" sz="800" u="none" cap="none" strike="noStrike">
                <a:solidFill>
                  <a:srgbClr val="4B3241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8pPr>
            <a:lvl9pPr indent="0" lvl="8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0" i="0" sz="800" u="none" cap="none" strike="noStrike">
                <a:solidFill>
                  <a:srgbClr val="4B3241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20" Type="http://schemas.openxmlformats.org/officeDocument/2006/relationships/slideLayout" Target="../slideLayouts/slideLayout20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21" Type="http://schemas.openxmlformats.org/officeDocument/2006/relationships/theme" Target="../theme/theme1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5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14.xml"/><Relationship Id="rId17" Type="http://schemas.openxmlformats.org/officeDocument/2006/relationships/slideLayout" Target="../slideLayouts/slideLayout17.xml"/><Relationship Id="rId16" Type="http://schemas.openxmlformats.org/officeDocument/2006/relationships/slideLayout" Target="../slideLayouts/slideLayout16.xml"/><Relationship Id="rId5" Type="http://schemas.openxmlformats.org/officeDocument/2006/relationships/slideLayout" Target="../slideLayouts/slideLayout5.xml"/><Relationship Id="rId19" Type="http://schemas.openxmlformats.org/officeDocument/2006/relationships/slideLayout" Target="../slideLayouts/slideLayout19.xml"/><Relationship Id="rId6" Type="http://schemas.openxmlformats.org/officeDocument/2006/relationships/slideLayout" Target="../slideLayouts/slideLayout6.xml"/><Relationship Id="rId18" Type="http://schemas.openxmlformats.org/officeDocument/2006/relationships/slideLayout" Target="../slideLayouts/slideLayout18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458975" y="445025"/>
            <a:ext cx="6600600" cy="654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lv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Public Sans"/>
              <a:buNone/>
              <a:defRPr b="1" i="0" sz="2400" u="none" cap="none" strike="noStrike">
                <a:solidFill>
                  <a:srgbClr val="000000"/>
                </a:solidFill>
                <a:latin typeface="Public Sans"/>
                <a:ea typeface="Public Sans"/>
                <a:cs typeface="Public Sans"/>
                <a:sym typeface="Public Sans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Public Sans Medium"/>
              <a:buNone/>
              <a:defRPr i="0" sz="2800" u="none" cap="none" strike="noStrike">
                <a:solidFill>
                  <a:srgbClr val="000000"/>
                </a:solidFill>
                <a:latin typeface="Public Sans Medium"/>
                <a:ea typeface="Public Sans Medium"/>
                <a:cs typeface="Public Sans Medium"/>
                <a:sym typeface="Public Sans Medium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Public Sans Medium"/>
              <a:buNone/>
              <a:defRPr i="0" sz="2800" u="none" cap="none" strike="noStrike">
                <a:solidFill>
                  <a:srgbClr val="000000"/>
                </a:solidFill>
                <a:latin typeface="Public Sans Medium"/>
                <a:ea typeface="Public Sans Medium"/>
                <a:cs typeface="Public Sans Medium"/>
                <a:sym typeface="Public Sans Medium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Public Sans Medium"/>
              <a:buNone/>
              <a:defRPr i="0" sz="2800" u="none" cap="none" strike="noStrike">
                <a:solidFill>
                  <a:srgbClr val="000000"/>
                </a:solidFill>
                <a:latin typeface="Public Sans Medium"/>
                <a:ea typeface="Public Sans Medium"/>
                <a:cs typeface="Public Sans Medium"/>
                <a:sym typeface="Public Sans Medium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Public Sans Medium"/>
              <a:buNone/>
              <a:defRPr i="0" sz="2800" u="none" cap="none" strike="noStrike">
                <a:solidFill>
                  <a:srgbClr val="000000"/>
                </a:solidFill>
                <a:latin typeface="Public Sans Medium"/>
                <a:ea typeface="Public Sans Medium"/>
                <a:cs typeface="Public Sans Medium"/>
                <a:sym typeface="Public Sans Medium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Public Sans Medium"/>
              <a:buNone/>
              <a:defRPr i="0" sz="2800" u="none" cap="none" strike="noStrike">
                <a:solidFill>
                  <a:srgbClr val="000000"/>
                </a:solidFill>
                <a:latin typeface="Public Sans Medium"/>
                <a:ea typeface="Public Sans Medium"/>
                <a:cs typeface="Public Sans Medium"/>
                <a:sym typeface="Public Sans Medium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Public Sans Medium"/>
              <a:buNone/>
              <a:defRPr i="0" sz="2800" u="none" cap="none" strike="noStrike">
                <a:solidFill>
                  <a:srgbClr val="000000"/>
                </a:solidFill>
                <a:latin typeface="Public Sans Medium"/>
                <a:ea typeface="Public Sans Medium"/>
                <a:cs typeface="Public Sans Medium"/>
                <a:sym typeface="Public Sans Medium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Public Sans Medium"/>
              <a:buNone/>
              <a:defRPr i="0" sz="2800" u="none" cap="none" strike="noStrike">
                <a:solidFill>
                  <a:srgbClr val="000000"/>
                </a:solidFill>
                <a:latin typeface="Public Sans Medium"/>
                <a:ea typeface="Public Sans Medium"/>
                <a:cs typeface="Public Sans Medium"/>
                <a:sym typeface="Public Sans Medium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Public Sans Medium"/>
              <a:buNone/>
              <a:defRPr i="0" sz="2800" u="none" cap="none" strike="noStrike">
                <a:solidFill>
                  <a:srgbClr val="000000"/>
                </a:solidFill>
                <a:latin typeface="Public Sans Medium"/>
                <a:ea typeface="Public Sans Medium"/>
                <a:cs typeface="Public Sans Medium"/>
                <a:sym typeface="Public Sans Medium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458975" y="1259525"/>
            <a:ext cx="8226000" cy="3159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342900" lvl="0" marL="457200" marR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Public Sans"/>
              <a:buChar char="●"/>
              <a:defRPr i="0" sz="1800" u="none" cap="none" strike="noStrike">
                <a:solidFill>
                  <a:schemeClr val="dk2"/>
                </a:solidFill>
                <a:latin typeface="Public Sans"/>
                <a:ea typeface="Public Sans"/>
                <a:cs typeface="Public Sans"/>
                <a:sym typeface="Public Sans"/>
              </a:defRPr>
            </a:lvl1pPr>
            <a:lvl2pPr indent="-342900" lvl="1" marL="914400" marR="0" rtl="0" algn="l">
              <a:lnSpc>
                <a:spcPct val="130000"/>
              </a:lnSpc>
              <a:spcBef>
                <a:spcPts val="100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Public Sans"/>
              <a:buChar char="–"/>
              <a:defRPr i="0" sz="1800" u="none" cap="none" strike="noStrike">
                <a:solidFill>
                  <a:schemeClr val="dk2"/>
                </a:solidFill>
                <a:latin typeface="Public Sans"/>
                <a:ea typeface="Public Sans"/>
                <a:cs typeface="Public Sans"/>
                <a:sym typeface="Public Sans"/>
              </a:defRPr>
            </a:lvl2pPr>
            <a:lvl3pPr indent="-330200" lvl="2" marL="1371600" marR="0" rtl="0" algn="l">
              <a:lnSpc>
                <a:spcPct val="130000"/>
              </a:lnSpc>
              <a:spcBef>
                <a:spcPts val="100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Public Sans"/>
              <a:buChar char="–"/>
              <a:defRPr i="0" sz="1600" u="none" cap="none" strike="noStrike">
                <a:solidFill>
                  <a:schemeClr val="dk2"/>
                </a:solidFill>
                <a:latin typeface="Public Sans"/>
                <a:ea typeface="Public Sans"/>
                <a:cs typeface="Public Sans"/>
                <a:sym typeface="Public Sans"/>
              </a:defRPr>
            </a:lvl3pPr>
            <a:lvl4pPr indent="-330200" lvl="3" marL="1828800" marR="0" rtl="0" algn="l">
              <a:lnSpc>
                <a:spcPct val="130000"/>
              </a:lnSpc>
              <a:spcBef>
                <a:spcPts val="80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Public Sans"/>
              <a:buChar char="–"/>
              <a:defRPr i="0" sz="1600" u="none" cap="none" strike="noStrike">
                <a:solidFill>
                  <a:schemeClr val="dk2"/>
                </a:solidFill>
                <a:latin typeface="Public Sans"/>
                <a:ea typeface="Public Sans"/>
                <a:cs typeface="Public Sans"/>
                <a:sym typeface="Public Sans"/>
              </a:defRPr>
            </a:lvl4pPr>
            <a:lvl5pPr indent="-330200" lvl="4" marL="2286000" marR="0" rtl="0" algn="l">
              <a:lnSpc>
                <a:spcPct val="130000"/>
              </a:lnSpc>
              <a:spcBef>
                <a:spcPts val="80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Public Sans"/>
              <a:buChar char="–"/>
              <a:defRPr i="0" sz="1600" u="none" cap="none" strike="noStrike">
                <a:solidFill>
                  <a:schemeClr val="dk2"/>
                </a:solidFill>
                <a:latin typeface="Public Sans"/>
                <a:ea typeface="Public Sans"/>
                <a:cs typeface="Public Sans"/>
                <a:sym typeface="Public Sans"/>
              </a:defRPr>
            </a:lvl5pPr>
            <a:lvl6pPr indent="-330200" lvl="5" marL="2743200" marR="0" rtl="0" algn="l">
              <a:lnSpc>
                <a:spcPct val="130000"/>
              </a:lnSpc>
              <a:spcBef>
                <a:spcPts val="60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Public Sans"/>
              <a:buChar char="–"/>
              <a:defRPr i="0" sz="1600" u="none" cap="none" strike="noStrike">
                <a:solidFill>
                  <a:schemeClr val="dk2"/>
                </a:solidFill>
                <a:latin typeface="Public Sans"/>
                <a:ea typeface="Public Sans"/>
                <a:cs typeface="Public Sans"/>
                <a:sym typeface="Public Sans"/>
              </a:defRPr>
            </a:lvl6pPr>
            <a:lvl7pPr indent="-330200" lvl="6" marL="3200400" marR="0" rtl="0" algn="l">
              <a:lnSpc>
                <a:spcPct val="130000"/>
              </a:lnSpc>
              <a:spcBef>
                <a:spcPts val="60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Public Sans"/>
              <a:buChar char="–"/>
              <a:defRPr i="0" sz="1600" u="none" cap="none" strike="noStrike">
                <a:solidFill>
                  <a:schemeClr val="dk2"/>
                </a:solidFill>
                <a:latin typeface="Public Sans"/>
                <a:ea typeface="Public Sans"/>
                <a:cs typeface="Public Sans"/>
                <a:sym typeface="Public Sans"/>
              </a:defRPr>
            </a:lvl7pPr>
            <a:lvl8pPr indent="-330200" lvl="7" marL="3657600" marR="0" rtl="0" algn="l">
              <a:lnSpc>
                <a:spcPct val="130000"/>
              </a:lnSpc>
              <a:spcBef>
                <a:spcPts val="40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Public Sans"/>
              <a:buChar char="–"/>
              <a:defRPr i="0" sz="1600" u="none" cap="none" strike="noStrike">
                <a:solidFill>
                  <a:schemeClr val="dk2"/>
                </a:solidFill>
                <a:latin typeface="Public Sans"/>
                <a:ea typeface="Public Sans"/>
                <a:cs typeface="Public Sans"/>
                <a:sym typeface="Public Sans"/>
              </a:defRPr>
            </a:lvl8pPr>
            <a:lvl9pPr indent="-330200" lvl="8" marL="4114800" marR="0" rtl="0" algn="l">
              <a:lnSpc>
                <a:spcPct val="130000"/>
              </a:lnSpc>
              <a:spcBef>
                <a:spcPts val="400"/>
              </a:spcBef>
              <a:spcAft>
                <a:spcPts val="200"/>
              </a:spcAft>
              <a:buClr>
                <a:schemeClr val="dk2"/>
              </a:buClr>
              <a:buSzPts val="1600"/>
              <a:buFont typeface="Public Sans"/>
              <a:buChar char="–"/>
              <a:defRPr i="0" sz="1600" u="none" cap="none" strike="noStrike">
                <a:solidFill>
                  <a:schemeClr val="dk2"/>
                </a:solidFill>
                <a:latin typeface="Public Sans"/>
                <a:ea typeface="Public Sans"/>
                <a:cs typeface="Public Sans"/>
                <a:sym typeface="Public Sans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458971" y="4793325"/>
            <a:ext cx="720000" cy="180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i="0" sz="1000" u="none" cap="none" strike="noStrike">
                <a:solidFill>
                  <a:srgbClr val="4B3241"/>
                </a:solidFill>
              </a:defRPr>
            </a:lvl1pPr>
            <a:lvl2pPr indent="0" lvl="1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i="0" sz="1000" u="none" cap="none" strike="noStrike">
                <a:solidFill>
                  <a:srgbClr val="4B3241"/>
                </a:solidFill>
              </a:defRPr>
            </a:lvl2pPr>
            <a:lvl3pPr indent="0" lvl="2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i="0" sz="1000" u="none" cap="none" strike="noStrike">
                <a:solidFill>
                  <a:srgbClr val="4B3241"/>
                </a:solidFill>
              </a:defRPr>
            </a:lvl3pPr>
            <a:lvl4pPr indent="0" lvl="3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i="0" sz="1000" u="none" cap="none" strike="noStrike">
                <a:solidFill>
                  <a:srgbClr val="4B3241"/>
                </a:solidFill>
              </a:defRPr>
            </a:lvl4pPr>
            <a:lvl5pPr indent="0" lvl="4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i="0" sz="1000" u="none" cap="none" strike="noStrike">
                <a:solidFill>
                  <a:srgbClr val="4B3241"/>
                </a:solidFill>
              </a:defRPr>
            </a:lvl5pPr>
            <a:lvl6pPr indent="0" lvl="5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i="0" sz="1000" u="none" cap="none" strike="noStrike">
                <a:solidFill>
                  <a:srgbClr val="4B3241"/>
                </a:solidFill>
              </a:defRPr>
            </a:lvl6pPr>
            <a:lvl7pPr indent="0" lvl="6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i="0" sz="1000" u="none" cap="none" strike="noStrike">
                <a:solidFill>
                  <a:srgbClr val="4B3241"/>
                </a:solidFill>
              </a:defRPr>
            </a:lvl7pPr>
            <a:lvl8pPr indent="0" lvl="7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i="0" sz="1000" u="none" cap="none" strike="noStrike">
                <a:solidFill>
                  <a:srgbClr val="4B3241"/>
                </a:solidFill>
              </a:defRPr>
            </a:lvl8pPr>
            <a:lvl9pPr indent="0" lvl="8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i="0" sz="1000" u="none" cap="none" strike="noStrike">
                <a:solidFill>
                  <a:srgbClr val="4B3241"/>
                </a:solidFill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  <p:sldLayoutId id="2147483662" r:id="rId15"/>
    <p:sldLayoutId id="2147483663" r:id="rId16"/>
    <p:sldLayoutId id="2147483664" r:id="rId17"/>
    <p:sldLayoutId id="2147483665" r:id="rId18"/>
    <p:sldLayoutId id="2147483666" r:id="rId19"/>
    <p:sldLayoutId id="2147483667" r:id="rId20"/>
  </p:sldLayoutIdLst>
  <p:hf dt="0" ftr="0" hdr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  <p:extLst>
    <p:ext uri="{27BBF7A9-308A-43DC-89C8-2F10F3537804}">
      <p15:sldGuideLst>
        <p15:guide id="1" pos="289">
          <p15:clr>
            <a:srgbClr val="EA4335"/>
          </p15:clr>
        </p15:guide>
        <p15:guide id="2" pos="5471">
          <p15:clr>
            <a:srgbClr val="EA4335"/>
          </p15:clr>
        </p15:guide>
        <p15:guide id="3" orient="horz" pos="281">
          <p15:clr>
            <a:srgbClr val="EA4335"/>
          </p15:clr>
        </p15:guide>
        <p15:guide id="4" orient="horz" pos="906">
          <p15:clr>
            <a:srgbClr val="EA4335"/>
          </p15:clr>
        </p15:guide>
        <p15:guide id="5" orient="horz" pos="2784">
          <p15:clr>
            <a:srgbClr val="EA4335"/>
          </p15:clr>
        </p15:guide>
        <p15:guide id="6" orient="horz" pos="3020">
          <p15:clr>
            <a:srgbClr val="EA4335"/>
          </p15:clr>
        </p15:guide>
        <p15:guide id="7" orient="horz" pos="693">
          <p15:clr>
            <a:srgbClr val="EA4335"/>
          </p15:clr>
        </p15:guide>
        <p15:guide id="8" pos="2778">
          <p15:clr>
            <a:srgbClr val="EA4335"/>
          </p15:clr>
        </p15:guide>
        <p15:guide id="9" pos="2982">
          <p15:clr>
            <a:srgbClr val="EA4335"/>
          </p15:clr>
        </p15:guide>
      </p15:sldGuideLst>
    </p:ext>
  </p:extLst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0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1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4.png"/><Relationship Id="rId4" Type="http://schemas.openxmlformats.org/officeDocument/2006/relationships/image" Target="../media/image13.png"/><Relationship Id="rId5" Type="http://schemas.openxmlformats.org/officeDocument/2006/relationships/image" Target="../media/image10.png"/><Relationship Id="rId6" Type="http://schemas.openxmlformats.org/officeDocument/2006/relationships/image" Target="../media/image3.png"/><Relationship Id="rId7" Type="http://schemas.openxmlformats.org/officeDocument/2006/relationships/image" Target="../media/image11.png"/><Relationship Id="rId8" Type="http://schemas.openxmlformats.org/officeDocument/2006/relationships/image" Target="../media/image6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7.png"/><Relationship Id="rId4" Type="http://schemas.openxmlformats.org/officeDocument/2006/relationships/image" Target="../media/image5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16.png"/><Relationship Id="rId4" Type="http://schemas.openxmlformats.org/officeDocument/2006/relationships/image" Target="../media/image9.png"/><Relationship Id="rId5" Type="http://schemas.openxmlformats.org/officeDocument/2006/relationships/image" Target="../media/image15.png"/><Relationship Id="rId6" Type="http://schemas.openxmlformats.org/officeDocument/2006/relationships/image" Target="../media/image14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16.png"/><Relationship Id="rId4" Type="http://schemas.openxmlformats.org/officeDocument/2006/relationships/image" Target="../media/image15.png"/><Relationship Id="rId5" Type="http://schemas.openxmlformats.org/officeDocument/2006/relationships/image" Target="../media/image14.png"/><Relationship Id="rId6" Type="http://schemas.openxmlformats.org/officeDocument/2006/relationships/image" Target="../media/image9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16.png"/><Relationship Id="rId4" Type="http://schemas.openxmlformats.org/officeDocument/2006/relationships/image" Target="../media/image15.png"/><Relationship Id="rId5" Type="http://schemas.openxmlformats.org/officeDocument/2006/relationships/image" Target="../media/image9.png"/><Relationship Id="rId6" Type="http://schemas.openxmlformats.org/officeDocument/2006/relationships/image" Target="../media/image21.png"/><Relationship Id="rId7" Type="http://schemas.openxmlformats.org/officeDocument/2006/relationships/image" Target="../media/image20.png"/><Relationship Id="rId8" Type="http://schemas.openxmlformats.org/officeDocument/2006/relationships/image" Target="../media/image18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16.png"/><Relationship Id="rId4" Type="http://schemas.openxmlformats.org/officeDocument/2006/relationships/image" Target="../media/image9.png"/><Relationship Id="rId5" Type="http://schemas.openxmlformats.org/officeDocument/2006/relationships/image" Target="../media/image15.png"/><Relationship Id="rId6" Type="http://schemas.openxmlformats.org/officeDocument/2006/relationships/image" Target="../media/image14.png"/><Relationship Id="rId7" Type="http://schemas.openxmlformats.org/officeDocument/2006/relationships/image" Target="../media/image20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22"/>
          <p:cNvSpPr/>
          <p:nvPr/>
        </p:nvSpPr>
        <p:spPr>
          <a:xfrm>
            <a:off x="125" y="8450"/>
            <a:ext cx="9144000" cy="1090800"/>
          </a:xfrm>
          <a:prstGeom prst="rect">
            <a:avLst/>
          </a:prstGeom>
          <a:solidFill>
            <a:schemeClr val="accent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9" name="Google Shape;129;p22"/>
          <p:cNvSpPr txBox="1"/>
          <p:nvPr>
            <p:ph type="ctrTitle"/>
          </p:nvPr>
        </p:nvSpPr>
        <p:spPr>
          <a:xfrm>
            <a:off x="458975" y="1438150"/>
            <a:ext cx="8226000" cy="1861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</a:pPr>
            <a:r>
              <a:rPr b="1" lang="en-GB"/>
              <a:t>Which shape comes next?</a:t>
            </a:r>
            <a:endParaRPr b="1" sz="3400">
              <a:solidFill>
                <a:schemeClr val="accent1"/>
              </a:solidFill>
            </a:endParaRPr>
          </a:p>
        </p:txBody>
      </p:sp>
      <p:sp>
        <p:nvSpPr>
          <p:cNvPr id="130" name="Google Shape;130;p22"/>
          <p:cNvSpPr txBox="1"/>
          <p:nvPr>
            <p:ph idx="2" type="subTitle"/>
          </p:nvPr>
        </p:nvSpPr>
        <p:spPr>
          <a:xfrm>
            <a:off x="458975" y="4105475"/>
            <a:ext cx="3951000" cy="6195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/>
          <a:p>
            <a:pPr indent="0" lvl="0" marL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</a:pPr>
            <a:r>
              <a:rPr lang="en-GB" sz="1700"/>
              <a:t>Ms Davis</a:t>
            </a:r>
            <a:endParaRPr sz="1700">
              <a:solidFill>
                <a:schemeClr val="accent1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accent5"/>
        </a:solidFill>
      </p:bgPr>
    </p:bg>
    <p:spTree>
      <p:nvGrpSpPr>
        <p:cNvPr id="276" name="Shape 2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7" name="Google Shape;277;p31"/>
          <p:cNvSpPr txBox="1"/>
          <p:nvPr/>
        </p:nvSpPr>
        <p:spPr>
          <a:xfrm>
            <a:off x="468400" y="4793325"/>
            <a:ext cx="3305400" cy="150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t/>
            </a:r>
            <a:endParaRPr b="0" i="0" sz="800" u="none" cap="none" strike="noStrike">
              <a:solidFill>
                <a:srgbClr val="FFFFFF"/>
              </a:solidFill>
              <a:latin typeface="Montserrat Medium"/>
              <a:ea typeface="Montserrat Medium"/>
              <a:cs typeface="Montserrat Medium"/>
              <a:sym typeface="Montserrat Medium"/>
            </a:endParaRPr>
          </a:p>
        </p:txBody>
      </p:sp>
      <p:sp>
        <p:nvSpPr>
          <p:cNvPr id="278" name="Google Shape;278;p31"/>
          <p:cNvSpPr txBox="1"/>
          <p:nvPr>
            <p:ph idx="12" type="sldNum"/>
          </p:nvPr>
        </p:nvSpPr>
        <p:spPr>
          <a:xfrm>
            <a:off x="458971" y="4793325"/>
            <a:ext cx="720000" cy="180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z="1000">
                <a:latin typeface="Arial"/>
                <a:ea typeface="Arial"/>
                <a:cs typeface="Arial"/>
                <a:sym typeface="Arial"/>
              </a:rPr>
              <a:t>‹#›</a:t>
            </a:fld>
            <a:endParaRPr sz="10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9" name="Google Shape;279;p31"/>
          <p:cNvSpPr/>
          <p:nvPr/>
        </p:nvSpPr>
        <p:spPr>
          <a:xfrm>
            <a:off x="8035200" y="445300"/>
            <a:ext cx="650100" cy="618000"/>
          </a:xfrm>
          <a:prstGeom prst="rect">
            <a:avLst/>
          </a:prstGeom>
          <a:solidFill>
            <a:schemeClr val="accent1"/>
          </a:solidFill>
          <a:ln cap="flat" cmpd="sng" w="9525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2600">
                <a:solidFill>
                  <a:schemeClr val="lt1"/>
                </a:solidFill>
              </a:rPr>
              <a:t>Y</a:t>
            </a:r>
            <a:endParaRPr b="1" sz="2600">
              <a:solidFill>
                <a:schemeClr val="lt1"/>
              </a:solidFill>
            </a:endParaRPr>
          </a:p>
        </p:txBody>
      </p:sp>
      <p:sp>
        <p:nvSpPr>
          <p:cNvPr id="280" name="Google Shape;280;p31"/>
          <p:cNvSpPr txBox="1"/>
          <p:nvPr>
            <p:ph type="title"/>
          </p:nvPr>
        </p:nvSpPr>
        <p:spPr>
          <a:xfrm>
            <a:off x="458800" y="1438275"/>
            <a:ext cx="6600600" cy="6543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Independent practice</a:t>
            </a:r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84" name="Shape 2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5" name="Google Shape;285;p32"/>
          <p:cNvSpPr txBox="1"/>
          <p:nvPr>
            <p:ph idx="12" type="sldNum"/>
          </p:nvPr>
        </p:nvSpPr>
        <p:spPr>
          <a:xfrm>
            <a:off x="458971" y="4793325"/>
            <a:ext cx="720000" cy="1800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="0">
  <p:cSld>
    <p:spTree>
      <p:nvGrpSpPr>
        <p:cNvPr id="134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23"/>
          <p:cNvSpPr txBox="1"/>
          <p:nvPr>
            <p:ph type="title"/>
          </p:nvPr>
        </p:nvSpPr>
        <p:spPr>
          <a:xfrm>
            <a:off x="458975" y="446400"/>
            <a:ext cx="4275000" cy="8136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400"/>
              <a:t>Key principles</a:t>
            </a:r>
            <a:endParaRPr sz="2400"/>
          </a:p>
        </p:txBody>
      </p:sp>
      <p:sp>
        <p:nvSpPr>
          <p:cNvPr id="136" name="Google Shape;136;p23"/>
          <p:cNvSpPr txBox="1"/>
          <p:nvPr>
            <p:ph idx="1" type="body"/>
          </p:nvPr>
        </p:nvSpPr>
        <p:spPr>
          <a:xfrm>
            <a:off x="458975" y="1063025"/>
            <a:ext cx="3951000" cy="3356400"/>
          </a:xfrm>
          <a:prstGeom prst="rect">
            <a:avLst/>
          </a:prstGeom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-190500" lvl="0" marL="228600" rtl="0" algn="l">
              <a:spcBef>
                <a:spcPts val="0"/>
              </a:spcBef>
              <a:spcAft>
                <a:spcPts val="0"/>
              </a:spcAft>
              <a:buSzPts val="1200"/>
              <a:buChar char="●"/>
            </a:pPr>
            <a:r>
              <a:rPr lang="en-GB" sz="1400"/>
              <a:t>The ‘I do’ phase involves the explanation - indicates where a teacher would be explaining a concept. </a:t>
            </a:r>
            <a:endParaRPr sz="1400"/>
          </a:p>
          <a:p>
            <a:pPr indent="-190500" lvl="0" marL="228600" rtl="0" algn="l">
              <a:spcBef>
                <a:spcPts val="0"/>
              </a:spcBef>
              <a:spcAft>
                <a:spcPts val="0"/>
              </a:spcAft>
              <a:buSzPts val="1200"/>
              <a:buChar char="●"/>
            </a:pPr>
            <a:r>
              <a:rPr lang="en-GB" sz="1400"/>
              <a:t>Moving from ‘I do’ to ‘We do’ involves modelling - indicates that the teacher is demonstrating a skill or modelling a process. </a:t>
            </a:r>
            <a:endParaRPr sz="1400"/>
          </a:p>
          <a:p>
            <a:pPr indent="-190500" lvl="0" marL="228600" rtl="0" algn="l">
              <a:spcBef>
                <a:spcPts val="0"/>
              </a:spcBef>
              <a:spcAft>
                <a:spcPts val="0"/>
              </a:spcAft>
              <a:buSzPts val="1200"/>
              <a:buChar char="●"/>
            </a:pPr>
            <a:r>
              <a:rPr lang="en-GB" sz="1400"/>
              <a:t>Check for Understanding - Questions posed to check whether students have understood and to inform next steps.</a:t>
            </a:r>
            <a:endParaRPr sz="1400"/>
          </a:p>
          <a:p>
            <a:pPr indent="-190500" lvl="0" marL="228600" rtl="0" algn="l">
              <a:spcBef>
                <a:spcPts val="0"/>
              </a:spcBef>
              <a:spcAft>
                <a:spcPts val="0"/>
              </a:spcAft>
              <a:buSzPts val="1200"/>
              <a:buChar char="●"/>
            </a:pPr>
            <a:r>
              <a:rPr lang="en-GB" sz="1400"/>
              <a:t>‘You do’ - Practice - indicates places where students will attempt questions </a:t>
            </a:r>
            <a:r>
              <a:rPr lang="en-GB" sz="1400"/>
              <a:t>independently.</a:t>
            </a:r>
            <a:endParaRPr sz="14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900"/>
          </a:p>
        </p:txBody>
      </p:sp>
      <p:sp>
        <p:nvSpPr>
          <p:cNvPr id="137" name="Google Shape;137;p23"/>
          <p:cNvSpPr txBox="1"/>
          <p:nvPr/>
        </p:nvSpPr>
        <p:spPr>
          <a:xfrm>
            <a:off x="7405200" y="3099600"/>
            <a:ext cx="11343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GB">
                <a:solidFill>
                  <a:schemeClr val="dk2"/>
                </a:solidFill>
                <a:latin typeface="Public Sans"/>
                <a:ea typeface="Public Sans"/>
                <a:cs typeface="Public Sans"/>
                <a:sym typeface="Public Sans"/>
              </a:rPr>
              <a:t>We do</a:t>
            </a:r>
            <a:endParaRPr i="0" sz="1400" u="none" cap="none" strike="noStrike">
              <a:solidFill>
                <a:schemeClr val="dk2"/>
              </a:solidFill>
              <a:latin typeface="Public Sans"/>
              <a:ea typeface="Public Sans"/>
              <a:cs typeface="Public Sans"/>
              <a:sym typeface="Public Sans"/>
            </a:endParaRPr>
          </a:p>
        </p:txBody>
      </p:sp>
      <p:sp>
        <p:nvSpPr>
          <p:cNvPr id="138" name="Google Shape;138;p23"/>
          <p:cNvSpPr txBox="1"/>
          <p:nvPr/>
        </p:nvSpPr>
        <p:spPr>
          <a:xfrm>
            <a:off x="5290925" y="3033200"/>
            <a:ext cx="13221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GB">
                <a:solidFill>
                  <a:srgbClr val="00305E"/>
                </a:solidFill>
                <a:latin typeface="Public Sans"/>
                <a:ea typeface="Public Sans"/>
                <a:cs typeface="Public Sans"/>
                <a:sym typeface="Public Sans"/>
              </a:rPr>
              <a:t>I do</a:t>
            </a:r>
            <a:endParaRPr i="0" sz="1400" u="none" cap="none" strike="noStrike">
              <a:solidFill>
                <a:srgbClr val="00305E"/>
              </a:solidFill>
              <a:latin typeface="Public Sans"/>
              <a:ea typeface="Public Sans"/>
              <a:cs typeface="Public Sans"/>
              <a:sym typeface="Public Sans"/>
            </a:endParaRPr>
          </a:p>
        </p:txBody>
      </p:sp>
      <p:sp>
        <p:nvSpPr>
          <p:cNvPr id="139" name="Google Shape;139;p23"/>
          <p:cNvSpPr txBox="1"/>
          <p:nvPr/>
        </p:nvSpPr>
        <p:spPr>
          <a:xfrm>
            <a:off x="5290925" y="3724375"/>
            <a:ext cx="1567800" cy="6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GB">
                <a:solidFill>
                  <a:srgbClr val="00305E"/>
                </a:solidFill>
                <a:latin typeface="Public Sans"/>
                <a:ea typeface="Public Sans"/>
                <a:cs typeface="Public Sans"/>
                <a:sym typeface="Public Sans"/>
              </a:rPr>
              <a:t>C</a:t>
            </a:r>
            <a:r>
              <a:rPr i="0" lang="en-GB" sz="1400" u="none" cap="none" strike="noStrike">
                <a:solidFill>
                  <a:srgbClr val="00305E"/>
                </a:solidFill>
                <a:latin typeface="Public Sans"/>
                <a:ea typeface="Public Sans"/>
                <a:cs typeface="Public Sans"/>
                <a:sym typeface="Public Sans"/>
              </a:rPr>
              <a:t>heck for </a:t>
            </a:r>
            <a:endParaRPr i="0" sz="1400" u="none" cap="none" strike="noStrike">
              <a:solidFill>
                <a:srgbClr val="00305E"/>
              </a:solidFill>
              <a:latin typeface="Public Sans"/>
              <a:ea typeface="Public Sans"/>
              <a:cs typeface="Public Sans"/>
              <a:sym typeface="Public Sans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GB">
                <a:solidFill>
                  <a:srgbClr val="00305E"/>
                </a:solidFill>
                <a:latin typeface="Public Sans"/>
                <a:ea typeface="Public Sans"/>
                <a:cs typeface="Public Sans"/>
                <a:sym typeface="Public Sans"/>
              </a:rPr>
              <a:t>U</a:t>
            </a:r>
            <a:r>
              <a:rPr i="0" lang="en-GB" sz="1400" u="none" cap="none" strike="noStrike">
                <a:solidFill>
                  <a:srgbClr val="00305E"/>
                </a:solidFill>
                <a:latin typeface="Public Sans"/>
                <a:ea typeface="Public Sans"/>
                <a:cs typeface="Public Sans"/>
                <a:sym typeface="Public Sans"/>
              </a:rPr>
              <a:t>nderstanding</a:t>
            </a:r>
            <a:endParaRPr i="0" sz="1400" u="none" cap="none" strike="noStrike">
              <a:solidFill>
                <a:srgbClr val="00305E"/>
              </a:solidFill>
              <a:latin typeface="Public Sans"/>
              <a:ea typeface="Public Sans"/>
              <a:cs typeface="Public Sans"/>
              <a:sym typeface="Public Sans"/>
            </a:endParaRPr>
          </a:p>
        </p:txBody>
      </p:sp>
      <p:sp>
        <p:nvSpPr>
          <p:cNvPr id="140" name="Google Shape;140;p23"/>
          <p:cNvSpPr txBox="1"/>
          <p:nvPr/>
        </p:nvSpPr>
        <p:spPr>
          <a:xfrm>
            <a:off x="7405200" y="3832075"/>
            <a:ext cx="10023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GB">
                <a:solidFill>
                  <a:schemeClr val="dk2"/>
                </a:solidFill>
                <a:latin typeface="Public Sans"/>
                <a:ea typeface="Public Sans"/>
                <a:cs typeface="Public Sans"/>
                <a:sym typeface="Public Sans"/>
              </a:rPr>
              <a:t>You do</a:t>
            </a:r>
            <a:endParaRPr i="0" sz="1400" u="none" cap="none" strike="noStrike">
              <a:solidFill>
                <a:schemeClr val="dk2"/>
              </a:solidFill>
              <a:latin typeface="Public Sans"/>
              <a:ea typeface="Public Sans"/>
              <a:cs typeface="Public Sans"/>
              <a:sym typeface="Public Sans"/>
            </a:endParaRPr>
          </a:p>
        </p:txBody>
      </p:sp>
      <p:sp>
        <p:nvSpPr>
          <p:cNvPr id="141" name="Google Shape;141;p23"/>
          <p:cNvSpPr/>
          <p:nvPr/>
        </p:nvSpPr>
        <p:spPr>
          <a:xfrm>
            <a:off x="8360175" y="445025"/>
            <a:ext cx="650100" cy="618000"/>
          </a:xfrm>
          <a:prstGeom prst="rect">
            <a:avLst/>
          </a:prstGeom>
          <a:solidFill>
            <a:schemeClr val="accent1"/>
          </a:solidFill>
          <a:ln cap="flat" cmpd="sng" w="9525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2" name="Google Shape;142;p23"/>
          <p:cNvSpPr/>
          <p:nvPr/>
        </p:nvSpPr>
        <p:spPr>
          <a:xfrm>
            <a:off x="4589800" y="344541"/>
            <a:ext cx="3113700" cy="1017300"/>
          </a:xfrm>
          <a:prstGeom prst="wedgeRectCallout">
            <a:avLst>
              <a:gd fmla="val 58899" name="adj1"/>
              <a:gd fmla="val -18661" name="adj2"/>
            </a:avLst>
          </a:prstGeom>
          <a:solidFill>
            <a:schemeClr val="dk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Arial"/>
              <a:buNone/>
            </a:pPr>
            <a:r>
              <a:rPr b="1" lang="en-GB" sz="1200">
                <a:solidFill>
                  <a:schemeClr val="lt1"/>
                </a:solidFill>
                <a:latin typeface="Public Sans"/>
                <a:ea typeface="Public Sans"/>
                <a:cs typeface="Public Sans"/>
                <a:sym typeface="Public Sans"/>
              </a:rPr>
              <a:t>This box is to indicate to the teacher (user) that stage of the instructional cycle. It won’t be visible in a recorded lesson, but is there for teachers who download the slides for their own use. </a:t>
            </a:r>
            <a:endParaRPr b="1" sz="1600">
              <a:solidFill>
                <a:schemeClr val="lt1"/>
              </a:solidFill>
              <a:latin typeface="Public Sans"/>
              <a:ea typeface="Public Sans"/>
              <a:cs typeface="Public Sans"/>
              <a:sym typeface="Public Sans"/>
            </a:endParaRPr>
          </a:p>
        </p:txBody>
      </p:sp>
      <p:sp>
        <p:nvSpPr>
          <p:cNvPr id="143" name="Google Shape;143;p23"/>
          <p:cNvSpPr txBox="1"/>
          <p:nvPr>
            <p:ph idx="12" type="sldNum"/>
          </p:nvPr>
        </p:nvSpPr>
        <p:spPr>
          <a:xfrm>
            <a:off x="458971" y="4793325"/>
            <a:ext cx="720000" cy="1800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144" name="Google Shape;144;p23"/>
          <p:cNvSpPr/>
          <p:nvPr/>
        </p:nvSpPr>
        <p:spPr>
          <a:xfrm>
            <a:off x="6700800" y="2815400"/>
            <a:ext cx="650100" cy="618000"/>
          </a:xfrm>
          <a:prstGeom prst="rect">
            <a:avLst/>
          </a:prstGeom>
          <a:solidFill>
            <a:schemeClr val="accent1"/>
          </a:solidFill>
          <a:ln cap="flat" cmpd="sng" w="9525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2600">
                <a:solidFill>
                  <a:schemeClr val="lt1"/>
                </a:solidFill>
              </a:rPr>
              <a:t>W</a:t>
            </a:r>
            <a:endParaRPr b="1" sz="2600">
              <a:solidFill>
                <a:schemeClr val="lt1"/>
              </a:solidFill>
            </a:endParaRPr>
          </a:p>
        </p:txBody>
      </p:sp>
      <p:sp>
        <p:nvSpPr>
          <p:cNvPr id="145" name="Google Shape;145;p23"/>
          <p:cNvSpPr/>
          <p:nvPr/>
        </p:nvSpPr>
        <p:spPr>
          <a:xfrm>
            <a:off x="4640825" y="3723175"/>
            <a:ext cx="650100" cy="618000"/>
          </a:xfrm>
          <a:prstGeom prst="rect">
            <a:avLst/>
          </a:prstGeom>
          <a:solidFill>
            <a:schemeClr val="accent1"/>
          </a:solidFill>
          <a:ln cap="flat" cmpd="sng" w="9525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900">
                <a:solidFill>
                  <a:schemeClr val="lt1"/>
                </a:solidFill>
              </a:rPr>
              <a:t>CfU</a:t>
            </a:r>
            <a:endParaRPr b="1" sz="1900">
              <a:solidFill>
                <a:schemeClr val="lt1"/>
              </a:solidFill>
            </a:endParaRPr>
          </a:p>
        </p:txBody>
      </p:sp>
      <p:sp>
        <p:nvSpPr>
          <p:cNvPr id="146" name="Google Shape;146;p23"/>
          <p:cNvSpPr/>
          <p:nvPr/>
        </p:nvSpPr>
        <p:spPr>
          <a:xfrm>
            <a:off x="4640825" y="2815400"/>
            <a:ext cx="650100" cy="618000"/>
          </a:xfrm>
          <a:prstGeom prst="rect">
            <a:avLst/>
          </a:prstGeom>
          <a:solidFill>
            <a:schemeClr val="accent1"/>
          </a:solidFill>
          <a:ln cap="flat" cmpd="sng" w="9525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2600">
                <a:solidFill>
                  <a:schemeClr val="lt1"/>
                </a:solidFill>
              </a:rPr>
              <a:t>I</a:t>
            </a:r>
            <a:endParaRPr b="1" sz="2600">
              <a:solidFill>
                <a:schemeClr val="lt1"/>
              </a:solidFill>
            </a:endParaRPr>
          </a:p>
        </p:txBody>
      </p:sp>
      <p:sp>
        <p:nvSpPr>
          <p:cNvPr id="147" name="Google Shape;147;p23"/>
          <p:cNvSpPr/>
          <p:nvPr/>
        </p:nvSpPr>
        <p:spPr>
          <a:xfrm>
            <a:off x="6700800" y="3723175"/>
            <a:ext cx="650100" cy="618000"/>
          </a:xfrm>
          <a:prstGeom prst="rect">
            <a:avLst/>
          </a:prstGeom>
          <a:solidFill>
            <a:schemeClr val="accent1"/>
          </a:solidFill>
          <a:ln cap="flat" cmpd="sng" w="9525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2600">
                <a:solidFill>
                  <a:schemeClr val="lt1"/>
                </a:solidFill>
              </a:rPr>
              <a:t>Y</a:t>
            </a:r>
            <a:endParaRPr b="1" sz="2600">
              <a:solidFill>
                <a:schemeClr val="lt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="0">
  <p:cSld>
    <p:spTree>
      <p:nvGrpSpPr>
        <p:cNvPr id="15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p24"/>
          <p:cNvSpPr txBox="1"/>
          <p:nvPr>
            <p:ph idx="12" type="sldNum"/>
          </p:nvPr>
        </p:nvSpPr>
        <p:spPr>
          <a:xfrm>
            <a:off x="458971" y="4793325"/>
            <a:ext cx="720000" cy="1800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153" name="Google Shape;153;p24"/>
          <p:cNvSpPr txBox="1"/>
          <p:nvPr/>
        </p:nvSpPr>
        <p:spPr>
          <a:xfrm>
            <a:off x="1464725" y="1457343"/>
            <a:ext cx="2105700" cy="1031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>
                <a:latin typeface="Public Sans"/>
                <a:ea typeface="Public Sans"/>
                <a:cs typeface="Public Sans"/>
                <a:sym typeface="Public Sans"/>
              </a:rPr>
              <a:t>Whiteboards</a:t>
            </a:r>
            <a:endParaRPr b="1">
              <a:latin typeface="Public Sans"/>
              <a:ea typeface="Public Sans"/>
              <a:cs typeface="Public Sans"/>
              <a:sym typeface="Public Sa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Arial"/>
              <a:buNone/>
            </a:pPr>
            <a:r>
              <a:rPr lang="en-GB" sz="900">
                <a:solidFill>
                  <a:schemeClr val="dk2"/>
                </a:solidFill>
                <a:latin typeface="Public Sans"/>
                <a:ea typeface="Public Sans"/>
                <a:cs typeface="Public Sans"/>
                <a:sym typeface="Public Sans"/>
              </a:rPr>
              <a:t>All students respond to the teacher’s question, showing their responses at the same time.</a:t>
            </a:r>
            <a:endParaRPr b="1">
              <a:latin typeface="Public Sans"/>
              <a:ea typeface="Public Sans"/>
              <a:cs typeface="Public Sans"/>
              <a:sym typeface="Public Sa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Public Sans"/>
              <a:ea typeface="Public Sans"/>
              <a:cs typeface="Public Sans"/>
              <a:sym typeface="Public Sans"/>
            </a:endParaRPr>
          </a:p>
        </p:txBody>
      </p:sp>
      <p:sp>
        <p:nvSpPr>
          <p:cNvPr id="154" name="Google Shape;154;p24"/>
          <p:cNvSpPr txBox="1"/>
          <p:nvPr/>
        </p:nvSpPr>
        <p:spPr>
          <a:xfrm>
            <a:off x="1464725" y="2319385"/>
            <a:ext cx="2105700" cy="1031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>
                <a:latin typeface="Public Sans"/>
                <a:ea typeface="Public Sans"/>
                <a:cs typeface="Public Sans"/>
                <a:sym typeface="Public Sans"/>
              </a:rPr>
              <a:t>Cold call</a:t>
            </a:r>
            <a:endParaRPr b="1">
              <a:latin typeface="Public Sans"/>
              <a:ea typeface="Public Sans"/>
              <a:cs typeface="Public Sans"/>
              <a:sym typeface="Public Sa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Arial"/>
              <a:buNone/>
            </a:pPr>
            <a:r>
              <a:rPr lang="en-GB" sz="900">
                <a:solidFill>
                  <a:schemeClr val="dk2"/>
                </a:solidFill>
                <a:latin typeface="Public Sans"/>
                <a:ea typeface="Public Sans"/>
                <a:cs typeface="Public Sans"/>
                <a:sym typeface="Public Sans"/>
              </a:rPr>
              <a:t>The teacher asks a question, gives wait time, then calls on individual students to respond.</a:t>
            </a:r>
            <a:endParaRPr b="1">
              <a:latin typeface="Public Sans"/>
              <a:ea typeface="Public Sans"/>
              <a:cs typeface="Public Sans"/>
              <a:sym typeface="Public Sa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Public Sans"/>
              <a:ea typeface="Public Sans"/>
              <a:cs typeface="Public Sans"/>
              <a:sym typeface="Public Sans"/>
            </a:endParaRPr>
          </a:p>
        </p:txBody>
      </p:sp>
      <p:sp>
        <p:nvSpPr>
          <p:cNvPr id="155" name="Google Shape;155;p24"/>
          <p:cNvSpPr txBox="1"/>
          <p:nvPr/>
        </p:nvSpPr>
        <p:spPr>
          <a:xfrm>
            <a:off x="1464725" y="3263650"/>
            <a:ext cx="2105700" cy="677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>
                <a:latin typeface="Public Sans"/>
                <a:ea typeface="Public Sans"/>
                <a:cs typeface="Public Sans"/>
                <a:sym typeface="Public Sans"/>
              </a:rPr>
              <a:t>In your book</a:t>
            </a:r>
            <a:endParaRPr b="1">
              <a:latin typeface="Public Sans"/>
              <a:ea typeface="Public Sans"/>
              <a:cs typeface="Public Sans"/>
              <a:sym typeface="Public Sa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Arial"/>
              <a:buNone/>
            </a:pPr>
            <a:r>
              <a:rPr lang="en-GB" sz="900">
                <a:solidFill>
                  <a:schemeClr val="dk2"/>
                </a:solidFill>
                <a:latin typeface="Public Sans"/>
                <a:ea typeface="Public Sans"/>
                <a:cs typeface="Public Sans"/>
                <a:sym typeface="Public Sans"/>
              </a:rPr>
              <a:t>Students respond to a prompt in their exercise book or booklet.</a:t>
            </a:r>
            <a:endParaRPr>
              <a:latin typeface="Public Sans"/>
              <a:ea typeface="Public Sans"/>
              <a:cs typeface="Public Sans"/>
              <a:sym typeface="Public Sans"/>
            </a:endParaRPr>
          </a:p>
        </p:txBody>
      </p:sp>
      <p:pic>
        <p:nvPicPr>
          <p:cNvPr descr="Choral response" id="156" name="Google Shape;156;p24" title="Choral response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077915" y="2354788"/>
            <a:ext cx="650100" cy="6501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In your book" id="157" name="Google Shape;157;p24" title="In your book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478063" y="3223287"/>
            <a:ext cx="681025" cy="681025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158" name="Google Shape;158;p24"/>
          <p:cNvGrpSpPr/>
          <p:nvPr/>
        </p:nvGrpSpPr>
        <p:grpSpPr>
          <a:xfrm>
            <a:off x="478063" y="2354788"/>
            <a:ext cx="650100" cy="681000"/>
            <a:chOff x="3793813" y="1828813"/>
            <a:chExt cx="650100" cy="681000"/>
          </a:xfrm>
        </p:grpSpPr>
        <p:sp>
          <p:nvSpPr>
            <p:cNvPr id="159" name="Google Shape;159;p24"/>
            <p:cNvSpPr/>
            <p:nvPr/>
          </p:nvSpPr>
          <p:spPr>
            <a:xfrm>
              <a:off x="3793813" y="1828813"/>
              <a:ext cx="650100" cy="681000"/>
            </a:xfrm>
            <a:prstGeom prst="ellipse">
              <a:avLst/>
            </a:prstGeom>
            <a:solidFill>
              <a:schemeClr val="lt1"/>
            </a:solidFill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pic>
          <p:nvPicPr>
            <p:cNvPr descr="Cold call" id="160" name="Google Shape;160;p24" title="Cold call"/>
            <p:cNvPicPr preferRelativeResize="0"/>
            <p:nvPr/>
          </p:nvPicPr>
          <p:blipFill>
            <a:blip r:embed="rId5">
              <a:alphaModFix/>
            </a:blip>
            <a:stretch>
              <a:fillRect/>
            </a:stretch>
          </p:blipFill>
          <p:spPr>
            <a:xfrm>
              <a:off x="3907525" y="1946125"/>
              <a:ext cx="446400" cy="446400"/>
            </a:xfrm>
            <a:prstGeom prst="rect">
              <a:avLst/>
            </a:prstGeom>
            <a:noFill/>
            <a:ln>
              <a:noFill/>
            </a:ln>
          </p:spPr>
        </p:pic>
      </p:grpSp>
      <p:grpSp>
        <p:nvGrpSpPr>
          <p:cNvPr id="161" name="Google Shape;161;p24"/>
          <p:cNvGrpSpPr/>
          <p:nvPr/>
        </p:nvGrpSpPr>
        <p:grpSpPr>
          <a:xfrm>
            <a:off x="4315915" y="3223287"/>
            <a:ext cx="1407475" cy="681039"/>
            <a:chOff x="4315915" y="3313313"/>
            <a:chExt cx="1407475" cy="681039"/>
          </a:xfrm>
        </p:grpSpPr>
        <p:grpSp>
          <p:nvGrpSpPr>
            <p:cNvPr id="162" name="Google Shape;162;p24"/>
            <p:cNvGrpSpPr/>
            <p:nvPr/>
          </p:nvGrpSpPr>
          <p:grpSpPr>
            <a:xfrm>
              <a:off x="5042366" y="3313313"/>
              <a:ext cx="681024" cy="681033"/>
              <a:chOff x="3360479" y="4069313"/>
              <a:chExt cx="681024" cy="681033"/>
            </a:xfrm>
          </p:grpSpPr>
          <p:sp>
            <p:nvSpPr>
              <p:cNvPr id="163" name="Google Shape;163;p24"/>
              <p:cNvSpPr/>
              <p:nvPr/>
            </p:nvSpPr>
            <p:spPr>
              <a:xfrm>
                <a:off x="3391388" y="4069313"/>
                <a:ext cx="650100" cy="681000"/>
              </a:xfrm>
              <a:prstGeom prst="ellipse">
                <a:avLst/>
              </a:prstGeom>
              <a:solidFill>
                <a:schemeClr val="lt1"/>
              </a:solidFill>
              <a:ln cap="flat" cmpd="sng" w="9525">
                <a:solidFill>
                  <a:srgbClr val="000000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pic>
            <p:nvPicPr>
              <p:cNvPr descr="Thumbs up" id="164" name="Google Shape;164;p24" title="Thumbs up"/>
              <p:cNvPicPr preferRelativeResize="0"/>
              <p:nvPr/>
            </p:nvPicPr>
            <p:blipFill>
              <a:blip r:embed="rId6">
                <a:alphaModFix/>
              </a:blip>
              <a:stretch>
                <a:fillRect/>
              </a:stretch>
            </p:blipFill>
            <p:spPr>
              <a:xfrm>
                <a:off x="3360479" y="4069322"/>
                <a:ext cx="681024" cy="681024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  <p:grpSp>
          <p:nvGrpSpPr>
            <p:cNvPr id="165" name="Google Shape;165;p24"/>
            <p:cNvGrpSpPr/>
            <p:nvPr/>
          </p:nvGrpSpPr>
          <p:grpSpPr>
            <a:xfrm flipH="1" rot="10800000">
              <a:off x="4315915" y="3313319"/>
              <a:ext cx="681024" cy="681033"/>
              <a:chOff x="3360479" y="4069313"/>
              <a:chExt cx="681024" cy="681033"/>
            </a:xfrm>
          </p:grpSpPr>
          <p:sp>
            <p:nvSpPr>
              <p:cNvPr id="166" name="Google Shape;166;p24"/>
              <p:cNvSpPr/>
              <p:nvPr/>
            </p:nvSpPr>
            <p:spPr>
              <a:xfrm>
                <a:off x="3391388" y="4069313"/>
                <a:ext cx="650100" cy="681000"/>
              </a:xfrm>
              <a:prstGeom prst="ellipse">
                <a:avLst/>
              </a:prstGeom>
              <a:solidFill>
                <a:schemeClr val="lt1"/>
              </a:solidFill>
              <a:ln cap="flat" cmpd="sng" w="9525">
                <a:solidFill>
                  <a:srgbClr val="000000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pic>
            <p:nvPicPr>
              <p:cNvPr descr="Thumbs down" id="167" name="Google Shape;167;p24" title="Thumbs down"/>
              <p:cNvPicPr preferRelativeResize="0"/>
              <p:nvPr/>
            </p:nvPicPr>
            <p:blipFill>
              <a:blip r:embed="rId6">
                <a:alphaModFix/>
              </a:blip>
              <a:stretch>
                <a:fillRect/>
              </a:stretch>
            </p:blipFill>
            <p:spPr>
              <a:xfrm>
                <a:off x="3360479" y="4069322"/>
                <a:ext cx="681024" cy="681024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</p:grpSp>
      <p:grpSp>
        <p:nvGrpSpPr>
          <p:cNvPr id="168" name="Google Shape;168;p24"/>
          <p:cNvGrpSpPr/>
          <p:nvPr/>
        </p:nvGrpSpPr>
        <p:grpSpPr>
          <a:xfrm>
            <a:off x="5077915" y="1466889"/>
            <a:ext cx="650100" cy="681000"/>
            <a:chOff x="3109824" y="4157252"/>
            <a:chExt cx="650100" cy="681000"/>
          </a:xfrm>
        </p:grpSpPr>
        <p:sp>
          <p:nvSpPr>
            <p:cNvPr id="169" name="Google Shape;169;p24"/>
            <p:cNvSpPr/>
            <p:nvPr/>
          </p:nvSpPr>
          <p:spPr>
            <a:xfrm flipH="1" rot="10800000">
              <a:off x="3109824" y="4157252"/>
              <a:ext cx="650100" cy="681000"/>
            </a:xfrm>
            <a:prstGeom prst="ellipse">
              <a:avLst/>
            </a:prstGeom>
            <a:solidFill>
              <a:schemeClr val="lt1"/>
            </a:solidFill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pic>
          <p:nvPicPr>
            <p:cNvPr descr="Turn and talk" id="170" name="Google Shape;170;p24" title="Turn and talk"/>
            <p:cNvPicPr preferRelativeResize="0"/>
            <p:nvPr/>
          </p:nvPicPr>
          <p:blipFill>
            <a:blip r:embed="rId7">
              <a:alphaModFix/>
            </a:blip>
            <a:stretch>
              <a:fillRect/>
            </a:stretch>
          </p:blipFill>
          <p:spPr>
            <a:xfrm>
              <a:off x="3201713" y="4278325"/>
              <a:ext cx="466329" cy="466350"/>
            </a:xfrm>
            <a:prstGeom prst="rect">
              <a:avLst/>
            </a:prstGeom>
            <a:noFill/>
            <a:ln>
              <a:noFill/>
            </a:ln>
          </p:spPr>
        </p:pic>
      </p:grpSp>
      <p:grpSp>
        <p:nvGrpSpPr>
          <p:cNvPr id="171" name="Google Shape;171;p24"/>
          <p:cNvGrpSpPr/>
          <p:nvPr/>
        </p:nvGrpSpPr>
        <p:grpSpPr>
          <a:xfrm>
            <a:off x="7604586" y="431664"/>
            <a:ext cx="650100" cy="681000"/>
            <a:chOff x="3109824" y="4157252"/>
            <a:chExt cx="650100" cy="681000"/>
          </a:xfrm>
        </p:grpSpPr>
        <p:sp>
          <p:nvSpPr>
            <p:cNvPr id="172" name="Google Shape;172;p24"/>
            <p:cNvSpPr/>
            <p:nvPr/>
          </p:nvSpPr>
          <p:spPr>
            <a:xfrm flipH="1" rot="10800000">
              <a:off x="3109824" y="4157252"/>
              <a:ext cx="650100" cy="681000"/>
            </a:xfrm>
            <a:prstGeom prst="ellipse">
              <a:avLst/>
            </a:prstGeom>
            <a:solidFill>
              <a:schemeClr val="lt1"/>
            </a:solidFill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pic>
          <p:nvPicPr>
            <p:cNvPr descr="Turn and talk" id="173" name="Google Shape;173;p24" title="Turn and talk"/>
            <p:cNvPicPr preferRelativeResize="0"/>
            <p:nvPr/>
          </p:nvPicPr>
          <p:blipFill>
            <a:blip r:embed="rId7">
              <a:alphaModFix/>
            </a:blip>
            <a:stretch>
              <a:fillRect/>
            </a:stretch>
          </p:blipFill>
          <p:spPr>
            <a:xfrm>
              <a:off x="3201713" y="4278325"/>
              <a:ext cx="466329" cy="466350"/>
            </a:xfrm>
            <a:prstGeom prst="rect">
              <a:avLst/>
            </a:prstGeom>
            <a:noFill/>
            <a:ln>
              <a:noFill/>
            </a:ln>
          </p:spPr>
        </p:pic>
      </p:grpSp>
      <p:grpSp>
        <p:nvGrpSpPr>
          <p:cNvPr id="174" name="Google Shape;174;p24"/>
          <p:cNvGrpSpPr/>
          <p:nvPr/>
        </p:nvGrpSpPr>
        <p:grpSpPr>
          <a:xfrm>
            <a:off x="478063" y="1466889"/>
            <a:ext cx="650100" cy="681000"/>
            <a:chOff x="2315949" y="4183864"/>
            <a:chExt cx="650100" cy="681000"/>
          </a:xfrm>
        </p:grpSpPr>
        <p:sp>
          <p:nvSpPr>
            <p:cNvPr id="175" name="Google Shape;175;p24"/>
            <p:cNvSpPr/>
            <p:nvPr/>
          </p:nvSpPr>
          <p:spPr>
            <a:xfrm flipH="1" rot="10800000">
              <a:off x="2315949" y="4183864"/>
              <a:ext cx="650100" cy="681000"/>
            </a:xfrm>
            <a:prstGeom prst="ellipse">
              <a:avLst/>
            </a:prstGeom>
            <a:solidFill>
              <a:schemeClr val="lt1"/>
            </a:solidFill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pic>
          <p:nvPicPr>
            <p:cNvPr descr="Whiteboards" id="176" name="Google Shape;176;p24" title="Whiteboards"/>
            <p:cNvPicPr preferRelativeResize="0"/>
            <p:nvPr/>
          </p:nvPicPr>
          <p:blipFill>
            <a:blip r:embed="rId8">
              <a:alphaModFix/>
            </a:blip>
            <a:stretch>
              <a:fillRect/>
            </a:stretch>
          </p:blipFill>
          <p:spPr>
            <a:xfrm>
              <a:off x="2366875" y="4250250"/>
              <a:ext cx="548250" cy="548250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177" name="Google Shape;177;p24"/>
          <p:cNvSpPr txBox="1"/>
          <p:nvPr>
            <p:ph type="title"/>
          </p:nvPr>
        </p:nvSpPr>
        <p:spPr>
          <a:xfrm>
            <a:off x="458975" y="446400"/>
            <a:ext cx="4275000" cy="8136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Engagement icons</a:t>
            </a:r>
            <a:endParaRPr sz="2400"/>
          </a:p>
        </p:txBody>
      </p:sp>
      <p:sp>
        <p:nvSpPr>
          <p:cNvPr id="178" name="Google Shape;178;p24"/>
          <p:cNvSpPr txBox="1"/>
          <p:nvPr/>
        </p:nvSpPr>
        <p:spPr>
          <a:xfrm>
            <a:off x="6070725" y="1457343"/>
            <a:ext cx="2105700" cy="677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>
                <a:latin typeface="Public Sans"/>
                <a:ea typeface="Public Sans"/>
                <a:cs typeface="Public Sans"/>
                <a:sym typeface="Public Sans"/>
              </a:rPr>
              <a:t>Turn and talk</a:t>
            </a:r>
            <a:endParaRPr b="1">
              <a:latin typeface="Public Sans"/>
              <a:ea typeface="Public Sans"/>
              <a:cs typeface="Public Sans"/>
              <a:sym typeface="Public Sa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Arial"/>
              <a:buNone/>
            </a:pPr>
            <a:r>
              <a:rPr lang="en-GB" sz="900">
                <a:solidFill>
                  <a:schemeClr val="dk2"/>
                </a:solidFill>
                <a:latin typeface="Public Sans"/>
                <a:ea typeface="Public Sans"/>
                <a:cs typeface="Public Sans"/>
                <a:sym typeface="Public Sans"/>
              </a:rPr>
              <a:t>Students discuss with the person next to them.</a:t>
            </a:r>
            <a:endParaRPr>
              <a:latin typeface="Public Sans"/>
              <a:ea typeface="Public Sans"/>
              <a:cs typeface="Public Sans"/>
              <a:sym typeface="Public Sans"/>
            </a:endParaRPr>
          </a:p>
        </p:txBody>
      </p:sp>
      <p:sp>
        <p:nvSpPr>
          <p:cNvPr id="179" name="Google Shape;179;p24"/>
          <p:cNvSpPr txBox="1"/>
          <p:nvPr/>
        </p:nvSpPr>
        <p:spPr>
          <a:xfrm>
            <a:off x="6070725" y="2319385"/>
            <a:ext cx="2105700" cy="677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>
                <a:latin typeface="Public Sans"/>
                <a:ea typeface="Public Sans"/>
                <a:cs typeface="Public Sans"/>
                <a:sym typeface="Public Sans"/>
              </a:rPr>
              <a:t>Choral response</a:t>
            </a:r>
            <a:endParaRPr b="1">
              <a:latin typeface="Public Sans"/>
              <a:ea typeface="Public Sans"/>
              <a:cs typeface="Public Sans"/>
              <a:sym typeface="Public Sa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Arial"/>
              <a:buNone/>
            </a:pPr>
            <a:r>
              <a:rPr lang="en-GB" sz="900">
                <a:solidFill>
                  <a:schemeClr val="dk2"/>
                </a:solidFill>
                <a:latin typeface="Public Sans"/>
                <a:ea typeface="Public Sans"/>
                <a:cs typeface="Public Sans"/>
                <a:sym typeface="Public Sans"/>
              </a:rPr>
              <a:t>Students respond orally all together.</a:t>
            </a:r>
            <a:endParaRPr>
              <a:latin typeface="Public Sans"/>
              <a:ea typeface="Public Sans"/>
              <a:cs typeface="Public Sans"/>
              <a:sym typeface="Public Sans"/>
            </a:endParaRPr>
          </a:p>
        </p:txBody>
      </p:sp>
      <p:sp>
        <p:nvSpPr>
          <p:cNvPr id="180" name="Google Shape;180;p24"/>
          <p:cNvSpPr txBox="1"/>
          <p:nvPr/>
        </p:nvSpPr>
        <p:spPr>
          <a:xfrm>
            <a:off x="6148975" y="3263650"/>
            <a:ext cx="2105700" cy="1600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>
                <a:solidFill>
                  <a:schemeClr val="dk2"/>
                </a:solidFill>
                <a:latin typeface="Public Sans"/>
                <a:ea typeface="Public Sans"/>
                <a:cs typeface="Public Sans"/>
                <a:sym typeface="Public Sans"/>
              </a:rPr>
              <a:t>Thumbs up, thumbs down</a:t>
            </a:r>
            <a:endParaRPr b="1">
              <a:solidFill>
                <a:schemeClr val="dk2"/>
              </a:solidFill>
              <a:latin typeface="Public Sans"/>
              <a:ea typeface="Public Sans"/>
              <a:cs typeface="Public Sans"/>
              <a:sym typeface="Public Sa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900">
                <a:solidFill>
                  <a:schemeClr val="dk2"/>
                </a:solidFill>
                <a:latin typeface="Public Sans"/>
                <a:ea typeface="Public Sans"/>
                <a:cs typeface="Public Sans"/>
                <a:sym typeface="Public Sans"/>
              </a:rPr>
              <a:t>Students indicate whether they agree or disagree with a statement, or whether something is an examples or non-example.</a:t>
            </a:r>
            <a:endParaRPr sz="900">
              <a:solidFill>
                <a:schemeClr val="dk2"/>
              </a:solidFill>
              <a:latin typeface="Public Sans"/>
              <a:ea typeface="Public Sans"/>
              <a:cs typeface="Public Sans"/>
              <a:sym typeface="Public Sa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Arial"/>
              <a:buNone/>
            </a:pPr>
            <a:r>
              <a:t/>
            </a:r>
            <a:endParaRPr b="1">
              <a:solidFill>
                <a:schemeClr val="dk2"/>
              </a:solidFill>
              <a:latin typeface="Public Sans"/>
              <a:ea typeface="Public Sans"/>
              <a:cs typeface="Public Sans"/>
              <a:sym typeface="Public Sa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Public Sans"/>
              <a:ea typeface="Public Sans"/>
              <a:cs typeface="Public Sans"/>
              <a:sym typeface="Public Sans"/>
            </a:endParaRPr>
          </a:p>
        </p:txBody>
      </p:sp>
      <p:sp>
        <p:nvSpPr>
          <p:cNvPr id="181" name="Google Shape;181;p24"/>
          <p:cNvSpPr/>
          <p:nvPr/>
        </p:nvSpPr>
        <p:spPr>
          <a:xfrm>
            <a:off x="3968313" y="143941"/>
            <a:ext cx="3113700" cy="1017300"/>
          </a:xfrm>
          <a:prstGeom prst="wedgeRectCallout">
            <a:avLst>
              <a:gd fmla="val 63782" name="adj1"/>
              <a:gd fmla="val -13990" name="adj2"/>
            </a:avLst>
          </a:prstGeom>
          <a:solidFill>
            <a:schemeClr val="dk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Arial"/>
              <a:buNone/>
            </a:pPr>
            <a:r>
              <a:rPr b="1" lang="en-GB" sz="1200">
                <a:solidFill>
                  <a:schemeClr val="lt1"/>
                </a:solidFill>
                <a:latin typeface="Public Sans"/>
                <a:ea typeface="Public Sans"/>
                <a:cs typeface="Public Sans"/>
                <a:sym typeface="Public Sans"/>
              </a:rPr>
              <a:t>This icon is to indicate to the teacher (user) a suggested engagement norm. It won’t be visible in a recorded lesson, but is there for teachers who download the slides for their own use. </a:t>
            </a:r>
            <a:endParaRPr b="1" sz="1600">
              <a:solidFill>
                <a:schemeClr val="lt1"/>
              </a:solidFill>
              <a:latin typeface="Public Sans"/>
              <a:ea typeface="Public Sans"/>
              <a:cs typeface="Public Sans"/>
              <a:sym typeface="Public Sans"/>
            </a:endParaRPr>
          </a:p>
        </p:txBody>
      </p:sp>
      <p:sp>
        <p:nvSpPr>
          <p:cNvPr id="182" name="Google Shape;182;p24"/>
          <p:cNvSpPr/>
          <p:nvPr/>
        </p:nvSpPr>
        <p:spPr>
          <a:xfrm>
            <a:off x="8360175" y="463175"/>
            <a:ext cx="650100" cy="618000"/>
          </a:xfrm>
          <a:prstGeom prst="rect">
            <a:avLst/>
          </a:prstGeom>
          <a:solidFill>
            <a:schemeClr val="accent1"/>
          </a:solidFill>
          <a:ln cap="flat" cmpd="sng" w="9525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6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Google Shape;187;p25"/>
          <p:cNvSpPr txBox="1"/>
          <p:nvPr/>
        </p:nvSpPr>
        <p:spPr>
          <a:xfrm>
            <a:off x="1541075" y="1452159"/>
            <a:ext cx="2872500" cy="741300"/>
          </a:xfrm>
          <a:prstGeom prst="rect">
            <a:avLst/>
          </a:prstGeom>
          <a:solidFill>
            <a:schemeClr val="accent1"/>
          </a:solidFill>
          <a:ln cap="flat" cmpd="sng" w="9525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0000">
            <a:noAutofit/>
          </a:bodyPr>
          <a:lstStyle/>
          <a:p>
            <a:pPr indent="0" lvl="0" marL="0" marR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1" i="0" lang="en-GB" sz="1900" u="none" cap="none" strike="noStrike">
                <a:solidFill>
                  <a:srgbClr val="FFFFFF"/>
                </a:solidFill>
                <a:latin typeface="Public Sans"/>
                <a:ea typeface="Public Sans"/>
                <a:cs typeface="Public Sans"/>
                <a:sym typeface="Public Sans"/>
              </a:rPr>
              <a:t>Worksheet, </a:t>
            </a:r>
            <a:r>
              <a:rPr b="1" lang="en-GB" sz="1900">
                <a:solidFill>
                  <a:srgbClr val="FFFFFF"/>
                </a:solidFill>
                <a:latin typeface="Public Sans"/>
                <a:ea typeface="Public Sans"/>
                <a:cs typeface="Public Sans"/>
                <a:sym typeface="Public Sans"/>
              </a:rPr>
              <a:t>e</a:t>
            </a:r>
            <a:r>
              <a:rPr b="1" i="0" lang="en-GB" sz="1900" u="none" cap="none" strike="noStrike">
                <a:solidFill>
                  <a:srgbClr val="FFFFFF"/>
                </a:solidFill>
                <a:latin typeface="Public Sans"/>
                <a:ea typeface="Public Sans"/>
                <a:cs typeface="Public Sans"/>
                <a:sym typeface="Public Sans"/>
              </a:rPr>
              <a:t>xercise book or paper</a:t>
            </a:r>
            <a:endParaRPr b="1" i="0" sz="1900" u="none" cap="none" strike="noStrike">
              <a:solidFill>
                <a:srgbClr val="FFFFFF"/>
              </a:solidFill>
              <a:latin typeface="Public Sans"/>
              <a:ea typeface="Public Sans"/>
              <a:cs typeface="Public Sans"/>
              <a:sym typeface="Public Sans"/>
            </a:endParaRPr>
          </a:p>
        </p:txBody>
      </p:sp>
      <p:sp>
        <p:nvSpPr>
          <p:cNvPr id="188" name="Google Shape;188;p25"/>
          <p:cNvSpPr txBox="1"/>
          <p:nvPr/>
        </p:nvSpPr>
        <p:spPr>
          <a:xfrm>
            <a:off x="1541075" y="2193300"/>
            <a:ext cx="2868900" cy="2226300"/>
          </a:xfrm>
          <a:prstGeom prst="rect">
            <a:avLst/>
          </a:prstGeom>
          <a:noFill/>
          <a:ln cap="flat" cmpd="sng" w="9525">
            <a:solidFill>
              <a:srgbClr val="99999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0000">
            <a:noAutofit/>
          </a:bodyPr>
          <a:lstStyle/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60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434343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189" name="Google Shape;189;p25"/>
          <p:cNvSpPr txBox="1"/>
          <p:nvPr/>
        </p:nvSpPr>
        <p:spPr>
          <a:xfrm>
            <a:off x="4733925" y="1452158"/>
            <a:ext cx="2832300" cy="741300"/>
          </a:xfrm>
          <a:prstGeom prst="rect">
            <a:avLst/>
          </a:prstGeom>
          <a:solidFill>
            <a:schemeClr val="dk1"/>
          </a:solidFill>
          <a:ln cap="flat" cmpd="sng" w="9525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0000">
            <a:noAutofit/>
          </a:bodyPr>
          <a:lstStyle/>
          <a:p>
            <a:pPr indent="0" lvl="0" marL="0" marR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1" i="0" lang="en-GB" sz="1900" u="none" cap="none" strike="noStrike">
                <a:solidFill>
                  <a:srgbClr val="FFFFFF"/>
                </a:solidFill>
                <a:latin typeface="Public Sans"/>
                <a:ea typeface="Public Sans"/>
                <a:cs typeface="Public Sans"/>
                <a:sym typeface="Public Sans"/>
              </a:rPr>
              <a:t>Pencil</a:t>
            </a:r>
            <a:endParaRPr b="1" i="0" sz="1900" u="none" cap="none" strike="noStrike">
              <a:solidFill>
                <a:srgbClr val="FFFFFF"/>
              </a:solidFill>
              <a:latin typeface="Public Sans"/>
              <a:ea typeface="Public Sans"/>
              <a:cs typeface="Public Sans"/>
              <a:sym typeface="Public Sans"/>
            </a:endParaRPr>
          </a:p>
        </p:txBody>
      </p:sp>
      <p:sp>
        <p:nvSpPr>
          <p:cNvPr id="190" name="Google Shape;190;p25"/>
          <p:cNvSpPr txBox="1"/>
          <p:nvPr/>
        </p:nvSpPr>
        <p:spPr>
          <a:xfrm>
            <a:off x="4733925" y="2193450"/>
            <a:ext cx="2832300" cy="2226300"/>
          </a:xfrm>
          <a:prstGeom prst="rect">
            <a:avLst/>
          </a:prstGeom>
          <a:noFill/>
          <a:ln cap="flat" cmpd="sng" w="9525">
            <a:solidFill>
              <a:srgbClr val="99999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0000">
            <a:noAutofit/>
          </a:bodyPr>
          <a:lstStyle/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60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434343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191" name="Google Shape;191;p25"/>
          <p:cNvSpPr txBox="1"/>
          <p:nvPr>
            <p:ph idx="12" type="sldNum"/>
          </p:nvPr>
        </p:nvSpPr>
        <p:spPr>
          <a:xfrm>
            <a:off x="458971" y="4793325"/>
            <a:ext cx="720000" cy="180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192" name="Google Shape;192;p25"/>
          <p:cNvSpPr txBox="1"/>
          <p:nvPr>
            <p:ph type="title"/>
          </p:nvPr>
        </p:nvSpPr>
        <p:spPr>
          <a:xfrm>
            <a:off x="458975" y="445025"/>
            <a:ext cx="6600600" cy="6543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In this lesson, </a:t>
            </a:r>
            <a:r>
              <a:rPr lang="en-GB"/>
              <a:t>you will need</a:t>
            </a:r>
            <a:r>
              <a:rPr lang="en-GB"/>
              <a:t>:</a:t>
            </a:r>
            <a:endParaRPr/>
          </a:p>
        </p:txBody>
      </p:sp>
      <p:pic>
        <p:nvPicPr>
          <p:cNvPr descr="Pencil" id="193" name="Google Shape;193;p2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011744" y="2193450"/>
            <a:ext cx="2230217" cy="22263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Worksheet, exercise book and paper" id="194" name="Google Shape;194;p2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933800" y="2193300"/>
            <a:ext cx="2230199" cy="222628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="0">
  <p:cSld>
    <p:spTree>
      <p:nvGrpSpPr>
        <p:cNvPr id="198" name="Shape 1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Google Shape;199;p26"/>
          <p:cNvSpPr txBox="1"/>
          <p:nvPr>
            <p:ph type="title"/>
          </p:nvPr>
        </p:nvSpPr>
        <p:spPr>
          <a:xfrm>
            <a:off x="458975" y="445025"/>
            <a:ext cx="8430000" cy="654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200"/>
              <a:buNone/>
            </a:pPr>
            <a:r>
              <a:rPr lang="en-GB"/>
              <a:t>Learning intentions: Maths, early stage one </a:t>
            </a:r>
            <a:endParaRPr/>
          </a:p>
        </p:txBody>
      </p:sp>
      <p:sp>
        <p:nvSpPr>
          <p:cNvPr id="200" name="Google Shape;200;p26"/>
          <p:cNvSpPr txBox="1"/>
          <p:nvPr>
            <p:ph idx="1" type="body"/>
          </p:nvPr>
        </p:nvSpPr>
        <p:spPr>
          <a:xfrm>
            <a:off x="458975" y="1259525"/>
            <a:ext cx="8226000" cy="3159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>
                <a:solidFill>
                  <a:srgbClr val="000000"/>
                </a:solidFill>
              </a:rPr>
              <a:t>Objects can be sorted and classified into groups based on their attributes</a:t>
            </a:r>
            <a:endParaRPr>
              <a:solidFill>
                <a:srgbClr val="000000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000000"/>
              </a:solidFill>
            </a:endParaRPr>
          </a:p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Char char="●"/>
            </a:pPr>
            <a:r>
              <a:rPr lang="en-GB">
                <a:solidFill>
                  <a:srgbClr val="000000"/>
                </a:solidFill>
              </a:rPr>
              <a:t>m</a:t>
            </a:r>
            <a:r>
              <a:rPr lang="en-GB">
                <a:solidFill>
                  <a:srgbClr val="000000"/>
                </a:solidFill>
              </a:rPr>
              <a:t>athematicians know that objects can be </a:t>
            </a:r>
            <a:r>
              <a:rPr lang="en-GB">
                <a:solidFill>
                  <a:srgbClr val="000000"/>
                </a:solidFill>
              </a:rPr>
              <a:t>different, but share attributes</a:t>
            </a:r>
            <a:endParaRPr>
              <a:solidFill>
                <a:srgbClr val="000000"/>
              </a:solidFill>
            </a:endParaRPr>
          </a:p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Char char="●"/>
            </a:pPr>
            <a:r>
              <a:rPr lang="en-GB">
                <a:solidFill>
                  <a:srgbClr val="000000"/>
                </a:solidFill>
              </a:rPr>
              <a:t>objects change when their attributes change</a:t>
            </a:r>
            <a:r>
              <a:rPr lang="en-GB">
                <a:solidFill>
                  <a:srgbClr val="000000"/>
                </a:solidFill>
              </a:rPr>
              <a:t>  </a:t>
            </a:r>
            <a:endParaRPr>
              <a:solidFill>
                <a:srgbClr val="000000"/>
              </a:solidFill>
            </a:endParaRPr>
          </a:p>
        </p:txBody>
      </p:sp>
      <p:sp>
        <p:nvSpPr>
          <p:cNvPr id="201" name="Google Shape;201;p26"/>
          <p:cNvSpPr txBox="1"/>
          <p:nvPr>
            <p:ph idx="12" type="sldNum"/>
          </p:nvPr>
        </p:nvSpPr>
        <p:spPr>
          <a:xfrm>
            <a:off x="414450" y="4717125"/>
            <a:ext cx="764400" cy="180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5" name="Shape 2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descr="4 boxes" id="206" name="Google Shape;206;p27"/>
          <p:cNvGraphicFramePr/>
          <p:nvPr/>
        </p:nvGraphicFramePr>
        <p:xfrm>
          <a:off x="952500" y="198947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{FF69192C-CE35-4EFB-A207-33EA6FE1AE71}</a:tableStyleId>
              </a:tblPr>
              <a:tblGrid>
                <a:gridCol w="1809750"/>
                <a:gridCol w="1809750"/>
                <a:gridCol w="1809750"/>
                <a:gridCol w="1809750"/>
              </a:tblGrid>
              <a:tr h="16981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sp>
        <p:nvSpPr>
          <p:cNvPr id="207" name="Google Shape;207;p27"/>
          <p:cNvSpPr txBox="1"/>
          <p:nvPr/>
        </p:nvSpPr>
        <p:spPr>
          <a:xfrm>
            <a:off x="468400" y="4793325"/>
            <a:ext cx="3305400" cy="150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t/>
            </a:r>
            <a:endParaRPr b="0" i="0" sz="800" u="none" cap="none" strike="noStrike">
              <a:solidFill>
                <a:srgbClr val="00A099"/>
              </a:solidFill>
              <a:latin typeface="Montserrat Medium"/>
              <a:ea typeface="Montserrat Medium"/>
              <a:cs typeface="Montserrat Medium"/>
              <a:sym typeface="Montserrat Medium"/>
            </a:endParaRPr>
          </a:p>
        </p:txBody>
      </p:sp>
      <p:sp>
        <p:nvSpPr>
          <p:cNvPr id="208" name="Google Shape;208;p27"/>
          <p:cNvSpPr txBox="1"/>
          <p:nvPr>
            <p:ph type="title"/>
          </p:nvPr>
        </p:nvSpPr>
        <p:spPr>
          <a:xfrm>
            <a:off x="458975" y="445025"/>
            <a:ext cx="6600600" cy="654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200"/>
              <a:buNone/>
            </a:pPr>
            <a:r>
              <a:rPr lang="en-GB"/>
              <a:t>Matching attributes of shapes to make an attribute train</a:t>
            </a:r>
            <a:endParaRPr/>
          </a:p>
        </p:txBody>
      </p:sp>
      <p:sp>
        <p:nvSpPr>
          <p:cNvPr id="209" name="Google Shape;209;p27"/>
          <p:cNvSpPr txBox="1"/>
          <p:nvPr>
            <p:ph idx="12" type="sldNum"/>
          </p:nvPr>
        </p:nvSpPr>
        <p:spPr>
          <a:xfrm>
            <a:off x="458971" y="4793325"/>
            <a:ext cx="720000" cy="180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210" name="Google Shape;210;p27"/>
          <p:cNvSpPr/>
          <p:nvPr/>
        </p:nvSpPr>
        <p:spPr>
          <a:xfrm>
            <a:off x="8360175" y="463175"/>
            <a:ext cx="650100" cy="618000"/>
          </a:xfrm>
          <a:prstGeom prst="rect">
            <a:avLst/>
          </a:prstGeom>
          <a:solidFill>
            <a:srgbClr val="002664"/>
          </a:solidFill>
          <a:ln cap="flat" cmpd="sng" w="9525">
            <a:solidFill>
              <a:srgbClr val="002664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2000">
                <a:solidFill>
                  <a:srgbClr val="FFFFFF"/>
                </a:solidFill>
              </a:rPr>
              <a:t>I</a:t>
            </a:r>
            <a:endParaRPr b="1" sz="2000">
              <a:solidFill>
                <a:srgbClr val="FFFFFF"/>
              </a:solidFill>
            </a:endParaRPr>
          </a:p>
        </p:txBody>
      </p:sp>
      <p:pic>
        <p:nvPicPr>
          <p:cNvPr descr="red circle" id="211" name="Google Shape;211;p2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372587" y="2329162"/>
            <a:ext cx="1018800" cy="10188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white circle" id="212" name="Google Shape;212;p27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3208237" y="2285504"/>
            <a:ext cx="1018800" cy="1020597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white square" id="213" name="Google Shape;213;p27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4969912" y="2252601"/>
            <a:ext cx="1084488" cy="1086399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brown square" id="214" name="Google Shape;214;p27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6745825" y="2253551"/>
            <a:ext cx="1084499" cy="1084499"/>
          </a:xfrm>
          <a:prstGeom prst="rect">
            <a:avLst/>
          </a:prstGeom>
          <a:noFill/>
          <a:ln>
            <a:noFill/>
          </a:ln>
        </p:spPr>
      </p:pic>
      <p:sp>
        <p:nvSpPr>
          <p:cNvPr id="215" name="Google Shape;215;p27"/>
          <p:cNvSpPr txBox="1"/>
          <p:nvPr/>
        </p:nvSpPr>
        <p:spPr>
          <a:xfrm>
            <a:off x="3208225" y="3818863"/>
            <a:ext cx="1018800" cy="4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2000">
                <a:solidFill>
                  <a:schemeClr val="accent1"/>
                </a:solidFill>
                <a:latin typeface="Public Sans"/>
                <a:ea typeface="Public Sans"/>
                <a:cs typeface="Public Sans"/>
                <a:sym typeface="Public Sans"/>
              </a:rPr>
              <a:t>circle</a:t>
            </a:r>
            <a:endParaRPr b="1" sz="2000">
              <a:solidFill>
                <a:schemeClr val="accent1"/>
              </a:solidFill>
              <a:latin typeface="Public Sans"/>
              <a:ea typeface="Public Sans"/>
              <a:cs typeface="Public Sans"/>
              <a:sym typeface="Public Sans"/>
            </a:endParaRPr>
          </a:p>
        </p:txBody>
      </p:sp>
      <p:sp>
        <p:nvSpPr>
          <p:cNvPr id="216" name="Google Shape;216;p27"/>
          <p:cNvSpPr txBox="1"/>
          <p:nvPr/>
        </p:nvSpPr>
        <p:spPr>
          <a:xfrm>
            <a:off x="5002750" y="3818863"/>
            <a:ext cx="1018800" cy="4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2000">
                <a:solidFill>
                  <a:schemeClr val="accent1"/>
                </a:solidFill>
                <a:latin typeface="Public Sans"/>
                <a:ea typeface="Public Sans"/>
                <a:cs typeface="Public Sans"/>
                <a:sym typeface="Public Sans"/>
              </a:rPr>
              <a:t>white</a:t>
            </a:r>
            <a:endParaRPr b="1" sz="2000">
              <a:solidFill>
                <a:schemeClr val="accent1"/>
              </a:solidFill>
              <a:latin typeface="Public Sans"/>
              <a:ea typeface="Public Sans"/>
              <a:cs typeface="Public Sans"/>
              <a:sym typeface="Public Sans"/>
            </a:endParaRPr>
          </a:p>
        </p:txBody>
      </p:sp>
      <p:sp>
        <p:nvSpPr>
          <p:cNvPr id="217" name="Google Shape;217;p27"/>
          <p:cNvSpPr txBox="1"/>
          <p:nvPr/>
        </p:nvSpPr>
        <p:spPr>
          <a:xfrm>
            <a:off x="6797275" y="3818863"/>
            <a:ext cx="1018800" cy="4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2000">
                <a:solidFill>
                  <a:schemeClr val="accent1"/>
                </a:solidFill>
                <a:latin typeface="Public Sans"/>
                <a:ea typeface="Public Sans"/>
                <a:cs typeface="Public Sans"/>
                <a:sym typeface="Public Sans"/>
              </a:rPr>
              <a:t>square</a:t>
            </a:r>
            <a:endParaRPr b="1" sz="2000">
              <a:solidFill>
                <a:schemeClr val="accent1"/>
              </a:solidFill>
              <a:latin typeface="Public Sans"/>
              <a:ea typeface="Public Sans"/>
              <a:cs typeface="Public Sans"/>
              <a:sym typeface="Public Sans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"/>
                                        <p:tgtEl>
                                          <p:spTgt spid="2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300"/>
                                        <p:tgtEl>
                                          <p:spTgt spid="2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"/>
                                        <p:tgtEl>
                                          <p:spTgt spid="2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300"/>
                                        <p:tgtEl>
                                          <p:spTgt spid="2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"/>
                                        <p:tgtEl>
                                          <p:spTgt spid="2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1" name="Shape 2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descr="4 boxes" id="222" name="Google Shape;222;p28"/>
          <p:cNvGraphicFramePr/>
          <p:nvPr/>
        </p:nvGraphicFramePr>
        <p:xfrm>
          <a:off x="952500" y="245440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{FF69192C-CE35-4EFB-A207-33EA6FE1AE71}</a:tableStyleId>
              </a:tblPr>
              <a:tblGrid>
                <a:gridCol w="1809750"/>
                <a:gridCol w="1809750"/>
                <a:gridCol w="1809750"/>
                <a:gridCol w="1809750"/>
              </a:tblGrid>
              <a:tr h="16981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sp>
        <p:nvSpPr>
          <p:cNvPr id="223" name="Google Shape;223;p28"/>
          <p:cNvSpPr txBox="1"/>
          <p:nvPr/>
        </p:nvSpPr>
        <p:spPr>
          <a:xfrm>
            <a:off x="468400" y="4793325"/>
            <a:ext cx="3305400" cy="150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t/>
            </a:r>
            <a:endParaRPr b="0" i="0" sz="800" u="none" cap="none" strike="noStrike">
              <a:solidFill>
                <a:srgbClr val="00A099"/>
              </a:solidFill>
              <a:latin typeface="Montserrat Medium"/>
              <a:ea typeface="Montserrat Medium"/>
              <a:cs typeface="Montserrat Medium"/>
              <a:sym typeface="Montserrat Medium"/>
            </a:endParaRPr>
          </a:p>
        </p:txBody>
      </p:sp>
      <p:sp>
        <p:nvSpPr>
          <p:cNvPr id="224" name="Google Shape;224;p28"/>
          <p:cNvSpPr txBox="1"/>
          <p:nvPr>
            <p:ph type="title"/>
          </p:nvPr>
        </p:nvSpPr>
        <p:spPr>
          <a:xfrm>
            <a:off x="458975" y="445025"/>
            <a:ext cx="6600600" cy="654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200"/>
              <a:buNone/>
            </a:pPr>
            <a:r>
              <a:rPr lang="en-GB"/>
              <a:t>Which shape in the attribute train </a:t>
            </a:r>
            <a:r>
              <a:rPr lang="en-GB">
                <a:solidFill>
                  <a:schemeClr val="dk2"/>
                </a:solidFill>
              </a:rPr>
              <a:t>doesn’t match</a:t>
            </a:r>
            <a:r>
              <a:rPr lang="en-GB"/>
              <a:t>?</a:t>
            </a:r>
            <a:endParaRPr/>
          </a:p>
        </p:txBody>
      </p:sp>
      <p:sp>
        <p:nvSpPr>
          <p:cNvPr id="225" name="Google Shape;225;p28"/>
          <p:cNvSpPr txBox="1"/>
          <p:nvPr>
            <p:ph idx="12" type="sldNum"/>
          </p:nvPr>
        </p:nvSpPr>
        <p:spPr>
          <a:xfrm>
            <a:off x="458971" y="4793325"/>
            <a:ext cx="720000" cy="180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226" name="Google Shape;226;p28"/>
          <p:cNvSpPr/>
          <p:nvPr/>
        </p:nvSpPr>
        <p:spPr>
          <a:xfrm>
            <a:off x="8360175" y="463175"/>
            <a:ext cx="650100" cy="618000"/>
          </a:xfrm>
          <a:prstGeom prst="rect">
            <a:avLst/>
          </a:prstGeom>
          <a:solidFill>
            <a:srgbClr val="002664"/>
          </a:solidFill>
          <a:ln cap="flat" cmpd="sng" w="9525">
            <a:solidFill>
              <a:srgbClr val="002664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2000">
                <a:solidFill>
                  <a:srgbClr val="FFFFFF"/>
                </a:solidFill>
              </a:rPr>
              <a:t>I</a:t>
            </a:r>
            <a:endParaRPr b="1" sz="2000">
              <a:solidFill>
                <a:srgbClr val="FFFFFF"/>
              </a:solidFill>
            </a:endParaRPr>
          </a:p>
        </p:txBody>
      </p:sp>
      <p:pic>
        <p:nvPicPr>
          <p:cNvPr descr="red circle" id="227" name="Google Shape;227;p2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372587" y="2794087"/>
            <a:ext cx="1018800" cy="10188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white square" id="228" name="Google Shape;228;p28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4969912" y="2717526"/>
            <a:ext cx="1084488" cy="1086399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brown square" id="229" name="Google Shape;229;p28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6745825" y="2718476"/>
            <a:ext cx="1084499" cy="1084499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white square" id="230" name="Google Shape;230;p28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3138387" y="2760301"/>
            <a:ext cx="1084488" cy="1086399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white circle" id="231" name="Google Shape;231;p28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3171250" y="2793191"/>
            <a:ext cx="1018800" cy="1020597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white square" id="232" name="Google Shape;232;p28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178974" y="1233651"/>
            <a:ext cx="1084488" cy="1086399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white circle" id="233" name="Google Shape;233;p28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2391375" y="1266566"/>
            <a:ext cx="1018800" cy="1020597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brown square" id="234" name="Google Shape;234;p28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3538075" y="1234613"/>
            <a:ext cx="1084499" cy="1084499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red circle" id="235" name="Google Shape;235;p2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823237" y="1267462"/>
            <a:ext cx="1018800" cy="10188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1"/>
                                        <p:tgtEl>
                                          <p:spTgt spid="2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800"/>
                                        <p:tgtEl>
                                          <p:spTgt spid="2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39" name="Shape 2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descr="4 boxes" id="240" name="Google Shape;240;p29"/>
          <p:cNvGraphicFramePr/>
          <p:nvPr/>
        </p:nvGraphicFramePr>
        <p:xfrm>
          <a:off x="952500" y="288470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{FF69192C-CE35-4EFB-A207-33EA6FE1AE71}</a:tableStyleId>
              </a:tblPr>
              <a:tblGrid>
                <a:gridCol w="1809750"/>
                <a:gridCol w="1809750"/>
                <a:gridCol w="1809750"/>
                <a:gridCol w="1809750"/>
              </a:tblGrid>
              <a:tr h="16981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sp>
        <p:nvSpPr>
          <p:cNvPr id="241" name="Google Shape;241;p29"/>
          <p:cNvSpPr txBox="1"/>
          <p:nvPr/>
        </p:nvSpPr>
        <p:spPr>
          <a:xfrm>
            <a:off x="468400" y="4793325"/>
            <a:ext cx="3305400" cy="150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t/>
            </a:r>
            <a:endParaRPr b="0" i="0" sz="800" u="none" cap="none" strike="noStrike">
              <a:solidFill>
                <a:srgbClr val="00A099"/>
              </a:solidFill>
              <a:latin typeface="Montserrat Medium"/>
              <a:ea typeface="Montserrat Medium"/>
              <a:cs typeface="Montserrat Medium"/>
              <a:sym typeface="Montserrat Medium"/>
            </a:endParaRPr>
          </a:p>
        </p:txBody>
      </p:sp>
      <p:sp>
        <p:nvSpPr>
          <p:cNvPr id="242" name="Google Shape;242;p29"/>
          <p:cNvSpPr txBox="1"/>
          <p:nvPr>
            <p:ph type="title"/>
          </p:nvPr>
        </p:nvSpPr>
        <p:spPr>
          <a:xfrm>
            <a:off x="458975" y="445025"/>
            <a:ext cx="6600600" cy="654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200"/>
              <a:buFont typeface="Arial"/>
              <a:buNone/>
            </a:pPr>
            <a:r>
              <a:rPr lang="en-GB">
                <a:solidFill>
                  <a:schemeClr val="dk2"/>
                </a:solidFill>
              </a:rPr>
              <a:t>Which shape in the attribute train doesn’t match?</a:t>
            </a:r>
            <a:endParaRPr/>
          </a:p>
        </p:txBody>
      </p:sp>
      <p:sp>
        <p:nvSpPr>
          <p:cNvPr id="243" name="Google Shape;243;p29"/>
          <p:cNvSpPr txBox="1"/>
          <p:nvPr>
            <p:ph idx="12" type="sldNum"/>
          </p:nvPr>
        </p:nvSpPr>
        <p:spPr>
          <a:xfrm>
            <a:off x="458971" y="4793325"/>
            <a:ext cx="720000" cy="180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244" name="Google Shape;244;p29"/>
          <p:cNvSpPr/>
          <p:nvPr/>
        </p:nvSpPr>
        <p:spPr>
          <a:xfrm>
            <a:off x="8360175" y="463175"/>
            <a:ext cx="650100" cy="618000"/>
          </a:xfrm>
          <a:prstGeom prst="rect">
            <a:avLst/>
          </a:prstGeom>
          <a:solidFill>
            <a:srgbClr val="002664"/>
          </a:solidFill>
          <a:ln cap="flat" cmpd="sng" w="9525">
            <a:solidFill>
              <a:srgbClr val="002664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2000">
                <a:solidFill>
                  <a:srgbClr val="FFFFFF"/>
                </a:solidFill>
              </a:rPr>
              <a:t>W</a:t>
            </a:r>
            <a:endParaRPr b="1" sz="2000">
              <a:solidFill>
                <a:srgbClr val="FFFFFF"/>
              </a:solidFill>
            </a:endParaRPr>
          </a:p>
        </p:txBody>
      </p:sp>
      <p:pic>
        <p:nvPicPr>
          <p:cNvPr descr="red circle" id="245" name="Google Shape;245;p2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414857" y="1516412"/>
            <a:ext cx="1018800" cy="10188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white square" id="246" name="Google Shape;246;p29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2470302" y="1448813"/>
            <a:ext cx="1084488" cy="1086399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white circle" id="247" name="Google Shape;247;p29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5012700" y="3223491"/>
            <a:ext cx="1018800" cy="1020597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blue rectangle" id="248" name="Google Shape;248;p29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5946550" y="1263612"/>
            <a:ext cx="1456825" cy="145682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red triangle" id="249" name="Google Shape;249;p29"/>
          <p:cNvPicPr preferRelativeResize="0"/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3591435" y="1272188"/>
            <a:ext cx="1263025" cy="126302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blue triangle" id="250" name="Google Shape;250;p29"/>
          <p:cNvPicPr preferRelativeResize="0"/>
          <p:nvPr/>
        </p:nvPicPr>
        <p:blipFill>
          <a:blip r:embed="rId8">
            <a:alphaModFix/>
          </a:blip>
          <a:stretch>
            <a:fillRect/>
          </a:stretch>
        </p:blipFill>
        <p:spPr>
          <a:xfrm>
            <a:off x="1227637" y="3138412"/>
            <a:ext cx="1263025" cy="126302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red circle" id="251" name="Google Shape;251;p2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012699" y="3224387"/>
            <a:ext cx="1018800" cy="10188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white circle" id="252" name="Google Shape;252;p29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4891105" y="1515504"/>
            <a:ext cx="1018800" cy="1020597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red triangle" id="253" name="Google Shape;253;p29"/>
          <p:cNvPicPr preferRelativeResize="0"/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3046988" y="3102275"/>
            <a:ext cx="1263025" cy="126302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white circle" id="254" name="Google Shape;254;p29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6787000" y="3223491"/>
            <a:ext cx="1018800" cy="1020597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blue triangle" id="255" name="Google Shape;255;p29"/>
          <p:cNvPicPr preferRelativeResize="0"/>
          <p:nvPr/>
        </p:nvPicPr>
        <p:blipFill>
          <a:blip r:embed="rId8">
            <a:alphaModFix/>
          </a:blip>
          <a:stretch>
            <a:fillRect/>
          </a:stretch>
        </p:blipFill>
        <p:spPr>
          <a:xfrm>
            <a:off x="115187" y="1394300"/>
            <a:ext cx="1263025" cy="12630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400"/>
                                        <p:tgtEl>
                                          <p:spTgt spid="2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00"/>
                                        <p:tgtEl>
                                          <p:spTgt spid="2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59" name="Shape 2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" name="Google Shape;260;p30"/>
          <p:cNvSpPr txBox="1"/>
          <p:nvPr/>
        </p:nvSpPr>
        <p:spPr>
          <a:xfrm>
            <a:off x="468400" y="4793325"/>
            <a:ext cx="3305400" cy="150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t/>
            </a:r>
            <a:endParaRPr b="0" i="0" sz="800" u="none" cap="none" strike="noStrike">
              <a:solidFill>
                <a:srgbClr val="00A099"/>
              </a:solidFill>
              <a:latin typeface="Montserrat Medium"/>
              <a:ea typeface="Montserrat Medium"/>
              <a:cs typeface="Montserrat Medium"/>
              <a:sym typeface="Montserrat Medium"/>
            </a:endParaRPr>
          </a:p>
        </p:txBody>
      </p:sp>
      <p:sp>
        <p:nvSpPr>
          <p:cNvPr id="261" name="Google Shape;261;p30"/>
          <p:cNvSpPr txBox="1"/>
          <p:nvPr>
            <p:ph type="title"/>
          </p:nvPr>
        </p:nvSpPr>
        <p:spPr>
          <a:xfrm>
            <a:off x="458975" y="445025"/>
            <a:ext cx="6600600" cy="4521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200"/>
              <a:buNone/>
            </a:pPr>
            <a:r>
              <a:rPr lang="en-GB"/>
              <a:t>Independent activity</a:t>
            </a:r>
            <a:endParaRPr/>
          </a:p>
        </p:txBody>
      </p:sp>
      <p:sp>
        <p:nvSpPr>
          <p:cNvPr id="262" name="Google Shape;262;p30"/>
          <p:cNvSpPr txBox="1"/>
          <p:nvPr>
            <p:ph idx="12" type="sldNum"/>
          </p:nvPr>
        </p:nvSpPr>
        <p:spPr>
          <a:xfrm>
            <a:off x="458971" y="4793325"/>
            <a:ext cx="720000" cy="180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263" name="Google Shape;263;p30"/>
          <p:cNvSpPr/>
          <p:nvPr/>
        </p:nvSpPr>
        <p:spPr>
          <a:xfrm>
            <a:off x="8360175" y="463175"/>
            <a:ext cx="650100" cy="618000"/>
          </a:xfrm>
          <a:prstGeom prst="rect">
            <a:avLst/>
          </a:prstGeom>
          <a:solidFill>
            <a:srgbClr val="002664"/>
          </a:solidFill>
          <a:ln cap="flat" cmpd="sng" w="9525">
            <a:solidFill>
              <a:srgbClr val="002664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2600">
                <a:solidFill>
                  <a:srgbClr val="FFFFFF"/>
                </a:solidFill>
              </a:rPr>
              <a:t>Y</a:t>
            </a:r>
            <a:endParaRPr b="1" sz="2600">
              <a:solidFill>
                <a:srgbClr val="FFFFFF"/>
              </a:solidFill>
            </a:endParaRPr>
          </a:p>
        </p:txBody>
      </p:sp>
      <p:sp>
        <p:nvSpPr>
          <p:cNvPr id="264" name="Google Shape;264;p30"/>
          <p:cNvSpPr txBox="1"/>
          <p:nvPr/>
        </p:nvSpPr>
        <p:spPr>
          <a:xfrm>
            <a:off x="458796" y="960675"/>
            <a:ext cx="4275000" cy="588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>
                <a:latin typeface="Public Sans"/>
                <a:ea typeface="Public Sans"/>
                <a:cs typeface="Public Sans"/>
                <a:sym typeface="Public Sans"/>
              </a:rPr>
              <a:t>Which shape comes next?</a:t>
            </a:r>
            <a:endParaRPr sz="1800">
              <a:latin typeface="Public Sans"/>
              <a:ea typeface="Public Sans"/>
              <a:cs typeface="Public Sans"/>
              <a:sym typeface="Public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>
                <a:solidFill>
                  <a:srgbClr val="000000"/>
                </a:solidFill>
                <a:latin typeface="Public Sans"/>
                <a:ea typeface="Public Sans"/>
                <a:cs typeface="Public Sans"/>
                <a:sym typeface="Public Sans"/>
              </a:rPr>
              <a:t>Draw a line to the correct shape, or draw it in the box.</a:t>
            </a:r>
            <a:endParaRPr sz="1800">
              <a:solidFill>
                <a:srgbClr val="000000"/>
              </a:solidFill>
              <a:latin typeface="Public Sans"/>
              <a:ea typeface="Public Sans"/>
              <a:cs typeface="Public Sans"/>
              <a:sym typeface="Public Sans"/>
            </a:endParaRPr>
          </a:p>
        </p:txBody>
      </p:sp>
      <p:graphicFrame>
        <p:nvGraphicFramePr>
          <p:cNvPr descr="4 boxes" id="265" name="Google Shape;265;p30"/>
          <p:cNvGraphicFramePr/>
          <p:nvPr/>
        </p:nvGraphicFramePr>
        <p:xfrm>
          <a:off x="1335175" y="320280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{FF69192C-CE35-4EFB-A207-33EA6FE1AE71}</a:tableStyleId>
              </a:tblPr>
              <a:tblGrid>
                <a:gridCol w="1576600"/>
                <a:gridCol w="1576600"/>
                <a:gridCol w="1576600"/>
                <a:gridCol w="1576600"/>
              </a:tblGrid>
              <a:tr h="10282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pic>
        <p:nvPicPr>
          <p:cNvPr descr="red circle" id="266" name="Google Shape;266;p3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603462" y="3212287"/>
            <a:ext cx="1018800" cy="10188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white circle" id="267" name="Google Shape;267;p30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3307120" y="3210491"/>
            <a:ext cx="1018800" cy="1020597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white square" id="268" name="Google Shape;268;p30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4622274" y="3144688"/>
            <a:ext cx="1084488" cy="1086399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brown square" id="269" name="Google Shape;269;p30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6416538" y="3209550"/>
            <a:ext cx="932500" cy="9325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red triangle" id="270" name="Google Shape;270;p30"/>
          <p:cNvPicPr preferRelativeResize="0"/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5706762" y="1612189"/>
            <a:ext cx="1084499" cy="1084499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brown square" id="271" name="Google Shape;271;p30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6791238" y="1688188"/>
            <a:ext cx="932500" cy="932500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272" name="Google Shape;272;p30"/>
          <p:cNvCxnSpPr/>
          <p:nvPr/>
        </p:nvCxnSpPr>
        <p:spPr>
          <a:xfrm flipH="1">
            <a:off x="6866787" y="2302675"/>
            <a:ext cx="308100" cy="909600"/>
          </a:xfrm>
          <a:prstGeom prst="straightConnector1">
            <a:avLst/>
          </a:prstGeom>
          <a:noFill/>
          <a:ln cap="flat" cmpd="sng" w="2857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"/>
                                        <p:tgtEl>
                                          <p:spTgt spid="2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200"/>
                                        <p:tgtEl>
                                          <p:spTgt spid="2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"/>
                                        <p:tgtEl>
                                          <p:spTgt spid="2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xmlns:r="http://schemas.openxmlformats.org/officeDocument/2006/relationships" name="Ochre SLI">
  <a:themeElements>
    <a:clrScheme name="Simple Light">
      <a:dk1>
        <a:srgbClr val="C86D39"/>
      </a:dk1>
      <a:lt1>
        <a:srgbClr val="FFFFFF"/>
      </a:lt1>
      <a:dk2>
        <a:srgbClr val="000000"/>
      </a:dk2>
      <a:lt2>
        <a:srgbClr val="DBDBDB"/>
      </a:lt2>
      <a:accent1>
        <a:srgbClr val="002664"/>
      </a:accent1>
      <a:accent2>
        <a:srgbClr val="3C2027"/>
      </a:accent2>
      <a:accent3>
        <a:srgbClr val="DBDBDB"/>
      </a:accent3>
      <a:accent4>
        <a:srgbClr val="D7153A"/>
      </a:accent4>
      <a:accent5>
        <a:srgbClr val="CBEDFD"/>
      </a:accent5>
      <a:accent6>
        <a:srgbClr val="D3B3A6"/>
      </a:accent6>
      <a:hlink>
        <a:srgbClr val="353B53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