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78" r:id="rId3"/>
    <p:sldId id="279" r:id="rId4"/>
    <p:sldId id="280" r:id="rId5"/>
    <p:sldId id="281"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124" d="100"/>
          <a:sy n="124" d="100"/>
        </p:scale>
        <p:origin x="427" y="8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31E51FBF-C29D-44CC-ACAD-203681F9CF3D}" type="datetimeFigureOut">
              <a:rPr lang="en-US" smtClean="0"/>
              <a:t>9/17/2025</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07F34017-7ED8-4369-BECC-9008E39C9749}" type="slidenum">
              <a:rPr lang="en-US" smtClean="0"/>
              <a:t>‹#›</a:t>
            </a:fld>
            <a:endParaRPr lang="en-US"/>
          </a:p>
        </p:txBody>
      </p:sp>
    </p:spTree>
    <p:extLst>
      <p:ext uri="{BB962C8B-B14F-4D97-AF65-F5344CB8AC3E}">
        <p14:creationId xmlns:p14="http://schemas.microsoft.com/office/powerpoint/2010/main" val="2763453319"/>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1E51FBF-C29D-44CC-ACAD-203681F9CF3D}" type="datetimeFigureOut">
              <a:rPr lang="en-US" smtClean="0"/>
              <a:t>9/17/2025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522989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1E51FBF-C29D-44CC-ACAD-203681F9CF3D}" type="datetimeFigureOut">
              <a:rPr lang="en-US" smtClean="0"/>
              <a:t>9/17/2025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6157006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1E51FBF-C29D-44CC-ACAD-203681F9CF3D}" type="datetimeFigureOut">
              <a:rPr lang="en-US" smtClean="0"/>
              <a:t>9/17/2025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17038658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31E51FBF-C29D-44CC-ACAD-203681F9CF3D}" type="datetimeFigureOut">
              <a:rPr lang="en-US" smtClean="0"/>
              <a:t>9/17/2025</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693923736"/>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1E51FBF-C29D-44CC-ACAD-203681F9CF3D}" type="datetimeFigureOut">
              <a:rPr lang="en-US" smtClean="0"/>
              <a:t>9/17/2025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33202641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1E51FBF-C29D-44CC-ACAD-203681F9CF3D}" type="datetimeFigureOut">
              <a:rPr lang="en-US" smtClean="0"/>
              <a:t>9/17/2025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24959255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1E51FBF-C29D-44CC-ACAD-203681F9CF3D}" type="datetimeFigureOut">
              <a:rPr lang="en-US" smtClean="0"/>
              <a:t>9/17/2025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17562445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1E51FBF-C29D-44CC-ACAD-203681F9CF3D}" type="datetimeFigureOut">
              <a:rPr lang="en-US" smtClean="0"/>
              <a:t>9/17/2025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9539859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p:txBody>
          <a:bodyPr/>
          <a:lstStyle/>
          <a:p>
            <a:fld id="{31E51FBF-C29D-44CC-ACAD-203681F9CF3D}" type="datetimeFigureOut">
              <a:rPr lang="en-US" smtClean="0"/>
              <a:t>9/17/2025</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07F34017-7ED8-4369-BECC-9008E39C9749}"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122008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31E51FBF-C29D-44CC-ACAD-203681F9CF3D}" type="datetimeFigureOut">
              <a:rPr lang="en-US" smtClean="0"/>
              <a:t>9/17/2025</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07F34017-7ED8-4369-BECC-9008E39C9749}"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3963586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31E51FBF-C29D-44CC-ACAD-203681F9CF3D}" type="datetimeFigureOut">
              <a:rPr lang="en-US" smtClean="0"/>
              <a:t>9/17/2025</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07F34017-7ED8-4369-BECC-9008E39C9749}" type="slidenum">
              <a:rPr lang="en-US" smtClean="0"/>
              <a:t>‹#›</a:t>
            </a:fld>
            <a:endParaRPr lang="en-US"/>
          </a:p>
        </p:txBody>
      </p:sp>
    </p:spTree>
    <p:extLst>
      <p:ext uri="{BB962C8B-B14F-4D97-AF65-F5344CB8AC3E}">
        <p14:creationId xmlns:p14="http://schemas.microsoft.com/office/powerpoint/2010/main" val="335950882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6000" b="1">
                <a:solidFill>
                  <a:srgbClr val="FF0000"/>
                </a:solidFill>
                <a:latin typeface="Arial" panose="020B0604020202020204" pitchFamily="34" charset="0"/>
                <a:cs typeface="Arial" panose="020B0604020202020204" pitchFamily="34" charset="0"/>
              </a:rPr>
              <a:t>Mừng Thánh tông đồ</a:t>
            </a:r>
            <a:endParaRPr lang="en-US" sz="48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677279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4D91B2-0402-E394-0D8D-083DDA7C3B4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3EFDCE8-79D6-8B48-C120-384AB7605057}"/>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4D2A4283-A81A-0EFB-29AA-E125D4C025F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ABFCED63-AAB2-BC6C-F54D-D5A1B8325759}"/>
              </a:ext>
            </a:extLst>
          </p:cNvPr>
          <p:cNvSpPr/>
          <p:nvPr/>
        </p:nvSpPr>
        <p:spPr>
          <a:xfrm>
            <a:off x="451340" y="302359"/>
            <a:ext cx="11087865" cy="5632311"/>
          </a:xfrm>
          <a:prstGeom prst="rect">
            <a:avLst/>
          </a:prstGeom>
        </p:spPr>
        <p:txBody>
          <a:bodyPr wrap="square">
            <a:spAutoFit/>
          </a:bodyPr>
          <a:lstStyle/>
          <a:p>
            <a:pPr algn="just"/>
            <a:r>
              <a:rPr lang="vi-VN" sz="6000" b="1">
                <a:solidFill>
                  <a:srgbClr val="FF0000"/>
                </a:solidFill>
                <a:latin typeface="Arial" panose="020B0604020202020204" pitchFamily="34" charset="0"/>
                <a:cs typeface="Arial" panose="020B0604020202020204" pitchFamily="34" charset="0"/>
              </a:rPr>
              <a:t>1. </a:t>
            </a:r>
            <a:r>
              <a:rPr lang="vi-VN" sz="6000" b="1">
                <a:latin typeface="Arial" panose="020B0604020202020204" pitchFamily="34" charset="0"/>
                <a:cs typeface="Arial" panose="020B0604020202020204" pitchFamily="34" charset="0"/>
              </a:rPr>
              <a:t>Ta về đây hòa muôn tiếng tung hô, tung hô Chúa làm rạng danh tông đồ. Trọn một đời hy sinh, vì đạo Trời quang vinh. Chốn thiên đình dấn thân quên mình.</a:t>
            </a:r>
            <a:endParaRPr lang="vi-VN" sz="6000" b="1" dirty="0"/>
          </a:p>
        </p:txBody>
      </p:sp>
    </p:spTree>
    <p:extLst>
      <p:ext uri="{BB962C8B-B14F-4D97-AF65-F5344CB8AC3E}">
        <p14:creationId xmlns:p14="http://schemas.microsoft.com/office/powerpoint/2010/main" val="40966651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4D91B2-0402-E394-0D8D-083DDA7C3B4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3EFDCE8-79D6-8B48-C120-384AB7605057}"/>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4D2A4283-A81A-0EFB-29AA-E125D4C025F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ABFCED63-AAB2-BC6C-F54D-D5A1B8325759}"/>
              </a:ext>
            </a:extLst>
          </p:cNvPr>
          <p:cNvSpPr/>
          <p:nvPr/>
        </p:nvSpPr>
        <p:spPr>
          <a:xfrm>
            <a:off x="451340" y="302359"/>
            <a:ext cx="11087865" cy="6555641"/>
          </a:xfrm>
          <a:prstGeom prst="rect">
            <a:avLst/>
          </a:prstGeom>
        </p:spPr>
        <p:txBody>
          <a:bodyPr wrap="square">
            <a:spAutoFit/>
          </a:bodyPr>
          <a:lstStyle/>
          <a:p>
            <a:pPr algn="just"/>
            <a:r>
              <a:rPr lang="vi-VN" sz="5800" b="1">
                <a:solidFill>
                  <a:srgbClr val="FF0000"/>
                </a:solidFill>
                <a:latin typeface="Arial" panose="020B0604020202020204" pitchFamily="34" charset="0"/>
                <a:cs typeface="Arial" panose="020B0604020202020204" pitchFamily="34" charset="0"/>
              </a:rPr>
              <a:t>ĐK: </a:t>
            </a:r>
            <a:r>
              <a:rPr lang="vi-VN" sz="5800" b="1">
                <a:latin typeface="Arial" panose="020B0604020202020204" pitchFamily="34" charset="0"/>
                <a:cs typeface="Arial" panose="020B0604020202020204" pitchFamily="34" charset="0"/>
              </a:rPr>
              <a:t>Hãy hát lên ca mừng thánh tông đồ. Xưa ra đi muôn phương loan Tin Mừng cứu rỗi. Hãy hát lên ca mừng thánh tông đồ. Hôm nay trên thiên cung, triều thần thánh ca mừng.</a:t>
            </a:r>
            <a:endParaRPr lang="vi-VN" sz="5800" b="1" dirty="0"/>
          </a:p>
        </p:txBody>
      </p:sp>
    </p:spTree>
    <p:extLst>
      <p:ext uri="{BB962C8B-B14F-4D97-AF65-F5344CB8AC3E}">
        <p14:creationId xmlns:p14="http://schemas.microsoft.com/office/powerpoint/2010/main" val="26261352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4D91B2-0402-E394-0D8D-083DDA7C3B4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3EFDCE8-79D6-8B48-C120-384AB7605057}"/>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4D2A4283-A81A-0EFB-29AA-E125D4C025F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ABFCED63-AAB2-BC6C-F54D-D5A1B8325759}"/>
              </a:ext>
            </a:extLst>
          </p:cNvPr>
          <p:cNvSpPr/>
          <p:nvPr/>
        </p:nvSpPr>
        <p:spPr>
          <a:xfrm>
            <a:off x="451340" y="302359"/>
            <a:ext cx="11087865" cy="5632311"/>
          </a:xfrm>
          <a:prstGeom prst="rect">
            <a:avLst/>
          </a:prstGeom>
        </p:spPr>
        <p:txBody>
          <a:bodyPr wrap="square">
            <a:spAutoFit/>
          </a:bodyPr>
          <a:lstStyle/>
          <a:p>
            <a:pPr algn="just"/>
            <a:r>
              <a:rPr lang="vi-VN" sz="6000" b="1">
                <a:solidFill>
                  <a:srgbClr val="FF0000"/>
                </a:solidFill>
                <a:latin typeface="Arial" panose="020B0604020202020204" pitchFamily="34" charset="0"/>
                <a:cs typeface="Arial" panose="020B0604020202020204" pitchFamily="34" charset="0"/>
              </a:rPr>
              <a:t>2. </a:t>
            </a:r>
            <a:r>
              <a:rPr lang="vi-VN" sz="6000" b="1">
                <a:latin typeface="Arial" panose="020B0604020202020204" pitchFamily="34" charset="0"/>
                <a:cs typeface="Arial" panose="020B0604020202020204" pitchFamily="34" charset="0"/>
              </a:rPr>
              <a:t>Dân mọi nơi cùng theo bước ra đi, bao năm tháng ngàn hiểm nguy lo gì. Vì đạo trời hy sinh, đời lại đời tôn vinh: Chúa đất trời mến thương con người.</a:t>
            </a:r>
            <a:endParaRPr lang="vi-VN" sz="6000" b="1" dirty="0"/>
          </a:p>
        </p:txBody>
      </p:sp>
    </p:spTree>
    <p:extLst>
      <p:ext uri="{BB962C8B-B14F-4D97-AF65-F5344CB8AC3E}">
        <p14:creationId xmlns:p14="http://schemas.microsoft.com/office/powerpoint/2010/main" val="24797950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4D91B2-0402-E394-0D8D-083DDA7C3B4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3EFDCE8-79D6-8B48-C120-384AB7605057}"/>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4D2A4283-A81A-0EFB-29AA-E125D4C025F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ABFCED63-AAB2-BC6C-F54D-D5A1B8325759}"/>
              </a:ext>
            </a:extLst>
          </p:cNvPr>
          <p:cNvSpPr/>
          <p:nvPr/>
        </p:nvSpPr>
        <p:spPr>
          <a:xfrm>
            <a:off x="451340" y="302359"/>
            <a:ext cx="11087865" cy="6555641"/>
          </a:xfrm>
          <a:prstGeom prst="rect">
            <a:avLst/>
          </a:prstGeom>
        </p:spPr>
        <p:txBody>
          <a:bodyPr wrap="square">
            <a:spAutoFit/>
          </a:bodyPr>
          <a:lstStyle/>
          <a:p>
            <a:pPr algn="just"/>
            <a:r>
              <a:rPr lang="vi-VN" sz="5800" b="1">
                <a:solidFill>
                  <a:srgbClr val="FF0000"/>
                </a:solidFill>
                <a:latin typeface="Arial" panose="020B0604020202020204" pitchFamily="34" charset="0"/>
                <a:cs typeface="Arial" panose="020B0604020202020204" pitchFamily="34" charset="0"/>
              </a:rPr>
              <a:t>ĐK: </a:t>
            </a:r>
            <a:r>
              <a:rPr lang="vi-VN" sz="5800" b="1">
                <a:latin typeface="Arial" panose="020B0604020202020204" pitchFamily="34" charset="0"/>
                <a:cs typeface="Arial" panose="020B0604020202020204" pitchFamily="34" charset="0"/>
              </a:rPr>
              <a:t>Hãy hát lên ca mừng thánh tông đồ. Xưa ra đi muôn phương loan Tin Mừng cứu rỗi. Hãy hát lên ca mừng thánh tông đồ. Hôm nay trên thiên cung, triều thần thánh ca mừng.</a:t>
            </a:r>
            <a:endParaRPr lang="vi-VN" sz="5800" b="1" dirty="0"/>
          </a:p>
        </p:txBody>
      </p:sp>
    </p:spTree>
    <p:extLst>
      <p:ext uri="{BB962C8B-B14F-4D97-AF65-F5344CB8AC3E}">
        <p14:creationId xmlns:p14="http://schemas.microsoft.com/office/powerpoint/2010/main" val="202277869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186</TotalTime>
  <Words>170</Words>
  <Application>Microsoft Office PowerPoint</Application>
  <PresentationFormat>Widescreen</PresentationFormat>
  <Paragraphs>5</Paragraphs>
  <Slides>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vt:i4>
      </vt:variant>
    </vt:vector>
  </HeadingPairs>
  <TitlesOfParts>
    <vt:vector size="10" baseType="lpstr">
      <vt:lpstr>Arial</vt:lpstr>
      <vt:lpstr>Century Gothic</vt:lpstr>
      <vt:lpstr>Garamond</vt:lpstr>
      <vt:lpstr>Verdana</vt:lpstr>
      <vt:lpstr>Savon</vt:lpstr>
      <vt:lpstr>Mừng Thánh tông đồ</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LỄ VẬT DÂNG CHÚA</dc:title>
  <dc:creator>Admin</dc:creator>
  <cp:lastModifiedBy>DINH GIA</cp:lastModifiedBy>
  <cp:revision>38</cp:revision>
  <dcterms:created xsi:type="dcterms:W3CDTF">2024-12-09T09:23:25Z</dcterms:created>
  <dcterms:modified xsi:type="dcterms:W3CDTF">2025-09-17T10:48:11Z</dcterms:modified>
</cp:coreProperties>
</file>