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slideLayout" Target="../slideLayouts/slideLayout1.xml"/><Relationship Id="rId8"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slideLayout" Target="../slideLayouts/slideLayout1.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svg"/><Relationship Id="rId8" Type="http://schemas.openxmlformats.org/officeDocument/2006/relationships/image" Target="../media/image-11-8.png"/><Relationship Id="rId9" Type="http://schemas.openxmlformats.org/officeDocument/2006/relationships/image" Target="../media/image-11-9.svg"/><Relationship Id="rId10" Type="http://schemas.openxmlformats.org/officeDocument/2006/relationships/image" Target="../media/image-11-10.png"/><Relationship Id="rId11" Type="http://schemas.openxmlformats.org/officeDocument/2006/relationships/image" Target="../media/image-11-11.svg"/><Relationship Id="rId12" Type="http://schemas.openxmlformats.org/officeDocument/2006/relationships/image" Target="../media/image-11-12.png"/><Relationship Id="rId13" Type="http://schemas.openxmlformats.org/officeDocument/2006/relationships/image" Target="../media/image-11-13.svg"/><Relationship Id="rId14" Type="http://schemas.openxmlformats.org/officeDocument/2006/relationships/slideLayout" Target="../slideLayouts/slideLayout1.xml"/><Relationship Id="rId1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image" Target="../media/image-12-14.svg"/><Relationship Id="rId15" Type="http://schemas.openxmlformats.org/officeDocument/2006/relationships/image" Target="../media/image-12-15.png"/><Relationship Id="rId16" Type="http://schemas.openxmlformats.org/officeDocument/2006/relationships/image" Target="../media/image-12-16.png"/><Relationship Id="rId17" Type="http://schemas.openxmlformats.org/officeDocument/2006/relationships/image" Target="../media/image-12-17.png"/><Relationship Id="rId18" Type="http://schemas.openxmlformats.org/officeDocument/2006/relationships/image" Target="../media/image-12-18.svg"/><Relationship Id="rId19" Type="http://schemas.openxmlformats.org/officeDocument/2006/relationships/image" Target="../media/image-12-19.png"/><Relationship Id="rId20" Type="http://schemas.openxmlformats.org/officeDocument/2006/relationships/image" Target="../media/image-12-20.svg"/><Relationship Id="rId21" Type="http://schemas.openxmlformats.org/officeDocument/2006/relationships/image" Target="../media/image-12-21.png"/><Relationship Id="rId22" Type="http://schemas.openxmlformats.org/officeDocument/2006/relationships/image" Target="../media/image-12-22.png"/><Relationship Id="rId23" Type="http://schemas.openxmlformats.org/officeDocument/2006/relationships/image" Target="../media/image-12-23.svg"/><Relationship Id="rId24" Type="http://schemas.openxmlformats.org/officeDocument/2006/relationships/image" Target="../media/image-12-24.png"/><Relationship Id="rId25" Type="http://schemas.openxmlformats.org/officeDocument/2006/relationships/image" Target="../media/image-12-25.png"/><Relationship Id="rId26" Type="http://schemas.openxmlformats.org/officeDocument/2006/relationships/image" Target="../media/image-12-26.svg"/><Relationship Id="rId27" Type="http://schemas.openxmlformats.org/officeDocument/2006/relationships/image" Target="../media/image-12-27.png"/><Relationship Id="rId28" Type="http://schemas.openxmlformats.org/officeDocument/2006/relationships/image" Target="../media/image-12-28.png"/><Relationship Id="rId29" Type="http://schemas.openxmlformats.org/officeDocument/2006/relationships/image" Target="../media/image-12-29.svg"/><Relationship Id="rId30" Type="http://schemas.openxmlformats.org/officeDocument/2006/relationships/image" Target="../media/image-12-30.png"/><Relationship Id="rId31" Type="http://schemas.openxmlformats.org/officeDocument/2006/relationships/image" Target="../media/image-12-31.png"/><Relationship Id="rId32" Type="http://schemas.openxmlformats.org/officeDocument/2006/relationships/image" Target="../media/image-12-32.svg"/><Relationship Id="rId33" Type="http://schemas.openxmlformats.org/officeDocument/2006/relationships/slideLayout" Target="../slideLayouts/slideLayout1.xml"/><Relationship Id="rId3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slideLayout" Target="../slideLayouts/slideLayout1.xml"/><Relationship Id="rId8"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slideLayout" Target="../slideLayouts/slideLayout1.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slideLayout" Target="../slideLayouts/slideLayout1.xml"/><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svg"/><Relationship Id="rId8" Type="http://schemas.openxmlformats.org/officeDocument/2006/relationships/image" Target="../media/image-16-8.png"/><Relationship Id="rId9" Type="http://schemas.openxmlformats.org/officeDocument/2006/relationships/image" Target="../media/image-16-9.svg"/><Relationship Id="rId10" Type="http://schemas.openxmlformats.org/officeDocument/2006/relationships/image" Target="../media/image-16-10.png"/><Relationship Id="rId11" Type="http://schemas.openxmlformats.org/officeDocument/2006/relationships/image" Target="../media/image-16-11.svg"/><Relationship Id="rId12" Type="http://schemas.openxmlformats.org/officeDocument/2006/relationships/image" Target="../media/image-16-12.png"/><Relationship Id="rId13" Type="http://schemas.openxmlformats.org/officeDocument/2006/relationships/image" Target="../media/image-16-13.svg"/><Relationship Id="rId14" Type="http://schemas.openxmlformats.org/officeDocument/2006/relationships/image" Target="../media/image-16-14.png"/><Relationship Id="rId15" Type="http://schemas.openxmlformats.org/officeDocument/2006/relationships/image" Target="../media/image-16-15.svg"/><Relationship Id="rId16" Type="http://schemas.openxmlformats.org/officeDocument/2006/relationships/image" Target="../media/image-16-16.png"/><Relationship Id="rId17" Type="http://schemas.openxmlformats.org/officeDocument/2006/relationships/image" Target="../media/image-16-17.svg"/><Relationship Id="rId18" Type="http://schemas.openxmlformats.org/officeDocument/2006/relationships/image" Target="../media/image-16-18.png"/><Relationship Id="rId19" Type="http://schemas.openxmlformats.org/officeDocument/2006/relationships/image" Target="../media/image-16-19.svg"/><Relationship Id="rId20" Type="http://schemas.openxmlformats.org/officeDocument/2006/relationships/image" Target="../media/image-16-20.png"/><Relationship Id="rId21" Type="http://schemas.openxmlformats.org/officeDocument/2006/relationships/image" Target="../media/image-16-21.svg"/><Relationship Id="rId22" Type="http://schemas.openxmlformats.org/officeDocument/2006/relationships/image" Target="../media/image-16-22.png"/><Relationship Id="rId23" Type="http://schemas.openxmlformats.org/officeDocument/2006/relationships/image" Target="../media/image-16-23.svg"/><Relationship Id="rId24" Type="http://schemas.openxmlformats.org/officeDocument/2006/relationships/image" Target="../media/image-16-24.png"/><Relationship Id="rId25" Type="http://schemas.openxmlformats.org/officeDocument/2006/relationships/image" Target="../media/image-16-25.svg"/><Relationship Id="rId26" Type="http://schemas.openxmlformats.org/officeDocument/2006/relationships/image" Target="../media/image-16-26.png"/><Relationship Id="rId27" Type="http://schemas.openxmlformats.org/officeDocument/2006/relationships/image" Target="../media/image-16-27.svg"/><Relationship Id="rId28" Type="http://schemas.openxmlformats.org/officeDocument/2006/relationships/image" Target="../media/image-16-28.png"/><Relationship Id="rId29" Type="http://schemas.openxmlformats.org/officeDocument/2006/relationships/image" Target="../media/image-16-29.svg"/><Relationship Id="rId30" Type="http://schemas.openxmlformats.org/officeDocument/2006/relationships/image" Target="../media/image-16-30.png"/><Relationship Id="rId31" Type="http://schemas.openxmlformats.org/officeDocument/2006/relationships/image" Target="../media/image-16-31.svg"/><Relationship Id="rId32" Type="http://schemas.openxmlformats.org/officeDocument/2006/relationships/image" Target="../media/image-16-32.png"/><Relationship Id="rId33" Type="http://schemas.openxmlformats.org/officeDocument/2006/relationships/image" Target="../media/image-16-33.svg"/><Relationship Id="rId34" Type="http://schemas.openxmlformats.org/officeDocument/2006/relationships/image" Target="../media/image-16-34.png"/><Relationship Id="rId35" Type="http://schemas.openxmlformats.org/officeDocument/2006/relationships/image" Target="../media/image-16-35.svg"/><Relationship Id="rId36" Type="http://schemas.openxmlformats.org/officeDocument/2006/relationships/image" Target="../media/image-16-36.png"/><Relationship Id="rId37" Type="http://schemas.openxmlformats.org/officeDocument/2006/relationships/image" Target="../media/image-16-37.svg"/><Relationship Id="rId38" Type="http://schemas.openxmlformats.org/officeDocument/2006/relationships/image" Target="../media/image-16-38.png"/><Relationship Id="rId39" Type="http://schemas.openxmlformats.org/officeDocument/2006/relationships/image" Target="../media/image-16-39.svg"/><Relationship Id="rId40" Type="http://schemas.openxmlformats.org/officeDocument/2006/relationships/image" Target="../media/image-16-40.png"/><Relationship Id="rId41" Type="http://schemas.openxmlformats.org/officeDocument/2006/relationships/image" Target="../media/image-16-41.svg"/><Relationship Id="rId42" Type="http://schemas.openxmlformats.org/officeDocument/2006/relationships/image" Target="../media/image-16-42.png"/><Relationship Id="rId43" Type="http://schemas.openxmlformats.org/officeDocument/2006/relationships/image" Target="../media/image-16-43.svg"/><Relationship Id="rId44" Type="http://schemas.openxmlformats.org/officeDocument/2006/relationships/image" Target="../media/image-16-44.png"/><Relationship Id="rId45" Type="http://schemas.openxmlformats.org/officeDocument/2006/relationships/image" Target="../media/image-16-45.svg"/><Relationship Id="rId46" Type="http://schemas.openxmlformats.org/officeDocument/2006/relationships/image" Target="../media/image-16-46.png"/><Relationship Id="rId47" Type="http://schemas.openxmlformats.org/officeDocument/2006/relationships/image" Target="../media/image-16-47.svg"/><Relationship Id="rId48" Type="http://schemas.openxmlformats.org/officeDocument/2006/relationships/image" Target="../media/image-16-48.png"/><Relationship Id="rId49" Type="http://schemas.openxmlformats.org/officeDocument/2006/relationships/image" Target="../media/image-16-49.svg"/><Relationship Id="rId50" Type="http://schemas.openxmlformats.org/officeDocument/2006/relationships/image" Target="../media/image-16-50.png"/><Relationship Id="rId51" Type="http://schemas.openxmlformats.org/officeDocument/2006/relationships/image" Target="../media/image-16-51.png"/><Relationship Id="rId52" Type="http://schemas.openxmlformats.org/officeDocument/2006/relationships/slideLayout" Target="../slideLayouts/slideLayout1.xml"/><Relationship Id="rId5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svg"/><Relationship Id="rId8" Type="http://schemas.openxmlformats.org/officeDocument/2006/relationships/image" Target="../media/image-17-8.png"/><Relationship Id="rId9" Type="http://schemas.openxmlformats.org/officeDocument/2006/relationships/image" Target="../media/image-17-9.svg"/><Relationship Id="rId10" Type="http://schemas.openxmlformats.org/officeDocument/2006/relationships/slideLayout" Target="../slideLayouts/slideLayout1.xml"/><Relationship Id="rId11"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svg"/><Relationship Id="rId8" Type="http://schemas.openxmlformats.org/officeDocument/2006/relationships/image" Target="../media/image-18-8.png"/><Relationship Id="rId9" Type="http://schemas.openxmlformats.org/officeDocument/2006/relationships/image" Target="../media/image-18-9.svg"/><Relationship Id="rId10" Type="http://schemas.openxmlformats.org/officeDocument/2006/relationships/slideLayout" Target="../slideLayouts/slideLayout1.xml"/><Relationship Id="rId11"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svg"/><Relationship Id="rId8" Type="http://schemas.openxmlformats.org/officeDocument/2006/relationships/image" Target="../media/image-19-8.png"/><Relationship Id="rId9" Type="http://schemas.openxmlformats.org/officeDocument/2006/relationships/image" Target="../media/image-19-9.svg"/><Relationship Id="rId10" Type="http://schemas.openxmlformats.org/officeDocument/2006/relationships/slideLayout" Target="../slideLayouts/slideLayout1.xml"/><Relationship Id="rId11"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slideLayout" Target="../slideLayouts/slideLayout1.xml"/><Relationship Id="rId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slideLayout" Target="../slideLayouts/slideLayout1.xml"/><Relationship Id="rId5"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svg"/><Relationship Id="rId8" Type="http://schemas.openxmlformats.org/officeDocument/2006/relationships/slideLayout" Target="../slideLayouts/slideLayout1.xml"/><Relationship Id="rId9"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svg"/><Relationship Id="rId8" Type="http://schemas.openxmlformats.org/officeDocument/2006/relationships/image" Target="../media/image-22-8.png"/><Relationship Id="rId9" Type="http://schemas.openxmlformats.org/officeDocument/2006/relationships/image" Target="../media/image-22-9.svg"/><Relationship Id="rId10" Type="http://schemas.openxmlformats.org/officeDocument/2006/relationships/image" Target="../media/image-22-10.png"/><Relationship Id="rId11" Type="http://schemas.openxmlformats.org/officeDocument/2006/relationships/image" Target="../media/image-22-11.svg"/><Relationship Id="rId12" Type="http://schemas.openxmlformats.org/officeDocument/2006/relationships/image" Target="../media/image-22-12.png"/><Relationship Id="rId13" Type="http://schemas.openxmlformats.org/officeDocument/2006/relationships/image" Target="../media/image-22-13.svg"/><Relationship Id="rId14" Type="http://schemas.openxmlformats.org/officeDocument/2006/relationships/image" Target="../media/image-22-14.png"/><Relationship Id="rId15" Type="http://schemas.openxmlformats.org/officeDocument/2006/relationships/image" Target="../media/image-22-15.svg"/><Relationship Id="rId16" Type="http://schemas.openxmlformats.org/officeDocument/2006/relationships/slideLayout" Target="../slideLayouts/slideLayout1.xml"/><Relationship Id="rId1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svg"/><Relationship Id="rId8" Type="http://schemas.openxmlformats.org/officeDocument/2006/relationships/image" Target="../media/image-23-8.png"/><Relationship Id="rId9" Type="http://schemas.openxmlformats.org/officeDocument/2006/relationships/image" Target="../media/image-23-9.svg"/><Relationship Id="rId10" Type="http://schemas.openxmlformats.org/officeDocument/2006/relationships/image" Target="../media/image-23-10.png"/><Relationship Id="rId11" Type="http://schemas.openxmlformats.org/officeDocument/2006/relationships/image" Target="../media/image-23-11.svg"/><Relationship Id="rId12" Type="http://schemas.openxmlformats.org/officeDocument/2006/relationships/slideLayout" Target="../slideLayouts/slideLayout1.xml"/><Relationship Id="rId1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svg"/><Relationship Id="rId8" Type="http://schemas.openxmlformats.org/officeDocument/2006/relationships/image" Target="../media/image-24-8.png"/><Relationship Id="rId9" Type="http://schemas.openxmlformats.org/officeDocument/2006/relationships/image" Target="../media/image-24-9.svg"/><Relationship Id="rId10" Type="http://schemas.openxmlformats.org/officeDocument/2006/relationships/image" Target="../media/image-24-10.png"/><Relationship Id="rId11" Type="http://schemas.openxmlformats.org/officeDocument/2006/relationships/image" Target="../media/image-24-11.svg"/><Relationship Id="rId12" Type="http://schemas.openxmlformats.org/officeDocument/2006/relationships/slideLayout" Target="../slideLayouts/slideLayout1.xml"/><Relationship Id="rId1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6"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svg"/><Relationship Id="rId3" Type="http://schemas.openxmlformats.org/officeDocument/2006/relationships/image" Target="../media/image-25-3.png"/><Relationship Id="rId4" Type="http://schemas.openxmlformats.org/officeDocument/2006/relationships/image" Target="../media/image-25-4.svg"/><Relationship Id="rId5" Type="http://schemas.openxmlformats.org/officeDocument/2006/relationships/image" Target="../media/image-25-5.png"/><Relationship Id="rId7" Type="http://schemas.openxmlformats.org/officeDocument/2006/relationships/image" Target="../media/image-25-6.png"/><Relationship Id="rId8" Type="http://schemas.openxmlformats.org/officeDocument/2006/relationships/slideLayout" Target="../slideLayouts/slideLayout1.xml"/><Relationship Id="rId9"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slideLayout" Target="../slideLayouts/slideLayout1.xml"/><Relationship Id="rId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slideLayout" Target="../slideLayouts/slideLayout1.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slideLayout" Target="../slideLayouts/slideLayout1.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svg"/><Relationship Id="rId8" Type="http://schemas.openxmlformats.org/officeDocument/2006/relationships/image" Target="../media/image-6-8.png"/><Relationship Id="rId9" Type="http://schemas.openxmlformats.org/officeDocument/2006/relationships/image" Target="../media/image-6-9.sv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slideLayout" Target="../slideLayouts/slideLayout1.xml"/><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svg"/><Relationship Id="rId8" Type="http://schemas.openxmlformats.org/officeDocument/2006/relationships/image" Target="../media/image-7-8.png"/><Relationship Id="rId9" Type="http://schemas.openxmlformats.org/officeDocument/2006/relationships/image" Target="../media/image-7-9.svg"/><Relationship Id="rId10" Type="http://schemas.openxmlformats.org/officeDocument/2006/relationships/slideLayout" Target="../slideLayouts/slideLayout1.xml"/><Relationship Id="rId11"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svg"/><Relationship Id="rId6" Type="http://schemas.openxmlformats.org/officeDocument/2006/relationships/slideLayout" Target="../slideLayouts/slideLayout1.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slideLayout" Target="../slideLayouts/slideLayout1.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8217927" cy="8585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33641" y="9029700"/>
            <a:ext cx="10453407" cy="4686300"/>
          </a:xfrm>
          <a:prstGeom prst="rect">
            <a:avLst/>
          </a:prstGeom>
        </p:spPr>
      </p:pic>
      <p:sp>
        <p:nvSpPr>
          <p:cNvPr id="4" name="Text 0"/>
          <p:cNvSpPr/>
          <p:nvPr/>
        </p:nvSpPr>
        <p:spPr>
          <a:xfrm>
            <a:off x="2222778" y="3225800"/>
            <a:ext cx="9826795" cy="5266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Secular One Regular" pitchFamily="34" charset="0"/>
                <a:ea typeface="Secular One Regular" pitchFamily="34" charset="-122"/>
                <a:cs typeface="Secular One Regular" pitchFamily="34" charset="-120"/>
              </a:rPr>
              <a:t>PLUMBING TOOLS</a:t>
            </a:r>
            <a:endParaRPr lang="en-US" sz="12800" dirty="0"/>
          </a:p>
        </p:txBody>
      </p:sp>
      <p:sp>
        <p:nvSpPr>
          <p:cNvPr id="5" name="Text 1"/>
          <p:cNvSpPr/>
          <p:nvPr/>
        </p:nvSpPr>
        <p:spPr>
          <a:xfrm>
            <a:off x="2222778" y="8255000"/>
            <a:ext cx="8196758" cy="2709333"/>
          </a:xfrm>
          <a:prstGeom prst="rect">
            <a:avLst/>
          </a:prstGeom>
          <a:noFill/>
          <a:ln/>
        </p:spPr>
        <p:txBody>
          <a:bodyPr wrap="square" lIns="0" tIns="0" rIns="0" bIns="0" rtlCol="0" anchor="t"/>
          <a:lstStyle/>
          <a:p>
            <a:pPr algn="l" indent="0" marL="0">
              <a:buNone/>
            </a:pPr>
            <a:r>
              <a:rPr lang="en-US" sz="6400" spc="256" kern="0" dirty="0">
                <a:solidFill>
                  <a:srgbClr val="7EC7E6">
                    <a:alpha val="100000"/>
                  </a:srgbClr>
                </a:solidFill>
                <a:latin typeface="Poppins Bold" pitchFamily="34" charset="0"/>
                <a:ea typeface="Poppins Bold" pitchFamily="34" charset="-122"/>
                <a:cs typeface="Poppins Bold" pitchFamily="34" charset="-120"/>
              </a:rPr>
              <a:t>Free Presentation Template</a:t>
            </a:r>
            <a:endParaRPr lang="en-US" sz="6400" dirty="0"/>
          </a:p>
        </p:txBody>
      </p:sp>
      <p:sp>
        <p:nvSpPr>
          <p:cNvPr id="6" name="Shape 2"/>
          <p:cNvSpPr/>
          <p:nvPr/>
        </p:nvSpPr>
        <p:spPr>
          <a:xfrm>
            <a:off x="23370921" y="10515600"/>
            <a:ext cx="1016127" cy="3200400"/>
          </a:xfrm>
          <a:prstGeom prst="rect">
            <a:avLst/>
          </a:prstGeom>
          <a:noFill/>
          <a:ln/>
        </p:spPr>
      </p:sp>
      <p:pic>
        <p:nvPicPr>
          <p:cNvPr id="7"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8" name="Image 3" descr=" ">    </p:cNvPr>
          <p:cNvPicPr>
            <a:picLocks noChangeAspect="1"/>
          </p:cNvPicPr>
          <p:nvPr/>
        </p:nvPicPr>
        <p:blipFill>
          <a:blip r:embed="rId6"/>
          <a:stretch>
            <a:fillRect/>
          </a:stretch>
        </p:blipFill>
        <p:spPr>
          <a:xfrm>
            <a:off x="10936067" y="0"/>
            <a:ext cx="13450981" cy="13716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8217927" cy="8585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33641" y="9029700"/>
            <a:ext cx="10453407" cy="4686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14689" y="0"/>
            <a:ext cx="10072359" cy="13716000"/>
          </a:xfrm>
          <a:prstGeom prst="rect">
            <a:avLst/>
          </a:prstGeom>
        </p:spPr>
      </p:pic>
      <p:sp>
        <p:nvSpPr>
          <p:cNvPr id="5" name="Text 0"/>
          <p:cNvSpPr/>
          <p:nvPr/>
        </p:nvSpPr>
        <p:spPr>
          <a:xfrm>
            <a:off x="2019552" y="1231900"/>
            <a:ext cx="14996341" cy="32850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Secular One Regular" pitchFamily="34" charset="0"/>
                <a:ea typeface="Secular One Regular" pitchFamily="34" charset="-122"/>
                <a:cs typeface="Secular One Regular" pitchFamily="34" charset="-120"/>
              </a:rPr>
              <a:t>THE MAGIC OF DRAGONS: </a:t>
            </a:r>
            <a:endParaRPr lang="en-US" sz="8000" dirty="0"/>
          </a:p>
          <a:p>
            <a:pPr algn="l" indent="0" marL="0">
              <a:buNone/>
            </a:pPr>
            <a:r>
              <a:rPr lang="en-US" sz="8000" dirty="0">
                <a:solidFill>
                  <a:srgbClr val="272727">
                    <a:alpha val="100000"/>
                  </a:srgbClr>
                </a:solidFill>
                <a:latin typeface="Secular One Regular" pitchFamily="34" charset="0"/>
                <a:ea typeface="Secular One Regular" pitchFamily="34" charset="-122"/>
                <a:cs typeface="Secular One Regular" pitchFamily="34" charset="-120"/>
              </a:rPr>
              <a:t>A RESEARCH</a:t>
            </a:r>
            <a:endParaRPr lang="en-US" sz="8000" dirty="0"/>
          </a:p>
        </p:txBody>
      </p:sp>
      <p:sp>
        <p:nvSpPr>
          <p:cNvPr id="6" name="Shape 1"/>
          <p:cNvSpPr/>
          <p:nvPr/>
        </p:nvSpPr>
        <p:spPr>
          <a:xfrm>
            <a:off x="2171971" y="4724400"/>
            <a:ext cx="8205226" cy="8204200"/>
          </a:xfrm>
          <a:prstGeom prst="rect">
            <a:avLst/>
          </a:prstGeom>
          <a:noFill/>
          <a:ln/>
        </p:spPr>
      </p:sp>
      <p:sp>
        <p:nvSpPr>
          <p:cNvPr id="7" name="Shape 2"/>
          <p:cNvSpPr/>
          <p:nvPr/>
        </p:nvSpPr>
        <p:spPr>
          <a:xfrm>
            <a:off x="2171971" y="4724400"/>
            <a:ext cx="8205226" cy="8204200"/>
          </a:xfrm>
          <a:prstGeom prst="ellipse">
            <a:avLst/>
          </a:prstGeom>
          <a:solidFill>
            <a:srgbClr val="7EC7E6">
              <a:alpha val="100000"/>
            </a:srgbClr>
          </a:solidFill>
          <a:ln/>
        </p:spPr>
      </p:sp>
      <p:sp>
        <p:nvSpPr>
          <p:cNvPr id="8" name="Shape 3"/>
          <p:cNvSpPr/>
          <p:nvPr/>
        </p:nvSpPr>
        <p:spPr>
          <a:xfrm>
            <a:off x="3200800" y="6616700"/>
            <a:ext cx="6160270" cy="6159500"/>
          </a:xfrm>
          <a:prstGeom prst="ellipse">
            <a:avLst/>
          </a:prstGeom>
          <a:solidFill>
            <a:srgbClr val="D0ECFA">
              <a:alpha val="100000"/>
            </a:srgbClr>
          </a:solidFill>
          <a:ln/>
        </p:spPr>
      </p:sp>
      <p:sp>
        <p:nvSpPr>
          <p:cNvPr id="9" name="Shape 4"/>
          <p:cNvSpPr/>
          <p:nvPr/>
        </p:nvSpPr>
        <p:spPr>
          <a:xfrm>
            <a:off x="4229629" y="8496300"/>
            <a:ext cx="4089911" cy="4089400"/>
          </a:xfrm>
          <a:prstGeom prst="ellipse">
            <a:avLst/>
          </a:prstGeom>
          <a:solidFill>
            <a:srgbClr val="FFFFFF">
              <a:alpha val="100000"/>
            </a:srgbClr>
          </a:solidFill>
          <a:ln/>
        </p:spPr>
      </p:sp>
      <p:sp>
        <p:nvSpPr>
          <p:cNvPr id="10" name="Text 5"/>
          <p:cNvSpPr/>
          <p:nvPr/>
        </p:nvSpPr>
        <p:spPr>
          <a:xfrm>
            <a:off x="5474384" y="5181600"/>
            <a:ext cx="1587698" cy="1092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Secular One Regular" pitchFamily="34" charset="0"/>
                <a:ea typeface="Secular One Regular" pitchFamily="34" charset="-122"/>
                <a:cs typeface="Secular One Regular" pitchFamily="34" charset="-120"/>
              </a:rPr>
              <a:t>6.7M</a:t>
            </a:r>
            <a:endParaRPr lang="en-US" sz="4800" dirty="0"/>
          </a:p>
        </p:txBody>
      </p:sp>
      <p:sp>
        <p:nvSpPr>
          <p:cNvPr id="11" name="Text 6"/>
          <p:cNvSpPr/>
          <p:nvPr/>
        </p:nvSpPr>
        <p:spPr>
          <a:xfrm>
            <a:off x="5461683" y="9994900"/>
            <a:ext cx="1625803" cy="1092200"/>
          </a:xfrm>
          <a:prstGeom prst="rect">
            <a:avLst/>
          </a:prstGeom>
          <a:noFill/>
          <a:ln/>
        </p:spPr>
        <p:txBody>
          <a:bodyPr wrap="square" lIns="0" tIns="0" rIns="0" bIns="0" rtlCol="0" anchor="ctr"/>
          <a:lstStyle/>
          <a:p>
            <a:pPr algn="ctr" indent="0" marL="0">
              <a:buNone/>
            </a:pPr>
            <a:r>
              <a:rPr lang="en-US" sz="4800" dirty="0">
                <a:solidFill>
                  <a:srgbClr val="7EC7E6">
                    <a:alpha val="100000"/>
                  </a:srgbClr>
                </a:solidFill>
                <a:latin typeface="Secular One Regular" pitchFamily="34" charset="0"/>
                <a:ea typeface="Secular One Regular" pitchFamily="34" charset="-122"/>
                <a:cs typeface="Secular One Regular" pitchFamily="34" charset="-120"/>
              </a:rPr>
              <a:t>2.3M</a:t>
            </a:r>
            <a:endParaRPr lang="en-US" sz="4800" dirty="0"/>
          </a:p>
        </p:txBody>
      </p:sp>
      <p:sp>
        <p:nvSpPr>
          <p:cNvPr id="12" name="Text 7"/>
          <p:cNvSpPr/>
          <p:nvPr/>
        </p:nvSpPr>
        <p:spPr>
          <a:xfrm>
            <a:off x="5448981" y="7061200"/>
            <a:ext cx="1663908" cy="1092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Secular One Regular" pitchFamily="34" charset="0"/>
                <a:ea typeface="Secular One Regular" pitchFamily="34" charset="-122"/>
                <a:cs typeface="Secular One Regular" pitchFamily="34" charset="-120"/>
              </a:rPr>
              <a:t>4.4M</a:t>
            </a:r>
            <a:endParaRPr lang="en-US" sz="4800" dirty="0"/>
          </a:p>
        </p:txBody>
      </p:sp>
      <p:sp>
        <p:nvSpPr>
          <p:cNvPr id="13" name="Shape 8"/>
          <p:cNvSpPr/>
          <p:nvPr/>
        </p:nvSpPr>
        <p:spPr>
          <a:xfrm>
            <a:off x="23370921" y="10515600"/>
            <a:ext cx="1016127" cy="3200400"/>
          </a:xfrm>
          <a:prstGeom prst="rect">
            <a:avLst/>
          </a:prstGeom>
          <a:noFill/>
          <a:ln/>
        </p:spPr>
      </p:sp>
      <p:pic>
        <p:nvPicPr>
          <p:cNvPr id="14" name="Image 3" descr=" ">    </p:cNvPr>
          <p:cNvPicPr>
            <a:picLocks noChangeAspect="1"/>
          </p:cNvPicPr>
          <p:nvPr/>
        </p:nvPicPr>
        <p:blipFill>
          <a:blip r:embed="rId7"/>
          <a:stretch>
            <a:fillRect/>
          </a:stretch>
        </p:blipFill>
        <p:spPr>
          <a:xfrm>
            <a:off x="23523340" y="10820400"/>
            <a:ext cx="711289" cy="2590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092700"/>
            <a:ext cx="12206226" cy="8623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95137" y="0"/>
            <a:ext cx="12091911" cy="9690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600975" y="5422900"/>
            <a:ext cx="7786073" cy="8293100"/>
          </a:xfrm>
          <a:prstGeom prst="rect">
            <a:avLst/>
          </a:prstGeom>
        </p:spPr>
      </p:pic>
      <p:sp>
        <p:nvSpPr>
          <p:cNvPr id="7" name="Text 1"/>
          <p:cNvSpPr/>
          <p:nvPr/>
        </p:nvSpPr>
        <p:spPr>
          <a:xfrm>
            <a:off x="2171971" y="1828800"/>
            <a:ext cx="19759436" cy="1811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Secular One Regular" pitchFamily="34" charset="0"/>
                <a:ea typeface="Secular One Regular" pitchFamily="34" charset="-122"/>
                <a:cs typeface="Secular One Regular" pitchFamily="34" charset="-120"/>
              </a:rPr>
              <a:t>THE ELVES: A GLIMPSE INTO THEIR WORLD</a:t>
            </a:r>
            <a:endParaRPr lang="en-US" sz="8000" dirty="0"/>
          </a:p>
        </p:txBody>
      </p:sp>
      <p:sp>
        <p:nvSpPr>
          <p:cNvPr id="8" name="Text 2"/>
          <p:cNvSpPr/>
          <p:nvPr/>
        </p:nvSpPr>
        <p:spPr>
          <a:xfrm>
            <a:off x="2171971" y="3517900"/>
            <a:ext cx="21639271"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Elegant inhabitants of enchanted forests, known for their mastery of magic and their close connection to nature. They possess an innate sense of harmony and balance, making them protectors of the natural world.</a:t>
            </a:r>
            <a:endParaRPr lang="en-US" sz="3200" dirty="0"/>
          </a:p>
        </p:txBody>
      </p:sp>
      <p:sp>
        <p:nvSpPr>
          <p:cNvPr id="9" name="Shape 3"/>
          <p:cNvSpPr/>
          <p:nvPr/>
        </p:nvSpPr>
        <p:spPr>
          <a:xfrm>
            <a:off x="2171971" y="6858000"/>
            <a:ext cx="4064508" cy="5588000"/>
          </a:xfrm>
          <a:prstGeom prst="rect">
            <a:avLst/>
          </a:prstGeom>
          <a:noFill/>
          <a:ln/>
        </p:spPr>
      </p:sp>
      <p:pic>
        <p:nvPicPr>
          <p:cNvPr id="10"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71971" y="6858000"/>
            <a:ext cx="1672845" cy="1016000"/>
          </a:xfrm>
          <a:prstGeom prst="rect">
            <a:avLst/>
          </a:prstGeom>
        </p:spPr>
      </p:pic>
      <p:sp>
        <p:nvSpPr>
          <p:cNvPr id="11" name="Shape 4"/>
          <p:cNvSpPr/>
          <p:nvPr/>
        </p:nvSpPr>
        <p:spPr>
          <a:xfrm>
            <a:off x="2171971" y="8178800"/>
            <a:ext cx="4064508" cy="4267200"/>
          </a:xfrm>
          <a:prstGeom prst="rect">
            <a:avLst/>
          </a:prstGeom>
          <a:noFill/>
          <a:ln/>
        </p:spPr>
      </p:sp>
      <p:sp>
        <p:nvSpPr>
          <p:cNvPr id="12" name="Text 5"/>
          <p:cNvSpPr/>
          <p:nvPr/>
        </p:nvSpPr>
        <p:spPr>
          <a:xfrm>
            <a:off x="2171971" y="8178800"/>
            <a:ext cx="4199992" cy="4402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as practiced by the graceful and precise elves.</a:t>
            </a:r>
            <a:endParaRPr lang="en-US" sz="3200" dirty="0"/>
          </a:p>
        </p:txBody>
      </p:sp>
      <p:sp>
        <p:nvSpPr>
          <p:cNvPr id="13" name="Shape 6"/>
          <p:cNvSpPr/>
          <p:nvPr/>
        </p:nvSpPr>
        <p:spPr>
          <a:xfrm>
            <a:off x="6642930" y="6858000"/>
            <a:ext cx="4064508" cy="5588000"/>
          </a:xfrm>
          <a:prstGeom prst="rect">
            <a:avLst/>
          </a:prstGeom>
          <a:noFill/>
          <a:ln/>
        </p:spPr>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42930" y="6858000"/>
            <a:ext cx="2068883" cy="1016000"/>
          </a:xfrm>
          <a:prstGeom prst="rect">
            <a:avLst/>
          </a:prstGeom>
        </p:spPr>
      </p:pic>
      <p:sp>
        <p:nvSpPr>
          <p:cNvPr id="15" name="Shape 7"/>
          <p:cNvSpPr/>
          <p:nvPr/>
        </p:nvSpPr>
        <p:spPr>
          <a:xfrm>
            <a:off x="6642930" y="8178800"/>
            <a:ext cx="4064508" cy="4267200"/>
          </a:xfrm>
          <a:prstGeom prst="rect">
            <a:avLst/>
          </a:prstGeom>
          <a:noFill/>
          <a:ln/>
        </p:spPr>
      </p:sp>
      <p:sp>
        <p:nvSpPr>
          <p:cNvPr id="16" name="Text 8"/>
          <p:cNvSpPr/>
          <p:nvPr/>
        </p:nvSpPr>
        <p:spPr>
          <a:xfrm>
            <a:off x="6642930" y="8178800"/>
            <a:ext cx="4199992" cy="4402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 whose songs have the power to heal.</a:t>
            </a:r>
            <a:endParaRPr lang="en-US" sz="3200" dirty="0"/>
          </a:p>
        </p:txBody>
      </p:sp>
      <p:sp>
        <p:nvSpPr>
          <p:cNvPr id="17" name="Shape 9"/>
          <p:cNvSpPr/>
          <p:nvPr/>
        </p:nvSpPr>
        <p:spPr>
          <a:xfrm>
            <a:off x="11113889" y="6858000"/>
            <a:ext cx="4064508" cy="5588000"/>
          </a:xfrm>
          <a:prstGeom prst="rect">
            <a:avLst/>
          </a:prstGeom>
          <a:noFill/>
          <a:ln/>
        </p:spPr>
      </p:sp>
      <p:pic>
        <p:nvPicPr>
          <p:cNvPr id="18"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113889" y="6858000"/>
            <a:ext cx="1932210" cy="1016000"/>
          </a:xfrm>
          <a:prstGeom prst="rect">
            <a:avLst/>
          </a:prstGeom>
        </p:spPr>
      </p:pic>
      <p:sp>
        <p:nvSpPr>
          <p:cNvPr id="19" name="Shape 10"/>
          <p:cNvSpPr/>
          <p:nvPr/>
        </p:nvSpPr>
        <p:spPr>
          <a:xfrm>
            <a:off x="11113889" y="8178800"/>
            <a:ext cx="4064508" cy="4267200"/>
          </a:xfrm>
          <a:prstGeom prst="rect">
            <a:avLst/>
          </a:prstGeom>
          <a:noFill/>
          <a:ln/>
        </p:spPr>
      </p:sp>
      <p:sp>
        <p:nvSpPr>
          <p:cNvPr id="20" name="Text 11"/>
          <p:cNvSpPr/>
          <p:nvPr/>
        </p:nvSpPr>
        <p:spPr>
          <a:xfrm>
            <a:off x="11113889" y="8178800"/>
            <a:ext cx="4199992" cy="4402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 from their familial structure to their religious beliefs.</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932641" y="0"/>
            <a:ext cx="14454407"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200900"/>
            <a:ext cx="12777797" cy="6515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stretch>
            <a:fillRect/>
          </a:stretch>
        </p:blipFill>
        <p:spPr>
          <a:xfrm>
            <a:off x="3327816" y="1079500"/>
            <a:ext cx="17718715" cy="11569700"/>
          </a:xfrm>
          <a:prstGeom prst="rect">
            <a:avLst/>
          </a:prstGeom>
        </p:spPr>
      </p:pic>
      <p:pic>
        <p:nvPicPr>
          <p:cNvPr id="7"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41105" y="1612888"/>
            <a:ext cx="5220352" cy="5232412"/>
          </a:xfrm>
          <a:prstGeom prst="rect">
            <a:avLst/>
          </a:prstGeom>
        </p:spPr>
      </p:pic>
      <p:pic>
        <p:nvPicPr>
          <p:cNvPr id="8"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08051" y="1612888"/>
            <a:ext cx="5220352" cy="5232412"/>
          </a:xfrm>
          <a:prstGeom prst="rect">
            <a:avLst/>
          </a:prstGeom>
        </p:spPr>
      </p:pic>
      <p:pic>
        <p:nvPicPr>
          <p:cNvPr id="9"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08051" y="6858000"/>
            <a:ext cx="5220352" cy="5232412"/>
          </a:xfrm>
          <a:prstGeom prst="rect">
            <a:avLst/>
          </a:prstGeom>
        </p:spPr>
      </p:pic>
      <p:pic>
        <p:nvPicPr>
          <p:cNvPr id="10"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041105" y="6858000"/>
            <a:ext cx="5220352" cy="5232412"/>
          </a:xfrm>
          <a:prstGeom prst="rect">
            <a:avLst/>
          </a:prstGeom>
        </p:spPr>
      </p:pic>
      <p:pic>
        <p:nvPicPr>
          <p:cNvPr id="11" name="Image 8" descr=" ">    </p:cNvPr>
          <p:cNvPicPr>
            <a:picLocks noChangeAspect="1"/>
          </p:cNvPicPr>
          <p:nvPr/>
        </p:nvPicPr>
        <p:blipFill>
          <a:blip r:embed="rId15"/>
          <a:stretch>
            <a:fillRect/>
          </a:stretch>
        </p:blipFill>
        <p:spPr>
          <a:xfrm>
            <a:off x="12676184" y="4597400"/>
            <a:ext cx="1702013" cy="1447800"/>
          </a:xfrm>
          <a:prstGeom prst="rect">
            <a:avLst/>
          </a:prstGeom>
        </p:spPr>
      </p:pic>
      <p:pic>
        <p:nvPicPr>
          <p:cNvPr id="12" name="Image 9" descr=" ">    </p:cNvPr>
          <p:cNvPicPr>
            <a:picLocks noChangeAspect="1"/>
          </p:cNvPicPr>
          <p:nvPr/>
        </p:nvPicPr>
        <p:blipFill>
          <a:blip r:embed="rId16"/>
          <a:stretch>
            <a:fillRect/>
          </a:stretch>
        </p:blipFill>
        <p:spPr>
          <a:xfrm>
            <a:off x="12676184" y="7810500"/>
            <a:ext cx="1702013" cy="1435100"/>
          </a:xfrm>
          <a:prstGeom prst="rect">
            <a:avLst/>
          </a:prstGeom>
        </p:spPr>
      </p:pic>
      <p:pic>
        <p:nvPicPr>
          <p:cNvPr id="13" name="Image 10"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028403" y="1079500"/>
            <a:ext cx="12702" cy="11569700"/>
          </a:xfrm>
          <a:prstGeom prst="rect">
            <a:avLst/>
          </a:prstGeom>
        </p:spPr>
      </p:pic>
      <p:pic>
        <p:nvPicPr>
          <p:cNvPr id="14" name="Image 11"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327816" y="6845300"/>
            <a:ext cx="17401175" cy="12700"/>
          </a:xfrm>
          <a:prstGeom prst="rect">
            <a:avLst/>
          </a:prstGeom>
        </p:spPr>
      </p:pic>
      <p:sp>
        <p:nvSpPr>
          <p:cNvPr id="15" name="Text 1"/>
          <p:cNvSpPr/>
          <p:nvPr/>
        </p:nvSpPr>
        <p:spPr>
          <a:xfrm>
            <a:off x="9996149" y="4102100"/>
            <a:ext cx="1431046" cy="2904067"/>
          </a:xfrm>
          <a:prstGeom prst="rect">
            <a:avLst/>
          </a:prstGeom>
          <a:noFill/>
          <a:ln/>
        </p:spPr>
        <p:txBody>
          <a:bodyPr wrap="square" lIns="0" tIns="0" rIns="0" bIns="0" rtlCol="0" anchor="t"/>
          <a:lstStyle/>
          <a:p>
            <a:pPr algn="l" indent="0" marL="0">
              <a:buNone/>
            </a:pPr>
            <a:r>
              <a:rPr lang="en-US" sz="12800" dirty="0">
                <a:solidFill>
                  <a:srgbClr val="0E0E0E">
                    <a:alpha val="100000"/>
                  </a:srgbClr>
                </a:solidFill>
                <a:latin typeface="Secular One Regular" pitchFamily="34" charset="0"/>
                <a:ea typeface="Secular One Regular" pitchFamily="34" charset="-122"/>
                <a:cs typeface="Secular One Regular" pitchFamily="34" charset="-120"/>
              </a:rPr>
              <a:t>S</a:t>
            </a:r>
            <a:endParaRPr lang="en-US" sz="12800" dirty="0"/>
          </a:p>
        </p:txBody>
      </p:sp>
      <p:sp>
        <p:nvSpPr>
          <p:cNvPr id="16" name="Text 2"/>
          <p:cNvSpPr/>
          <p:nvPr/>
        </p:nvSpPr>
        <p:spPr>
          <a:xfrm>
            <a:off x="12663483" y="4102100"/>
            <a:ext cx="2205842" cy="29040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Secular One Regular" pitchFamily="34" charset="0"/>
                <a:ea typeface="Secular One Regular" pitchFamily="34" charset="-122"/>
                <a:cs typeface="Secular One Regular" pitchFamily="34" charset="-120"/>
              </a:rPr>
              <a:t>W</a:t>
            </a:r>
            <a:endParaRPr lang="en-US" sz="12800" dirty="0"/>
          </a:p>
        </p:txBody>
      </p:sp>
      <p:sp>
        <p:nvSpPr>
          <p:cNvPr id="17" name="Text 3"/>
          <p:cNvSpPr/>
          <p:nvPr/>
        </p:nvSpPr>
        <p:spPr>
          <a:xfrm>
            <a:off x="9856432" y="7518400"/>
            <a:ext cx="1748585" cy="29040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Secular One Regular" pitchFamily="34" charset="0"/>
                <a:ea typeface="Secular One Regular" pitchFamily="34" charset="-122"/>
                <a:cs typeface="Secular One Regular" pitchFamily="34" charset="-120"/>
              </a:rPr>
              <a:t>O</a:t>
            </a:r>
            <a:endParaRPr lang="en-US" sz="12800" dirty="0"/>
          </a:p>
        </p:txBody>
      </p:sp>
      <p:sp>
        <p:nvSpPr>
          <p:cNvPr id="18" name="Text 4"/>
          <p:cNvSpPr/>
          <p:nvPr/>
        </p:nvSpPr>
        <p:spPr>
          <a:xfrm>
            <a:off x="12917514" y="7518400"/>
            <a:ext cx="1469150" cy="2904067"/>
          </a:xfrm>
          <a:prstGeom prst="rect">
            <a:avLst/>
          </a:prstGeom>
          <a:noFill/>
          <a:ln/>
        </p:spPr>
        <p:txBody>
          <a:bodyPr wrap="square" lIns="0" tIns="0" rIns="0" bIns="0" rtlCol="0" anchor="t"/>
          <a:lstStyle/>
          <a:p>
            <a:pPr algn="l" indent="0" marL="0">
              <a:buNone/>
            </a:pPr>
            <a:r>
              <a:rPr lang="en-US" sz="12800" dirty="0">
                <a:solidFill>
                  <a:srgbClr val="0E0E0E">
                    <a:alpha val="100000"/>
                  </a:srgbClr>
                </a:solidFill>
                <a:latin typeface="Secular One Regular" pitchFamily="34" charset="0"/>
                <a:ea typeface="Secular One Regular" pitchFamily="34" charset="-122"/>
                <a:cs typeface="Secular One Regular" pitchFamily="34" charset="-120"/>
              </a:rPr>
              <a:t>T</a:t>
            </a:r>
            <a:endParaRPr lang="en-US" sz="12800" dirty="0"/>
          </a:p>
        </p:txBody>
      </p:sp>
      <p:pic>
        <p:nvPicPr>
          <p:cNvPr id="19" name="Image 12" descr=" ">    </p:cNvPr>
          <p:cNvPicPr>
            <a:picLocks noChangeAspect="1"/>
          </p:cNvPicPr>
          <p:nvPr/>
        </p:nvPicPr>
        <p:blipFill>
          <a:blip r:embed="rId21"/>
          <a:stretch>
            <a:fillRect/>
          </a:stretch>
        </p:blipFill>
        <p:spPr>
          <a:xfrm>
            <a:off x="3327816" y="1079500"/>
            <a:ext cx="1625803" cy="1625600"/>
          </a:xfrm>
          <a:prstGeom prst="rect">
            <a:avLst/>
          </a:prstGeom>
        </p:spPr>
      </p:pic>
      <p:pic>
        <p:nvPicPr>
          <p:cNvPr id="20" name="Image 13"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412504" y="1164183"/>
            <a:ext cx="1456422" cy="1456246"/>
          </a:xfrm>
          <a:prstGeom prst="rect">
            <a:avLst/>
          </a:prstGeom>
        </p:spPr>
      </p:pic>
      <p:pic>
        <p:nvPicPr>
          <p:cNvPr id="21" name="Image 14" descr=" ">    </p:cNvPr>
          <p:cNvPicPr>
            <a:picLocks noChangeAspect="1"/>
          </p:cNvPicPr>
          <p:nvPr/>
        </p:nvPicPr>
        <p:blipFill>
          <a:blip r:embed="rId24"/>
          <a:stretch>
            <a:fillRect/>
          </a:stretch>
        </p:blipFill>
        <p:spPr>
          <a:xfrm>
            <a:off x="3327816" y="8128000"/>
            <a:ext cx="1625803" cy="1625600"/>
          </a:xfrm>
          <a:prstGeom prst="rect">
            <a:avLst/>
          </a:prstGeom>
        </p:spPr>
      </p:pic>
      <p:pic>
        <p:nvPicPr>
          <p:cNvPr id="22" name="Image 15"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429404" y="8132763"/>
            <a:ext cx="1519452" cy="1519262"/>
          </a:xfrm>
          <a:prstGeom prst="rect">
            <a:avLst/>
          </a:prstGeom>
        </p:spPr>
      </p:pic>
      <p:pic>
        <p:nvPicPr>
          <p:cNvPr id="23" name="Image 16" descr=" ">    </p:cNvPr>
          <p:cNvPicPr>
            <a:picLocks noChangeAspect="1"/>
          </p:cNvPicPr>
          <p:nvPr/>
        </p:nvPicPr>
        <p:blipFill>
          <a:blip r:embed="rId27"/>
          <a:stretch>
            <a:fillRect/>
          </a:stretch>
        </p:blipFill>
        <p:spPr>
          <a:xfrm>
            <a:off x="16473959" y="1079500"/>
            <a:ext cx="1625803" cy="1625600"/>
          </a:xfrm>
          <a:prstGeom prst="rect">
            <a:avLst/>
          </a:prstGeom>
        </p:spPr>
      </p:pic>
      <p:pic>
        <p:nvPicPr>
          <p:cNvPr id="24" name="Image 17"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6677184" y="1282700"/>
            <a:ext cx="1192256" cy="1190414"/>
          </a:xfrm>
          <a:prstGeom prst="rect">
            <a:avLst/>
          </a:prstGeom>
        </p:spPr>
      </p:pic>
      <p:pic>
        <p:nvPicPr>
          <p:cNvPr id="25" name="Image 18" descr=" ">    </p:cNvPr>
          <p:cNvPicPr>
            <a:picLocks noChangeAspect="1"/>
          </p:cNvPicPr>
          <p:nvPr/>
        </p:nvPicPr>
        <p:blipFill>
          <a:blip r:embed="rId30"/>
          <a:stretch>
            <a:fillRect/>
          </a:stretch>
        </p:blipFill>
        <p:spPr>
          <a:xfrm>
            <a:off x="16473959" y="8128000"/>
            <a:ext cx="1625803" cy="1625600"/>
          </a:xfrm>
          <a:prstGeom prst="rect">
            <a:avLst/>
          </a:prstGeom>
        </p:spPr>
      </p:pic>
      <p:pic>
        <p:nvPicPr>
          <p:cNvPr id="26" name="Image 19"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6541703" y="8128000"/>
            <a:ext cx="1490319" cy="1625600"/>
          </a:xfrm>
          <a:prstGeom prst="rect">
            <a:avLst/>
          </a:prstGeom>
        </p:spPr>
      </p:pic>
      <p:sp>
        <p:nvSpPr>
          <p:cNvPr id="27" name="Shape 5"/>
          <p:cNvSpPr/>
          <p:nvPr/>
        </p:nvSpPr>
        <p:spPr>
          <a:xfrm>
            <a:off x="3327816" y="3492500"/>
            <a:ext cx="4572572" cy="2082800"/>
          </a:xfrm>
          <a:prstGeom prst="rect">
            <a:avLst/>
          </a:prstGeom>
          <a:noFill/>
          <a:ln/>
        </p:spPr>
      </p:sp>
      <p:sp>
        <p:nvSpPr>
          <p:cNvPr id="28" name="Shape 6"/>
          <p:cNvSpPr/>
          <p:nvPr/>
        </p:nvSpPr>
        <p:spPr>
          <a:xfrm>
            <a:off x="3327816" y="3492500"/>
            <a:ext cx="4572572" cy="2082800"/>
          </a:xfrm>
          <a:prstGeom prst="rect">
            <a:avLst/>
          </a:prstGeom>
          <a:noFill/>
          <a:ln/>
        </p:spPr>
      </p:sp>
      <p:sp>
        <p:nvSpPr>
          <p:cNvPr id="29" name="Shape 7"/>
          <p:cNvSpPr/>
          <p:nvPr/>
        </p:nvSpPr>
        <p:spPr>
          <a:xfrm>
            <a:off x="3327816" y="3492500"/>
            <a:ext cx="4572572" cy="2082800"/>
          </a:xfrm>
          <a:prstGeom prst="rect">
            <a:avLst/>
          </a:prstGeom>
          <a:noFill/>
          <a:ln/>
        </p:spPr>
      </p:sp>
      <p:sp>
        <p:nvSpPr>
          <p:cNvPr id="30" name="Text 8"/>
          <p:cNvSpPr/>
          <p:nvPr/>
        </p:nvSpPr>
        <p:spPr>
          <a:xfrm>
            <a:off x="3327816" y="3492500"/>
            <a:ext cx="472499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Secular One Regular" pitchFamily="34" charset="0"/>
                <a:ea typeface="Secular One Regular" pitchFamily="34" charset="-122"/>
                <a:cs typeface="Secular One Regular" pitchFamily="34" charset="-120"/>
              </a:rPr>
              <a:t>STRENGTHS</a:t>
            </a:r>
            <a:endParaRPr lang="en-US" sz="3600" dirty="0"/>
          </a:p>
        </p:txBody>
      </p:sp>
      <p:sp>
        <p:nvSpPr>
          <p:cNvPr id="31" name="Text 9"/>
          <p:cNvSpPr/>
          <p:nvPr/>
        </p:nvSpPr>
        <p:spPr>
          <a:xfrm>
            <a:off x="3327816" y="43561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2" name="Shape 10"/>
          <p:cNvSpPr/>
          <p:nvPr/>
        </p:nvSpPr>
        <p:spPr>
          <a:xfrm>
            <a:off x="3327816" y="10541000"/>
            <a:ext cx="4572572" cy="2082800"/>
          </a:xfrm>
          <a:prstGeom prst="rect">
            <a:avLst/>
          </a:prstGeom>
          <a:noFill/>
          <a:ln/>
        </p:spPr>
      </p:sp>
      <p:sp>
        <p:nvSpPr>
          <p:cNvPr id="33" name="Shape 11"/>
          <p:cNvSpPr/>
          <p:nvPr/>
        </p:nvSpPr>
        <p:spPr>
          <a:xfrm>
            <a:off x="3327816" y="10541000"/>
            <a:ext cx="4572572" cy="2082800"/>
          </a:xfrm>
          <a:prstGeom prst="rect">
            <a:avLst/>
          </a:prstGeom>
          <a:noFill/>
          <a:ln/>
        </p:spPr>
      </p:sp>
      <p:sp>
        <p:nvSpPr>
          <p:cNvPr id="34" name="Shape 12"/>
          <p:cNvSpPr/>
          <p:nvPr/>
        </p:nvSpPr>
        <p:spPr>
          <a:xfrm>
            <a:off x="3327816" y="10541000"/>
            <a:ext cx="4572572" cy="2082800"/>
          </a:xfrm>
          <a:prstGeom prst="rect">
            <a:avLst/>
          </a:prstGeom>
          <a:noFill/>
          <a:ln/>
        </p:spPr>
      </p:sp>
      <p:sp>
        <p:nvSpPr>
          <p:cNvPr id="35" name="Text 13"/>
          <p:cNvSpPr/>
          <p:nvPr/>
        </p:nvSpPr>
        <p:spPr>
          <a:xfrm>
            <a:off x="3327816" y="10541000"/>
            <a:ext cx="472499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Secular One Regular" pitchFamily="34" charset="0"/>
                <a:ea typeface="Secular One Regular" pitchFamily="34" charset="-122"/>
                <a:cs typeface="Secular One Regular" pitchFamily="34" charset="-120"/>
              </a:rPr>
              <a:t>OPPORTUNITIES</a:t>
            </a:r>
            <a:endParaRPr lang="en-US" sz="3600" dirty="0"/>
          </a:p>
        </p:txBody>
      </p:sp>
      <p:sp>
        <p:nvSpPr>
          <p:cNvPr id="36" name="Text 14"/>
          <p:cNvSpPr/>
          <p:nvPr/>
        </p:nvSpPr>
        <p:spPr>
          <a:xfrm>
            <a:off x="3327816" y="114046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7" name="Shape 15"/>
          <p:cNvSpPr/>
          <p:nvPr/>
        </p:nvSpPr>
        <p:spPr>
          <a:xfrm>
            <a:off x="16473959" y="3492500"/>
            <a:ext cx="4572572" cy="2082800"/>
          </a:xfrm>
          <a:prstGeom prst="rect">
            <a:avLst/>
          </a:prstGeom>
          <a:noFill/>
          <a:ln/>
        </p:spPr>
      </p:sp>
      <p:sp>
        <p:nvSpPr>
          <p:cNvPr id="38" name="Shape 16"/>
          <p:cNvSpPr/>
          <p:nvPr/>
        </p:nvSpPr>
        <p:spPr>
          <a:xfrm>
            <a:off x="16473959" y="3492500"/>
            <a:ext cx="4572572" cy="2082800"/>
          </a:xfrm>
          <a:prstGeom prst="rect">
            <a:avLst/>
          </a:prstGeom>
          <a:noFill/>
          <a:ln/>
        </p:spPr>
      </p:sp>
      <p:sp>
        <p:nvSpPr>
          <p:cNvPr id="39" name="Shape 17"/>
          <p:cNvSpPr/>
          <p:nvPr/>
        </p:nvSpPr>
        <p:spPr>
          <a:xfrm>
            <a:off x="16473959" y="3492500"/>
            <a:ext cx="4572572" cy="2082800"/>
          </a:xfrm>
          <a:prstGeom prst="rect">
            <a:avLst/>
          </a:prstGeom>
          <a:noFill/>
          <a:ln/>
        </p:spPr>
      </p:sp>
      <p:sp>
        <p:nvSpPr>
          <p:cNvPr id="40" name="Text 18"/>
          <p:cNvSpPr/>
          <p:nvPr/>
        </p:nvSpPr>
        <p:spPr>
          <a:xfrm>
            <a:off x="16473959" y="3492500"/>
            <a:ext cx="472499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Secular One Regular" pitchFamily="34" charset="0"/>
                <a:ea typeface="Secular One Regular" pitchFamily="34" charset="-122"/>
                <a:cs typeface="Secular One Regular" pitchFamily="34" charset="-120"/>
              </a:rPr>
              <a:t>WEAKNESSES</a:t>
            </a:r>
            <a:endParaRPr lang="en-US" sz="3600" dirty="0"/>
          </a:p>
        </p:txBody>
      </p:sp>
      <p:sp>
        <p:nvSpPr>
          <p:cNvPr id="41" name="Text 19"/>
          <p:cNvSpPr/>
          <p:nvPr/>
        </p:nvSpPr>
        <p:spPr>
          <a:xfrm>
            <a:off x="16473959" y="43561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42" name="Shape 20"/>
          <p:cNvSpPr/>
          <p:nvPr/>
        </p:nvSpPr>
        <p:spPr>
          <a:xfrm>
            <a:off x="16473959" y="10541000"/>
            <a:ext cx="4572572" cy="2082800"/>
          </a:xfrm>
          <a:prstGeom prst="rect">
            <a:avLst/>
          </a:prstGeom>
          <a:noFill/>
          <a:ln/>
        </p:spPr>
      </p:sp>
      <p:sp>
        <p:nvSpPr>
          <p:cNvPr id="43" name="Shape 21"/>
          <p:cNvSpPr/>
          <p:nvPr/>
        </p:nvSpPr>
        <p:spPr>
          <a:xfrm>
            <a:off x="16473959" y="10541000"/>
            <a:ext cx="4572572" cy="2082800"/>
          </a:xfrm>
          <a:prstGeom prst="rect">
            <a:avLst/>
          </a:prstGeom>
          <a:noFill/>
          <a:ln/>
        </p:spPr>
      </p:sp>
      <p:sp>
        <p:nvSpPr>
          <p:cNvPr id="44" name="Shape 22"/>
          <p:cNvSpPr/>
          <p:nvPr/>
        </p:nvSpPr>
        <p:spPr>
          <a:xfrm>
            <a:off x="16473959" y="10541000"/>
            <a:ext cx="4572572" cy="2082800"/>
          </a:xfrm>
          <a:prstGeom prst="rect">
            <a:avLst/>
          </a:prstGeom>
          <a:noFill/>
          <a:ln/>
        </p:spPr>
      </p:sp>
      <p:sp>
        <p:nvSpPr>
          <p:cNvPr id="45" name="Text 23"/>
          <p:cNvSpPr/>
          <p:nvPr/>
        </p:nvSpPr>
        <p:spPr>
          <a:xfrm>
            <a:off x="16473959" y="10541000"/>
            <a:ext cx="472499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Secular One Regular" pitchFamily="34" charset="0"/>
                <a:ea typeface="Secular One Regular" pitchFamily="34" charset="-122"/>
                <a:cs typeface="Secular One Regular" pitchFamily="34" charset="-120"/>
              </a:rPr>
              <a:t>THREATS</a:t>
            </a:r>
            <a:endParaRPr lang="en-US" sz="3600" dirty="0"/>
          </a:p>
        </p:txBody>
      </p:sp>
      <p:sp>
        <p:nvSpPr>
          <p:cNvPr id="46" name="Text 24"/>
          <p:cNvSpPr/>
          <p:nvPr/>
        </p:nvSpPr>
        <p:spPr>
          <a:xfrm>
            <a:off x="16473959" y="114046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8217927" cy="8585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5143" y="7188200"/>
            <a:ext cx="15241905" cy="65278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1397175" y="1143000"/>
            <a:ext cx="10690503" cy="18118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Secular One Regular" pitchFamily="34" charset="0"/>
                <a:ea typeface="Secular One Regular" pitchFamily="34" charset="-122"/>
                <a:cs typeface="Secular One Regular" pitchFamily="34" charset="-120"/>
              </a:rPr>
              <a:t>SOME DATA</a:t>
            </a:r>
            <a:endParaRPr lang="en-US" sz="8000" dirty="0"/>
          </a:p>
        </p:txBody>
      </p:sp>
      <p:sp>
        <p:nvSpPr>
          <p:cNvPr id="7" name="Shape 2"/>
          <p:cNvSpPr/>
          <p:nvPr/>
        </p:nvSpPr>
        <p:spPr>
          <a:xfrm>
            <a:off x="1244756" y="5029200"/>
            <a:ext cx="8573572" cy="6705600"/>
          </a:xfrm>
          <a:prstGeom prst="rect">
            <a:avLst/>
          </a:prstGeom>
          <a:noFill/>
          <a:ln/>
        </p:spPr>
      </p:sp>
      <p:sp>
        <p:nvSpPr>
          <p:cNvPr id="8" name="Shape 3"/>
          <p:cNvSpPr/>
          <p:nvPr/>
        </p:nvSpPr>
        <p:spPr>
          <a:xfrm>
            <a:off x="1244756" y="5029200"/>
            <a:ext cx="8573572" cy="1473200"/>
          </a:xfrm>
          <a:prstGeom prst="rect">
            <a:avLst/>
          </a:prstGeom>
          <a:noFill/>
          <a:ln/>
        </p:spPr>
      </p:sp>
      <p:sp>
        <p:nvSpPr>
          <p:cNvPr id="9" name="Shape 4"/>
          <p:cNvSpPr/>
          <p:nvPr/>
        </p:nvSpPr>
        <p:spPr>
          <a:xfrm>
            <a:off x="1244756" y="5029200"/>
            <a:ext cx="1778222" cy="1473200"/>
          </a:xfrm>
          <a:prstGeom prst="rect">
            <a:avLst/>
          </a:prstGeom>
          <a:noFill/>
          <a:ln/>
        </p:spPr>
      </p:sp>
      <p:sp>
        <p:nvSpPr>
          <p:cNvPr id="10" name="Text 5"/>
          <p:cNvSpPr/>
          <p:nvPr/>
        </p:nvSpPr>
        <p:spPr>
          <a:xfrm>
            <a:off x="1244756" y="5029200"/>
            <a:ext cx="2116931" cy="1811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Secular One Regular" pitchFamily="34" charset="0"/>
                <a:ea typeface="Secular One Regular" pitchFamily="34" charset="-122"/>
                <a:cs typeface="Secular One Regular" pitchFamily="34" charset="-120"/>
              </a:rPr>
              <a:t>75%</a:t>
            </a:r>
            <a:endParaRPr lang="en-US" sz="8000" dirty="0"/>
          </a:p>
        </p:txBody>
      </p:sp>
      <p:sp>
        <p:nvSpPr>
          <p:cNvPr id="11" name="Shape 6"/>
          <p:cNvSpPr/>
          <p:nvPr/>
        </p:nvSpPr>
        <p:spPr>
          <a:xfrm>
            <a:off x="3226203" y="5080000"/>
            <a:ext cx="6592124" cy="1371600"/>
          </a:xfrm>
          <a:prstGeom prst="rect">
            <a:avLst/>
          </a:prstGeom>
          <a:noFill/>
          <a:ln/>
        </p:spPr>
      </p:sp>
      <p:sp>
        <p:nvSpPr>
          <p:cNvPr id="12" name="Text 7"/>
          <p:cNvSpPr/>
          <p:nvPr/>
        </p:nvSpPr>
        <p:spPr>
          <a:xfrm>
            <a:off x="3226203" y="5080000"/>
            <a:ext cx="6744543"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Secular One Regular" pitchFamily="34" charset="0"/>
                <a:ea typeface="Secular One Regular" pitchFamily="34" charset="-122"/>
                <a:cs typeface="Secular One Regular" pitchFamily="34" charset="-120"/>
              </a:rPr>
              <a:t>ENCHANTED CREATURES</a:t>
            </a:r>
            <a:endParaRPr lang="en-US" sz="3600" dirty="0"/>
          </a:p>
        </p:txBody>
      </p:sp>
      <p:sp>
        <p:nvSpPr>
          <p:cNvPr id="13" name="Text 8"/>
          <p:cNvSpPr/>
          <p:nvPr/>
        </p:nvSpPr>
        <p:spPr>
          <a:xfrm>
            <a:off x="3226203" y="5842000"/>
            <a:ext cx="672760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4" name="Shape 9"/>
          <p:cNvSpPr/>
          <p:nvPr/>
        </p:nvSpPr>
        <p:spPr>
          <a:xfrm>
            <a:off x="1244756" y="7112000"/>
            <a:ext cx="8573572" cy="2032000"/>
          </a:xfrm>
          <a:prstGeom prst="rect">
            <a:avLst/>
          </a:prstGeom>
          <a:noFill/>
          <a:ln/>
        </p:spPr>
      </p:sp>
      <p:sp>
        <p:nvSpPr>
          <p:cNvPr id="15" name="Shape 10"/>
          <p:cNvSpPr/>
          <p:nvPr/>
        </p:nvSpPr>
        <p:spPr>
          <a:xfrm>
            <a:off x="1244756" y="7391400"/>
            <a:ext cx="1956044" cy="1473200"/>
          </a:xfrm>
          <a:prstGeom prst="rect">
            <a:avLst/>
          </a:prstGeom>
          <a:noFill/>
          <a:ln/>
        </p:spPr>
      </p:sp>
      <p:sp>
        <p:nvSpPr>
          <p:cNvPr id="16" name="Text 11"/>
          <p:cNvSpPr/>
          <p:nvPr/>
        </p:nvSpPr>
        <p:spPr>
          <a:xfrm>
            <a:off x="1244756" y="7391400"/>
            <a:ext cx="2294753" cy="1811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Secular One Regular" pitchFamily="34" charset="0"/>
                <a:ea typeface="Secular One Regular" pitchFamily="34" charset="-122"/>
                <a:cs typeface="Secular One Regular" pitchFamily="34" charset="-120"/>
              </a:rPr>
              <a:t>60%</a:t>
            </a:r>
            <a:endParaRPr lang="en-US" sz="8000" dirty="0"/>
          </a:p>
        </p:txBody>
      </p:sp>
      <p:sp>
        <p:nvSpPr>
          <p:cNvPr id="17" name="Shape 12"/>
          <p:cNvSpPr/>
          <p:nvPr/>
        </p:nvSpPr>
        <p:spPr>
          <a:xfrm>
            <a:off x="3404025" y="7112000"/>
            <a:ext cx="6414302" cy="2032000"/>
          </a:xfrm>
          <a:prstGeom prst="rect">
            <a:avLst/>
          </a:prstGeom>
          <a:noFill/>
          <a:ln/>
        </p:spPr>
      </p:sp>
      <p:sp>
        <p:nvSpPr>
          <p:cNvPr id="18" name="Text 13"/>
          <p:cNvSpPr/>
          <p:nvPr/>
        </p:nvSpPr>
        <p:spPr>
          <a:xfrm>
            <a:off x="3404025" y="7112000"/>
            <a:ext cx="6566721" cy="1473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Secular One Regular" pitchFamily="34" charset="0"/>
                <a:ea typeface="Secular One Regular" pitchFamily="34" charset="-122"/>
                <a:cs typeface="Secular One Regular" pitchFamily="34" charset="-120"/>
              </a:rPr>
              <a:t>MAGIC-WIELDING INDIVIDUALS</a:t>
            </a:r>
            <a:endParaRPr lang="en-US" sz="3600" dirty="0"/>
          </a:p>
        </p:txBody>
      </p:sp>
      <p:sp>
        <p:nvSpPr>
          <p:cNvPr id="19" name="Text 14"/>
          <p:cNvSpPr/>
          <p:nvPr/>
        </p:nvSpPr>
        <p:spPr>
          <a:xfrm>
            <a:off x="3404025" y="8534400"/>
            <a:ext cx="654978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0" name="Shape 15"/>
          <p:cNvSpPr/>
          <p:nvPr/>
        </p:nvSpPr>
        <p:spPr>
          <a:xfrm>
            <a:off x="1244756" y="9753600"/>
            <a:ext cx="8573572" cy="1981200"/>
          </a:xfrm>
          <a:prstGeom prst="rect">
            <a:avLst/>
          </a:prstGeom>
          <a:noFill/>
          <a:ln/>
        </p:spPr>
      </p:sp>
      <p:sp>
        <p:nvSpPr>
          <p:cNvPr id="21" name="Shape 16"/>
          <p:cNvSpPr/>
          <p:nvPr/>
        </p:nvSpPr>
        <p:spPr>
          <a:xfrm>
            <a:off x="1244756" y="10007600"/>
            <a:ext cx="1956044" cy="1473200"/>
          </a:xfrm>
          <a:prstGeom prst="rect">
            <a:avLst/>
          </a:prstGeom>
          <a:noFill/>
          <a:ln/>
        </p:spPr>
      </p:sp>
      <p:sp>
        <p:nvSpPr>
          <p:cNvPr id="22" name="Text 17"/>
          <p:cNvSpPr/>
          <p:nvPr/>
        </p:nvSpPr>
        <p:spPr>
          <a:xfrm>
            <a:off x="1244756" y="10007600"/>
            <a:ext cx="2294753" cy="1811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Secular One Regular" pitchFamily="34" charset="0"/>
                <a:ea typeface="Secular One Regular" pitchFamily="34" charset="-122"/>
                <a:cs typeface="Secular One Regular" pitchFamily="34" charset="-120"/>
              </a:rPr>
              <a:t>90%</a:t>
            </a:r>
            <a:endParaRPr lang="en-US" sz="8000" dirty="0"/>
          </a:p>
        </p:txBody>
      </p:sp>
      <p:sp>
        <p:nvSpPr>
          <p:cNvPr id="23" name="Shape 18"/>
          <p:cNvSpPr/>
          <p:nvPr/>
        </p:nvSpPr>
        <p:spPr>
          <a:xfrm>
            <a:off x="3404025" y="9753600"/>
            <a:ext cx="6414302" cy="1981200"/>
          </a:xfrm>
          <a:prstGeom prst="rect">
            <a:avLst/>
          </a:prstGeom>
          <a:noFill/>
          <a:ln/>
        </p:spPr>
      </p:sp>
      <p:sp>
        <p:nvSpPr>
          <p:cNvPr id="24" name="Text 19"/>
          <p:cNvSpPr/>
          <p:nvPr/>
        </p:nvSpPr>
        <p:spPr>
          <a:xfrm>
            <a:off x="3404025" y="9753600"/>
            <a:ext cx="656672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Secular One Regular" pitchFamily="34" charset="0"/>
                <a:ea typeface="Secular One Regular" pitchFamily="34" charset="-122"/>
                <a:cs typeface="Secular One Regular" pitchFamily="34" charset="-120"/>
              </a:rPr>
              <a:t>SPELLS CAST</a:t>
            </a:r>
            <a:endParaRPr lang="en-US" sz="3600" dirty="0"/>
          </a:p>
        </p:txBody>
      </p:sp>
      <p:sp>
        <p:nvSpPr>
          <p:cNvPr id="25" name="Text 20"/>
          <p:cNvSpPr/>
          <p:nvPr/>
        </p:nvSpPr>
        <p:spPr>
          <a:xfrm>
            <a:off x="3404025" y="10515600"/>
            <a:ext cx="654978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pic>
        <p:nvPicPr>
          <p:cNvPr id="26" name="Image 3" descr=" ">    </p:cNvPr>
          <p:cNvPicPr>
            <a:picLocks noChangeAspect="1"/>
          </p:cNvPicPr>
          <p:nvPr/>
        </p:nvPicPr>
        <p:blipFill>
          <a:blip r:embed="rId6"/>
          <a:stretch>
            <a:fillRect/>
          </a:stretch>
        </p:blipFill>
        <p:spPr>
          <a:xfrm>
            <a:off x="8217927" y="1257300"/>
            <a:ext cx="16169121" cy="124587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D0ECF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156509" y="0"/>
            <a:ext cx="19068599"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4305838" y="3403600"/>
            <a:ext cx="15762670" cy="7480300"/>
          </a:xfrm>
          <a:prstGeom prst="rect">
            <a:avLst/>
          </a:prstGeom>
          <a:noFill/>
          <a:ln/>
        </p:spPr>
      </p:sp>
      <p:sp>
        <p:nvSpPr>
          <p:cNvPr id="6" name="Shape 2"/>
          <p:cNvSpPr/>
          <p:nvPr/>
        </p:nvSpPr>
        <p:spPr>
          <a:xfrm>
            <a:off x="4305838" y="3403600"/>
            <a:ext cx="15762670" cy="5854700"/>
          </a:xfrm>
          <a:prstGeom prst="rect">
            <a:avLst/>
          </a:prstGeom>
          <a:noFill/>
          <a:ln/>
        </p:spPr>
      </p:sp>
      <p:sp>
        <p:nvSpPr>
          <p:cNvPr id="7" name="Text 3"/>
          <p:cNvSpPr/>
          <p:nvPr/>
        </p:nvSpPr>
        <p:spPr>
          <a:xfrm>
            <a:off x="6395249" y="3403600"/>
            <a:ext cx="11583848" cy="54483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Secular One Regular" pitchFamily="34" charset="0"/>
                <a:ea typeface="Secular One Regular" pitchFamily="34" charset="-122"/>
                <a:cs typeface="Secular One Regular" pitchFamily="34" charset="-120"/>
              </a:rPr>
              <a:t>234,567</a:t>
            </a:r>
            <a:endParaRPr lang="en-US" sz="24000" dirty="0"/>
          </a:p>
        </p:txBody>
      </p:sp>
      <p:sp>
        <p:nvSpPr>
          <p:cNvPr id="8" name="Text 4"/>
          <p:cNvSpPr/>
          <p:nvPr/>
        </p:nvSpPr>
        <p:spPr>
          <a:xfrm>
            <a:off x="4170355" y="8039100"/>
            <a:ext cx="16033637" cy="14901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6400" dirty="0"/>
          </a:p>
        </p:txBody>
      </p:sp>
      <p:sp>
        <p:nvSpPr>
          <p:cNvPr id="9" name="Text 5"/>
          <p:cNvSpPr/>
          <p:nvPr/>
        </p:nvSpPr>
        <p:spPr>
          <a:xfrm>
            <a:off x="7483352" y="9664700"/>
            <a:ext cx="9407642"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932641" y="0"/>
            <a:ext cx="14454407"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200900"/>
            <a:ext cx="12777797" cy="6515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3391324" y="3263900"/>
            <a:ext cx="7874984" cy="2971800"/>
          </a:xfrm>
          <a:prstGeom prst="rect">
            <a:avLst/>
          </a:prstGeom>
          <a:noFill/>
          <a:ln/>
        </p:spPr>
      </p:sp>
      <p:sp>
        <p:nvSpPr>
          <p:cNvPr id="7" name="Shape 2"/>
          <p:cNvSpPr/>
          <p:nvPr/>
        </p:nvSpPr>
        <p:spPr>
          <a:xfrm>
            <a:off x="3607251" y="3263900"/>
            <a:ext cx="7443130" cy="2362200"/>
          </a:xfrm>
          <a:prstGeom prst="rect">
            <a:avLst/>
          </a:prstGeom>
          <a:noFill/>
          <a:ln/>
        </p:spPr>
      </p:sp>
      <p:sp>
        <p:nvSpPr>
          <p:cNvPr id="8" name="Text 3"/>
          <p:cNvSpPr/>
          <p:nvPr/>
        </p:nvSpPr>
        <p:spPr>
          <a:xfrm>
            <a:off x="3607251" y="3263900"/>
            <a:ext cx="7985065" cy="2904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Secular One Regular" pitchFamily="34" charset="0"/>
                <a:ea typeface="Secular One Regular" pitchFamily="34" charset="-122"/>
                <a:cs typeface="Secular One Regular" pitchFamily="34" charset="-120"/>
              </a:rPr>
              <a:t>233 COINS</a:t>
            </a:r>
            <a:endParaRPr lang="en-US" sz="12800" dirty="0"/>
          </a:p>
        </p:txBody>
      </p:sp>
      <p:sp>
        <p:nvSpPr>
          <p:cNvPr id="9" name="Shape 4"/>
          <p:cNvSpPr/>
          <p:nvPr/>
        </p:nvSpPr>
        <p:spPr>
          <a:xfrm>
            <a:off x="3391324" y="5626100"/>
            <a:ext cx="7874984" cy="609600"/>
          </a:xfrm>
          <a:prstGeom prst="rect">
            <a:avLst/>
          </a:prstGeom>
          <a:noFill/>
          <a:ln/>
        </p:spPr>
      </p:sp>
      <p:sp>
        <p:nvSpPr>
          <p:cNvPr id="10" name="Text 5"/>
          <p:cNvSpPr/>
          <p:nvPr/>
        </p:nvSpPr>
        <p:spPr>
          <a:xfrm>
            <a:off x="3323582" y="56261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1" name="Shape 6"/>
          <p:cNvSpPr/>
          <p:nvPr/>
        </p:nvSpPr>
        <p:spPr>
          <a:xfrm>
            <a:off x="3391324" y="6985000"/>
            <a:ext cx="7874984" cy="2971800"/>
          </a:xfrm>
          <a:prstGeom prst="rect">
            <a:avLst/>
          </a:prstGeom>
          <a:noFill/>
          <a:ln/>
        </p:spPr>
      </p:sp>
      <p:sp>
        <p:nvSpPr>
          <p:cNvPr id="12" name="Shape 7"/>
          <p:cNvSpPr/>
          <p:nvPr/>
        </p:nvSpPr>
        <p:spPr>
          <a:xfrm>
            <a:off x="3207151" y="6985000"/>
            <a:ext cx="8243330" cy="2362200"/>
          </a:xfrm>
          <a:prstGeom prst="rect">
            <a:avLst/>
          </a:prstGeom>
          <a:noFill/>
          <a:ln/>
        </p:spPr>
      </p:sp>
      <p:sp>
        <p:nvSpPr>
          <p:cNvPr id="13" name="Text 8"/>
          <p:cNvSpPr/>
          <p:nvPr/>
        </p:nvSpPr>
        <p:spPr>
          <a:xfrm>
            <a:off x="3207151" y="6985000"/>
            <a:ext cx="8785265" cy="2904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Secular One Regular" pitchFamily="34" charset="0"/>
                <a:ea typeface="Secular One Regular" pitchFamily="34" charset="-122"/>
                <a:cs typeface="Secular One Regular" pitchFamily="34" charset="-120"/>
              </a:rPr>
              <a:t>456 HOURS</a:t>
            </a:r>
            <a:endParaRPr lang="en-US" sz="12800" dirty="0"/>
          </a:p>
        </p:txBody>
      </p:sp>
      <p:sp>
        <p:nvSpPr>
          <p:cNvPr id="14" name="Shape 9"/>
          <p:cNvSpPr/>
          <p:nvPr/>
        </p:nvSpPr>
        <p:spPr>
          <a:xfrm>
            <a:off x="3391324" y="9347200"/>
            <a:ext cx="7874984" cy="609600"/>
          </a:xfrm>
          <a:prstGeom prst="rect">
            <a:avLst/>
          </a:prstGeom>
          <a:noFill/>
          <a:ln/>
        </p:spPr>
      </p:sp>
      <p:sp>
        <p:nvSpPr>
          <p:cNvPr id="15" name="Text 10"/>
          <p:cNvSpPr/>
          <p:nvPr/>
        </p:nvSpPr>
        <p:spPr>
          <a:xfrm>
            <a:off x="3323582" y="93472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6" name="Shape 11"/>
          <p:cNvSpPr/>
          <p:nvPr/>
        </p:nvSpPr>
        <p:spPr>
          <a:xfrm>
            <a:off x="13552594" y="3263900"/>
            <a:ext cx="7874984" cy="2971800"/>
          </a:xfrm>
          <a:prstGeom prst="rect">
            <a:avLst/>
          </a:prstGeom>
          <a:noFill/>
          <a:ln/>
        </p:spPr>
      </p:sp>
      <p:sp>
        <p:nvSpPr>
          <p:cNvPr id="17" name="Shape 12"/>
          <p:cNvSpPr/>
          <p:nvPr/>
        </p:nvSpPr>
        <p:spPr>
          <a:xfrm>
            <a:off x="15991299" y="3263900"/>
            <a:ext cx="2997575" cy="2362200"/>
          </a:xfrm>
          <a:prstGeom prst="rect">
            <a:avLst/>
          </a:prstGeom>
          <a:noFill/>
          <a:ln/>
        </p:spPr>
      </p:sp>
      <p:sp>
        <p:nvSpPr>
          <p:cNvPr id="18" name="Text 13"/>
          <p:cNvSpPr/>
          <p:nvPr/>
        </p:nvSpPr>
        <p:spPr>
          <a:xfrm>
            <a:off x="15991299" y="3263900"/>
            <a:ext cx="3539509" cy="2904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Secular One Regular" pitchFamily="34" charset="0"/>
                <a:ea typeface="Secular One Regular" pitchFamily="34" charset="-122"/>
                <a:cs typeface="Secular One Regular" pitchFamily="34" charset="-120"/>
              </a:rPr>
              <a:t>85%</a:t>
            </a:r>
            <a:endParaRPr lang="en-US" sz="12800" dirty="0"/>
          </a:p>
        </p:txBody>
      </p:sp>
      <p:sp>
        <p:nvSpPr>
          <p:cNvPr id="19" name="Shape 14"/>
          <p:cNvSpPr/>
          <p:nvPr/>
        </p:nvSpPr>
        <p:spPr>
          <a:xfrm>
            <a:off x="13552594" y="5626100"/>
            <a:ext cx="7874984" cy="609600"/>
          </a:xfrm>
          <a:prstGeom prst="rect">
            <a:avLst/>
          </a:prstGeom>
          <a:noFill/>
          <a:ln/>
        </p:spPr>
      </p:sp>
      <p:sp>
        <p:nvSpPr>
          <p:cNvPr id="20" name="Text 15"/>
          <p:cNvSpPr/>
          <p:nvPr/>
        </p:nvSpPr>
        <p:spPr>
          <a:xfrm>
            <a:off x="13484852" y="56261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1" name="Shape 16"/>
          <p:cNvSpPr/>
          <p:nvPr/>
        </p:nvSpPr>
        <p:spPr>
          <a:xfrm>
            <a:off x="13552594" y="6985000"/>
            <a:ext cx="7874984" cy="2971800"/>
          </a:xfrm>
          <a:prstGeom prst="rect">
            <a:avLst/>
          </a:prstGeom>
          <a:noFill/>
          <a:ln/>
        </p:spPr>
      </p:sp>
      <p:sp>
        <p:nvSpPr>
          <p:cNvPr id="22" name="Shape 17"/>
          <p:cNvSpPr/>
          <p:nvPr/>
        </p:nvSpPr>
        <p:spPr>
          <a:xfrm>
            <a:off x="14892611" y="6985000"/>
            <a:ext cx="5194949" cy="2362200"/>
          </a:xfrm>
          <a:prstGeom prst="rect">
            <a:avLst/>
          </a:prstGeom>
          <a:noFill/>
          <a:ln/>
        </p:spPr>
      </p:sp>
      <p:sp>
        <p:nvSpPr>
          <p:cNvPr id="23" name="Text 18"/>
          <p:cNvSpPr/>
          <p:nvPr/>
        </p:nvSpPr>
        <p:spPr>
          <a:xfrm>
            <a:off x="14892611" y="6985000"/>
            <a:ext cx="5736884" cy="2904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Secular One Regular" pitchFamily="34" charset="0"/>
                <a:ea typeface="Secular One Regular" pitchFamily="34" charset="-122"/>
                <a:cs typeface="Secular One Regular" pitchFamily="34" charset="-120"/>
              </a:rPr>
              <a:t>535 KM</a:t>
            </a:r>
            <a:endParaRPr lang="en-US" sz="12800" dirty="0"/>
          </a:p>
        </p:txBody>
      </p:sp>
      <p:sp>
        <p:nvSpPr>
          <p:cNvPr id="24" name="Shape 19"/>
          <p:cNvSpPr/>
          <p:nvPr/>
        </p:nvSpPr>
        <p:spPr>
          <a:xfrm>
            <a:off x="13552594" y="9347200"/>
            <a:ext cx="7874984" cy="609600"/>
          </a:xfrm>
          <a:prstGeom prst="rect">
            <a:avLst/>
          </a:prstGeom>
          <a:noFill/>
          <a:ln/>
        </p:spPr>
      </p:sp>
      <p:sp>
        <p:nvSpPr>
          <p:cNvPr id="25" name="Text 20"/>
          <p:cNvSpPr/>
          <p:nvPr/>
        </p:nvSpPr>
        <p:spPr>
          <a:xfrm>
            <a:off x="13484852" y="93472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8217927" cy="8585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33641" y="9029700"/>
            <a:ext cx="10453407" cy="4686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6841922" y="1143000"/>
            <a:ext cx="10690503" cy="18118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Secular One Regular" pitchFamily="34" charset="0"/>
                <a:ea typeface="Secular One Regular" pitchFamily="34" charset="-122"/>
                <a:cs typeface="Secular One Regular" pitchFamily="34" charset="-120"/>
              </a:rPr>
              <a:t>SOME GRAPH</a:t>
            </a:r>
            <a:endParaRPr lang="en-US" sz="8000" dirty="0"/>
          </a:p>
        </p:txBody>
      </p:sp>
      <p:sp>
        <p:nvSpPr>
          <p:cNvPr id="7" name="Shape 2"/>
          <p:cNvSpPr/>
          <p:nvPr/>
        </p:nvSpPr>
        <p:spPr>
          <a:xfrm>
            <a:off x="2718140" y="3771900"/>
            <a:ext cx="8941918" cy="6180901"/>
          </a:xfrm>
          <a:prstGeom prst="rect">
            <a:avLst/>
          </a:prstGeom>
          <a:noFill/>
          <a:ln/>
        </p:spPr>
      </p:sp>
      <p:sp>
        <p:nvSpPr>
          <p:cNvPr id="8"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7EC7E6">
                    <a:alpha val="100000"/>
                  </a:srgbClr>
                </a:solidFill>
                <a:latin typeface="Lato Regular" pitchFamily="34" charset="0"/>
                <a:ea typeface="Lato Regular" pitchFamily="34" charset="-122"/>
                <a:cs typeface="Lato Regular" pitchFamily="34" charset="-120"/>
              </a:rPr>
              <a:t>0</a:t>
            </a:r>
            <a:endParaRPr lang="en-US" sz="1821" dirty="0"/>
          </a:p>
        </p:txBody>
      </p:sp>
      <p:sp>
        <p:nvSpPr>
          <p:cNvPr id="9"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7EC7E6">
                    <a:alpha val="100000"/>
                  </a:srgbClr>
                </a:solidFill>
                <a:latin typeface="Lato Regular" pitchFamily="34" charset="0"/>
                <a:ea typeface="Lato Regular" pitchFamily="34" charset="-122"/>
                <a:cs typeface="Lato Regular" pitchFamily="34" charset="-120"/>
              </a:rPr>
              <a:t>1</a:t>
            </a:r>
            <a:endParaRPr lang="en-US" sz="2185" dirty="0"/>
          </a:p>
        </p:txBody>
      </p:sp>
      <p:sp>
        <p:nvSpPr>
          <p:cNvPr id="10"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7EC7E6">
                    <a:alpha val="100000"/>
                  </a:srgbClr>
                </a:solidFill>
                <a:latin typeface="Lato Regular" pitchFamily="34" charset="0"/>
                <a:ea typeface="Lato Regular" pitchFamily="34" charset="-122"/>
                <a:cs typeface="Lato Regular" pitchFamily="34" charset="-120"/>
              </a:rPr>
              <a:t>2</a:t>
            </a:r>
            <a:endParaRPr lang="en-US" sz="2185" dirty="0"/>
          </a:p>
        </p:txBody>
      </p:sp>
      <p:sp>
        <p:nvSpPr>
          <p:cNvPr id="11"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7EC7E6">
                    <a:alpha val="100000"/>
                  </a:srgbClr>
                </a:solidFill>
                <a:latin typeface="Lato Regular" pitchFamily="34" charset="0"/>
                <a:ea typeface="Lato Regular" pitchFamily="34" charset="-122"/>
                <a:cs typeface="Lato Regular" pitchFamily="34" charset="-120"/>
              </a:rPr>
              <a:t>3</a:t>
            </a:r>
            <a:endParaRPr lang="en-US" sz="2185" dirty="0"/>
          </a:p>
        </p:txBody>
      </p:sp>
      <p:sp>
        <p:nvSpPr>
          <p:cNvPr id="12"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7EC7E6">
                    <a:alpha val="100000"/>
                  </a:srgbClr>
                </a:solidFill>
                <a:latin typeface="Lato Regular" pitchFamily="34" charset="0"/>
                <a:ea typeface="Lato Regular" pitchFamily="34" charset="-122"/>
                <a:cs typeface="Lato Regular" pitchFamily="34" charset="-120"/>
              </a:rPr>
              <a:t>4</a:t>
            </a:r>
            <a:endParaRPr lang="en-US" sz="2185" dirty="0"/>
          </a:p>
        </p:txBody>
      </p:sp>
      <p:sp>
        <p:nvSpPr>
          <p:cNvPr id="13"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7EC7E6">
                    <a:alpha val="100000"/>
                  </a:srgbClr>
                </a:solidFill>
                <a:latin typeface="Lato Regular" pitchFamily="34" charset="0"/>
                <a:ea typeface="Lato Regular" pitchFamily="34" charset="-122"/>
                <a:cs typeface="Lato Regular" pitchFamily="34" charset="-120"/>
              </a:rPr>
              <a:t>5</a:t>
            </a:r>
            <a:endParaRPr lang="en-US" sz="2185" dirty="0"/>
          </a:p>
        </p:txBody>
      </p:sp>
      <p:sp>
        <p:nvSpPr>
          <p:cNvPr id="14"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7EC7E6">
                    <a:alpha val="100000"/>
                  </a:srgbClr>
                </a:solidFill>
                <a:latin typeface="Lato Regular" pitchFamily="34" charset="0"/>
                <a:ea typeface="Lato Regular" pitchFamily="34" charset="-122"/>
                <a:cs typeface="Lato Regular" pitchFamily="34" charset="-120"/>
              </a:rPr>
              <a:t>6</a:t>
            </a:r>
            <a:endParaRPr lang="en-US" sz="2185" dirty="0"/>
          </a:p>
        </p:txBody>
      </p:sp>
      <p:sp>
        <p:nvSpPr>
          <p:cNvPr id="15"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7EC7E6">
                    <a:alpha val="100000"/>
                  </a:srgbClr>
                </a:solidFill>
                <a:latin typeface="Lato Regular" pitchFamily="34" charset="0"/>
                <a:ea typeface="Lato Regular" pitchFamily="34" charset="-122"/>
                <a:cs typeface="Lato Regular" pitchFamily="34" charset="-120"/>
              </a:rPr>
              <a:t>7</a:t>
            </a:r>
            <a:endParaRPr lang="en-US" sz="2185" dirty="0"/>
          </a:p>
        </p:txBody>
      </p:sp>
      <p:sp>
        <p:nvSpPr>
          <p:cNvPr id="16"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7EC7E6">
                    <a:alpha val="100000"/>
                  </a:srgbClr>
                </a:solidFill>
                <a:latin typeface="Lato Regular" pitchFamily="34" charset="0"/>
                <a:ea typeface="Lato Regular" pitchFamily="34" charset="-122"/>
                <a:cs typeface="Lato Regular" pitchFamily="34" charset="-120"/>
              </a:rPr>
              <a:t>8</a:t>
            </a:r>
            <a:endParaRPr lang="en-US" sz="2185" dirty="0"/>
          </a:p>
        </p:txBody>
      </p:sp>
      <p:sp>
        <p:nvSpPr>
          <p:cNvPr id="17"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7EC7E6">
                    <a:alpha val="100000"/>
                  </a:srgbClr>
                </a:solidFill>
                <a:latin typeface="Lato Regular" pitchFamily="34" charset="0"/>
                <a:ea typeface="Lato Regular" pitchFamily="34" charset="-122"/>
                <a:cs typeface="Lato Regular" pitchFamily="34" charset="-120"/>
              </a:rPr>
              <a:t>10</a:t>
            </a:r>
            <a:endParaRPr lang="en-US" sz="1821" dirty="0"/>
          </a:p>
        </p:txBody>
      </p:sp>
      <p:sp>
        <p:nvSpPr>
          <p:cNvPr id="18"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7EC7E6">
                    <a:alpha val="100000"/>
                  </a:srgbClr>
                </a:solidFill>
                <a:latin typeface="Lato Regular" pitchFamily="34" charset="0"/>
                <a:ea typeface="Lato Regular" pitchFamily="34" charset="-122"/>
                <a:cs typeface="Lato Regular" pitchFamily="34" charset="-120"/>
              </a:rPr>
              <a:t>20</a:t>
            </a:r>
            <a:endParaRPr lang="en-US" sz="1821" dirty="0"/>
          </a:p>
        </p:txBody>
      </p:sp>
      <p:sp>
        <p:nvSpPr>
          <p:cNvPr id="19"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7EC7E6">
                    <a:alpha val="100000"/>
                  </a:srgbClr>
                </a:solidFill>
                <a:latin typeface="Lato Regular" pitchFamily="34" charset="0"/>
                <a:ea typeface="Lato Regular" pitchFamily="34" charset="-122"/>
                <a:cs typeface="Lato Regular" pitchFamily="34" charset="-120"/>
              </a:rPr>
              <a:t>30</a:t>
            </a:r>
            <a:endParaRPr lang="en-US" sz="1821" dirty="0"/>
          </a:p>
        </p:txBody>
      </p:sp>
      <p:sp>
        <p:nvSpPr>
          <p:cNvPr id="20"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7EC7E6">
                    <a:alpha val="100000"/>
                  </a:srgbClr>
                </a:solidFill>
                <a:latin typeface="Lato Regular" pitchFamily="34" charset="0"/>
                <a:ea typeface="Lato Regular" pitchFamily="34" charset="-122"/>
                <a:cs typeface="Lato Regular" pitchFamily="34" charset="-120"/>
              </a:rPr>
              <a:t>40</a:t>
            </a:r>
            <a:endParaRPr lang="en-US" sz="1821" dirty="0"/>
          </a:p>
        </p:txBody>
      </p:sp>
      <p:sp>
        <p:nvSpPr>
          <p:cNvPr id="21"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7EC7E6">
                    <a:alpha val="100000"/>
                  </a:srgbClr>
                </a:solidFill>
                <a:latin typeface="Lato Regular" pitchFamily="34" charset="0"/>
                <a:ea typeface="Lato Regular" pitchFamily="34" charset="-122"/>
                <a:cs typeface="Lato Regular" pitchFamily="34" charset="-120"/>
              </a:rPr>
              <a:t>50</a:t>
            </a:r>
            <a:endParaRPr lang="en-US" sz="1821" dirty="0"/>
          </a:p>
        </p:txBody>
      </p:sp>
      <p:sp>
        <p:nvSpPr>
          <p:cNvPr id="22"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7EC7E6">
                    <a:alpha val="100000"/>
                  </a:srgbClr>
                </a:solidFill>
                <a:latin typeface="Lato Regular" pitchFamily="34" charset="0"/>
                <a:ea typeface="Lato Regular" pitchFamily="34" charset="-122"/>
                <a:cs typeface="Lato Regular" pitchFamily="34" charset="-120"/>
              </a:rPr>
              <a:t>60</a:t>
            </a:r>
            <a:endParaRPr lang="en-US" sz="1821" dirty="0"/>
          </a:p>
        </p:txBody>
      </p:sp>
      <p:sp>
        <p:nvSpPr>
          <p:cNvPr id="23"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7EC7E6">
                    <a:alpha val="100000"/>
                  </a:srgbClr>
                </a:solidFill>
                <a:latin typeface="Lato Regular" pitchFamily="34" charset="0"/>
                <a:ea typeface="Lato Regular" pitchFamily="34" charset="-122"/>
                <a:cs typeface="Lato Regular" pitchFamily="34" charset="-120"/>
              </a:rPr>
              <a:t>70</a:t>
            </a:r>
            <a:endParaRPr lang="en-US" sz="1821" dirty="0"/>
          </a:p>
        </p:txBody>
      </p:sp>
      <p:sp>
        <p:nvSpPr>
          <p:cNvPr id="24"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7EC7E6">
                    <a:alpha val="100000"/>
                  </a:srgbClr>
                </a:solidFill>
                <a:latin typeface="Lato Regular" pitchFamily="34" charset="0"/>
                <a:ea typeface="Lato Regular" pitchFamily="34" charset="-122"/>
                <a:cs typeface="Lato Regular" pitchFamily="34" charset="-120"/>
              </a:rPr>
              <a:t>80</a:t>
            </a:r>
            <a:endParaRPr lang="en-US" sz="1821" dirty="0"/>
          </a:p>
        </p:txBody>
      </p:sp>
      <p:sp>
        <p:nvSpPr>
          <p:cNvPr id="25"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7EC7E6">
                    <a:alpha val="100000"/>
                  </a:srgbClr>
                </a:solidFill>
                <a:latin typeface="Lato Regular" pitchFamily="34" charset="0"/>
                <a:ea typeface="Lato Regular" pitchFamily="34" charset="-122"/>
                <a:cs typeface="Lato Regular" pitchFamily="34" charset="-120"/>
              </a:rPr>
              <a:t>90</a:t>
            </a:r>
            <a:endParaRPr lang="en-US" sz="1821" dirty="0"/>
          </a:p>
        </p:txBody>
      </p:sp>
      <p:sp>
        <p:nvSpPr>
          <p:cNvPr id="26"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7EC7E6">
                    <a:alpha val="100000"/>
                  </a:srgbClr>
                </a:solidFill>
                <a:latin typeface="Lato Regular" pitchFamily="34" charset="0"/>
                <a:ea typeface="Lato Regular" pitchFamily="34" charset="-122"/>
                <a:cs typeface="Lato Regular" pitchFamily="34" charset="-120"/>
              </a:rPr>
              <a:t>100</a:t>
            </a:r>
            <a:endParaRPr lang="en-US" sz="1821" dirty="0"/>
          </a:p>
        </p:txBody>
      </p:sp>
      <p:pic>
        <p:nvPicPr>
          <p:cNvPr id="2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68467" y="3771900"/>
            <a:ext cx="8291591" cy="5511006"/>
          </a:xfrm>
          <a:prstGeom prst="rect">
            <a:avLst/>
          </a:prstGeom>
        </p:spPr>
      </p:pic>
      <p:pic>
        <p:nvPicPr>
          <p:cNvPr id="2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12766" y="4185444"/>
            <a:ext cx="11567" cy="5258445"/>
          </a:xfrm>
          <a:prstGeom prst="rect">
            <a:avLst/>
          </a:prstGeom>
        </p:spPr>
      </p:pic>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51279" y="4185444"/>
            <a:ext cx="11567" cy="5258445"/>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89795" y="4185444"/>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28309"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66828"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05341"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343854"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55539" y="5483845"/>
            <a:ext cx="8050168" cy="237358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369143" y="6359525"/>
            <a:ext cx="8044028" cy="2268538"/>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441751" y="6055643"/>
            <a:ext cx="153591" cy="153566"/>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441751" y="6981130"/>
            <a:ext cx="153591" cy="153566"/>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580267" y="5651277"/>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580267" y="7415510"/>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718783" y="7732812"/>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718783" y="6311826"/>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861923" y="6733232"/>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7861923" y="6420644"/>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995813" y="7667575"/>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8995813" y="7076877"/>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0138955" y="6972449"/>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0138955" y="6572771"/>
            <a:ext cx="153591" cy="153566"/>
          </a:xfrm>
          <a:prstGeom prst="rect">
            <a:avLst/>
          </a:prstGeom>
        </p:spPr>
      </p:pic>
      <p:sp>
        <p:nvSpPr>
          <p:cNvPr id="49" name="Shape 22"/>
          <p:cNvSpPr/>
          <p:nvPr/>
        </p:nvSpPr>
        <p:spPr>
          <a:xfrm>
            <a:off x="14403600" y="4191000"/>
            <a:ext cx="5601400" cy="7620000"/>
          </a:xfrm>
          <a:prstGeom prst="rect">
            <a:avLst/>
          </a:prstGeom>
          <a:noFill/>
          <a:ln/>
        </p:spPr>
      </p:sp>
      <p:sp>
        <p:nvSpPr>
          <p:cNvPr id="50" name="Shape 23"/>
          <p:cNvSpPr/>
          <p:nvPr/>
        </p:nvSpPr>
        <p:spPr>
          <a:xfrm>
            <a:off x="14403600" y="4191000"/>
            <a:ext cx="5601400" cy="7620000"/>
          </a:xfrm>
          <a:prstGeom prst="rect">
            <a:avLst/>
          </a:prstGeom>
          <a:noFill/>
          <a:ln/>
        </p:spPr>
      </p:sp>
      <p:pic>
        <p:nvPicPr>
          <p:cNvPr id="51" name="Image 25" descr=" ">    </p:cNvPr>
          <p:cNvPicPr>
            <a:picLocks noChangeAspect="1"/>
          </p:cNvPicPr>
          <p:nvPr/>
        </p:nvPicPr>
        <p:blipFill>
          <a:blip r:embed="rId50"/>
          <a:stretch>
            <a:fillRect/>
          </a:stretch>
        </p:blipFill>
        <p:spPr>
          <a:xfrm>
            <a:off x="14403600" y="4191000"/>
            <a:ext cx="5575997" cy="5575300"/>
          </a:xfrm>
          <a:prstGeom prst="rect">
            <a:avLst/>
          </a:prstGeom>
        </p:spPr>
      </p:pic>
      <p:pic>
        <p:nvPicPr>
          <p:cNvPr id="52" name="Image 26" descr=" ">    </p:cNvPr>
          <p:cNvPicPr>
            <a:picLocks noChangeAspect="1"/>
          </p:cNvPicPr>
          <p:nvPr/>
        </p:nvPicPr>
        <p:blipFill>
          <a:blip r:embed="rId51"/>
          <a:stretch>
            <a:fillRect/>
          </a:stretch>
        </p:blipFill>
        <p:spPr>
          <a:xfrm>
            <a:off x="14403600" y="4191000"/>
            <a:ext cx="5575997" cy="5575300"/>
          </a:xfrm>
          <a:prstGeom prst="rect">
            <a:avLst/>
          </a:prstGeom>
        </p:spPr>
      </p:pic>
      <p:sp>
        <p:nvSpPr>
          <p:cNvPr id="53" name="Shape 24"/>
          <p:cNvSpPr/>
          <p:nvPr/>
        </p:nvSpPr>
        <p:spPr>
          <a:xfrm>
            <a:off x="16296137" y="6365379"/>
            <a:ext cx="1803625" cy="1226566"/>
          </a:xfrm>
          <a:prstGeom prst="rect">
            <a:avLst/>
          </a:prstGeom>
          <a:noFill/>
          <a:ln/>
        </p:spPr>
      </p:sp>
      <p:sp>
        <p:nvSpPr>
          <p:cNvPr id="54" name="Text 25"/>
          <p:cNvSpPr/>
          <p:nvPr/>
        </p:nvSpPr>
        <p:spPr>
          <a:xfrm>
            <a:off x="16296137" y="6229350"/>
            <a:ext cx="200685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34.574</a:t>
            </a:r>
            <a:endParaRPr lang="en-US" sz="4800" dirty="0"/>
          </a:p>
        </p:txBody>
      </p:sp>
      <p:sp>
        <p:nvSpPr>
          <p:cNvPr id="55" name="Text 26"/>
          <p:cNvSpPr/>
          <p:nvPr/>
        </p:nvSpPr>
        <p:spPr>
          <a:xfrm>
            <a:off x="16696237" y="711835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6" name="Shape 27"/>
          <p:cNvSpPr/>
          <p:nvPr/>
        </p:nvSpPr>
        <p:spPr>
          <a:xfrm>
            <a:off x="13260457" y="10515600"/>
            <a:ext cx="7874984" cy="2209800"/>
          </a:xfrm>
          <a:prstGeom prst="rect">
            <a:avLst/>
          </a:prstGeom>
          <a:noFill/>
          <a:ln/>
        </p:spPr>
      </p:sp>
      <p:sp>
        <p:nvSpPr>
          <p:cNvPr id="57" name="Shape 28"/>
          <p:cNvSpPr/>
          <p:nvPr/>
        </p:nvSpPr>
        <p:spPr>
          <a:xfrm>
            <a:off x="13260457" y="10515600"/>
            <a:ext cx="7874984" cy="2209800"/>
          </a:xfrm>
          <a:prstGeom prst="rect">
            <a:avLst/>
          </a:prstGeom>
          <a:noFill/>
          <a:ln/>
        </p:spPr>
      </p:sp>
      <p:sp>
        <p:nvSpPr>
          <p:cNvPr id="58" name="Text 29"/>
          <p:cNvSpPr/>
          <p:nvPr/>
        </p:nvSpPr>
        <p:spPr>
          <a:xfrm>
            <a:off x="13158845" y="10515600"/>
            <a:ext cx="8078210"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TREASURE FOUND</a:t>
            </a:r>
            <a:endParaRPr lang="en-US" sz="4800" dirty="0"/>
          </a:p>
        </p:txBody>
      </p:sp>
      <p:sp>
        <p:nvSpPr>
          <p:cNvPr id="59" name="Text 30"/>
          <p:cNvSpPr/>
          <p:nvPr/>
        </p:nvSpPr>
        <p:spPr>
          <a:xfrm>
            <a:off x="13192716" y="115062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0" name="Shape 31"/>
          <p:cNvSpPr/>
          <p:nvPr/>
        </p:nvSpPr>
        <p:spPr>
          <a:xfrm>
            <a:off x="3251606" y="10515600"/>
            <a:ext cx="7874984" cy="2209800"/>
          </a:xfrm>
          <a:prstGeom prst="rect">
            <a:avLst/>
          </a:prstGeom>
          <a:noFill/>
          <a:ln/>
        </p:spPr>
      </p:sp>
      <p:sp>
        <p:nvSpPr>
          <p:cNvPr id="61" name="Shape 32"/>
          <p:cNvSpPr/>
          <p:nvPr/>
        </p:nvSpPr>
        <p:spPr>
          <a:xfrm>
            <a:off x="3251606" y="10515600"/>
            <a:ext cx="7874984" cy="2209800"/>
          </a:xfrm>
          <a:prstGeom prst="rect">
            <a:avLst/>
          </a:prstGeom>
          <a:noFill/>
          <a:ln/>
        </p:spPr>
      </p:sp>
      <p:sp>
        <p:nvSpPr>
          <p:cNvPr id="62" name="Text 33"/>
          <p:cNvSpPr/>
          <p:nvPr/>
        </p:nvSpPr>
        <p:spPr>
          <a:xfrm>
            <a:off x="3149994" y="10515600"/>
            <a:ext cx="8078210"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SPELLCASTING PROGRESS</a:t>
            </a:r>
            <a:endParaRPr lang="en-US" sz="4800" dirty="0"/>
          </a:p>
        </p:txBody>
      </p:sp>
      <p:sp>
        <p:nvSpPr>
          <p:cNvPr id="63" name="Text 34"/>
          <p:cNvSpPr/>
          <p:nvPr/>
        </p:nvSpPr>
        <p:spPr>
          <a:xfrm>
            <a:off x="3183865" y="115062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092700"/>
            <a:ext cx="12206226" cy="8623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95137" y="0"/>
            <a:ext cx="12091911" cy="9690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13450981" y="6845300"/>
            <a:ext cx="8738692" cy="2311400"/>
          </a:xfrm>
          <a:prstGeom prst="rect">
            <a:avLst/>
          </a:prstGeom>
          <a:noFill/>
          <a:ln/>
        </p:spPr>
      </p:sp>
      <p:sp>
        <p:nvSpPr>
          <p:cNvPr id="7" name="Shape 2"/>
          <p:cNvSpPr/>
          <p:nvPr/>
        </p:nvSpPr>
        <p:spPr>
          <a:xfrm>
            <a:off x="13450981" y="6845300"/>
            <a:ext cx="8738692" cy="2311400"/>
          </a:xfrm>
          <a:prstGeom prst="rect">
            <a:avLst/>
          </a:prstGeom>
          <a:noFill/>
          <a:ln/>
        </p:spPr>
      </p:sp>
      <p:sp>
        <p:nvSpPr>
          <p:cNvPr id="8" name="Text 3"/>
          <p:cNvSpPr/>
          <p:nvPr/>
        </p:nvSpPr>
        <p:spPr>
          <a:xfrm>
            <a:off x="13450981" y="6845300"/>
            <a:ext cx="8941918"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A WEB APPLICATION</a:t>
            </a:r>
            <a:endParaRPr lang="en-US" sz="4800" dirty="0"/>
          </a:p>
        </p:txBody>
      </p:sp>
      <p:sp>
        <p:nvSpPr>
          <p:cNvPr id="9" name="Text 4"/>
          <p:cNvSpPr/>
          <p:nvPr/>
        </p:nvSpPr>
        <p:spPr>
          <a:xfrm>
            <a:off x="13450981" y="7937500"/>
            <a:ext cx="8874176"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0"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4032" y="3251200"/>
            <a:ext cx="13768521" cy="8166100"/>
          </a:xfrm>
          <a:prstGeom prst="rect">
            <a:avLst/>
          </a:prstGeom>
        </p:spPr>
      </p:pic>
      <p:pic>
        <p:nvPicPr>
          <p:cNvPr id="11"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84673" y="3594100"/>
            <a:ext cx="9894537" cy="6489700"/>
          </a:xfrm>
          <a:prstGeom prst="rect">
            <a:avLst/>
          </a:prstGeom>
        </p:spPr>
      </p:pic>
      <p:sp>
        <p:nvSpPr>
          <p:cNvPr id="12" name="Text 5"/>
          <p:cNvSpPr/>
          <p:nvPr/>
        </p:nvSpPr>
        <p:spPr>
          <a:xfrm>
            <a:off x="13450981" y="3251200"/>
            <a:ext cx="10258649" cy="32850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Secular One Regular" pitchFamily="34" charset="0"/>
                <a:ea typeface="Secular One Regular" pitchFamily="34" charset="-122"/>
                <a:cs typeface="Secular One Regular" pitchFamily="34" charset="-120"/>
              </a:rPr>
              <a:t>PORTAL TO ADVENTURE</a:t>
            </a:r>
            <a:endParaRPr lang="en-US" sz="8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932641" y="0"/>
            <a:ext cx="14454407"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200900"/>
            <a:ext cx="12777797" cy="6515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2946768" y="4152900"/>
            <a:ext cx="8738692" cy="2921000"/>
          </a:xfrm>
          <a:prstGeom prst="rect">
            <a:avLst/>
          </a:prstGeom>
          <a:noFill/>
          <a:ln/>
        </p:spPr>
      </p:sp>
      <p:sp>
        <p:nvSpPr>
          <p:cNvPr id="7" name="Shape 2"/>
          <p:cNvSpPr/>
          <p:nvPr/>
        </p:nvSpPr>
        <p:spPr>
          <a:xfrm>
            <a:off x="2946768" y="4152900"/>
            <a:ext cx="8738692" cy="2921000"/>
          </a:xfrm>
          <a:prstGeom prst="rect">
            <a:avLst/>
          </a:prstGeom>
          <a:noFill/>
          <a:ln/>
        </p:spPr>
      </p:sp>
      <p:sp>
        <p:nvSpPr>
          <p:cNvPr id="8" name="Text 3"/>
          <p:cNvSpPr/>
          <p:nvPr/>
        </p:nvSpPr>
        <p:spPr>
          <a:xfrm>
            <a:off x="2946768" y="4152900"/>
            <a:ext cx="8941918"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AN MOBILE APP</a:t>
            </a:r>
            <a:endParaRPr lang="en-US" sz="4800" dirty="0"/>
          </a:p>
        </p:txBody>
      </p:sp>
      <p:sp>
        <p:nvSpPr>
          <p:cNvPr id="9" name="Text 4"/>
          <p:cNvSpPr/>
          <p:nvPr/>
        </p:nvSpPr>
        <p:spPr>
          <a:xfrm>
            <a:off x="2946768" y="5245100"/>
            <a:ext cx="887417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0" name="Text 5"/>
          <p:cNvSpPr/>
          <p:nvPr/>
        </p:nvSpPr>
        <p:spPr>
          <a:xfrm>
            <a:off x="2946768" y="76581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1" name="Text 6"/>
          <p:cNvSpPr/>
          <p:nvPr/>
        </p:nvSpPr>
        <p:spPr>
          <a:xfrm>
            <a:off x="2895962" y="1854200"/>
            <a:ext cx="12900579" cy="1811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Secular One Regular" pitchFamily="34" charset="0"/>
                <a:ea typeface="Secular One Regular" pitchFamily="34" charset="-122"/>
                <a:cs typeface="Secular One Regular" pitchFamily="34" charset="-120"/>
              </a:rPr>
              <a:t>THE FUTURE OF FANTASY</a:t>
            </a:r>
            <a:endParaRPr lang="en-US" sz="8000" dirty="0"/>
          </a:p>
        </p:txBody>
      </p:sp>
      <p:pic>
        <p:nvPicPr>
          <p:cNvPr id="12"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57832" y="1028700"/>
            <a:ext cx="5474384" cy="11849100"/>
          </a:xfrm>
          <a:prstGeom prst="rect">
            <a:avLst/>
          </a:prstGeom>
        </p:spPr>
      </p:pic>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648356" y="1765300"/>
            <a:ext cx="5106038" cy="10795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8217927" cy="8585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33641" y="9029700"/>
            <a:ext cx="10453407" cy="4686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876410" y="8305800"/>
            <a:ext cx="5715714" cy="2921000"/>
          </a:xfrm>
          <a:prstGeom prst="rect">
            <a:avLst/>
          </a:prstGeom>
          <a:noFill/>
          <a:ln/>
        </p:spPr>
      </p:sp>
      <p:sp>
        <p:nvSpPr>
          <p:cNvPr id="7" name="Shape 2"/>
          <p:cNvSpPr/>
          <p:nvPr/>
        </p:nvSpPr>
        <p:spPr>
          <a:xfrm>
            <a:off x="876410" y="8305800"/>
            <a:ext cx="5715714" cy="2921000"/>
          </a:xfrm>
          <a:prstGeom prst="rect">
            <a:avLst/>
          </a:prstGeom>
          <a:noFill/>
          <a:ln/>
        </p:spPr>
      </p:sp>
      <p:sp>
        <p:nvSpPr>
          <p:cNvPr id="8" name="Text 3"/>
          <p:cNvSpPr/>
          <p:nvPr/>
        </p:nvSpPr>
        <p:spPr>
          <a:xfrm>
            <a:off x="876410" y="8305800"/>
            <a:ext cx="5918940"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A WEB APPLICATION</a:t>
            </a:r>
            <a:endParaRPr lang="en-US" sz="4800" dirty="0"/>
          </a:p>
        </p:txBody>
      </p:sp>
      <p:sp>
        <p:nvSpPr>
          <p:cNvPr id="9" name="Text 4"/>
          <p:cNvSpPr/>
          <p:nvPr/>
        </p:nvSpPr>
        <p:spPr>
          <a:xfrm>
            <a:off x="876410" y="9398000"/>
            <a:ext cx="5851198"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0" name="Text 5"/>
          <p:cNvSpPr/>
          <p:nvPr/>
        </p:nvSpPr>
        <p:spPr>
          <a:xfrm>
            <a:off x="825603" y="1231900"/>
            <a:ext cx="7007042" cy="62314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Secular One Regular" pitchFamily="34" charset="0"/>
                <a:ea typeface="Secular One Regular" pitchFamily="34" charset="-122"/>
                <a:cs typeface="Secular One Regular" pitchFamily="34" charset="-120"/>
              </a:rPr>
              <a:t>A GATEWAY TO A WORLD OF FANTASY AND WONDER</a:t>
            </a:r>
            <a:endParaRPr lang="en-US" sz="8000" dirty="0"/>
          </a:p>
        </p:txBody>
      </p:sp>
      <p:sp>
        <p:nvSpPr>
          <p:cNvPr id="11" name="Text 6"/>
          <p:cNvSpPr/>
          <p:nvPr/>
        </p:nvSpPr>
        <p:spPr>
          <a:xfrm>
            <a:off x="16766096" y="44196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2"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0387" y="749300"/>
            <a:ext cx="8573572" cy="12331700"/>
          </a:xfrm>
          <a:prstGeom prst="rect">
            <a:avLst/>
          </a:prstGeom>
        </p:spPr>
      </p:pic>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95749" y="1803400"/>
            <a:ext cx="7582848" cy="10236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092700"/>
            <a:ext cx="12206226" cy="8623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95137" y="0"/>
            <a:ext cx="12091911" cy="9690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8035871" y="4394200"/>
            <a:ext cx="8315306" cy="29040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Secular One Regular" pitchFamily="34" charset="0"/>
                <a:ea typeface="Secular One Regular" pitchFamily="34" charset="-122"/>
                <a:cs typeface="Secular One Regular" pitchFamily="34" charset="-120"/>
              </a:rPr>
              <a:t>WELCOME</a:t>
            </a:r>
            <a:endParaRPr lang="en-US" sz="12800" dirty="0"/>
          </a:p>
        </p:txBody>
      </p:sp>
      <p:sp>
        <p:nvSpPr>
          <p:cNvPr id="7" name="Text 2"/>
          <p:cNvSpPr/>
          <p:nvPr/>
        </p:nvSpPr>
        <p:spPr>
          <a:xfrm>
            <a:off x="5000192" y="6921500"/>
            <a:ext cx="14399366" cy="2573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965321" y="1727200"/>
            <a:ext cx="7464300" cy="32850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Secular One Regular" pitchFamily="34" charset="0"/>
                <a:ea typeface="Secular One Regular" pitchFamily="34" charset="-122"/>
                <a:cs typeface="Secular One Regular" pitchFamily="34" charset="-120"/>
              </a:rPr>
              <a:t>A MAGIC PICTURE</a:t>
            </a:r>
            <a:endParaRPr lang="en-US" sz="8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932641" y="0"/>
            <a:ext cx="14454407"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200900"/>
            <a:ext cx="12777797" cy="6515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8063" y="2933700"/>
            <a:ext cx="14479810" cy="7861300"/>
          </a:xfrm>
          <a:prstGeom prst="rect">
            <a:avLst/>
          </a:prstGeom>
        </p:spPr>
      </p:pic>
      <p:sp>
        <p:nvSpPr>
          <p:cNvPr id="7" name="Text 1"/>
          <p:cNvSpPr/>
          <p:nvPr/>
        </p:nvSpPr>
        <p:spPr>
          <a:xfrm>
            <a:off x="5012893" y="11696700"/>
            <a:ext cx="14348560" cy="18118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Secular One Regular" pitchFamily="34" charset="0"/>
                <a:ea typeface="Secular One Regular" pitchFamily="34" charset="-122"/>
                <a:cs typeface="Secular One Regular" pitchFamily="34" charset="-120"/>
              </a:rPr>
              <a:t>FANTASY REALM AT A GLANCE</a:t>
            </a:r>
            <a:endParaRPr lang="en-US" sz="8000" dirty="0"/>
          </a:p>
        </p:txBody>
      </p:sp>
      <p:sp>
        <p:nvSpPr>
          <p:cNvPr id="8" name="Shape 2"/>
          <p:cNvSpPr/>
          <p:nvPr/>
        </p:nvSpPr>
        <p:spPr>
          <a:xfrm>
            <a:off x="15724565" y="1130300"/>
            <a:ext cx="6935067" cy="3708400"/>
          </a:xfrm>
          <a:prstGeom prst="rect">
            <a:avLst/>
          </a:prstGeom>
          <a:noFill/>
          <a:ln/>
        </p:spPr>
      </p:sp>
      <p:sp>
        <p:nvSpPr>
          <p:cNvPr id="9" name="Shape 3"/>
          <p:cNvSpPr/>
          <p:nvPr/>
        </p:nvSpPr>
        <p:spPr>
          <a:xfrm>
            <a:off x="15724565" y="1130300"/>
            <a:ext cx="6935067" cy="3708400"/>
          </a:xfrm>
          <a:prstGeom prst="rect">
            <a:avLst/>
          </a:prstGeom>
          <a:noFill/>
          <a:ln/>
        </p:spPr>
      </p:sp>
      <p:sp>
        <p:nvSpPr>
          <p:cNvPr id="10" name="Text 4"/>
          <p:cNvSpPr/>
          <p:nvPr/>
        </p:nvSpPr>
        <p:spPr>
          <a:xfrm>
            <a:off x="15724565" y="1130300"/>
            <a:ext cx="7138292" cy="1981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THE ENCHANTED FOREST</a:t>
            </a:r>
            <a:endParaRPr lang="en-US" sz="4800" dirty="0"/>
          </a:p>
        </p:txBody>
      </p:sp>
      <p:sp>
        <p:nvSpPr>
          <p:cNvPr id="11" name="Text 5"/>
          <p:cNvSpPr/>
          <p:nvPr/>
        </p:nvSpPr>
        <p:spPr>
          <a:xfrm>
            <a:off x="15724565" y="30099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2" name="Shape 6"/>
          <p:cNvSpPr/>
          <p:nvPr/>
        </p:nvSpPr>
        <p:spPr>
          <a:xfrm>
            <a:off x="15724565" y="4876800"/>
            <a:ext cx="6935067" cy="2819400"/>
          </a:xfrm>
          <a:prstGeom prst="rect">
            <a:avLst/>
          </a:prstGeom>
          <a:noFill/>
          <a:ln/>
        </p:spPr>
      </p:sp>
      <p:sp>
        <p:nvSpPr>
          <p:cNvPr id="13" name="Shape 7"/>
          <p:cNvSpPr/>
          <p:nvPr/>
        </p:nvSpPr>
        <p:spPr>
          <a:xfrm>
            <a:off x="15724565" y="4876800"/>
            <a:ext cx="6935067" cy="2819400"/>
          </a:xfrm>
          <a:prstGeom prst="rect">
            <a:avLst/>
          </a:prstGeom>
          <a:noFill/>
          <a:ln/>
        </p:spPr>
      </p:sp>
      <p:sp>
        <p:nvSpPr>
          <p:cNvPr id="14" name="Text 8"/>
          <p:cNvSpPr/>
          <p:nvPr/>
        </p:nvSpPr>
        <p:spPr>
          <a:xfrm>
            <a:off x="15724565" y="4876800"/>
            <a:ext cx="7138292"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THE CRYSTAL CAVES</a:t>
            </a:r>
            <a:endParaRPr lang="en-US" sz="4800" dirty="0"/>
          </a:p>
        </p:txBody>
      </p:sp>
      <p:sp>
        <p:nvSpPr>
          <p:cNvPr id="15" name="Text 9"/>
          <p:cNvSpPr/>
          <p:nvPr/>
        </p:nvSpPr>
        <p:spPr>
          <a:xfrm>
            <a:off x="15724565" y="58674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6" name="Shape 10"/>
          <p:cNvSpPr/>
          <p:nvPr/>
        </p:nvSpPr>
        <p:spPr>
          <a:xfrm>
            <a:off x="15724565" y="8204200"/>
            <a:ext cx="6935067" cy="2209800"/>
          </a:xfrm>
          <a:prstGeom prst="rect">
            <a:avLst/>
          </a:prstGeom>
          <a:noFill/>
          <a:ln/>
        </p:spPr>
      </p:sp>
      <p:sp>
        <p:nvSpPr>
          <p:cNvPr id="17" name="Shape 11"/>
          <p:cNvSpPr/>
          <p:nvPr/>
        </p:nvSpPr>
        <p:spPr>
          <a:xfrm>
            <a:off x="15724565" y="8204200"/>
            <a:ext cx="6935067" cy="2209800"/>
          </a:xfrm>
          <a:prstGeom prst="rect">
            <a:avLst/>
          </a:prstGeom>
          <a:noFill/>
          <a:ln/>
        </p:spPr>
      </p:sp>
      <p:sp>
        <p:nvSpPr>
          <p:cNvPr id="18" name="Text 12"/>
          <p:cNvSpPr/>
          <p:nvPr/>
        </p:nvSpPr>
        <p:spPr>
          <a:xfrm>
            <a:off x="15724565" y="8204200"/>
            <a:ext cx="7138292"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THE DRAGON'S LAIR</a:t>
            </a:r>
            <a:endParaRPr lang="en-US" sz="4800" dirty="0"/>
          </a:p>
        </p:txBody>
      </p:sp>
      <p:sp>
        <p:nvSpPr>
          <p:cNvPr id="19" name="Text 13"/>
          <p:cNvSpPr/>
          <p:nvPr/>
        </p:nvSpPr>
        <p:spPr>
          <a:xfrm>
            <a:off x="15724565" y="919480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8217927" cy="8585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33641" y="9029700"/>
            <a:ext cx="10453407" cy="4686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1066933" y="1181100"/>
            <a:ext cx="22253181" cy="11353800"/>
          </a:xfrm>
          <a:prstGeom prst="rect">
            <a:avLst/>
          </a:prstGeom>
          <a:noFill/>
          <a:ln/>
        </p:spPr>
      </p:sp>
      <p:sp>
        <p:nvSpPr>
          <p:cNvPr id="7" name="Shape 2"/>
          <p:cNvSpPr/>
          <p:nvPr/>
        </p:nvSpPr>
        <p:spPr>
          <a:xfrm>
            <a:off x="3251606" y="1181100"/>
            <a:ext cx="20068508" cy="1193800"/>
          </a:xfrm>
          <a:prstGeom prst="rect">
            <a:avLst/>
          </a:prstGeom>
          <a:noFill/>
          <a:ln/>
        </p:spPr>
      </p:sp>
      <p:sp>
        <p:nvSpPr>
          <p:cNvPr id="8" name="Shape 3"/>
          <p:cNvSpPr/>
          <p:nvPr/>
        </p:nvSpPr>
        <p:spPr>
          <a:xfrm>
            <a:off x="3251606" y="1181100"/>
            <a:ext cx="2845156" cy="1193800"/>
          </a:xfrm>
          <a:prstGeom prst="rect">
            <a:avLst/>
          </a:prstGeom>
          <a:solidFill>
            <a:srgbClr val="E9F8FF">
              <a:alpha val="100000"/>
            </a:srgbClr>
          </a:solidFill>
          <a:ln/>
        </p:spPr>
      </p:sp>
      <p:sp>
        <p:nvSpPr>
          <p:cNvPr id="9" name="Text 4"/>
          <p:cNvSpPr/>
          <p:nvPr/>
        </p:nvSpPr>
        <p:spPr>
          <a:xfrm>
            <a:off x="3848581" y="1333500"/>
            <a:ext cx="1651206" cy="1092200"/>
          </a:xfrm>
          <a:prstGeom prst="rect">
            <a:avLst/>
          </a:prstGeom>
          <a:noFill/>
          <a:ln/>
        </p:spPr>
        <p:txBody>
          <a:bodyPr wrap="square" lIns="0" tIns="0" rIns="0" bIns="0" rtlCol="0" anchor="t"/>
          <a:lstStyle/>
          <a:p>
            <a:pPr algn="ctr" indent="0" marL="0">
              <a:buNone/>
            </a:pPr>
            <a:r>
              <a:rPr lang="en-US" sz="4800" dirty="0">
                <a:solidFill>
                  <a:srgbClr val="7EC7E6">
                    <a:alpha val="100000"/>
                  </a:srgbClr>
                </a:solidFill>
                <a:latin typeface="Secular One Regular" pitchFamily="34" charset="0"/>
                <a:ea typeface="Secular One Regular" pitchFamily="34" charset="-122"/>
                <a:cs typeface="Secular One Regular" pitchFamily="34" charset="-120"/>
              </a:rPr>
              <a:t>MON</a:t>
            </a:r>
            <a:endParaRPr lang="en-US" sz="4800" dirty="0"/>
          </a:p>
        </p:txBody>
      </p:sp>
      <p:sp>
        <p:nvSpPr>
          <p:cNvPr id="10" name="Shape 5"/>
          <p:cNvSpPr/>
          <p:nvPr/>
        </p:nvSpPr>
        <p:spPr>
          <a:xfrm>
            <a:off x="6122165" y="1181100"/>
            <a:ext cx="2845156" cy="1193800"/>
          </a:xfrm>
          <a:prstGeom prst="rect">
            <a:avLst/>
          </a:prstGeom>
          <a:solidFill>
            <a:srgbClr val="E9F8FF">
              <a:alpha val="100000"/>
            </a:srgbClr>
          </a:solidFill>
          <a:ln/>
        </p:spPr>
      </p:sp>
      <p:sp>
        <p:nvSpPr>
          <p:cNvPr id="11" name="Text 6"/>
          <p:cNvSpPr/>
          <p:nvPr/>
        </p:nvSpPr>
        <p:spPr>
          <a:xfrm>
            <a:off x="6890611" y="1333500"/>
            <a:ext cx="1308264" cy="1092200"/>
          </a:xfrm>
          <a:prstGeom prst="rect">
            <a:avLst/>
          </a:prstGeom>
          <a:noFill/>
          <a:ln/>
        </p:spPr>
        <p:txBody>
          <a:bodyPr wrap="square" lIns="0" tIns="0" rIns="0" bIns="0" rtlCol="0" anchor="t"/>
          <a:lstStyle/>
          <a:p>
            <a:pPr algn="ctr" indent="0" marL="0">
              <a:buNone/>
            </a:pPr>
            <a:r>
              <a:rPr lang="en-US" sz="4800" dirty="0">
                <a:solidFill>
                  <a:srgbClr val="7EC7E6">
                    <a:alpha val="100000"/>
                  </a:srgbClr>
                </a:solidFill>
                <a:latin typeface="Secular One Regular" pitchFamily="34" charset="0"/>
                <a:ea typeface="Secular One Regular" pitchFamily="34" charset="-122"/>
                <a:cs typeface="Secular One Regular" pitchFamily="34" charset="-120"/>
              </a:rPr>
              <a:t>TUE</a:t>
            </a:r>
            <a:endParaRPr lang="en-US" sz="4800" dirty="0"/>
          </a:p>
        </p:txBody>
      </p:sp>
      <p:sp>
        <p:nvSpPr>
          <p:cNvPr id="12" name="Shape 7"/>
          <p:cNvSpPr/>
          <p:nvPr/>
        </p:nvSpPr>
        <p:spPr>
          <a:xfrm>
            <a:off x="8992724" y="1181100"/>
            <a:ext cx="2845156" cy="1193800"/>
          </a:xfrm>
          <a:prstGeom prst="rect">
            <a:avLst/>
          </a:prstGeom>
          <a:solidFill>
            <a:srgbClr val="E9F8FF">
              <a:alpha val="100000"/>
            </a:srgbClr>
          </a:solidFill>
          <a:ln/>
        </p:spPr>
      </p:sp>
      <p:sp>
        <p:nvSpPr>
          <p:cNvPr id="13" name="Text 8"/>
          <p:cNvSpPr/>
          <p:nvPr/>
        </p:nvSpPr>
        <p:spPr>
          <a:xfrm>
            <a:off x="9627803" y="1333500"/>
            <a:ext cx="1574997" cy="1092200"/>
          </a:xfrm>
          <a:prstGeom prst="rect">
            <a:avLst/>
          </a:prstGeom>
          <a:noFill/>
          <a:ln/>
        </p:spPr>
        <p:txBody>
          <a:bodyPr wrap="square" lIns="0" tIns="0" rIns="0" bIns="0" rtlCol="0" anchor="t"/>
          <a:lstStyle/>
          <a:p>
            <a:pPr algn="ctr" indent="0" marL="0">
              <a:buNone/>
            </a:pPr>
            <a:r>
              <a:rPr lang="en-US" sz="4800" dirty="0">
                <a:solidFill>
                  <a:srgbClr val="7EC7E6">
                    <a:alpha val="100000"/>
                  </a:srgbClr>
                </a:solidFill>
                <a:latin typeface="Secular One Regular" pitchFamily="34" charset="0"/>
                <a:ea typeface="Secular One Regular" pitchFamily="34" charset="-122"/>
                <a:cs typeface="Secular One Regular" pitchFamily="34" charset="-120"/>
              </a:rPr>
              <a:t>WED</a:t>
            </a:r>
            <a:endParaRPr lang="en-US" sz="4800" dirty="0"/>
          </a:p>
        </p:txBody>
      </p:sp>
      <p:sp>
        <p:nvSpPr>
          <p:cNvPr id="14" name="Shape 9"/>
          <p:cNvSpPr/>
          <p:nvPr/>
        </p:nvSpPr>
        <p:spPr>
          <a:xfrm>
            <a:off x="11863283" y="1181100"/>
            <a:ext cx="2845156" cy="1193800"/>
          </a:xfrm>
          <a:prstGeom prst="rect">
            <a:avLst/>
          </a:prstGeom>
          <a:solidFill>
            <a:srgbClr val="7EC7E6">
              <a:alpha val="100000"/>
            </a:srgbClr>
          </a:solidFill>
          <a:ln/>
        </p:spPr>
      </p:sp>
      <p:sp>
        <p:nvSpPr>
          <p:cNvPr id="15" name="Text 10"/>
          <p:cNvSpPr/>
          <p:nvPr/>
        </p:nvSpPr>
        <p:spPr>
          <a:xfrm>
            <a:off x="12574572" y="1333500"/>
            <a:ext cx="1422578" cy="1092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Secular One Regular" pitchFamily="34" charset="0"/>
                <a:ea typeface="Secular One Regular" pitchFamily="34" charset="-122"/>
                <a:cs typeface="Secular One Regular" pitchFamily="34" charset="-120"/>
              </a:rPr>
              <a:t>THU</a:t>
            </a:r>
            <a:endParaRPr lang="en-US" sz="4800" dirty="0"/>
          </a:p>
        </p:txBody>
      </p:sp>
      <p:sp>
        <p:nvSpPr>
          <p:cNvPr id="16" name="Shape 11"/>
          <p:cNvSpPr/>
          <p:nvPr/>
        </p:nvSpPr>
        <p:spPr>
          <a:xfrm>
            <a:off x="14733842" y="1181100"/>
            <a:ext cx="2845156" cy="1193800"/>
          </a:xfrm>
          <a:prstGeom prst="rect">
            <a:avLst/>
          </a:prstGeom>
          <a:solidFill>
            <a:srgbClr val="E9F8FF">
              <a:alpha val="100000"/>
            </a:srgbClr>
          </a:solidFill>
          <a:ln/>
        </p:spPr>
      </p:sp>
      <p:sp>
        <p:nvSpPr>
          <p:cNvPr id="17" name="Text 12"/>
          <p:cNvSpPr/>
          <p:nvPr/>
        </p:nvSpPr>
        <p:spPr>
          <a:xfrm>
            <a:off x="15629303" y="1333500"/>
            <a:ext cx="1054232" cy="1092200"/>
          </a:xfrm>
          <a:prstGeom prst="rect">
            <a:avLst/>
          </a:prstGeom>
          <a:noFill/>
          <a:ln/>
        </p:spPr>
        <p:txBody>
          <a:bodyPr wrap="square" lIns="0" tIns="0" rIns="0" bIns="0" rtlCol="0" anchor="t"/>
          <a:lstStyle/>
          <a:p>
            <a:pPr algn="ctr" indent="0" marL="0">
              <a:buNone/>
            </a:pPr>
            <a:r>
              <a:rPr lang="en-US" sz="4800" dirty="0">
                <a:solidFill>
                  <a:srgbClr val="7EC7E6">
                    <a:alpha val="100000"/>
                  </a:srgbClr>
                </a:solidFill>
                <a:latin typeface="Secular One Regular" pitchFamily="34" charset="0"/>
                <a:ea typeface="Secular One Regular" pitchFamily="34" charset="-122"/>
                <a:cs typeface="Secular One Regular" pitchFamily="34" charset="-120"/>
              </a:rPr>
              <a:t>FRI</a:t>
            </a:r>
            <a:endParaRPr lang="en-US" sz="4800" dirty="0"/>
          </a:p>
        </p:txBody>
      </p:sp>
      <p:sp>
        <p:nvSpPr>
          <p:cNvPr id="18" name="Shape 13"/>
          <p:cNvSpPr/>
          <p:nvPr/>
        </p:nvSpPr>
        <p:spPr>
          <a:xfrm>
            <a:off x="17604400" y="1181100"/>
            <a:ext cx="2845156" cy="1193800"/>
          </a:xfrm>
          <a:prstGeom prst="rect">
            <a:avLst/>
          </a:prstGeom>
          <a:solidFill>
            <a:srgbClr val="E9F8FF">
              <a:alpha val="100000"/>
            </a:srgbClr>
          </a:solidFill>
          <a:ln/>
        </p:spPr>
      </p:sp>
      <p:sp>
        <p:nvSpPr>
          <p:cNvPr id="19" name="Text 14"/>
          <p:cNvSpPr/>
          <p:nvPr/>
        </p:nvSpPr>
        <p:spPr>
          <a:xfrm>
            <a:off x="18398249" y="1333500"/>
            <a:ext cx="1257457" cy="1092200"/>
          </a:xfrm>
          <a:prstGeom prst="rect">
            <a:avLst/>
          </a:prstGeom>
          <a:noFill/>
          <a:ln/>
        </p:spPr>
        <p:txBody>
          <a:bodyPr wrap="square" lIns="0" tIns="0" rIns="0" bIns="0" rtlCol="0" anchor="t"/>
          <a:lstStyle/>
          <a:p>
            <a:pPr algn="ctr" indent="0" marL="0">
              <a:buNone/>
            </a:pPr>
            <a:r>
              <a:rPr lang="en-US" sz="4800" dirty="0">
                <a:solidFill>
                  <a:srgbClr val="7EC7E6">
                    <a:alpha val="100000"/>
                  </a:srgbClr>
                </a:solidFill>
                <a:latin typeface="Secular One Regular" pitchFamily="34" charset="0"/>
                <a:ea typeface="Secular One Regular" pitchFamily="34" charset="-122"/>
                <a:cs typeface="Secular One Regular" pitchFamily="34" charset="-120"/>
              </a:rPr>
              <a:t>SAT</a:t>
            </a:r>
            <a:endParaRPr lang="en-US" sz="4800" dirty="0"/>
          </a:p>
        </p:txBody>
      </p:sp>
      <p:sp>
        <p:nvSpPr>
          <p:cNvPr id="20" name="Shape 15"/>
          <p:cNvSpPr/>
          <p:nvPr/>
        </p:nvSpPr>
        <p:spPr>
          <a:xfrm>
            <a:off x="20474959" y="1181100"/>
            <a:ext cx="2845156" cy="1193800"/>
          </a:xfrm>
          <a:prstGeom prst="rect">
            <a:avLst/>
          </a:prstGeom>
          <a:solidFill>
            <a:srgbClr val="E9F8FF">
              <a:alpha val="100000"/>
            </a:srgbClr>
          </a:solidFill>
          <a:ln/>
        </p:spPr>
      </p:sp>
      <p:sp>
        <p:nvSpPr>
          <p:cNvPr id="21" name="Text 16"/>
          <p:cNvSpPr/>
          <p:nvPr/>
        </p:nvSpPr>
        <p:spPr>
          <a:xfrm>
            <a:off x="21198950" y="1333500"/>
            <a:ext cx="1397175" cy="1092200"/>
          </a:xfrm>
          <a:prstGeom prst="rect">
            <a:avLst/>
          </a:prstGeom>
          <a:noFill/>
          <a:ln/>
        </p:spPr>
        <p:txBody>
          <a:bodyPr wrap="square" lIns="0" tIns="0" rIns="0" bIns="0" rtlCol="0" anchor="t"/>
          <a:lstStyle/>
          <a:p>
            <a:pPr algn="ctr" indent="0" marL="0">
              <a:buNone/>
            </a:pPr>
            <a:r>
              <a:rPr lang="en-US" sz="4800" dirty="0">
                <a:solidFill>
                  <a:srgbClr val="7EC7E6">
                    <a:alpha val="100000"/>
                  </a:srgbClr>
                </a:solidFill>
                <a:latin typeface="Secular One Regular" pitchFamily="34" charset="0"/>
                <a:ea typeface="Secular One Regular" pitchFamily="34" charset="-122"/>
                <a:cs typeface="Secular One Regular" pitchFamily="34" charset="-120"/>
              </a:rPr>
              <a:t>SUN</a:t>
            </a:r>
            <a:endParaRPr lang="en-US" sz="4800" dirty="0"/>
          </a:p>
        </p:txBody>
      </p:sp>
      <p:sp>
        <p:nvSpPr>
          <p:cNvPr id="22" name="Shape 17"/>
          <p:cNvSpPr/>
          <p:nvPr/>
        </p:nvSpPr>
        <p:spPr>
          <a:xfrm>
            <a:off x="1066933" y="3136900"/>
            <a:ext cx="22253181" cy="9398000"/>
          </a:xfrm>
          <a:prstGeom prst="rect">
            <a:avLst/>
          </a:prstGeom>
          <a:noFill/>
          <a:ln/>
        </p:spPr>
      </p:sp>
      <p:sp>
        <p:nvSpPr>
          <p:cNvPr id="23" name="Shape 18"/>
          <p:cNvSpPr/>
          <p:nvPr/>
        </p:nvSpPr>
        <p:spPr>
          <a:xfrm>
            <a:off x="1066933" y="3136900"/>
            <a:ext cx="22253181" cy="889000"/>
          </a:xfrm>
          <a:prstGeom prst="rect">
            <a:avLst/>
          </a:prstGeom>
          <a:noFill/>
          <a:ln/>
        </p:spPr>
      </p:sp>
      <p:sp>
        <p:nvSpPr>
          <p:cNvPr id="24" name="Text 19"/>
          <p:cNvSpPr/>
          <p:nvPr/>
        </p:nvSpPr>
        <p:spPr>
          <a:xfrm>
            <a:off x="1066933" y="3136900"/>
            <a:ext cx="193064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07:00</a:t>
            </a:r>
            <a:endParaRPr lang="en-US" sz="4800" dirty="0"/>
          </a:p>
        </p:txBody>
      </p:sp>
      <p:sp>
        <p:nvSpPr>
          <p:cNvPr id="25" name="Text 20"/>
          <p:cNvSpPr/>
          <p:nvPr/>
        </p:nvSpPr>
        <p:spPr>
          <a:xfrm>
            <a:off x="3200800" y="3276600"/>
            <a:ext cx="2025479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rare eclipse occurs, causing strange and unpredictable magical effects across the land.</a:t>
            </a:r>
            <a:endParaRPr lang="en-US" sz="3200" dirty="0"/>
          </a:p>
        </p:txBody>
      </p:sp>
      <p:sp>
        <p:nvSpPr>
          <p:cNvPr id="26" name="Shape 21"/>
          <p:cNvSpPr/>
          <p:nvPr/>
        </p:nvSpPr>
        <p:spPr>
          <a:xfrm>
            <a:off x="1066933" y="4432300"/>
            <a:ext cx="22253181" cy="0"/>
          </a:xfrm>
          <a:prstGeom prst="rect">
            <a:avLst/>
          </a:prstGeom>
          <a:noFill/>
          <a:ln/>
        </p:spPr>
      </p:sp>
      <p:pic>
        <p:nvPicPr>
          <p:cNvPr id="2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6933" y="4419600"/>
            <a:ext cx="22253181" cy="12700"/>
          </a:xfrm>
          <a:prstGeom prst="rect">
            <a:avLst/>
          </a:prstGeom>
        </p:spPr>
      </p:pic>
      <p:sp>
        <p:nvSpPr>
          <p:cNvPr id="28" name="Shape 22"/>
          <p:cNvSpPr/>
          <p:nvPr/>
        </p:nvSpPr>
        <p:spPr>
          <a:xfrm>
            <a:off x="1066933" y="4838700"/>
            <a:ext cx="22253181" cy="889000"/>
          </a:xfrm>
          <a:prstGeom prst="rect">
            <a:avLst/>
          </a:prstGeom>
          <a:noFill/>
          <a:ln/>
        </p:spPr>
      </p:sp>
      <p:sp>
        <p:nvSpPr>
          <p:cNvPr id="29" name="Text 23"/>
          <p:cNvSpPr/>
          <p:nvPr/>
        </p:nvSpPr>
        <p:spPr>
          <a:xfrm>
            <a:off x="1066933" y="4838700"/>
            <a:ext cx="193064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09:00</a:t>
            </a:r>
            <a:endParaRPr lang="en-US" sz="4800" dirty="0"/>
          </a:p>
        </p:txBody>
      </p:sp>
      <p:sp>
        <p:nvSpPr>
          <p:cNvPr id="30" name="Text 24"/>
          <p:cNvSpPr/>
          <p:nvPr/>
        </p:nvSpPr>
        <p:spPr>
          <a:xfrm>
            <a:off x="3200800" y="4978400"/>
            <a:ext cx="2025479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group of adventurers sets out to recover an ancient artifact.</a:t>
            </a:r>
            <a:endParaRPr lang="en-US" sz="3200" dirty="0"/>
          </a:p>
        </p:txBody>
      </p:sp>
      <p:sp>
        <p:nvSpPr>
          <p:cNvPr id="31" name="Shape 25"/>
          <p:cNvSpPr/>
          <p:nvPr/>
        </p:nvSpPr>
        <p:spPr>
          <a:xfrm>
            <a:off x="1066933" y="6134100"/>
            <a:ext cx="22253181" cy="0"/>
          </a:xfrm>
          <a:prstGeom prst="rect">
            <a:avLst/>
          </a:prstGeom>
          <a:noFill/>
          <a:ln/>
        </p:spPr>
      </p:sp>
      <p:pic>
        <p:nvPicPr>
          <p:cNvPr id="32"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6933" y="6121400"/>
            <a:ext cx="22253181" cy="12700"/>
          </a:xfrm>
          <a:prstGeom prst="rect">
            <a:avLst/>
          </a:prstGeom>
        </p:spPr>
      </p:pic>
      <p:sp>
        <p:nvSpPr>
          <p:cNvPr id="33" name="Shape 26"/>
          <p:cNvSpPr/>
          <p:nvPr/>
        </p:nvSpPr>
        <p:spPr>
          <a:xfrm>
            <a:off x="1066933" y="6540500"/>
            <a:ext cx="22253181" cy="889000"/>
          </a:xfrm>
          <a:prstGeom prst="rect">
            <a:avLst/>
          </a:prstGeom>
          <a:noFill/>
          <a:ln/>
        </p:spPr>
      </p:sp>
      <p:sp>
        <p:nvSpPr>
          <p:cNvPr id="34" name="Text 27"/>
          <p:cNvSpPr/>
          <p:nvPr/>
        </p:nvSpPr>
        <p:spPr>
          <a:xfrm>
            <a:off x="1066933" y="6540500"/>
            <a:ext cx="193064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11:00</a:t>
            </a:r>
            <a:endParaRPr lang="en-US" sz="4800" dirty="0"/>
          </a:p>
        </p:txBody>
      </p:sp>
      <p:sp>
        <p:nvSpPr>
          <p:cNvPr id="35" name="Text 28"/>
          <p:cNvSpPr/>
          <p:nvPr/>
        </p:nvSpPr>
        <p:spPr>
          <a:xfrm>
            <a:off x="3200800" y="6680200"/>
            <a:ext cx="2025479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volcanic eruption devastates a nearby city, forcing its inhabitants to flee to the safety.</a:t>
            </a:r>
            <a:endParaRPr lang="en-US" sz="3200" dirty="0"/>
          </a:p>
        </p:txBody>
      </p:sp>
      <p:sp>
        <p:nvSpPr>
          <p:cNvPr id="36" name="Shape 29"/>
          <p:cNvSpPr/>
          <p:nvPr/>
        </p:nvSpPr>
        <p:spPr>
          <a:xfrm>
            <a:off x="1066933" y="7835900"/>
            <a:ext cx="22253181" cy="0"/>
          </a:xfrm>
          <a:prstGeom prst="rect">
            <a:avLst/>
          </a:prstGeom>
          <a:noFill/>
          <a:ln/>
        </p:spPr>
      </p:sp>
      <p:pic>
        <p:nvPicPr>
          <p:cNvPr id="37"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6933" y="7823200"/>
            <a:ext cx="22253181" cy="12700"/>
          </a:xfrm>
          <a:prstGeom prst="rect">
            <a:avLst/>
          </a:prstGeom>
        </p:spPr>
      </p:pic>
      <p:sp>
        <p:nvSpPr>
          <p:cNvPr id="38" name="Shape 30"/>
          <p:cNvSpPr/>
          <p:nvPr/>
        </p:nvSpPr>
        <p:spPr>
          <a:xfrm>
            <a:off x="1066933" y="8242300"/>
            <a:ext cx="22253181" cy="889000"/>
          </a:xfrm>
          <a:prstGeom prst="rect">
            <a:avLst/>
          </a:prstGeom>
          <a:noFill/>
          <a:ln/>
        </p:spPr>
      </p:sp>
      <p:sp>
        <p:nvSpPr>
          <p:cNvPr id="39" name="Text 31"/>
          <p:cNvSpPr/>
          <p:nvPr/>
        </p:nvSpPr>
        <p:spPr>
          <a:xfrm>
            <a:off x="1066933" y="8242300"/>
            <a:ext cx="193064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13:00</a:t>
            </a:r>
            <a:endParaRPr lang="en-US" sz="4800" dirty="0"/>
          </a:p>
        </p:txBody>
      </p:sp>
      <p:sp>
        <p:nvSpPr>
          <p:cNvPr id="40" name="Text 32"/>
          <p:cNvSpPr/>
          <p:nvPr/>
        </p:nvSpPr>
        <p:spPr>
          <a:xfrm>
            <a:off x="3200800" y="8382000"/>
            <a:ext cx="2025479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powerful sorcerer and a cunning thief cross paths, leading to an unlikely partnership.</a:t>
            </a:r>
            <a:endParaRPr lang="en-US" sz="3200" dirty="0"/>
          </a:p>
        </p:txBody>
      </p:sp>
      <p:sp>
        <p:nvSpPr>
          <p:cNvPr id="41" name="Shape 33"/>
          <p:cNvSpPr/>
          <p:nvPr/>
        </p:nvSpPr>
        <p:spPr>
          <a:xfrm>
            <a:off x="1066933" y="9537700"/>
            <a:ext cx="22253181" cy="0"/>
          </a:xfrm>
          <a:prstGeom prst="rect">
            <a:avLst/>
          </a:prstGeom>
          <a:noFill/>
          <a:ln/>
        </p:spPr>
      </p:sp>
      <p:pic>
        <p:nvPicPr>
          <p:cNvPr id="42"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66933" y="9525000"/>
            <a:ext cx="22253181" cy="12700"/>
          </a:xfrm>
          <a:prstGeom prst="rect">
            <a:avLst/>
          </a:prstGeom>
        </p:spPr>
      </p:pic>
      <p:sp>
        <p:nvSpPr>
          <p:cNvPr id="43" name="Shape 34"/>
          <p:cNvSpPr/>
          <p:nvPr/>
        </p:nvSpPr>
        <p:spPr>
          <a:xfrm>
            <a:off x="1066933" y="9944100"/>
            <a:ext cx="22253181" cy="889000"/>
          </a:xfrm>
          <a:prstGeom prst="rect">
            <a:avLst/>
          </a:prstGeom>
          <a:noFill/>
          <a:ln/>
        </p:spPr>
      </p:sp>
      <p:sp>
        <p:nvSpPr>
          <p:cNvPr id="44" name="Text 35"/>
          <p:cNvSpPr/>
          <p:nvPr/>
        </p:nvSpPr>
        <p:spPr>
          <a:xfrm>
            <a:off x="1066933" y="9944100"/>
            <a:ext cx="193064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15:00</a:t>
            </a:r>
            <a:endParaRPr lang="en-US" sz="4800" dirty="0"/>
          </a:p>
        </p:txBody>
      </p:sp>
      <p:sp>
        <p:nvSpPr>
          <p:cNvPr id="45" name="Text 36"/>
          <p:cNvSpPr/>
          <p:nvPr/>
        </p:nvSpPr>
        <p:spPr>
          <a:xfrm>
            <a:off x="3200800" y="10083800"/>
            <a:ext cx="2025479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An elf helps humans obtain the Crystal of the Unicorn from the Elven Forest.</a:t>
            </a:r>
            <a:endParaRPr lang="en-US" sz="3200" dirty="0"/>
          </a:p>
        </p:txBody>
      </p:sp>
      <p:sp>
        <p:nvSpPr>
          <p:cNvPr id="46" name="Shape 37"/>
          <p:cNvSpPr/>
          <p:nvPr/>
        </p:nvSpPr>
        <p:spPr>
          <a:xfrm>
            <a:off x="1066933" y="11239500"/>
            <a:ext cx="22253181" cy="0"/>
          </a:xfrm>
          <a:prstGeom prst="rect">
            <a:avLst/>
          </a:prstGeom>
          <a:noFill/>
          <a:ln/>
        </p:spPr>
      </p:sp>
      <p:pic>
        <p:nvPicPr>
          <p:cNvPr id="47"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66933" y="11226800"/>
            <a:ext cx="22253181" cy="12700"/>
          </a:xfrm>
          <a:prstGeom prst="rect">
            <a:avLst/>
          </a:prstGeom>
        </p:spPr>
      </p:pic>
      <p:sp>
        <p:nvSpPr>
          <p:cNvPr id="48" name="Shape 38"/>
          <p:cNvSpPr/>
          <p:nvPr/>
        </p:nvSpPr>
        <p:spPr>
          <a:xfrm>
            <a:off x="1066933" y="11645900"/>
            <a:ext cx="22253181" cy="889000"/>
          </a:xfrm>
          <a:prstGeom prst="rect">
            <a:avLst/>
          </a:prstGeom>
          <a:noFill/>
          <a:ln/>
        </p:spPr>
      </p:sp>
      <p:sp>
        <p:nvSpPr>
          <p:cNvPr id="49" name="Text 39"/>
          <p:cNvSpPr/>
          <p:nvPr/>
        </p:nvSpPr>
        <p:spPr>
          <a:xfrm>
            <a:off x="1066933" y="11645900"/>
            <a:ext cx="193064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17:00</a:t>
            </a:r>
            <a:endParaRPr lang="en-US" sz="4800" dirty="0"/>
          </a:p>
        </p:txBody>
      </p:sp>
      <p:sp>
        <p:nvSpPr>
          <p:cNvPr id="50" name="Text 40"/>
          <p:cNvSpPr/>
          <p:nvPr/>
        </p:nvSpPr>
        <p:spPr>
          <a:xfrm>
            <a:off x="3200800" y="11785600"/>
            <a:ext cx="2025479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civilization of the Shimmering City is founded by a group of powerful wizards.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092700"/>
            <a:ext cx="12206226" cy="8623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95137" y="0"/>
            <a:ext cx="12091911" cy="9690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6054423" y="1422400"/>
            <a:ext cx="12278201" cy="18118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Secular One Regular" pitchFamily="34" charset="0"/>
                <a:ea typeface="Secular One Regular" pitchFamily="34" charset="-122"/>
                <a:cs typeface="Secular One Regular" pitchFamily="34" charset="-120"/>
              </a:rPr>
              <a:t>THE INFORMATION</a:t>
            </a:r>
            <a:endParaRPr lang="en-US" sz="8000" dirty="0"/>
          </a:p>
        </p:txBody>
      </p:sp>
      <p:sp>
        <p:nvSpPr>
          <p:cNvPr id="7" name="Shape 2"/>
          <p:cNvSpPr/>
          <p:nvPr/>
        </p:nvSpPr>
        <p:spPr>
          <a:xfrm>
            <a:off x="1714714" y="4203700"/>
            <a:ext cx="6122165" cy="7467600"/>
          </a:xfrm>
          <a:prstGeom prst="roundRect">
            <a:avLst>
              <a:gd name="adj" fmla="val 3286"/>
            </a:avLst>
          </a:prstGeom>
          <a:noFill/>
          <a:ln w="12700">
            <a:solidFill>
              <a:srgbClr val="000000"/>
            </a:solidFill>
            <a:prstDash val="solid"/>
          </a:ln>
        </p:spPr>
      </p:sp>
      <p:pic>
        <p:nvPicPr>
          <p:cNvPr id="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96855" y="4508500"/>
            <a:ext cx="957885" cy="1625600"/>
          </a:xfrm>
          <a:prstGeom prst="rect">
            <a:avLst/>
          </a:prstGeom>
        </p:spPr>
      </p:pic>
      <p:sp>
        <p:nvSpPr>
          <p:cNvPr id="9" name="Shape 3"/>
          <p:cNvSpPr/>
          <p:nvPr/>
        </p:nvSpPr>
        <p:spPr>
          <a:xfrm>
            <a:off x="2121165" y="6438900"/>
            <a:ext cx="5309264" cy="4927600"/>
          </a:xfrm>
          <a:prstGeom prst="rect">
            <a:avLst/>
          </a:prstGeom>
          <a:noFill/>
          <a:ln/>
        </p:spPr>
      </p:sp>
      <p:sp>
        <p:nvSpPr>
          <p:cNvPr id="10" name="Text 4"/>
          <p:cNvSpPr/>
          <p:nvPr/>
        </p:nvSpPr>
        <p:spPr>
          <a:xfrm>
            <a:off x="2019552" y="6438900"/>
            <a:ext cx="5512489" cy="1981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SPELLCASTING COMPETITION</a:t>
            </a:r>
            <a:endParaRPr lang="en-US" sz="4800" dirty="0"/>
          </a:p>
        </p:txBody>
      </p:sp>
      <p:sp>
        <p:nvSpPr>
          <p:cNvPr id="11" name="Text 5"/>
          <p:cNvSpPr/>
          <p:nvPr/>
        </p:nvSpPr>
        <p:spPr>
          <a:xfrm>
            <a:off x="2053423" y="8318500"/>
            <a:ext cx="5444747" cy="31834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significant event in the history of the fantasy realm, in which the greatest spellcasters of the realm.</a:t>
            </a:r>
            <a:endParaRPr lang="en-US" sz="3200" dirty="0"/>
          </a:p>
        </p:txBody>
      </p:sp>
      <p:sp>
        <p:nvSpPr>
          <p:cNvPr id="12" name="Shape 6"/>
          <p:cNvSpPr/>
          <p:nvPr/>
        </p:nvSpPr>
        <p:spPr>
          <a:xfrm>
            <a:off x="9132441" y="4203700"/>
            <a:ext cx="6122165" cy="7467606"/>
          </a:xfrm>
          <a:prstGeom prst="roundRect">
            <a:avLst>
              <a:gd name="adj" fmla="val 3286"/>
            </a:avLst>
          </a:prstGeom>
          <a:noFill/>
          <a:ln w="12700">
            <a:solidFill>
              <a:srgbClr val="000000"/>
            </a:solidFill>
            <a:prstDash val="solid"/>
          </a:ln>
        </p:spPr>
      </p:sp>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429283" y="4508500"/>
            <a:ext cx="1528482" cy="1625600"/>
          </a:xfrm>
          <a:prstGeom prst="rect">
            <a:avLst/>
          </a:prstGeom>
        </p:spPr>
      </p:pic>
      <p:sp>
        <p:nvSpPr>
          <p:cNvPr id="14" name="Shape 7"/>
          <p:cNvSpPr/>
          <p:nvPr/>
        </p:nvSpPr>
        <p:spPr>
          <a:xfrm>
            <a:off x="9538892" y="6438900"/>
            <a:ext cx="5309264" cy="4927600"/>
          </a:xfrm>
          <a:prstGeom prst="rect">
            <a:avLst/>
          </a:prstGeom>
          <a:noFill/>
          <a:ln/>
        </p:spPr>
      </p:sp>
      <p:sp>
        <p:nvSpPr>
          <p:cNvPr id="15" name="Text 8"/>
          <p:cNvSpPr/>
          <p:nvPr/>
        </p:nvSpPr>
        <p:spPr>
          <a:xfrm>
            <a:off x="9437280" y="6438900"/>
            <a:ext cx="5512489" cy="1981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TREASURE</a:t>
            </a:r>
            <a:endParaRPr lang="en-US" sz="4800" dirty="0"/>
          </a:p>
          <a:p>
            <a:pPr algn="ctr"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HUNT</a:t>
            </a:r>
            <a:endParaRPr lang="en-US" sz="4800" dirty="0"/>
          </a:p>
        </p:txBody>
      </p:sp>
      <p:sp>
        <p:nvSpPr>
          <p:cNvPr id="16" name="Text 9"/>
          <p:cNvSpPr/>
          <p:nvPr/>
        </p:nvSpPr>
        <p:spPr>
          <a:xfrm>
            <a:off x="9471150" y="8318500"/>
            <a:ext cx="5444747" cy="31834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significant event in the history of the fantasy realm, in which a massive and awesome treasure hunt was organized.</a:t>
            </a:r>
            <a:endParaRPr lang="en-US" sz="3200" dirty="0"/>
          </a:p>
        </p:txBody>
      </p:sp>
      <p:sp>
        <p:nvSpPr>
          <p:cNvPr id="17" name="Shape 10"/>
          <p:cNvSpPr/>
          <p:nvPr/>
        </p:nvSpPr>
        <p:spPr>
          <a:xfrm>
            <a:off x="16550169" y="4203700"/>
            <a:ext cx="6122165" cy="7467585"/>
          </a:xfrm>
          <a:prstGeom prst="roundRect">
            <a:avLst>
              <a:gd name="adj" fmla="val 3286"/>
            </a:avLst>
          </a:prstGeom>
          <a:noFill/>
          <a:ln w="12700">
            <a:solidFill>
              <a:srgbClr val="000000"/>
            </a:solidFill>
            <a:prstDash val="solid"/>
          </a:ln>
        </p:spPr>
      </p:sp>
      <p:pic>
        <p:nvPicPr>
          <p:cNvPr id="1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033751" y="4508500"/>
            <a:ext cx="1155001" cy="1625575"/>
          </a:xfrm>
          <a:prstGeom prst="rect">
            <a:avLst/>
          </a:prstGeom>
        </p:spPr>
      </p:pic>
      <p:sp>
        <p:nvSpPr>
          <p:cNvPr id="19" name="Shape 11"/>
          <p:cNvSpPr/>
          <p:nvPr/>
        </p:nvSpPr>
        <p:spPr>
          <a:xfrm>
            <a:off x="16956619" y="6438875"/>
            <a:ext cx="5309264" cy="4927600"/>
          </a:xfrm>
          <a:prstGeom prst="rect">
            <a:avLst/>
          </a:prstGeom>
          <a:noFill/>
          <a:ln/>
        </p:spPr>
      </p:sp>
      <p:sp>
        <p:nvSpPr>
          <p:cNvPr id="20" name="Text 12"/>
          <p:cNvSpPr/>
          <p:nvPr/>
        </p:nvSpPr>
        <p:spPr>
          <a:xfrm>
            <a:off x="16855007" y="6438875"/>
            <a:ext cx="5512489" cy="1981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GREAT</a:t>
            </a:r>
            <a:endParaRPr lang="en-US" sz="4800" dirty="0"/>
          </a:p>
          <a:p>
            <a:pPr algn="ctr"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ADVENTURE</a:t>
            </a:r>
            <a:endParaRPr lang="en-US" sz="4800" dirty="0"/>
          </a:p>
        </p:txBody>
      </p:sp>
      <p:sp>
        <p:nvSpPr>
          <p:cNvPr id="21" name="Text 13"/>
          <p:cNvSpPr/>
          <p:nvPr/>
        </p:nvSpPr>
        <p:spPr>
          <a:xfrm>
            <a:off x="16888878" y="8318475"/>
            <a:ext cx="5444747" cy="31834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notable year in the history of the fantasy realm, in which a large number of adventurers set out to explore.</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092700"/>
            <a:ext cx="12206226" cy="8623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95137" y="0"/>
            <a:ext cx="12091911" cy="9690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3581848" y="711200"/>
            <a:ext cx="5851198" cy="1811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Secular One Regular" pitchFamily="34" charset="0"/>
                <a:ea typeface="Secular One Regular" pitchFamily="34" charset="-122"/>
                <a:cs typeface="Secular One Regular" pitchFamily="34" charset="-120"/>
              </a:rPr>
              <a:t>OUR TEAM</a:t>
            </a:r>
            <a:endParaRPr lang="en-US" sz="8000" dirty="0"/>
          </a:p>
        </p:txBody>
      </p:sp>
      <p:sp>
        <p:nvSpPr>
          <p:cNvPr id="7" name="Shape 2"/>
          <p:cNvSpPr/>
          <p:nvPr/>
        </p:nvSpPr>
        <p:spPr>
          <a:xfrm>
            <a:off x="3556445" y="2768600"/>
            <a:ext cx="4788498" cy="10083800"/>
          </a:xfrm>
          <a:prstGeom prst="rect">
            <a:avLst/>
          </a:prstGeom>
          <a:noFill/>
          <a:ln/>
        </p:spPr>
      </p:sp>
      <p:pic>
        <p:nvPicPr>
          <p:cNvPr id="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56445" y="2768600"/>
            <a:ext cx="4788498" cy="8229600"/>
          </a:xfrm>
          <a:prstGeom prst="rect">
            <a:avLst/>
          </a:prstGeom>
        </p:spPr>
      </p:pic>
      <p:sp>
        <p:nvSpPr>
          <p:cNvPr id="9" name="Shape 3"/>
          <p:cNvSpPr/>
          <p:nvPr/>
        </p:nvSpPr>
        <p:spPr>
          <a:xfrm>
            <a:off x="3556445" y="11201400"/>
            <a:ext cx="4788498" cy="1651000"/>
          </a:xfrm>
          <a:prstGeom prst="rect">
            <a:avLst/>
          </a:prstGeom>
          <a:noFill/>
          <a:ln/>
        </p:spPr>
      </p:sp>
      <p:sp>
        <p:nvSpPr>
          <p:cNvPr id="10" name="Shape 4"/>
          <p:cNvSpPr/>
          <p:nvPr/>
        </p:nvSpPr>
        <p:spPr>
          <a:xfrm>
            <a:off x="3556445" y="11201400"/>
            <a:ext cx="4788498" cy="1651000"/>
          </a:xfrm>
          <a:prstGeom prst="rect">
            <a:avLst/>
          </a:prstGeom>
          <a:noFill/>
          <a:ln/>
        </p:spPr>
      </p:sp>
      <p:sp>
        <p:nvSpPr>
          <p:cNvPr id="11" name="Text 5"/>
          <p:cNvSpPr/>
          <p:nvPr/>
        </p:nvSpPr>
        <p:spPr>
          <a:xfrm>
            <a:off x="3454832" y="11201400"/>
            <a:ext cx="4991724"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ELDRUIN</a:t>
            </a:r>
            <a:endParaRPr lang="en-US" sz="4800" dirty="0"/>
          </a:p>
        </p:txBody>
      </p:sp>
      <p:sp>
        <p:nvSpPr>
          <p:cNvPr id="12" name="Text 6"/>
          <p:cNvSpPr/>
          <p:nvPr/>
        </p:nvSpPr>
        <p:spPr>
          <a:xfrm>
            <a:off x="3488703" y="122428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3" name="Shape 7"/>
          <p:cNvSpPr/>
          <p:nvPr/>
        </p:nvSpPr>
        <p:spPr>
          <a:xfrm>
            <a:off x="9157845" y="2768600"/>
            <a:ext cx="4788498" cy="10083800"/>
          </a:xfrm>
          <a:prstGeom prst="rect">
            <a:avLst/>
          </a:prstGeom>
          <a:noFill/>
          <a:ln/>
        </p:spPr>
      </p:sp>
      <p:pic>
        <p:nvPicPr>
          <p:cNvPr id="14"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57845" y="2768600"/>
            <a:ext cx="4788498" cy="8229600"/>
          </a:xfrm>
          <a:prstGeom prst="rect">
            <a:avLst/>
          </a:prstGeom>
        </p:spPr>
      </p:pic>
      <p:sp>
        <p:nvSpPr>
          <p:cNvPr id="15" name="Shape 8"/>
          <p:cNvSpPr/>
          <p:nvPr/>
        </p:nvSpPr>
        <p:spPr>
          <a:xfrm>
            <a:off x="9157845" y="11201400"/>
            <a:ext cx="4788498" cy="1651000"/>
          </a:xfrm>
          <a:prstGeom prst="rect">
            <a:avLst/>
          </a:prstGeom>
          <a:noFill/>
          <a:ln/>
        </p:spPr>
      </p:sp>
      <p:sp>
        <p:nvSpPr>
          <p:cNvPr id="16" name="Shape 9"/>
          <p:cNvSpPr/>
          <p:nvPr/>
        </p:nvSpPr>
        <p:spPr>
          <a:xfrm>
            <a:off x="9157845" y="11201400"/>
            <a:ext cx="4788498" cy="1651000"/>
          </a:xfrm>
          <a:prstGeom prst="rect">
            <a:avLst/>
          </a:prstGeom>
          <a:noFill/>
          <a:ln/>
        </p:spPr>
      </p:sp>
      <p:sp>
        <p:nvSpPr>
          <p:cNvPr id="17" name="Text 10"/>
          <p:cNvSpPr/>
          <p:nvPr/>
        </p:nvSpPr>
        <p:spPr>
          <a:xfrm>
            <a:off x="9056232" y="11201400"/>
            <a:ext cx="4991724"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ELEMENTALEN</a:t>
            </a:r>
            <a:endParaRPr lang="en-US" sz="4800" dirty="0"/>
          </a:p>
        </p:txBody>
      </p:sp>
      <p:sp>
        <p:nvSpPr>
          <p:cNvPr id="18" name="Text 11"/>
          <p:cNvSpPr/>
          <p:nvPr/>
        </p:nvSpPr>
        <p:spPr>
          <a:xfrm>
            <a:off x="9090103" y="122428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19" name="Shape 12"/>
          <p:cNvSpPr/>
          <p:nvPr/>
        </p:nvSpPr>
        <p:spPr>
          <a:xfrm>
            <a:off x="14759245" y="2768600"/>
            <a:ext cx="4788498" cy="10083800"/>
          </a:xfrm>
          <a:prstGeom prst="rect">
            <a:avLst/>
          </a:prstGeom>
          <a:noFill/>
          <a:ln/>
        </p:spPr>
      </p:sp>
      <p:pic>
        <p:nvPicPr>
          <p:cNvPr id="2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759245" y="2768600"/>
            <a:ext cx="4788498" cy="8229600"/>
          </a:xfrm>
          <a:prstGeom prst="rect">
            <a:avLst/>
          </a:prstGeom>
        </p:spPr>
      </p:pic>
      <p:sp>
        <p:nvSpPr>
          <p:cNvPr id="21" name="Shape 13"/>
          <p:cNvSpPr/>
          <p:nvPr/>
        </p:nvSpPr>
        <p:spPr>
          <a:xfrm>
            <a:off x="14759245" y="11201400"/>
            <a:ext cx="4788498" cy="1651000"/>
          </a:xfrm>
          <a:prstGeom prst="rect">
            <a:avLst/>
          </a:prstGeom>
          <a:noFill/>
          <a:ln/>
        </p:spPr>
      </p:sp>
      <p:sp>
        <p:nvSpPr>
          <p:cNvPr id="22" name="Shape 14"/>
          <p:cNvSpPr/>
          <p:nvPr/>
        </p:nvSpPr>
        <p:spPr>
          <a:xfrm>
            <a:off x="14759245" y="11201400"/>
            <a:ext cx="4788498" cy="1651000"/>
          </a:xfrm>
          <a:prstGeom prst="rect">
            <a:avLst/>
          </a:prstGeom>
          <a:noFill/>
          <a:ln/>
        </p:spPr>
      </p:sp>
      <p:sp>
        <p:nvSpPr>
          <p:cNvPr id="23" name="Text 15"/>
          <p:cNvSpPr/>
          <p:nvPr/>
        </p:nvSpPr>
        <p:spPr>
          <a:xfrm>
            <a:off x="14657632" y="11201400"/>
            <a:ext cx="4991724"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LUNARIA</a:t>
            </a:r>
            <a:endParaRPr lang="en-US" sz="4800" dirty="0"/>
          </a:p>
        </p:txBody>
      </p:sp>
      <p:sp>
        <p:nvSpPr>
          <p:cNvPr id="24" name="Text 16"/>
          <p:cNvSpPr/>
          <p:nvPr/>
        </p:nvSpPr>
        <p:spPr>
          <a:xfrm>
            <a:off x="14691503" y="122428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13882835"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9864" y="4127500"/>
            <a:ext cx="16677184" cy="95885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914514" y="2184400"/>
            <a:ext cx="12053807" cy="9347200"/>
          </a:xfrm>
          <a:prstGeom prst="roundRect">
            <a:avLst>
              <a:gd name="adj" fmla="val 13598"/>
            </a:avLst>
          </a:prstGeom>
          <a:noFill/>
          <a:ln/>
        </p:spPr>
      </p:sp>
      <p:sp>
        <p:nvSpPr>
          <p:cNvPr id="7" name="Text 2"/>
          <p:cNvSpPr/>
          <p:nvPr/>
        </p:nvSpPr>
        <p:spPr>
          <a:xfrm>
            <a:off x="1727416" y="2997200"/>
            <a:ext cx="10766712" cy="32850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Secular One Regular" pitchFamily="34" charset="0"/>
                <a:ea typeface="Secular One Regular" pitchFamily="34" charset="-122"/>
                <a:cs typeface="Secular One Regular" pitchFamily="34" charset="-120"/>
              </a:rPr>
              <a:t>THANK YOU FOR CHOOSING EATEMP</a:t>
            </a:r>
            <a:endParaRPr lang="en-US" sz="8000" dirty="0"/>
          </a:p>
        </p:txBody>
      </p:sp>
      <p:sp>
        <p:nvSpPr>
          <p:cNvPr id="8" name="Text 3"/>
          <p:cNvSpPr/>
          <p:nvPr/>
        </p:nvSpPr>
        <p:spPr>
          <a:xfrm>
            <a:off x="1727416" y="6553200"/>
            <a:ext cx="10563487" cy="430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9" name="Text 4"/>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6"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0" name="Image 3" descr=" ">    </p:cNvPr>
          <p:cNvPicPr>
            <a:picLocks noChangeAspect="1"/>
          </p:cNvPicPr>
          <p:nvPr/>
        </p:nvPicPr>
        <p:blipFill>
          <a:blip r:embed="rId7"/>
          <a:stretch>
            <a:fillRect/>
          </a:stretch>
        </p:blipFill>
        <p:spPr>
          <a:xfrm>
            <a:off x="9221353" y="2597001"/>
            <a:ext cx="15165695" cy="1111899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932641" y="0"/>
            <a:ext cx="14454407"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200900"/>
            <a:ext cx="12777797" cy="6515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4559870" y="1320800"/>
            <a:ext cx="15821944" cy="2904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Secular One Regular" pitchFamily="34" charset="0"/>
                <a:ea typeface="Secular One Regular" pitchFamily="34" charset="-122"/>
                <a:cs typeface="Secular One Regular" pitchFamily="34" charset="-120"/>
              </a:rPr>
              <a:t>TABLE OF CONTENTS</a:t>
            </a:r>
            <a:endParaRPr lang="en-US" sz="12800" dirty="0"/>
          </a:p>
        </p:txBody>
      </p:sp>
      <p:sp>
        <p:nvSpPr>
          <p:cNvPr id="7" name="Shape 2"/>
          <p:cNvSpPr/>
          <p:nvPr/>
        </p:nvSpPr>
        <p:spPr>
          <a:xfrm>
            <a:off x="4559870" y="4051300"/>
            <a:ext cx="7316114" cy="1625600"/>
          </a:xfrm>
          <a:prstGeom prst="rect">
            <a:avLst/>
          </a:prstGeom>
          <a:noFill/>
          <a:ln/>
        </p:spPr>
      </p:sp>
      <p:sp>
        <p:nvSpPr>
          <p:cNvPr id="8" name="Shape 3"/>
          <p:cNvSpPr/>
          <p:nvPr/>
        </p:nvSpPr>
        <p:spPr>
          <a:xfrm>
            <a:off x="4559870" y="4051300"/>
            <a:ext cx="1625803" cy="1625600"/>
          </a:xfrm>
          <a:prstGeom prst="rect">
            <a:avLst/>
          </a:prstGeom>
          <a:solidFill>
            <a:srgbClr val="D0ECFA">
              <a:alpha val="100000"/>
            </a:srgbClr>
          </a:solidFill>
          <a:ln/>
        </p:spPr>
      </p:sp>
      <p:sp>
        <p:nvSpPr>
          <p:cNvPr id="9" name="Text 4"/>
          <p:cNvSpPr/>
          <p:nvPr/>
        </p:nvSpPr>
        <p:spPr>
          <a:xfrm>
            <a:off x="4953619" y="4318000"/>
            <a:ext cx="838305" cy="1092200"/>
          </a:xfrm>
          <a:prstGeom prst="rect">
            <a:avLst/>
          </a:prstGeom>
          <a:noFill/>
          <a:ln/>
        </p:spPr>
        <p:txBody>
          <a:bodyPr wrap="square" lIns="0" tIns="0" rIns="0" bIns="0" rtlCol="0" anchor="ctr"/>
          <a:lstStyle/>
          <a:p>
            <a:pPr algn="ctr" indent="0" marL="0">
              <a:buNone/>
            </a:pPr>
            <a:r>
              <a:rPr lang="en-US" sz="4800" dirty="0">
                <a:solidFill>
                  <a:srgbClr val="272727">
                    <a:alpha val="100000"/>
                  </a:srgbClr>
                </a:solidFill>
                <a:latin typeface="Secular One Regular" pitchFamily="34" charset="0"/>
                <a:ea typeface="Secular One Regular" pitchFamily="34" charset="-122"/>
                <a:cs typeface="Secular One Regular" pitchFamily="34" charset="-120"/>
              </a:rPr>
              <a:t>01</a:t>
            </a:r>
            <a:endParaRPr lang="en-US" sz="4800" dirty="0"/>
          </a:p>
        </p:txBody>
      </p:sp>
      <p:sp>
        <p:nvSpPr>
          <p:cNvPr id="10" name="Shape 5"/>
          <p:cNvSpPr/>
          <p:nvPr/>
        </p:nvSpPr>
        <p:spPr>
          <a:xfrm>
            <a:off x="6388899" y="4064000"/>
            <a:ext cx="5487086" cy="1600200"/>
          </a:xfrm>
          <a:prstGeom prst="rect">
            <a:avLst/>
          </a:prstGeom>
          <a:noFill/>
          <a:ln/>
        </p:spPr>
      </p:sp>
      <p:sp>
        <p:nvSpPr>
          <p:cNvPr id="11" name="Text 6"/>
          <p:cNvSpPr/>
          <p:nvPr/>
        </p:nvSpPr>
        <p:spPr>
          <a:xfrm>
            <a:off x="6388899" y="406400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INTRODUCTION</a:t>
            </a:r>
            <a:endParaRPr lang="en-US" sz="4800" dirty="0"/>
          </a:p>
        </p:txBody>
      </p:sp>
      <p:sp>
        <p:nvSpPr>
          <p:cNvPr id="12" name="Text 7"/>
          <p:cNvSpPr/>
          <p:nvPr/>
        </p:nvSpPr>
        <p:spPr>
          <a:xfrm>
            <a:off x="6388899" y="50546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3" name="Shape 8"/>
          <p:cNvSpPr/>
          <p:nvPr/>
        </p:nvSpPr>
        <p:spPr>
          <a:xfrm>
            <a:off x="12777797" y="4051300"/>
            <a:ext cx="7316114" cy="1625600"/>
          </a:xfrm>
          <a:prstGeom prst="rect">
            <a:avLst/>
          </a:prstGeom>
          <a:noFill/>
          <a:ln/>
        </p:spPr>
      </p:sp>
      <p:sp>
        <p:nvSpPr>
          <p:cNvPr id="14" name="Shape 9"/>
          <p:cNvSpPr/>
          <p:nvPr/>
        </p:nvSpPr>
        <p:spPr>
          <a:xfrm>
            <a:off x="12777797" y="4051300"/>
            <a:ext cx="1625803" cy="1625600"/>
          </a:xfrm>
          <a:prstGeom prst="roundRect">
            <a:avLst>
              <a:gd name="adj" fmla="val 781313"/>
            </a:avLst>
          </a:prstGeom>
          <a:solidFill>
            <a:srgbClr val="7EC7E6">
              <a:alpha val="100000"/>
            </a:srgbClr>
          </a:solidFill>
          <a:ln/>
        </p:spPr>
      </p:sp>
      <p:sp>
        <p:nvSpPr>
          <p:cNvPr id="15" name="Text 10"/>
          <p:cNvSpPr/>
          <p:nvPr/>
        </p:nvSpPr>
        <p:spPr>
          <a:xfrm>
            <a:off x="13152494" y="4318000"/>
            <a:ext cx="876410" cy="1092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Secular One Regular" pitchFamily="34" charset="0"/>
                <a:ea typeface="Secular One Regular" pitchFamily="34" charset="-122"/>
                <a:cs typeface="Secular One Regular" pitchFamily="34" charset="-120"/>
              </a:rPr>
              <a:t>02</a:t>
            </a:r>
            <a:endParaRPr lang="en-US" sz="4800" dirty="0"/>
          </a:p>
        </p:txBody>
      </p:sp>
      <p:sp>
        <p:nvSpPr>
          <p:cNvPr id="16" name="Shape 11"/>
          <p:cNvSpPr/>
          <p:nvPr/>
        </p:nvSpPr>
        <p:spPr>
          <a:xfrm>
            <a:off x="14606826" y="4064000"/>
            <a:ext cx="5487086" cy="1600200"/>
          </a:xfrm>
          <a:prstGeom prst="rect">
            <a:avLst/>
          </a:prstGeom>
          <a:noFill/>
          <a:ln/>
        </p:spPr>
      </p:sp>
      <p:sp>
        <p:nvSpPr>
          <p:cNvPr id="17" name="Text 12"/>
          <p:cNvSpPr/>
          <p:nvPr/>
        </p:nvSpPr>
        <p:spPr>
          <a:xfrm>
            <a:off x="14606826" y="406400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ENCOUNTERS</a:t>
            </a:r>
            <a:endParaRPr lang="en-US" sz="4800" dirty="0"/>
          </a:p>
        </p:txBody>
      </p:sp>
      <p:sp>
        <p:nvSpPr>
          <p:cNvPr id="18" name="Text 13"/>
          <p:cNvSpPr/>
          <p:nvPr/>
        </p:nvSpPr>
        <p:spPr>
          <a:xfrm>
            <a:off x="14606826" y="50546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19" name="Shape 14"/>
          <p:cNvSpPr/>
          <p:nvPr/>
        </p:nvSpPr>
        <p:spPr>
          <a:xfrm>
            <a:off x="4559870" y="7035800"/>
            <a:ext cx="7316114" cy="1625600"/>
          </a:xfrm>
          <a:prstGeom prst="rect">
            <a:avLst/>
          </a:prstGeom>
          <a:noFill/>
          <a:ln/>
        </p:spPr>
      </p:sp>
      <p:sp>
        <p:nvSpPr>
          <p:cNvPr id="20" name="Shape 15"/>
          <p:cNvSpPr/>
          <p:nvPr/>
        </p:nvSpPr>
        <p:spPr>
          <a:xfrm>
            <a:off x="4559870" y="7035800"/>
            <a:ext cx="1625803" cy="1625600"/>
          </a:xfrm>
          <a:prstGeom prst="roundRect">
            <a:avLst>
              <a:gd name="adj" fmla="val 781313"/>
            </a:avLst>
          </a:prstGeom>
          <a:solidFill>
            <a:srgbClr val="7EC7E6">
              <a:alpha val="100000"/>
            </a:srgbClr>
          </a:solidFill>
          <a:ln/>
        </p:spPr>
      </p:sp>
      <p:sp>
        <p:nvSpPr>
          <p:cNvPr id="21" name="Text 16"/>
          <p:cNvSpPr/>
          <p:nvPr/>
        </p:nvSpPr>
        <p:spPr>
          <a:xfrm>
            <a:off x="4940918" y="7302500"/>
            <a:ext cx="863708" cy="1092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Secular One Regular" pitchFamily="34" charset="0"/>
                <a:ea typeface="Secular One Regular" pitchFamily="34" charset="-122"/>
                <a:cs typeface="Secular One Regular" pitchFamily="34" charset="-120"/>
              </a:rPr>
              <a:t>03</a:t>
            </a:r>
            <a:endParaRPr lang="en-US" sz="4800" dirty="0"/>
          </a:p>
        </p:txBody>
      </p:sp>
      <p:sp>
        <p:nvSpPr>
          <p:cNvPr id="22" name="Shape 17"/>
          <p:cNvSpPr/>
          <p:nvPr/>
        </p:nvSpPr>
        <p:spPr>
          <a:xfrm>
            <a:off x="6388899" y="7048500"/>
            <a:ext cx="5487086" cy="1600200"/>
          </a:xfrm>
          <a:prstGeom prst="rect">
            <a:avLst/>
          </a:prstGeom>
          <a:noFill/>
          <a:ln/>
        </p:spPr>
      </p:sp>
      <p:sp>
        <p:nvSpPr>
          <p:cNvPr id="23" name="Text 18"/>
          <p:cNvSpPr/>
          <p:nvPr/>
        </p:nvSpPr>
        <p:spPr>
          <a:xfrm>
            <a:off x="6388899" y="704850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WONDERS</a:t>
            </a:r>
            <a:endParaRPr lang="en-US" sz="4800" dirty="0"/>
          </a:p>
        </p:txBody>
      </p:sp>
      <p:sp>
        <p:nvSpPr>
          <p:cNvPr id="24" name="Text 19"/>
          <p:cNvSpPr/>
          <p:nvPr/>
        </p:nvSpPr>
        <p:spPr>
          <a:xfrm>
            <a:off x="6388899" y="80391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5" name="Shape 20"/>
          <p:cNvSpPr/>
          <p:nvPr/>
        </p:nvSpPr>
        <p:spPr>
          <a:xfrm>
            <a:off x="12777797" y="7035800"/>
            <a:ext cx="7316114" cy="1625600"/>
          </a:xfrm>
          <a:prstGeom prst="rect">
            <a:avLst/>
          </a:prstGeom>
          <a:noFill/>
          <a:ln/>
        </p:spPr>
      </p:sp>
      <p:sp>
        <p:nvSpPr>
          <p:cNvPr id="26" name="Shape 21"/>
          <p:cNvSpPr/>
          <p:nvPr/>
        </p:nvSpPr>
        <p:spPr>
          <a:xfrm>
            <a:off x="12777797" y="7035800"/>
            <a:ext cx="1625803" cy="1625600"/>
          </a:xfrm>
          <a:prstGeom prst="rect">
            <a:avLst/>
          </a:prstGeom>
          <a:solidFill>
            <a:srgbClr val="D0ECFA">
              <a:alpha val="100000"/>
            </a:srgbClr>
          </a:solidFill>
          <a:ln/>
        </p:spPr>
      </p:sp>
      <p:sp>
        <p:nvSpPr>
          <p:cNvPr id="27" name="Text 22"/>
          <p:cNvSpPr/>
          <p:nvPr/>
        </p:nvSpPr>
        <p:spPr>
          <a:xfrm>
            <a:off x="13133441" y="7302500"/>
            <a:ext cx="914514" cy="1092200"/>
          </a:xfrm>
          <a:prstGeom prst="rect">
            <a:avLst/>
          </a:prstGeom>
          <a:noFill/>
          <a:ln/>
        </p:spPr>
        <p:txBody>
          <a:bodyPr wrap="square" lIns="0" tIns="0" rIns="0" bIns="0" rtlCol="0" anchor="ctr"/>
          <a:lstStyle/>
          <a:p>
            <a:pPr algn="ctr" indent="0" marL="0">
              <a:buNone/>
            </a:pPr>
            <a:r>
              <a:rPr lang="en-US" sz="4800" dirty="0">
                <a:solidFill>
                  <a:srgbClr val="272727">
                    <a:alpha val="100000"/>
                  </a:srgbClr>
                </a:solidFill>
                <a:latin typeface="Secular One Regular" pitchFamily="34" charset="0"/>
                <a:ea typeface="Secular One Regular" pitchFamily="34" charset="-122"/>
                <a:cs typeface="Secular One Regular" pitchFamily="34" charset="-120"/>
              </a:rPr>
              <a:t>04</a:t>
            </a:r>
            <a:endParaRPr lang="en-US" sz="4800" dirty="0"/>
          </a:p>
        </p:txBody>
      </p:sp>
      <p:sp>
        <p:nvSpPr>
          <p:cNvPr id="28" name="Shape 23"/>
          <p:cNvSpPr/>
          <p:nvPr/>
        </p:nvSpPr>
        <p:spPr>
          <a:xfrm>
            <a:off x="14606826" y="7048500"/>
            <a:ext cx="5487086" cy="1600200"/>
          </a:xfrm>
          <a:prstGeom prst="rect">
            <a:avLst/>
          </a:prstGeom>
          <a:noFill/>
          <a:ln/>
        </p:spPr>
      </p:sp>
      <p:sp>
        <p:nvSpPr>
          <p:cNvPr id="29" name="Text 24"/>
          <p:cNvSpPr/>
          <p:nvPr/>
        </p:nvSpPr>
        <p:spPr>
          <a:xfrm>
            <a:off x="14606826" y="704850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MAGIC</a:t>
            </a:r>
            <a:endParaRPr lang="en-US" sz="4800" dirty="0"/>
          </a:p>
        </p:txBody>
      </p:sp>
      <p:sp>
        <p:nvSpPr>
          <p:cNvPr id="30" name="Text 25"/>
          <p:cNvSpPr/>
          <p:nvPr/>
        </p:nvSpPr>
        <p:spPr>
          <a:xfrm>
            <a:off x="14606826" y="80391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1" name="Shape 26"/>
          <p:cNvSpPr/>
          <p:nvPr/>
        </p:nvSpPr>
        <p:spPr>
          <a:xfrm>
            <a:off x="4559870" y="10020300"/>
            <a:ext cx="7316114" cy="1625600"/>
          </a:xfrm>
          <a:prstGeom prst="rect">
            <a:avLst/>
          </a:prstGeom>
          <a:noFill/>
          <a:ln/>
        </p:spPr>
      </p:sp>
      <p:sp>
        <p:nvSpPr>
          <p:cNvPr id="32" name="Shape 27"/>
          <p:cNvSpPr/>
          <p:nvPr/>
        </p:nvSpPr>
        <p:spPr>
          <a:xfrm>
            <a:off x="4559870" y="10020300"/>
            <a:ext cx="1625803" cy="1625600"/>
          </a:xfrm>
          <a:prstGeom prst="rect">
            <a:avLst/>
          </a:prstGeom>
          <a:solidFill>
            <a:srgbClr val="D0ECFA">
              <a:alpha val="100000"/>
            </a:srgbClr>
          </a:solidFill>
          <a:ln/>
        </p:spPr>
      </p:sp>
      <p:sp>
        <p:nvSpPr>
          <p:cNvPr id="33" name="Text 28"/>
          <p:cNvSpPr/>
          <p:nvPr/>
        </p:nvSpPr>
        <p:spPr>
          <a:xfrm>
            <a:off x="4940918" y="10287000"/>
            <a:ext cx="863708" cy="1092200"/>
          </a:xfrm>
          <a:prstGeom prst="rect">
            <a:avLst/>
          </a:prstGeom>
          <a:noFill/>
          <a:ln/>
        </p:spPr>
        <p:txBody>
          <a:bodyPr wrap="square" lIns="0" tIns="0" rIns="0" bIns="0" rtlCol="0" anchor="ctr"/>
          <a:lstStyle/>
          <a:p>
            <a:pPr algn="ctr" indent="0" marL="0">
              <a:buNone/>
            </a:pPr>
            <a:r>
              <a:rPr lang="en-US" sz="4800" dirty="0">
                <a:solidFill>
                  <a:srgbClr val="272727">
                    <a:alpha val="100000"/>
                  </a:srgbClr>
                </a:solidFill>
                <a:latin typeface="Secular One Regular" pitchFamily="34" charset="0"/>
                <a:ea typeface="Secular One Regular" pitchFamily="34" charset="-122"/>
                <a:cs typeface="Secular One Regular" pitchFamily="34" charset="-120"/>
              </a:rPr>
              <a:t>05</a:t>
            </a:r>
            <a:endParaRPr lang="en-US" sz="4800" dirty="0"/>
          </a:p>
        </p:txBody>
      </p:sp>
      <p:sp>
        <p:nvSpPr>
          <p:cNvPr id="34" name="Shape 29"/>
          <p:cNvSpPr/>
          <p:nvPr/>
        </p:nvSpPr>
        <p:spPr>
          <a:xfrm>
            <a:off x="6388899" y="10033000"/>
            <a:ext cx="5487086" cy="1600200"/>
          </a:xfrm>
          <a:prstGeom prst="rect">
            <a:avLst/>
          </a:prstGeom>
          <a:noFill/>
          <a:ln/>
        </p:spPr>
      </p:sp>
      <p:sp>
        <p:nvSpPr>
          <p:cNvPr id="35" name="Text 30"/>
          <p:cNvSpPr/>
          <p:nvPr/>
        </p:nvSpPr>
        <p:spPr>
          <a:xfrm>
            <a:off x="6388899" y="1003300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ADVENTURE</a:t>
            </a:r>
            <a:endParaRPr lang="en-US" sz="4800" dirty="0"/>
          </a:p>
        </p:txBody>
      </p:sp>
      <p:sp>
        <p:nvSpPr>
          <p:cNvPr id="36" name="Text 31"/>
          <p:cNvSpPr/>
          <p:nvPr/>
        </p:nvSpPr>
        <p:spPr>
          <a:xfrm>
            <a:off x="6388899" y="110236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37" name="Shape 32"/>
          <p:cNvSpPr/>
          <p:nvPr/>
        </p:nvSpPr>
        <p:spPr>
          <a:xfrm>
            <a:off x="12777797" y="10020300"/>
            <a:ext cx="7316114" cy="1625600"/>
          </a:xfrm>
          <a:prstGeom prst="rect">
            <a:avLst/>
          </a:prstGeom>
          <a:noFill/>
          <a:ln/>
        </p:spPr>
      </p:sp>
      <p:sp>
        <p:nvSpPr>
          <p:cNvPr id="38" name="Shape 33"/>
          <p:cNvSpPr/>
          <p:nvPr/>
        </p:nvSpPr>
        <p:spPr>
          <a:xfrm>
            <a:off x="12777797" y="10020300"/>
            <a:ext cx="1625803" cy="1625600"/>
          </a:xfrm>
          <a:prstGeom prst="roundRect">
            <a:avLst>
              <a:gd name="adj" fmla="val 781313"/>
            </a:avLst>
          </a:prstGeom>
          <a:solidFill>
            <a:srgbClr val="7EC7E6">
              <a:alpha val="100000"/>
            </a:srgbClr>
          </a:solidFill>
          <a:ln/>
        </p:spPr>
      </p:sp>
      <p:sp>
        <p:nvSpPr>
          <p:cNvPr id="39" name="Text 34"/>
          <p:cNvSpPr/>
          <p:nvPr/>
        </p:nvSpPr>
        <p:spPr>
          <a:xfrm>
            <a:off x="13139792" y="10287000"/>
            <a:ext cx="901813" cy="1092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Secular One Regular" pitchFamily="34" charset="0"/>
                <a:ea typeface="Secular One Regular" pitchFamily="34" charset="-122"/>
                <a:cs typeface="Secular One Regular" pitchFamily="34" charset="-120"/>
              </a:rPr>
              <a:t>06</a:t>
            </a:r>
            <a:endParaRPr lang="en-US" sz="4800" dirty="0"/>
          </a:p>
        </p:txBody>
      </p:sp>
      <p:sp>
        <p:nvSpPr>
          <p:cNvPr id="40" name="Shape 35"/>
          <p:cNvSpPr/>
          <p:nvPr/>
        </p:nvSpPr>
        <p:spPr>
          <a:xfrm>
            <a:off x="14606826" y="10033000"/>
            <a:ext cx="5487086" cy="1600200"/>
          </a:xfrm>
          <a:prstGeom prst="rect">
            <a:avLst/>
          </a:prstGeom>
          <a:noFill/>
          <a:ln/>
        </p:spPr>
      </p:sp>
      <p:sp>
        <p:nvSpPr>
          <p:cNvPr id="41" name="Text 36"/>
          <p:cNvSpPr/>
          <p:nvPr/>
        </p:nvSpPr>
        <p:spPr>
          <a:xfrm>
            <a:off x="14606826" y="1003300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CONCLUSION</a:t>
            </a:r>
            <a:endParaRPr lang="en-US" sz="4800" dirty="0"/>
          </a:p>
        </p:txBody>
      </p:sp>
      <p:sp>
        <p:nvSpPr>
          <p:cNvPr id="42" name="Text 37"/>
          <p:cNvSpPr/>
          <p:nvPr/>
        </p:nvSpPr>
        <p:spPr>
          <a:xfrm>
            <a:off x="14606826" y="110236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8217927" cy="8585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33641" y="9029700"/>
            <a:ext cx="10453407" cy="4686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6985873" y="5067300"/>
            <a:ext cx="11723565" cy="3886200"/>
          </a:xfrm>
          <a:prstGeom prst="rect">
            <a:avLst/>
          </a:prstGeom>
          <a:noFill/>
          <a:ln/>
        </p:spPr>
      </p:sp>
      <p:sp>
        <p:nvSpPr>
          <p:cNvPr id="7" name="Text 2"/>
          <p:cNvSpPr/>
          <p:nvPr/>
        </p:nvSpPr>
        <p:spPr>
          <a:xfrm>
            <a:off x="6714906" y="5067300"/>
            <a:ext cx="12265500" cy="29040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Secular One Regular" pitchFamily="34" charset="0"/>
                <a:ea typeface="Secular One Regular" pitchFamily="34" charset="-122"/>
                <a:cs typeface="Secular One Regular" pitchFamily="34" charset="-120"/>
              </a:rPr>
              <a:t>INTRODUCTION</a:t>
            </a:r>
            <a:endParaRPr lang="en-US" sz="12800" dirty="0"/>
          </a:p>
        </p:txBody>
      </p:sp>
      <p:sp>
        <p:nvSpPr>
          <p:cNvPr id="8" name="Text 3"/>
          <p:cNvSpPr/>
          <p:nvPr/>
        </p:nvSpPr>
        <p:spPr>
          <a:xfrm>
            <a:off x="6918131" y="7734300"/>
            <a:ext cx="11859049"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Fantasy Realm: Uncovering the Secrets of the Imagination and the Magic that Lies Within</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092700"/>
            <a:ext cx="12206226" cy="8623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95137" y="0"/>
            <a:ext cx="12091911" cy="9690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2959470" y="2743200"/>
            <a:ext cx="17231820" cy="1811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Secular One Regular" pitchFamily="34" charset="0"/>
                <a:ea typeface="Secular One Regular" pitchFamily="34" charset="-122"/>
                <a:cs typeface="Secular One Regular" pitchFamily="34" charset="-120"/>
              </a:rPr>
              <a:t>THE REALM OF THE EXTRAORDINARY</a:t>
            </a:r>
            <a:endParaRPr lang="en-US" sz="8000" dirty="0"/>
          </a:p>
        </p:txBody>
      </p:sp>
      <p:sp>
        <p:nvSpPr>
          <p:cNvPr id="7" name="Text 2"/>
          <p:cNvSpPr/>
          <p:nvPr/>
        </p:nvSpPr>
        <p:spPr>
          <a:xfrm>
            <a:off x="2959470"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8" name="Text 3"/>
          <p:cNvSpPr/>
          <p:nvPr/>
        </p:nvSpPr>
        <p:spPr>
          <a:xfrm>
            <a:off x="12701588"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932641" y="5181600"/>
            <a:ext cx="14454407" cy="8534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200900"/>
            <a:ext cx="12777797" cy="6515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24387048" cy="5181600"/>
          </a:xfrm>
          <a:prstGeom prst="rect">
            <a:avLst/>
          </a:prstGeom>
        </p:spPr>
      </p:pic>
      <p:sp>
        <p:nvSpPr>
          <p:cNvPr id="7" name="Shape 1"/>
          <p:cNvSpPr/>
          <p:nvPr/>
        </p:nvSpPr>
        <p:spPr>
          <a:xfrm>
            <a:off x="2286286" y="7670800"/>
            <a:ext cx="9907238" cy="3530600"/>
          </a:xfrm>
          <a:prstGeom prst="rect">
            <a:avLst/>
          </a:prstGeom>
          <a:noFill/>
          <a:ln/>
        </p:spPr>
      </p:sp>
      <p:pic>
        <p:nvPicPr>
          <p:cNvPr id="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86286" y="8736651"/>
            <a:ext cx="1625803" cy="1398898"/>
          </a:xfrm>
          <a:prstGeom prst="rect">
            <a:avLst/>
          </a:prstGeom>
        </p:spPr>
      </p:pic>
      <p:sp>
        <p:nvSpPr>
          <p:cNvPr id="9" name="Shape 2"/>
          <p:cNvSpPr/>
          <p:nvPr/>
        </p:nvSpPr>
        <p:spPr>
          <a:xfrm>
            <a:off x="4318540" y="7670800"/>
            <a:ext cx="7874984" cy="3530600"/>
          </a:xfrm>
          <a:prstGeom prst="rect">
            <a:avLst/>
          </a:prstGeom>
          <a:noFill/>
          <a:ln/>
        </p:spPr>
      </p:sp>
      <p:sp>
        <p:nvSpPr>
          <p:cNvPr id="10" name="Text 3"/>
          <p:cNvSpPr/>
          <p:nvPr/>
        </p:nvSpPr>
        <p:spPr>
          <a:xfrm>
            <a:off x="4318540" y="7670800"/>
            <a:ext cx="8078210"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UNICORN SIGHTINGS</a:t>
            </a:r>
            <a:endParaRPr lang="en-US" sz="4800" dirty="0"/>
          </a:p>
        </p:txBody>
      </p:sp>
      <p:sp>
        <p:nvSpPr>
          <p:cNvPr id="11" name="Text 4"/>
          <p:cNvSpPr/>
          <p:nvPr/>
        </p:nvSpPr>
        <p:spPr>
          <a:xfrm>
            <a:off x="4318540" y="87630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2" name="Shape 5"/>
          <p:cNvSpPr/>
          <p:nvPr/>
        </p:nvSpPr>
        <p:spPr>
          <a:xfrm>
            <a:off x="13057232" y="7670800"/>
            <a:ext cx="9907238" cy="3530600"/>
          </a:xfrm>
          <a:prstGeom prst="rect">
            <a:avLst/>
          </a:prstGeom>
          <a:noFill/>
          <a:ln/>
        </p:spPr>
      </p:sp>
      <p:pic>
        <p:nvPicPr>
          <p:cNvPr id="13"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057232" y="8802030"/>
            <a:ext cx="1625803" cy="1268133"/>
          </a:xfrm>
          <a:prstGeom prst="rect">
            <a:avLst/>
          </a:prstGeom>
        </p:spPr>
      </p:pic>
      <p:sp>
        <p:nvSpPr>
          <p:cNvPr id="14" name="Shape 6"/>
          <p:cNvSpPr/>
          <p:nvPr/>
        </p:nvSpPr>
        <p:spPr>
          <a:xfrm>
            <a:off x="15089486" y="7670800"/>
            <a:ext cx="7874984" cy="3530600"/>
          </a:xfrm>
          <a:prstGeom prst="rect">
            <a:avLst/>
          </a:prstGeom>
          <a:noFill/>
          <a:ln/>
        </p:spPr>
      </p:sp>
      <p:sp>
        <p:nvSpPr>
          <p:cNvPr id="15" name="Text 7"/>
          <p:cNvSpPr/>
          <p:nvPr/>
        </p:nvSpPr>
        <p:spPr>
          <a:xfrm>
            <a:off x="15089486" y="7670800"/>
            <a:ext cx="8078210"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DRAGON TAMING</a:t>
            </a:r>
            <a:endParaRPr lang="en-US" sz="4800" dirty="0"/>
          </a:p>
        </p:txBody>
      </p:sp>
      <p:sp>
        <p:nvSpPr>
          <p:cNvPr id="16" name="Text 8"/>
          <p:cNvSpPr/>
          <p:nvPr/>
        </p:nvSpPr>
        <p:spPr>
          <a:xfrm>
            <a:off x="15089486" y="87630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8217927" cy="8585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33641" y="9029700"/>
            <a:ext cx="10453407" cy="4686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3543743" y="1384300"/>
            <a:ext cx="8129016" cy="11214100"/>
          </a:xfrm>
          <a:prstGeom prst="rect">
            <a:avLst/>
          </a:prstGeom>
          <a:noFill/>
          <a:ln/>
        </p:spPr>
      </p:sp>
      <p:sp>
        <p:nvSpPr>
          <p:cNvPr id="7" name="Shape 2"/>
          <p:cNvSpPr/>
          <p:nvPr/>
        </p:nvSpPr>
        <p:spPr>
          <a:xfrm>
            <a:off x="4686886" y="1384300"/>
            <a:ext cx="5842730" cy="889000"/>
          </a:xfrm>
          <a:prstGeom prst="rect">
            <a:avLst/>
          </a:prstGeom>
          <a:noFill/>
          <a:ln/>
        </p:spPr>
      </p:sp>
      <p:sp>
        <p:nvSpPr>
          <p:cNvPr id="8" name="Text 3"/>
          <p:cNvSpPr/>
          <p:nvPr/>
        </p:nvSpPr>
        <p:spPr>
          <a:xfrm>
            <a:off x="4686886" y="1384300"/>
            <a:ext cx="6045956"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UNICORN SIGHTINGS</a:t>
            </a:r>
            <a:endParaRPr lang="en-US" sz="4800" dirty="0"/>
          </a:p>
        </p:txBody>
      </p:sp>
      <p:sp>
        <p:nvSpPr>
          <p:cNvPr id="9" name="Shape 4"/>
          <p:cNvSpPr/>
          <p:nvPr/>
        </p:nvSpPr>
        <p:spPr>
          <a:xfrm>
            <a:off x="3543743" y="2882900"/>
            <a:ext cx="8129016" cy="1828800"/>
          </a:xfrm>
          <a:prstGeom prst="rect">
            <a:avLst/>
          </a:prstGeom>
          <a:noFill/>
          <a:ln/>
        </p:spPr>
      </p:sp>
      <p:sp>
        <p:nvSpPr>
          <p:cNvPr id="10" name="Text 5"/>
          <p:cNvSpPr/>
          <p:nvPr/>
        </p:nvSpPr>
        <p:spPr>
          <a:xfrm>
            <a:off x="3476001" y="28829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11"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43743" y="5321300"/>
            <a:ext cx="8129016" cy="7277100"/>
          </a:xfrm>
          <a:prstGeom prst="rect">
            <a:avLst/>
          </a:prstGeom>
        </p:spPr>
      </p:pic>
      <p:sp>
        <p:nvSpPr>
          <p:cNvPr id="12" name="Shape 6"/>
          <p:cNvSpPr/>
          <p:nvPr/>
        </p:nvSpPr>
        <p:spPr>
          <a:xfrm>
            <a:off x="12663483" y="1384300"/>
            <a:ext cx="8129016" cy="11214100"/>
          </a:xfrm>
          <a:prstGeom prst="rect">
            <a:avLst/>
          </a:prstGeom>
          <a:noFill/>
          <a:ln/>
        </p:spPr>
      </p:sp>
      <p:sp>
        <p:nvSpPr>
          <p:cNvPr id="13" name="Shape 7"/>
          <p:cNvSpPr/>
          <p:nvPr/>
        </p:nvSpPr>
        <p:spPr>
          <a:xfrm>
            <a:off x="14289286" y="1384300"/>
            <a:ext cx="4877410" cy="889000"/>
          </a:xfrm>
          <a:prstGeom prst="rect">
            <a:avLst/>
          </a:prstGeom>
          <a:noFill/>
          <a:ln/>
        </p:spPr>
      </p:sp>
      <p:sp>
        <p:nvSpPr>
          <p:cNvPr id="14" name="Text 8"/>
          <p:cNvSpPr/>
          <p:nvPr/>
        </p:nvSpPr>
        <p:spPr>
          <a:xfrm>
            <a:off x="14289286" y="1384300"/>
            <a:ext cx="5080635"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DRAGON TAMING</a:t>
            </a:r>
            <a:endParaRPr lang="en-US" sz="4800" dirty="0"/>
          </a:p>
        </p:txBody>
      </p:sp>
      <p:sp>
        <p:nvSpPr>
          <p:cNvPr id="15" name="Shape 9"/>
          <p:cNvSpPr/>
          <p:nvPr/>
        </p:nvSpPr>
        <p:spPr>
          <a:xfrm>
            <a:off x="12663483" y="2882900"/>
            <a:ext cx="8129016" cy="1828800"/>
          </a:xfrm>
          <a:prstGeom prst="rect">
            <a:avLst/>
          </a:prstGeom>
          <a:noFill/>
          <a:ln/>
        </p:spPr>
      </p:sp>
      <p:sp>
        <p:nvSpPr>
          <p:cNvPr id="16" name="Text 10"/>
          <p:cNvSpPr/>
          <p:nvPr/>
        </p:nvSpPr>
        <p:spPr>
          <a:xfrm>
            <a:off x="12595741" y="28829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1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63483" y="5321300"/>
            <a:ext cx="8129016" cy="72771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D0ECF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039105" y="0"/>
            <a:ext cx="1630883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16327" y="1866900"/>
            <a:ext cx="5966698" cy="4437893"/>
          </a:xfrm>
          <a:prstGeom prst="rect">
            <a:avLst/>
          </a:prstGeom>
        </p:spPr>
      </p:pic>
      <p:sp>
        <p:nvSpPr>
          <p:cNvPr id="6" name="Shape 1"/>
          <p:cNvSpPr/>
          <p:nvPr/>
        </p:nvSpPr>
        <p:spPr>
          <a:xfrm>
            <a:off x="5842730" y="4229100"/>
            <a:ext cx="13603400" cy="6299200"/>
          </a:xfrm>
          <a:prstGeom prst="rect">
            <a:avLst/>
          </a:prstGeom>
          <a:noFill/>
          <a:ln/>
        </p:spPr>
      </p:sp>
      <p:sp>
        <p:nvSpPr>
          <p:cNvPr id="7" name="Text 2"/>
          <p:cNvSpPr/>
          <p:nvPr/>
        </p:nvSpPr>
        <p:spPr>
          <a:xfrm>
            <a:off x="5842730" y="4229100"/>
            <a:ext cx="13806626" cy="553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8" name="Text 3"/>
          <p:cNvSpPr/>
          <p:nvPr/>
        </p:nvSpPr>
        <p:spPr>
          <a:xfrm>
            <a:off x="15114889" y="9867900"/>
            <a:ext cx="4483660"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Secular One Regular" pitchFamily="34" charset="0"/>
                <a:ea typeface="Secular One Regular" pitchFamily="34" charset="-122"/>
                <a:cs typeface="Secular One Regular" pitchFamily="34" charset="-120"/>
              </a:rPr>
              <a:t>THE DREAM WEAVER</a:t>
            </a:r>
            <a:endParaRPr 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932641" y="0"/>
            <a:ext cx="14454407"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200900"/>
            <a:ext cx="12777797" cy="6515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8857" y="1834629"/>
            <a:ext cx="17299562" cy="11881371"/>
          </a:xfrm>
          <a:prstGeom prst="rect">
            <a:avLst/>
          </a:prstGeom>
        </p:spPr>
      </p:pic>
      <p:sp>
        <p:nvSpPr>
          <p:cNvPr id="7" name="Shape 1"/>
          <p:cNvSpPr/>
          <p:nvPr/>
        </p:nvSpPr>
        <p:spPr>
          <a:xfrm>
            <a:off x="1905238" y="2971800"/>
            <a:ext cx="7405026" cy="3302000"/>
          </a:xfrm>
          <a:prstGeom prst="rect">
            <a:avLst/>
          </a:prstGeom>
          <a:noFill/>
          <a:ln/>
        </p:spPr>
      </p:sp>
      <p:sp>
        <p:nvSpPr>
          <p:cNvPr id="8" name="Text 2"/>
          <p:cNvSpPr/>
          <p:nvPr/>
        </p:nvSpPr>
        <p:spPr>
          <a:xfrm>
            <a:off x="1905238" y="2971800"/>
            <a:ext cx="7608251" cy="1981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DRAGON TAMING TECHNIQUE</a:t>
            </a:r>
            <a:endParaRPr lang="en-US" sz="4800" dirty="0"/>
          </a:p>
        </p:txBody>
      </p:sp>
      <p:sp>
        <p:nvSpPr>
          <p:cNvPr id="9" name="Text 3"/>
          <p:cNvSpPr/>
          <p:nvPr/>
        </p:nvSpPr>
        <p:spPr>
          <a:xfrm>
            <a:off x="1905238" y="5054600"/>
            <a:ext cx="7540509"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0" name="Shape 4"/>
          <p:cNvSpPr/>
          <p:nvPr/>
        </p:nvSpPr>
        <p:spPr>
          <a:xfrm>
            <a:off x="1905238" y="7632700"/>
            <a:ext cx="7405026" cy="3911600"/>
          </a:xfrm>
          <a:prstGeom prst="rect">
            <a:avLst/>
          </a:prstGeom>
          <a:noFill/>
          <a:ln/>
        </p:spPr>
      </p:sp>
      <p:sp>
        <p:nvSpPr>
          <p:cNvPr id="11" name="Text 5"/>
          <p:cNvSpPr/>
          <p:nvPr/>
        </p:nvSpPr>
        <p:spPr>
          <a:xfrm>
            <a:off x="1905238" y="7632700"/>
            <a:ext cx="7608251" cy="1981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Secular One Regular" pitchFamily="34" charset="0"/>
                <a:ea typeface="Secular One Regular" pitchFamily="34" charset="-122"/>
                <a:cs typeface="Secular One Regular" pitchFamily="34" charset="-120"/>
              </a:rPr>
              <a:t>THE ART OF UNICORN SIGHTING</a:t>
            </a:r>
            <a:endParaRPr lang="en-US" sz="4800" dirty="0"/>
          </a:p>
        </p:txBody>
      </p:sp>
      <p:sp>
        <p:nvSpPr>
          <p:cNvPr id="12" name="Text 6"/>
          <p:cNvSpPr/>
          <p:nvPr/>
        </p:nvSpPr>
        <p:spPr>
          <a:xfrm>
            <a:off x="1905238" y="9715500"/>
            <a:ext cx="7540509"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2024-01-16T09:06:22Z</dcterms:created>
  <dcterms:modified xsi:type="dcterms:W3CDTF">2024-01-16T09:06:22Z</dcterms:modified>
</cp:coreProperties>
</file>