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slideLayout" Target="../slideLayouts/slideLayout1.xml"/><Relationship Id="rId1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sv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image" Target="../media/image-12-19.png"/><Relationship Id="rId20" Type="http://schemas.openxmlformats.org/officeDocument/2006/relationships/image" Target="../media/image-12-20.svg"/><Relationship Id="rId21" Type="http://schemas.openxmlformats.org/officeDocument/2006/relationships/image" Target="../media/image-12-21.png"/><Relationship Id="rId22" Type="http://schemas.openxmlformats.org/officeDocument/2006/relationships/image" Target="../media/image-12-22.png"/><Relationship Id="rId23" Type="http://schemas.openxmlformats.org/officeDocument/2006/relationships/image" Target="../media/image-12-23.svg"/><Relationship Id="rId24" Type="http://schemas.openxmlformats.org/officeDocument/2006/relationships/image" Target="../media/image-12-24.png"/><Relationship Id="rId25" Type="http://schemas.openxmlformats.org/officeDocument/2006/relationships/image" Target="../media/image-12-25.png"/><Relationship Id="rId26" Type="http://schemas.openxmlformats.org/officeDocument/2006/relationships/image" Target="../media/image-12-26.svg"/><Relationship Id="rId27" Type="http://schemas.openxmlformats.org/officeDocument/2006/relationships/image" Target="../media/image-12-27.png"/><Relationship Id="rId28" Type="http://schemas.openxmlformats.org/officeDocument/2006/relationships/image" Target="../media/image-12-28.png"/><Relationship Id="rId29" Type="http://schemas.openxmlformats.org/officeDocument/2006/relationships/image" Target="../media/image-12-29.svg"/><Relationship Id="rId30" Type="http://schemas.openxmlformats.org/officeDocument/2006/relationships/image" Target="../media/image-12-30.png"/><Relationship Id="rId31" Type="http://schemas.openxmlformats.org/officeDocument/2006/relationships/image" Target="../media/image-12-31.png"/><Relationship Id="rId32" Type="http://schemas.openxmlformats.org/officeDocument/2006/relationships/image" Target="../media/image-12-32.svg"/><Relationship Id="rId33" Type="http://schemas.openxmlformats.org/officeDocument/2006/relationships/slideLayout" Target="../slideLayouts/slideLayout1.xml"/><Relationship Id="rId3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svg"/><Relationship Id="rId24" Type="http://schemas.openxmlformats.org/officeDocument/2006/relationships/image" Target="../media/image-16-24.png"/><Relationship Id="rId25" Type="http://schemas.openxmlformats.org/officeDocument/2006/relationships/image" Target="../media/image-16-25.svg"/><Relationship Id="rId26" Type="http://schemas.openxmlformats.org/officeDocument/2006/relationships/image" Target="../media/image-16-26.png"/><Relationship Id="rId27" Type="http://schemas.openxmlformats.org/officeDocument/2006/relationships/image" Target="../media/image-16-27.svg"/><Relationship Id="rId28" Type="http://schemas.openxmlformats.org/officeDocument/2006/relationships/image" Target="../media/image-16-28.png"/><Relationship Id="rId29" Type="http://schemas.openxmlformats.org/officeDocument/2006/relationships/image" Target="../media/image-16-29.svg"/><Relationship Id="rId30" Type="http://schemas.openxmlformats.org/officeDocument/2006/relationships/image" Target="../media/image-16-30.png"/><Relationship Id="rId31" Type="http://schemas.openxmlformats.org/officeDocument/2006/relationships/image" Target="../media/image-16-31.svg"/><Relationship Id="rId32" Type="http://schemas.openxmlformats.org/officeDocument/2006/relationships/image" Target="../media/image-16-32.png"/><Relationship Id="rId33" Type="http://schemas.openxmlformats.org/officeDocument/2006/relationships/image" Target="../media/image-16-33.svg"/><Relationship Id="rId34" Type="http://schemas.openxmlformats.org/officeDocument/2006/relationships/image" Target="../media/image-16-34.png"/><Relationship Id="rId35" Type="http://schemas.openxmlformats.org/officeDocument/2006/relationships/image" Target="../media/image-16-35.svg"/><Relationship Id="rId36" Type="http://schemas.openxmlformats.org/officeDocument/2006/relationships/image" Target="../media/image-16-36.png"/><Relationship Id="rId37" Type="http://schemas.openxmlformats.org/officeDocument/2006/relationships/image" Target="../media/image-16-37.svg"/><Relationship Id="rId38" Type="http://schemas.openxmlformats.org/officeDocument/2006/relationships/image" Target="../media/image-16-38.png"/><Relationship Id="rId39" Type="http://schemas.openxmlformats.org/officeDocument/2006/relationships/image" Target="../media/image-16-39.svg"/><Relationship Id="rId40" Type="http://schemas.openxmlformats.org/officeDocument/2006/relationships/image" Target="../media/image-16-40.png"/><Relationship Id="rId41" Type="http://schemas.openxmlformats.org/officeDocument/2006/relationships/image" Target="../media/image-16-41.svg"/><Relationship Id="rId42" Type="http://schemas.openxmlformats.org/officeDocument/2006/relationships/image" Target="../media/image-16-42.png"/><Relationship Id="rId43" Type="http://schemas.openxmlformats.org/officeDocument/2006/relationships/image" Target="../media/image-16-43.svg"/><Relationship Id="rId44" Type="http://schemas.openxmlformats.org/officeDocument/2006/relationships/image" Target="../media/image-16-44.png"/><Relationship Id="rId45" Type="http://schemas.openxmlformats.org/officeDocument/2006/relationships/image" Target="../media/image-16-45.svg"/><Relationship Id="rId46" Type="http://schemas.openxmlformats.org/officeDocument/2006/relationships/image" Target="../media/image-16-46.png"/><Relationship Id="rId47" Type="http://schemas.openxmlformats.org/officeDocument/2006/relationships/image" Target="../media/image-16-47.svg"/><Relationship Id="rId48" Type="http://schemas.openxmlformats.org/officeDocument/2006/relationships/image" Target="../media/image-16-48.png"/><Relationship Id="rId49" Type="http://schemas.openxmlformats.org/officeDocument/2006/relationships/image" Target="../media/image-16-49.svg"/><Relationship Id="rId50" Type="http://schemas.openxmlformats.org/officeDocument/2006/relationships/image" Target="../media/image-16-50.png"/><Relationship Id="rId51" Type="http://schemas.openxmlformats.org/officeDocument/2006/relationships/image" Target="../media/image-16-51.png"/><Relationship Id="rId52" Type="http://schemas.openxmlformats.org/officeDocument/2006/relationships/slideLayout" Target="../slideLayouts/slideLayout1.xml"/><Relationship Id="rId5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svg"/><Relationship Id="rId8" Type="http://schemas.openxmlformats.org/officeDocument/2006/relationships/image" Target="../media/image-19-8.png"/><Relationship Id="rId9" Type="http://schemas.openxmlformats.org/officeDocument/2006/relationships/image" Target="../media/image-19-9.svg"/><Relationship Id="rId10" Type="http://schemas.openxmlformats.org/officeDocument/2006/relationships/slideLayout" Target="../slideLayouts/slideLayout1.xml"/><Relationship Id="rId11"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svg"/><Relationship Id="rId8" Type="http://schemas.openxmlformats.org/officeDocument/2006/relationships/image" Target="../media/image-24-8.png"/><Relationship Id="rId9" Type="http://schemas.openxmlformats.org/officeDocument/2006/relationships/image" Target="../media/image-24-9.sv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slideLayout" Target="../slideLayouts/slideLayout1.xml"/><Relationship Id="rId1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7" Type="http://schemas.openxmlformats.org/officeDocument/2006/relationships/image" Target="../media/image-25-6.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1.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Text 0"/>
          <p:cNvSpPr/>
          <p:nvPr/>
        </p:nvSpPr>
        <p:spPr>
          <a:xfrm>
            <a:off x="2222778" y="3225800"/>
            <a:ext cx="9826795" cy="52662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PLUMBING TOOLS</a:t>
            </a:r>
            <a:endParaRPr lang="en-US" sz="12800" dirty="0"/>
          </a:p>
        </p:txBody>
      </p:sp>
      <p:sp>
        <p:nvSpPr>
          <p:cNvPr id="5" name="Text 1"/>
          <p:cNvSpPr/>
          <p:nvPr/>
        </p:nvSpPr>
        <p:spPr>
          <a:xfrm>
            <a:off x="2222778" y="8255000"/>
            <a:ext cx="8196758" cy="2709333"/>
          </a:xfrm>
          <a:prstGeom prst="rect">
            <a:avLst/>
          </a:prstGeom>
          <a:noFill/>
          <a:ln/>
        </p:spPr>
        <p:txBody>
          <a:bodyPr wrap="square" lIns="0" tIns="0" rIns="0" bIns="0" rtlCol="0" anchor="t"/>
          <a:lstStyle/>
          <a:p>
            <a:pPr algn="l" indent="0" marL="0">
              <a:buNone/>
            </a:pPr>
            <a:r>
              <a:rPr lang="en-US" sz="6400" spc="256" kern="0" dirty="0">
                <a:solidFill>
                  <a:srgbClr val="7EC7E6">
                    <a:alpha val="100000"/>
                  </a:srgbClr>
                </a:solidFill>
                <a:latin typeface="Poppins Bold" pitchFamily="34" charset="0"/>
                <a:ea typeface="Poppins Bold" pitchFamily="34" charset="-122"/>
                <a:cs typeface="Poppins Bold" pitchFamily="34" charset="-120"/>
              </a:rPr>
              <a:t>Free Presentation Template</a:t>
            </a:r>
            <a:endParaRPr lang="en-US" sz="6400" dirty="0"/>
          </a:p>
        </p:txBody>
      </p:sp>
      <p:sp>
        <p:nvSpPr>
          <p:cNvPr id="6" name="Shape 2"/>
          <p:cNvSpPr/>
          <p:nvPr/>
        </p:nvSpPr>
        <p:spPr>
          <a:xfrm>
            <a:off x="23370921" y="10515600"/>
            <a:ext cx="1016127" cy="3200400"/>
          </a:xfrm>
          <a:prstGeom prst="rect">
            <a:avLst/>
          </a:prstGeom>
          <a:noFill/>
          <a:ln/>
        </p:spPr>
      </p:sp>
      <p:pic>
        <p:nvPicPr>
          <p:cNvPr id="7"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3" descr=" ">    </p:cNvPr>
          <p:cNvPicPr>
            <a:picLocks noChangeAspect="1"/>
          </p:cNvPicPr>
          <p:nvPr/>
        </p:nvPicPr>
        <p:blipFill>
          <a:blip r:embed="rId6"/>
          <a:stretch>
            <a:fillRect/>
          </a:stretch>
        </p:blipFill>
        <p:spPr>
          <a:xfrm>
            <a:off x="10936067" y="0"/>
            <a:ext cx="13450981" cy="137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14689" y="0"/>
            <a:ext cx="10072359" cy="13716000"/>
          </a:xfrm>
          <a:prstGeom prst="rect">
            <a:avLst/>
          </a:prstGeom>
        </p:spPr>
      </p:pic>
      <p:sp>
        <p:nvSpPr>
          <p:cNvPr id="5" name="Text 0"/>
          <p:cNvSpPr/>
          <p:nvPr/>
        </p:nvSpPr>
        <p:spPr>
          <a:xfrm>
            <a:off x="2019552" y="1231900"/>
            <a:ext cx="14996341" cy="328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THE MAGIC OF DRAGONS: </a:t>
            </a:r>
            <a:endParaRPr lang="en-US" sz="8000" dirty="0"/>
          </a:p>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A RESEARCH</a:t>
            </a:r>
            <a:endParaRPr lang="en-US" sz="8000" dirty="0"/>
          </a:p>
        </p:txBody>
      </p:sp>
      <p:sp>
        <p:nvSpPr>
          <p:cNvPr id="6" name="Shape 1"/>
          <p:cNvSpPr/>
          <p:nvPr/>
        </p:nvSpPr>
        <p:spPr>
          <a:xfrm>
            <a:off x="2171971" y="4724400"/>
            <a:ext cx="8205226" cy="8204200"/>
          </a:xfrm>
          <a:prstGeom prst="rect">
            <a:avLst/>
          </a:prstGeom>
          <a:noFill/>
          <a:ln/>
        </p:spPr>
      </p:sp>
      <p:sp>
        <p:nvSpPr>
          <p:cNvPr id="7" name="Shape 2"/>
          <p:cNvSpPr/>
          <p:nvPr/>
        </p:nvSpPr>
        <p:spPr>
          <a:xfrm>
            <a:off x="2171971" y="4724400"/>
            <a:ext cx="8205226" cy="8204200"/>
          </a:xfrm>
          <a:prstGeom prst="ellipse">
            <a:avLst/>
          </a:prstGeom>
          <a:solidFill>
            <a:srgbClr val="7EC7E6">
              <a:alpha val="100000"/>
            </a:srgbClr>
          </a:solidFill>
          <a:ln/>
        </p:spPr>
      </p:sp>
      <p:sp>
        <p:nvSpPr>
          <p:cNvPr id="8" name="Shape 3"/>
          <p:cNvSpPr/>
          <p:nvPr/>
        </p:nvSpPr>
        <p:spPr>
          <a:xfrm>
            <a:off x="3200800" y="6616700"/>
            <a:ext cx="6160270" cy="6159500"/>
          </a:xfrm>
          <a:prstGeom prst="ellipse">
            <a:avLst/>
          </a:prstGeom>
          <a:solidFill>
            <a:srgbClr val="D0ECFA">
              <a:alpha val="100000"/>
            </a:srgbClr>
          </a:solidFill>
          <a:ln/>
        </p:spPr>
      </p:sp>
      <p:sp>
        <p:nvSpPr>
          <p:cNvPr id="9" name="Shape 4"/>
          <p:cNvSpPr/>
          <p:nvPr/>
        </p:nvSpPr>
        <p:spPr>
          <a:xfrm>
            <a:off x="4229629" y="8496300"/>
            <a:ext cx="4089911" cy="4089400"/>
          </a:xfrm>
          <a:prstGeom prst="ellipse">
            <a:avLst/>
          </a:prstGeom>
          <a:solidFill>
            <a:srgbClr val="FFFFFF">
              <a:alpha val="100000"/>
            </a:srgbClr>
          </a:solidFill>
          <a:ln/>
        </p:spPr>
      </p:sp>
      <p:sp>
        <p:nvSpPr>
          <p:cNvPr id="10" name="Text 5"/>
          <p:cNvSpPr/>
          <p:nvPr/>
        </p:nvSpPr>
        <p:spPr>
          <a:xfrm>
            <a:off x="5474384" y="5181600"/>
            <a:ext cx="1587698"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6.7M</a:t>
            </a:r>
            <a:endParaRPr lang="en-US" sz="4800" dirty="0"/>
          </a:p>
        </p:txBody>
      </p:sp>
      <p:sp>
        <p:nvSpPr>
          <p:cNvPr id="11" name="Text 6"/>
          <p:cNvSpPr/>
          <p:nvPr/>
        </p:nvSpPr>
        <p:spPr>
          <a:xfrm>
            <a:off x="5461683" y="9994900"/>
            <a:ext cx="1625803" cy="1092200"/>
          </a:xfrm>
          <a:prstGeom prst="rect">
            <a:avLst/>
          </a:prstGeom>
          <a:noFill/>
          <a:ln/>
        </p:spPr>
        <p:txBody>
          <a:bodyPr wrap="square" lIns="0" tIns="0" rIns="0" bIns="0" rtlCol="0" anchor="ctr"/>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2.3M</a:t>
            </a:r>
            <a:endParaRPr lang="en-US" sz="4800" dirty="0"/>
          </a:p>
        </p:txBody>
      </p:sp>
      <p:sp>
        <p:nvSpPr>
          <p:cNvPr id="12" name="Text 7"/>
          <p:cNvSpPr/>
          <p:nvPr/>
        </p:nvSpPr>
        <p:spPr>
          <a:xfrm>
            <a:off x="5448981" y="7061200"/>
            <a:ext cx="1663908"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4.4M</a:t>
            </a:r>
            <a:endParaRPr lang="en-US" sz="4800" dirty="0"/>
          </a:p>
        </p:txBody>
      </p:sp>
      <p:sp>
        <p:nvSpPr>
          <p:cNvPr id="13" name="Shape 8"/>
          <p:cNvSpPr/>
          <p:nvPr/>
        </p:nvSpPr>
        <p:spPr>
          <a:xfrm>
            <a:off x="23370921" y="10515600"/>
            <a:ext cx="1016127" cy="3200400"/>
          </a:xfrm>
          <a:prstGeom prst="rect">
            <a:avLst/>
          </a:prstGeom>
          <a:noFill/>
          <a:ln/>
        </p:spPr>
      </p:sp>
      <p:pic>
        <p:nvPicPr>
          <p:cNvPr id="14" name="Image 3" descr=" ">    </p:cNvPr>
          <p:cNvPicPr>
            <a:picLocks noChangeAspect="1"/>
          </p:cNvPicPr>
          <p:nvPr/>
        </p:nvPicPr>
        <p:blipFill>
          <a:blip r:embed="rId7"/>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600975" y="5422900"/>
            <a:ext cx="7786073" cy="8293100"/>
          </a:xfrm>
          <a:prstGeom prst="rect">
            <a:avLst/>
          </a:prstGeom>
        </p:spPr>
      </p:pic>
      <p:sp>
        <p:nvSpPr>
          <p:cNvPr id="7" name="Text 1"/>
          <p:cNvSpPr/>
          <p:nvPr/>
        </p:nvSpPr>
        <p:spPr>
          <a:xfrm>
            <a:off x="2171971" y="1828800"/>
            <a:ext cx="19759436"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THE ELVES: A GLIMPSE INTO THEIR WORLD</a:t>
            </a:r>
            <a:endParaRPr lang="en-US" sz="8000" dirty="0"/>
          </a:p>
        </p:txBody>
      </p:sp>
      <p:sp>
        <p:nvSpPr>
          <p:cNvPr id="8" name="Text 2"/>
          <p:cNvSpPr/>
          <p:nvPr/>
        </p:nvSpPr>
        <p:spPr>
          <a:xfrm>
            <a:off x="2171971" y="3517900"/>
            <a:ext cx="21639271"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9" name="Shape 3"/>
          <p:cNvSpPr/>
          <p:nvPr/>
        </p:nvSpPr>
        <p:spPr>
          <a:xfrm>
            <a:off x="2171971" y="6858000"/>
            <a:ext cx="4064508" cy="5588000"/>
          </a:xfrm>
          <a:prstGeom prst="rect">
            <a:avLst/>
          </a:prstGeom>
          <a:noFill/>
          <a:ln/>
        </p:spPr>
      </p:sp>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71971" y="6858000"/>
            <a:ext cx="1672845" cy="1016000"/>
          </a:xfrm>
          <a:prstGeom prst="rect">
            <a:avLst/>
          </a:prstGeom>
        </p:spPr>
      </p:pic>
      <p:sp>
        <p:nvSpPr>
          <p:cNvPr id="11" name="Shape 4"/>
          <p:cNvSpPr/>
          <p:nvPr/>
        </p:nvSpPr>
        <p:spPr>
          <a:xfrm>
            <a:off x="2171971" y="8178800"/>
            <a:ext cx="4064508" cy="4267200"/>
          </a:xfrm>
          <a:prstGeom prst="rect">
            <a:avLst/>
          </a:prstGeom>
          <a:noFill/>
          <a:ln/>
        </p:spPr>
      </p:sp>
      <p:sp>
        <p:nvSpPr>
          <p:cNvPr id="12" name="Text 5"/>
          <p:cNvSpPr/>
          <p:nvPr/>
        </p:nvSpPr>
        <p:spPr>
          <a:xfrm>
            <a:off x="2171971"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3" name="Shape 6"/>
          <p:cNvSpPr/>
          <p:nvPr/>
        </p:nvSpPr>
        <p:spPr>
          <a:xfrm>
            <a:off x="6642930" y="6858000"/>
            <a:ext cx="4064508" cy="55880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42930" y="6858000"/>
            <a:ext cx="2068883" cy="1016000"/>
          </a:xfrm>
          <a:prstGeom prst="rect">
            <a:avLst/>
          </a:prstGeom>
        </p:spPr>
      </p:pic>
      <p:sp>
        <p:nvSpPr>
          <p:cNvPr id="15" name="Shape 7"/>
          <p:cNvSpPr/>
          <p:nvPr/>
        </p:nvSpPr>
        <p:spPr>
          <a:xfrm>
            <a:off x="6642930" y="8178800"/>
            <a:ext cx="4064508" cy="4267200"/>
          </a:xfrm>
          <a:prstGeom prst="rect">
            <a:avLst/>
          </a:prstGeom>
          <a:noFill/>
          <a:ln/>
        </p:spPr>
      </p:sp>
      <p:sp>
        <p:nvSpPr>
          <p:cNvPr id="16" name="Text 8"/>
          <p:cNvSpPr/>
          <p:nvPr/>
        </p:nvSpPr>
        <p:spPr>
          <a:xfrm>
            <a:off x="6642930"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17" name="Shape 9"/>
          <p:cNvSpPr/>
          <p:nvPr/>
        </p:nvSpPr>
        <p:spPr>
          <a:xfrm>
            <a:off x="11113889" y="6858000"/>
            <a:ext cx="4064508" cy="5588000"/>
          </a:xfrm>
          <a:prstGeom prst="rect">
            <a:avLst/>
          </a:prstGeom>
          <a:noFill/>
          <a:ln/>
        </p:spPr>
      </p:sp>
      <p:pic>
        <p:nvPicPr>
          <p:cNvPr id="1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113889" y="6858000"/>
            <a:ext cx="1932210" cy="1016000"/>
          </a:xfrm>
          <a:prstGeom prst="rect">
            <a:avLst/>
          </a:prstGeom>
        </p:spPr>
      </p:pic>
      <p:sp>
        <p:nvSpPr>
          <p:cNvPr id="19" name="Shape 10"/>
          <p:cNvSpPr/>
          <p:nvPr/>
        </p:nvSpPr>
        <p:spPr>
          <a:xfrm>
            <a:off x="11113889" y="8178800"/>
            <a:ext cx="4064508" cy="4267200"/>
          </a:xfrm>
          <a:prstGeom prst="rect">
            <a:avLst/>
          </a:prstGeom>
          <a:noFill/>
          <a:ln/>
        </p:spPr>
      </p:sp>
      <p:sp>
        <p:nvSpPr>
          <p:cNvPr id="20" name="Text 11"/>
          <p:cNvSpPr/>
          <p:nvPr/>
        </p:nvSpPr>
        <p:spPr>
          <a:xfrm>
            <a:off x="11113889"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stretch>
            <a:fillRect/>
          </a:stretch>
        </p:blipFill>
        <p:spPr>
          <a:xfrm>
            <a:off x="3327816" y="1079500"/>
            <a:ext cx="17718715" cy="11569700"/>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041105" y="1612888"/>
            <a:ext cx="5220352" cy="5232412"/>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1612888"/>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08051" y="6858000"/>
            <a:ext cx="5220352" cy="5232412"/>
          </a:xfrm>
          <a:prstGeom prst="rect">
            <a:avLst/>
          </a:prstGeom>
        </p:spPr>
      </p:pic>
      <p:pic>
        <p:nvPicPr>
          <p:cNvPr id="10"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041105" y="6858000"/>
            <a:ext cx="5220352" cy="5232412"/>
          </a:xfrm>
          <a:prstGeom prst="rect">
            <a:avLst/>
          </a:prstGeom>
        </p:spPr>
      </p:pic>
      <p:pic>
        <p:nvPicPr>
          <p:cNvPr id="11" name="Image 8" descr=" ">    </p:cNvPr>
          <p:cNvPicPr>
            <a:picLocks noChangeAspect="1"/>
          </p:cNvPicPr>
          <p:nvPr/>
        </p:nvPicPr>
        <p:blipFill>
          <a:blip r:embed="rId15"/>
          <a:stretch>
            <a:fillRect/>
          </a:stretch>
        </p:blipFill>
        <p:spPr>
          <a:xfrm>
            <a:off x="12676184" y="4597400"/>
            <a:ext cx="1702013" cy="1447800"/>
          </a:xfrm>
          <a:prstGeom prst="rect">
            <a:avLst/>
          </a:prstGeom>
        </p:spPr>
      </p:pic>
      <p:pic>
        <p:nvPicPr>
          <p:cNvPr id="12" name="Image 9" descr=" ">    </p:cNvPr>
          <p:cNvPicPr>
            <a:picLocks noChangeAspect="1"/>
          </p:cNvPicPr>
          <p:nvPr/>
        </p:nvPicPr>
        <p:blipFill>
          <a:blip r:embed="rId16"/>
          <a:stretch>
            <a:fillRect/>
          </a:stretch>
        </p:blipFill>
        <p:spPr>
          <a:xfrm>
            <a:off x="12676184" y="7810500"/>
            <a:ext cx="1702013" cy="1435100"/>
          </a:xfrm>
          <a:prstGeom prst="rect">
            <a:avLst/>
          </a:prstGeom>
        </p:spPr>
      </p:pic>
      <p:pic>
        <p:nvPicPr>
          <p:cNvPr id="13"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2028403" y="1079500"/>
            <a:ext cx="12702" cy="11569700"/>
          </a:xfrm>
          <a:prstGeom prst="rect">
            <a:avLst/>
          </a:prstGeom>
        </p:spPr>
      </p:pic>
      <p:pic>
        <p:nvPicPr>
          <p:cNvPr id="14" name="Image 11"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327816" y="6845300"/>
            <a:ext cx="17401175" cy="12700"/>
          </a:xfrm>
          <a:prstGeom prst="rect">
            <a:avLst/>
          </a:prstGeom>
        </p:spPr>
      </p:pic>
      <p:sp>
        <p:nvSpPr>
          <p:cNvPr id="15" name="Text 1"/>
          <p:cNvSpPr/>
          <p:nvPr/>
        </p:nvSpPr>
        <p:spPr>
          <a:xfrm>
            <a:off x="9996149" y="4102100"/>
            <a:ext cx="1431046" cy="29040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Secular One Regular" pitchFamily="34" charset="0"/>
                <a:ea typeface="Secular One Regular" pitchFamily="34" charset="-122"/>
                <a:cs typeface="Secular One Regular" pitchFamily="34" charset="-120"/>
              </a:rPr>
              <a:t>S</a:t>
            </a:r>
            <a:endParaRPr lang="en-US" sz="12800" dirty="0"/>
          </a:p>
        </p:txBody>
      </p:sp>
      <p:sp>
        <p:nvSpPr>
          <p:cNvPr id="16" name="Text 2"/>
          <p:cNvSpPr/>
          <p:nvPr/>
        </p:nvSpPr>
        <p:spPr>
          <a:xfrm>
            <a:off x="12663483" y="4102100"/>
            <a:ext cx="2205842" cy="29040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Secular One Regular" pitchFamily="34" charset="0"/>
                <a:ea typeface="Secular One Regular" pitchFamily="34" charset="-122"/>
                <a:cs typeface="Secular One Regular" pitchFamily="34" charset="-120"/>
              </a:rPr>
              <a:t>W</a:t>
            </a:r>
            <a:endParaRPr lang="en-US" sz="12800" dirty="0"/>
          </a:p>
        </p:txBody>
      </p:sp>
      <p:sp>
        <p:nvSpPr>
          <p:cNvPr id="17" name="Text 3"/>
          <p:cNvSpPr/>
          <p:nvPr/>
        </p:nvSpPr>
        <p:spPr>
          <a:xfrm>
            <a:off x="9856432" y="7518400"/>
            <a:ext cx="1748585" cy="29040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Secular One Regular" pitchFamily="34" charset="0"/>
                <a:ea typeface="Secular One Regular" pitchFamily="34" charset="-122"/>
                <a:cs typeface="Secular One Regular" pitchFamily="34" charset="-120"/>
              </a:rPr>
              <a:t>O</a:t>
            </a:r>
            <a:endParaRPr lang="en-US" sz="12800" dirty="0"/>
          </a:p>
        </p:txBody>
      </p:sp>
      <p:sp>
        <p:nvSpPr>
          <p:cNvPr id="18" name="Text 4"/>
          <p:cNvSpPr/>
          <p:nvPr/>
        </p:nvSpPr>
        <p:spPr>
          <a:xfrm>
            <a:off x="12917514" y="7518400"/>
            <a:ext cx="1469150" cy="29040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Secular One Regular" pitchFamily="34" charset="0"/>
                <a:ea typeface="Secular One Regular" pitchFamily="34" charset="-122"/>
                <a:cs typeface="Secular One Regular" pitchFamily="34" charset="-120"/>
              </a:rPr>
              <a:t>T</a:t>
            </a:r>
            <a:endParaRPr lang="en-US" sz="12800" dirty="0"/>
          </a:p>
        </p:txBody>
      </p:sp>
      <p:pic>
        <p:nvPicPr>
          <p:cNvPr id="19" name="Image 12" descr=" ">    </p:cNvPr>
          <p:cNvPicPr>
            <a:picLocks noChangeAspect="1"/>
          </p:cNvPicPr>
          <p:nvPr/>
        </p:nvPicPr>
        <p:blipFill>
          <a:blip r:embed="rId21"/>
          <a:stretch>
            <a:fillRect/>
          </a:stretch>
        </p:blipFill>
        <p:spPr>
          <a:xfrm>
            <a:off x="3327816" y="1079500"/>
            <a:ext cx="1625803" cy="1625600"/>
          </a:xfrm>
          <a:prstGeom prst="rect">
            <a:avLst/>
          </a:prstGeom>
        </p:spPr>
      </p:pic>
      <p:pic>
        <p:nvPicPr>
          <p:cNvPr id="20" name="Image 13"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412504" y="1164183"/>
            <a:ext cx="1456422" cy="1456246"/>
          </a:xfrm>
          <a:prstGeom prst="rect">
            <a:avLst/>
          </a:prstGeom>
        </p:spPr>
      </p:pic>
      <p:pic>
        <p:nvPicPr>
          <p:cNvPr id="21" name="Image 14" descr=" ">    </p:cNvPr>
          <p:cNvPicPr>
            <a:picLocks noChangeAspect="1"/>
          </p:cNvPicPr>
          <p:nvPr/>
        </p:nvPicPr>
        <p:blipFill>
          <a:blip r:embed="rId24"/>
          <a:stretch>
            <a:fillRect/>
          </a:stretch>
        </p:blipFill>
        <p:spPr>
          <a:xfrm>
            <a:off x="3327816" y="8128000"/>
            <a:ext cx="1625803" cy="1625600"/>
          </a:xfrm>
          <a:prstGeom prst="rect">
            <a:avLst/>
          </a:prstGeom>
        </p:spPr>
      </p:pic>
      <p:pic>
        <p:nvPicPr>
          <p:cNvPr id="22" name="Image 15" descr=" ">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3429404" y="8132763"/>
            <a:ext cx="1519452" cy="1519262"/>
          </a:xfrm>
          <a:prstGeom prst="rect">
            <a:avLst/>
          </a:prstGeom>
        </p:spPr>
      </p:pic>
      <p:pic>
        <p:nvPicPr>
          <p:cNvPr id="23" name="Image 16" descr=" ">    </p:cNvPr>
          <p:cNvPicPr>
            <a:picLocks noChangeAspect="1"/>
          </p:cNvPicPr>
          <p:nvPr/>
        </p:nvPicPr>
        <p:blipFill>
          <a:blip r:embed="rId27"/>
          <a:stretch>
            <a:fillRect/>
          </a:stretch>
        </p:blipFill>
        <p:spPr>
          <a:xfrm>
            <a:off x="16473959" y="1079500"/>
            <a:ext cx="1625803" cy="1625600"/>
          </a:xfrm>
          <a:prstGeom prst="rect">
            <a:avLst/>
          </a:prstGeom>
        </p:spPr>
      </p:pic>
      <p:pic>
        <p:nvPicPr>
          <p:cNvPr id="24" name="Image 17"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6677184" y="1282700"/>
            <a:ext cx="1192256" cy="1190414"/>
          </a:xfrm>
          <a:prstGeom prst="rect">
            <a:avLst/>
          </a:prstGeom>
        </p:spPr>
      </p:pic>
      <p:pic>
        <p:nvPicPr>
          <p:cNvPr id="25" name="Image 18" descr=" ">    </p:cNvPr>
          <p:cNvPicPr>
            <a:picLocks noChangeAspect="1"/>
          </p:cNvPicPr>
          <p:nvPr/>
        </p:nvPicPr>
        <p:blipFill>
          <a:blip r:embed="rId30"/>
          <a:stretch>
            <a:fillRect/>
          </a:stretch>
        </p:blipFill>
        <p:spPr>
          <a:xfrm>
            <a:off x="16473959" y="8128000"/>
            <a:ext cx="1625803" cy="1625600"/>
          </a:xfrm>
          <a:prstGeom prst="rect">
            <a:avLst/>
          </a:prstGeom>
        </p:spPr>
      </p:pic>
      <p:pic>
        <p:nvPicPr>
          <p:cNvPr id="26" name="Image 19" descr=" ">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16541703" y="8128000"/>
            <a:ext cx="1490319" cy="1625600"/>
          </a:xfrm>
          <a:prstGeom prst="rect">
            <a:avLst/>
          </a:prstGeom>
        </p:spPr>
      </p:pic>
      <p:sp>
        <p:nvSpPr>
          <p:cNvPr id="27" name="Shape 5"/>
          <p:cNvSpPr/>
          <p:nvPr/>
        </p:nvSpPr>
        <p:spPr>
          <a:xfrm>
            <a:off x="3327816" y="3492500"/>
            <a:ext cx="4572572" cy="2082800"/>
          </a:xfrm>
          <a:prstGeom prst="rect">
            <a:avLst/>
          </a:prstGeom>
          <a:noFill/>
          <a:ln/>
        </p:spPr>
      </p:sp>
      <p:sp>
        <p:nvSpPr>
          <p:cNvPr id="28" name="Shape 6"/>
          <p:cNvSpPr/>
          <p:nvPr/>
        </p:nvSpPr>
        <p:spPr>
          <a:xfrm>
            <a:off x="3327816" y="3492500"/>
            <a:ext cx="4572572" cy="2082800"/>
          </a:xfrm>
          <a:prstGeom prst="rect">
            <a:avLst/>
          </a:prstGeom>
          <a:noFill/>
          <a:ln/>
        </p:spPr>
      </p:sp>
      <p:sp>
        <p:nvSpPr>
          <p:cNvPr id="29" name="Shape 7"/>
          <p:cNvSpPr/>
          <p:nvPr/>
        </p:nvSpPr>
        <p:spPr>
          <a:xfrm>
            <a:off x="3327816" y="3492500"/>
            <a:ext cx="4572572" cy="2082800"/>
          </a:xfrm>
          <a:prstGeom prst="rect">
            <a:avLst/>
          </a:prstGeom>
          <a:noFill/>
          <a:ln/>
        </p:spPr>
      </p:sp>
      <p:sp>
        <p:nvSpPr>
          <p:cNvPr id="30" name="Text 8"/>
          <p:cNvSpPr/>
          <p:nvPr/>
        </p:nvSpPr>
        <p:spPr>
          <a:xfrm>
            <a:off x="3327816" y="34925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STRENGTHS</a:t>
            </a:r>
            <a:endParaRPr lang="en-US" sz="3600" dirty="0"/>
          </a:p>
        </p:txBody>
      </p:sp>
      <p:sp>
        <p:nvSpPr>
          <p:cNvPr id="31" name="Text 9"/>
          <p:cNvSpPr/>
          <p:nvPr/>
        </p:nvSpPr>
        <p:spPr>
          <a:xfrm>
            <a:off x="3327816" y="43561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2" name="Shape 10"/>
          <p:cNvSpPr/>
          <p:nvPr/>
        </p:nvSpPr>
        <p:spPr>
          <a:xfrm>
            <a:off x="3327816" y="10541000"/>
            <a:ext cx="4572572" cy="2082800"/>
          </a:xfrm>
          <a:prstGeom prst="rect">
            <a:avLst/>
          </a:prstGeom>
          <a:noFill/>
          <a:ln/>
        </p:spPr>
      </p:sp>
      <p:sp>
        <p:nvSpPr>
          <p:cNvPr id="33" name="Shape 11"/>
          <p:cNvSpPr/>
          <p:nvPr/>
        </p:nvSpPr>
        <p:spPr>
          <a:xfrm>
            <a:off x="3327816" y="10541000"/>
            <a:ext cx="4572572" cy="2082800"/>
          </a:xfrm>
          <a:prstGeom prst="rect">
            <a:avLst/>
          </a:prstGeom>
          <a:noFill/>
          <a:ln/>
        </p:spPr>
      </p:sp>
      <p:sp>
        <p:nvSpPr>
          <p:cNvPr id="34" name="Shape 12"/>
          <p:cNvSpPr/>
          <p:nvPr/>
        </p:nvSpPr>
        <p:spPr>
          <a:xfrm>
            <a:off x="3327816" y="10541000"/>
            <a:ext cx="4572572" cy="2082800"/>
          </a:xfrm>
          <a:prstGeom prst="rect">
            <a:avLst/>
          </a:prstGeom>
          <a:noFill/>
          <a:ln/>
        </p:spPr>
      </p:sp>
      <p:sp>
        <p:nvSpPr>
          <p:cNvPr id="35" name="Text 13"/>
          <p:cNvSpPr/>
          <p:nvPr/>
        </p:nvSpPr>
        <p:spPr>
          <a:xfrm>
            <a:off x="3327816" y="105410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OPPORTUNITIES</a:t>
            </a:r>
            <a:endParaRPr lang="en-US" sz="3600" dirty="0"/>
          </a:p>
        </p:txBody>
      </p:sp>
      <p:sp>
        <p:nvSpPr>
          <p:cNvPr id="36" name="Text 14"/>
          <p:cNvSpPr/>
          <p:nvPr/>
        </p:nvSpPr>
        <p:spPr>
          <a:xfrm>
            <a:off x="3327816" y="11404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5"/>
          <p:cNvSpPr/>
          <p:nvPr/>
        </p:nvSpPr>
        <p:spPr>
          <a:xfrm>
            <a:off x="16473959" y="3492500"/>
            <a:ext cx="4572572" cy="2082800"/>
          </a:xfrm>
          <a:prstGeom prst="rect">
            <a:avLst/>
          </a:prstGeom>
          <a:noFill/>
          <a:ln/>
        </p:spPr>
      </p:sp>
      <p:sp>
        <p:nvSpPr>
          <p:cNvPr id="38" name="Shape 16"/>
          <p:cNvSpPr/>
          <p:nvPr/>
        </p:nvSpPr>
        <p:spPr>
          <a:xfrm>
            <a:off x="16473959" y="3492500"/>
            <a:ext cx="4572572" cy="2082800"/>
          </a:xfrm>
          <a:prstGeom prst="rect">
            <a:avLst/>
          </a:prstGeom>
          <a:noFill/>
          <a:ln/>
        </p:spPr>
      </p:sp>
      <p:sp>
        <p:nvSpPr>
          <p:cNvPr id="39" name="Shape 17"/>
          <p:cNvSpPr/>
          <p:nvPr/>
        </p:nvSpPr>
        <p:spPr>
          <a:xfrm>
            <a:off x="16473959" y="3492500"/>
            <a:ext cx="4572572" cy="2082800"/>
          </a:xfrm>
          <a:prstGeom prst="rect">
            <a:avLst/>
          </a:prstGeom>
          <a:noFill/>
          <a:ln/>
        </p:spPr>
      </p:sp>
      <p:sp>
        <p:nvSpPr>
          <p:cNvPr id="40" name="Text 18"/>
          <p:cNvSpPr/>
          <p:nvPr/>
        </p:nvSpPr>
        <p:spPr>
          <a:xfrm>
            <a:off x="16473959" y="34925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WEAKNESSES</a:t>
            </a:r>
            <a:endParaRPr lang="en-US" sz="3600" dirty="0"/>
          </a:p>
        </p:txBody>
      </p:sp>
      <p:sp>
        <p:nvSpPr>
          <p:cNvPr id="41" name="Text 19"/>
          <p:cNvSpPr/>
          <p:nvPr/>
        </p:nvSpPr>
        <p:spPr>
          <a:xfrm>
            <a:off x="16473959" y="43561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0"/>
          <p:cNvSpPr/>
          <p:nvPr/>
        </p:nvSpPr>
        <p:spPr>
          <a:xfrm>
            <a:off x="16473959" y="10541000"/>
            <a:ext cx="4572572" cy="2082800"/>
          </a:xfrm>
          <a:prstGeom prst="rect">
            <a:avLst/>
          </a:prstGeom>
          <a:noFill/>
          <a:ln/>
        </p:spPr>
      </p:sp>
      <p:sp>
        <p:nvSpPr>
          <p:cNvPr id="43" name="Shape 21"/>
          <p:cNvSpPr/>
          <p:nvPr/>
        </p:nvSpPr>
        <p:spPr>
          <a:xfrm>
            <a:off x="16473959" y="10541000"/>
            <a:ext cx="4572572" cy="2082800"/>
          </a:xfrm>
          <a:prstGeom prst="rect">
            <a:avLst/>
          </a:prstGeom>
          <a:noFill/>
          <a:ln/>
        </p:spPr>
      </p:sp>
      <p:sp>
        <p:nvSpPr>
          <p:cNvPr id="44" name="Shape 22"/>
          <p:cNvSpPr/>
          <p:nvPr/>
        </p:nvSpPr>
        <p:spPr>
          <a:xfrm>
            <a:off x="16473959" y="10541000"/>
            <a:ext cx="4572572" cy="2082800"/>
          </a:xfrm>
          <a:prstGeom prst="rect">
            <a:avLst/>
          </a:prstGeom>
          <a:noFill/>
          <a:ln/>
        </p:spPr>
      </p:sp>
      <p:sp>
        <p:nvSpPr>
          <p:cNvPr id="45" name="Text 23"/>
          <p:cNvSpPr/>
          <p:nvPr/>
        </p:nvSpPr>
        <p:spPr>
          <a:xfrm>
            <a:off x="16473959" y="10541000"/>
            <a:ext cx="472499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THREATS</a:t>
            </a:r>
            <a:endParaRPr lang="en-US" sz="3600" dirty="0"/>
          </a:p>
        </p:txBody>
      </p:sp>
      <p:sp>
        <p:nvSpPr>
          <p:cNvPr id="46" name="Text 24"/>
          <p:cNvSpPr/>
          <p:nvPr/>
        </p:nvSpPr>
        <p:spPr>
          <a:xfrm>
            <a:off x="16473959" y="114046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45143" y="7188200"/>
            <a:ext cx="15241905" cy="6527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397175" y="1143000"/>
            <a:ext cx="10690503" cy="18118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Secular One Regular" pitchFamily="34" charset="0"/>
                <a:ea typeface="Secular One Regular" pitchFamily="34" charset="-122"/>
                <a:cs typeface="Secular One Regular" pitchFamily="34" charset="-120"/>
              </a:rPr>
              <a:t>SOME DATA</a:t>
            </a:r>
            <a:endParaRPr lang="en-US" sz="8000" dirty="0"/>
          </a:p>
        </p:txBody>
      </p:sp>
      <p:sp>
        <p:nvSpPr>
          <p:cNvPr id="7" name="Shape 2"/>
          <p:cNvSpPr/>
          <p:nvPr/>
        </p:nvSpPr>
        <p:spPr>
          <a:xfrm>
            <a:off x="1244756" y="5029200"/>
            <a:ext cx="8573572" cy="6705600"/>
          </a:xfrm>
          <a:prstGeom prst="rect">
            <a:avLst/>
          </a:prstGeom>
          <a:noFill/>
          <a:ln/>
        </p:spPr>
      </p:sp>
      <p:sp>
        <p:nvSpPr>
          <p:cNvPr id="8" name="Shape 3"/>
          <p:cNvSpPr/>
          <p:nvPr/>
        </p:nvSpPr>
        <p:spPr>
          <a:xfrm>
            <a:off x="1244756" y="5029200"/>
            <a:ext cx="8573572" cy="1473200"/>
          </a:xfrm>
          <a:prstGeom prst="rect">
            <a:avLst/>
          </a:prstGeom>
          <a:noFill/>
          <a:ln/>
        </p:spPr>
      </p:sp>
      <p:sp>
        <p:nvSpPr>
          <p:cNvPr id="9" name="Shape 4"/>
          <p:cNvSpPr/>
          <p:nvPr/>
        </p:nvSpPr>
        <p:spPr>
          <a:xfrm>
            <a:off x="1244756" y="5029200"/>
            <a:ext cx="1778222" cy="1473200"/>
          </a:xfrm>
          <a:prstGeom prst="rect">
            <a:avLst/>
          </a:prstGeom>
          <a:noFill/>
          <a:ln/>
        </p:spPr>
      </p:sp>
      <p:sp>
        <p:nvSpPr>
          <p:cNvPr id="10" name="Text 5"/>
          <p:cNvSpPr/>
          <p:nvPr/>
        </p:nvSpPr>
        <p:spPr>
          <a:xfrm>
            <a:off x="1244756" y="5029200"/>
            <a:ext cx="2116931"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75%</a:t>
            </a:r>
            <a:endParaRPr lang="en-US" sz="8000" dirty="0"/>
          </a:p>
        </p:txBody>
      </p:sp>
      <p:sp>
        <p:nvSpPr>
          <p:cNvPr id="11" name="Shape 6"/>
          <p:cNvSpPr/>
          <p:nvPr/>
        </p:nvSpPr>
        <p:spPr>
          <a:xfrm>
            <a:off x="3226203" y="5080000"/>
            <a:ext cx="6592124" cy="1371600"/>
          </a:xfrm>
          <a:prstGeom prst="rect">
            <a:avLst/>
          </a:prstGeom>
          <a:noFill/>
          <a:ln/>
        </p:spPr>
      </p:sp>
      <p:sp>
        <p:nvSpPr>
          <p:cNvPr id="12" name="Text 7"/>
          <p:cNvSpPr/>
          <p:nvPr/>
        </p:nvSpPr>
        <p:spPr>
          <a:xfrm>
            <a:off x="3226203" y="5080000"/>
            <a:ext cx="6744543"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ENCHANTED CREATURES</a:t>
            </a:r>
            <a:endParaRPr lang="en-US" sz="3600" dirty="0"/>
          </a:p>
        </p:txBody>
      </p:sp>
      <p:sp>
        <p:nvSpPr>
          <p:cNvPr id="13" name="Text 8"/>
          <p:cNvSpPr/>
          <p:nvPr/>
        </p:nvSpPr>
        <p:spPr>
          <a:xfrm>
            <a:off x="3226203" y="5842000"/>
            <a:ext cx="672760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4" name="Shape 9"/>
          <p:cNvSpPr/>
          <p:nvPr/>
        </p:nvSpPr>
        <p:spPr>
          <a:xfrm>
            <a:off x="1244756" y="7112000"/>
            <a:ext cx="8573572" cy="2032000"/>
          </a:xfrm>
          <a:prstGeom prst="rect">
            <a:avLst/>
          </a:prstGeom>
          <a:noFill/>
          <a:ln/>
        </p:spPr>
      </p:sp>
      <p:sp>
        <p:nvSpPr>
          <p:cNvPr id="15" name="Shape 10"/>
          <p:cNvSpPr/>
          <p:nvPr/>
        </p:nvSpPr>
        <p:spPr>
          <a:xfrm>
            <a:off x="1244756" y="7391400"/>
            <a:ext cx="1956044" cy="1473200"/>
          </a:xfrm>
          <a:prstGeom prst="rect">
            <a:avLst/>
          </a:prstGeom>
          <a:noFill/>
          <a:ln/>
        </p:spPr>
      </p:sp>
      <p:sp>
        <p:nvSpPr>
          <p:cNvPr id="16" name="Text 11"/>
          <p:cNvSpPr/>
          <p:nvPr/>
        </p:nvSpPr>
        <p:spPr>
          <a:xfrm>
            <a:off x="1244756" y="7391400"/>
            <a:ext cx="2294753"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60%</a:t>
            </a:r>
            <a:endParaRPr lang="en-US" sz="8000" dirty="0"/>
          </a:p>
        </p:txBody>
      </p:sp>
      <p:sp>
        <p:nvSpPr>
          <p:cNvPr id="17" name="Shape 12"/>
          <p:cNvSpPr/>
          <p:nvPr/>
        </p:nvSpPr>
        <p:spPr>
          <a:xfrm>
            <a:off x="3404025" y="7112000"/>
            <a:ext cx="6414302" cy="2032000"/>
          </a:xfrm>
          <a:prstGeom prst="rect">
            <a:avLst/>
          </a:prstGeom>
          <a:noFill/>
          <a:ln/>
        </p:spPr>
      </p:sp>
      <p:sp>
        <p:nvSpPr>
          <p:cNvPr id="18" name="Text 13"/>
          <p:cNvSpPr/>
          <p:nvPr/>
        </p:nvSpPr>
        <p:spPr>
          <a:xfrm>
            <a:off x="3404025" y="7112000"/>
            <a:ext cx="6566721" cy="14732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MAGIC-WIELDING INDIVIDUALS</a:t>
            </a:r>
            <a:endParaRPr lang="en-US" sz="3600" dirty="0"/>
          </a:p>
        </p:txBody>
      </p:sp>
      <p:sp>
        <p:nvSpPr>
          <p:cNvPr id="19" name="Text 14"/>
          <p:cNvSpPr/>
          <p:nvPr/>
        </p:nvSpPr>
        <p:spPr>
          <a:xfrm>
            <a:off x="3404025" y="8534400"/>
            <a:ext cx="6549785"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0" name="Shape 15"/>
          <p:cNvSpPr/>
          <p:nvPr/>
        </p:nvSpPr>
        <p:spPr>
          <a:xfrm>
            <a:off x="1244756" y="9753600"/>
            <a:ext cx="8573572" cy="1981200"/>
          </a:xfrm>
          <a:prstGeom prst="rect">
            <a:avLst/>
          </a:prstGeom>
          <a:noFill/>
          <a:ln/>
        </p:spPr>
      </p:sp>
      <p:sp>
        <p:nvSpPr>
          <p:cNvPr id="21" name="Shape 16"/>
          <p:cNvSpPr/>
          <p:nvPr/>
        </p:nvSpPr>
        <p:spPr>
          <a:xfrm>
            <a:off x="1244756" y="10007600"/>
            <a:ext cx="1956044" cy="1473200"/>
          </a:xfrm>
          <a:prstGeom prst="rect">
            <a:avLst/>
          </a:prstGeom>
          <a:noFill/>
          <a:ln/>
        </p:spPr>
      </p:sp>
      <p:sp>
        <p:nvSpPr>
          <p:cNvPr id="22" name="Text 17"/>
          <p:cNvSpPr/>
          <p:nvPr/>
        </p:nvSpPr>
        <p:spPr>
          <a:xfrm>
            <a:off x="1244756" y="10007600"/>
            <a:ext cx="2294753"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90%</a:t>
            </a:r>
            <a:endParaRPr lang="en-US" sz="8000" dirty="0"/>
          </a:p>
        </p:txBody>
      </p:sp>
      <p:sp>
        <p:nvSpPr>
          <p:cNvPr id="23" name="Shape 18"/>
          <p:cNvSpPr/>
          <p:nvPr/>
        </p:nvSpPr>
        <p:spPr>
          <a:xfrm>
            <a:off x="3404025" y="9753600"/>
            <a:ext cx="6414302" cy="1981200"/>
          </a:xfrm>
          <a:prstGeom prst="rect">
            <a:avLst/>
          </a:prstGeom>
          <a:noFill/>
          <a:ln/>
        </p:spPr>
      </p:sp>
      <p:sp>
        <p:nvSpPr>
          <p:cNvPr id="24" name="Text 19"/>
          <p:cNvSpPr/>
          <p:nvPr/>
        </p:nvSpPr>
        <p:spPr>
          <a:xfrm>
            <a:off x="3404025" y="9753600"/>
            <a:ext cx="6566721"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SPELLS CAST</a:t>
            </a:r>
            <a:endParaRPr lang="en-US" sz="3600" dirty="0"/>
          </a:p>
        </p:txBody>
      </p:sp>
      <p:sp>
        <p:nvSpPr>
          <p:cNvPr id="25" name="Text 20"/>
          <p:cNvSpPr/>
          <p:nvPr/>
        </p:nvSpPr>
        <p:spPr>
          <a:xfrm>
            <a:off x="3404025" y="10515600"/>
            <a:ext cx="654978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6" name="Image 3" descr=" ">    </p:cNvPr>
          <p:cNvPicPr>
            <a:picLocks noChangeAspect="1"/>
          </p:cNvPicPr>
          <p:nvPr/>
        </p:nvPicPr>
        <p:blipFill>
          <a:blip r:embed="rId6"/>
          <a:stretch>
            <a:fillRect/>
          </a:stretch>
        </p:blipFill>
        <p:spPr>
          <a:xfrm>
            <a:off x="8217927" y="1257300"/>
            <a:ext cx="16169121" cy="12458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0ECF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156509" y="0"/>
            <a:ext cx="19068599"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3403600"/>
            <a:ext cx="15762670" cy="7480300"/>
          </a:xfrm>
          <a:prstGeom prst="rect">
            <a:avLst/>
          </a:prstGeom>
          <a:noFill/>
          <a:ln/>
        </p:spPr>
      </p:sp>
      <p:sp>
        <p:nvSpPr>
          <p:cNvPr id="6" name="Shape 2"/>
          <p:cNvSpPr/>
          <p:nvPr/>
        </p:nvSpPr>
        <p:spPr>
          <a:xfrm>
            <a:off x="4305838" y="3403600"/>
            <a:ext cx="15762670" cy="5854700"/>
          </a:xfrm>
          <a:prstGeom prst="rect">
            <a:avLst/>
          </a:prstGeom>
          <a:noFill/>
          <a:ln/>
        </p:spPr>
      </p:sp>
      <p:sp>
        <p:nvSpPr>
          <p:cNvPr id="7" name="Text 3"/>
          <p:cNvSpPr/>
          <p:nvPr/>
        </p:nvSpPr>
        <p:spPr>
          <a:xfrm>
            <a:off x="6395249" y="3403600"/>
            <a:ext cx="11583848" cy="54483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Secular One Regular" pitchFamily="34" charset="0"/>
                <a:ea typeface="Secular One Regular" pitchFamily="34" charset="-122"/>
                <a:cs typeface="Secular One Regular" pitchFamily="34" charset="-120"/>
              </a:rPr>
              <a:t>234,567</a:t>
            </a:r>
            <a:endParaRPr lang="en-US" sz="24000" dirty="0"/>
          </a:p>
        </p:txBody>
      </p:sp>
      <p:sp>
        <p:nvSpPr>
          <p:cNvPr id="8" name="Text 4"/>
          <p:cNvSpPr/>
          <p:nvPr/>
        </p:nvSpPr>
        <p:spPr>
          <a:xfrm>
            <a:off x="4170355" y="80391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6400" dirty="0"/>
          </a:p>
        </p:txBody>
      </p:sp>
      <p:sp>
        <p:nvSpPr>
          <p:cNvPr id="9" name="Text 5"/>
          <p:cNvSpPr/>
          <p:nvPr/>
        </p:nvSpPr>
        <p:spPr>
          <a:xfrm>
            <a:off x="7483352" y="96647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2971800"/>
          </a:xfrm>
          <a:prstGeom prst="rect">
            <a:avLst/>
          </a:prstGeom>
          <a:noFill/>
          <a:ln/>
        </p:spPr>
      </p:sp>
      <p:sp>
        <p:nvSpPr>
          <p:cNvPr id="7" name="Shape 2"/>
          <p:cNvSpPr/>
          <p:nvPr/>
        </p:nvSpPr>
        <p:spPr>
          <a:xfrm>
            <a:off x="3607251" y="3263900"/>
            <a:ext cx="7443130" cy="2362200"/>
          </a:xfrm>
          <a:prstGeom prst="rect">
            <a:avLst/>
          </a:prstGeom>
          <a:noFill/>
          <a:ln/>
        </p:spPr>
      </p:sp>
      <p:sp>
        <p:nvSpPr>
          <p:cNvPr id="8" name="Text 3"/>
          <p:cNvSpPr/>
          <p:nvPr/>
        </p:nvSpPr>
        <p:spPr>
          <a:xfrm>
            <a:off x="3607251" y="3263900"/>
            <a:ext cx="7985065" cy="2904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233 COINS</a:t>
            </a:r>
            <a:endParaRPr lang="en-US" sz="12800" dirty="0"/>
          </a:p>
        </p:txBody>
      </p:sp>
      <p:sp>
        <p:nvSpPr>
          <p:cNvPr id="9" name="Shape 4"/>
          <p:cNvSpPr/>
          <p:nvPr/>
        </p:nvSpPr>
        <p:spPr>
          <a:xfrm>
            <a:off x="3391324" y="5626100"/>
            <a:ext cx="7874984" cy="609600"/>
          </a:xfrm>
          <a:prstGeom prst="rect">
            <a:avLst/>
          </a:prstGeom>
          <a:noFill/>
          <a:ln/>
        </p:spPr>
      </p:sp>
      <p:sp>
        <p:nvSpPr>
          <p:cNvPr id="10" name="Text 5"/>
          <p:cNvSpPr/>
          <p:nvPr/>
        </p:nvSpPr>
        <p:spPr>
          <a:xfrm>
            <a:off x="3323582" y="5626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2971800"/>
          </a:xfrm>
          <a:prstGeom prst="rect">
            <a:avLst/>
          </a:prstGeom>
          <a:noFill/>
          <a:ln/>
        </p:spPr>
      </p:sp>
      <p:sp>
        <p:nvSpPr>
          <p:cNvPr id="12" name="Shape 7"/>
          <p:cNvSpPr/>
          <p:nvPr/>
        </p:nvSpPr>
        <p:spPr>
          <a:xfrm>
            <a:off x="3207151" y="6985000"/>
            <a:ext cx="8243330" cy="2362200"/>
          </a:xfrm>
          <a:prstGeom prst="rect">
            <a:avLst/>
          </a:prstGeom>
          <a:noFill/>
          <a:ln/>
        </p:spPr>
      </p:sp>
      <p:sp>
        <p:nvSpPr>
          <p:cNvPr id="13" name="Text 8"/>
          <p:cNvSpPr/>
          <p:nvPr/>
        </p:nvSpPr>
        <p:spPr>
          <a:xfrm>
            <a:off x="3207151" y="6985000"/>
            <a:ext cx="8785265" cy="2904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456 HOURS</a:t>
            </a:r>
            <a:endParaRPr lang="en-US" sz="12800" dirty="0"/>
          </a:p>
        </p:txBody>
      </p:sp>
      <p:sp>
        <p:nvSpPr>
          <p:cNvPr id="14" name="Shape 9"/>
          <p:cNvSpPr/>
          <p:nvPr/>
        </p:nvSpPr>
        <p:spPr>
          <a:xfrm>
            <a:off x="3391324" y="9347200"/>
            <a:ext cx="7874984" cy="609600"/>
          </a:xfrm>
          <a:prstGeom prst="rect">
            <a:avLst/>
          </a:prstGeom>
          <a:noFill/>
          <a:ln/>
        </p:spPr>
      </p:sp>
      <p:sp>
        <p:nvSpPr>
          <p:cNvPr id="15" name="Text 10"/>
          <p:cNvSpPr/>
          <p:nvPr/>
        </p:nvSpPr>
        <p:spPr>
          <a:xfrm>
            <a:off x="3323582" y="9347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2971800"/>
          </a:xfrm>
          <a:prstGeom prst="rect">
            <a:avLst/>
          </a:prstGeom>
          <a:noFill/>
          <a:ln/>
        </p:spPr>
      </p:sp>
      <p:sp>
        <p:nvSpPr>
          <p:cNvPr id="17" name="Shape 12"/>
          <p:cNvSpPr/>
          <p:nvPr/>
        </p:nvSpPr>
        <p:spPr>
          <a:xfrm>
            <a:off x="15991299" y="3263900"/>
            <a:ext cx="2997575" cy="2362200"/>
          </a:xfrm>
          <a:prstGeom prst="rect">
            <a:avLst/>
          </a:prstGeom>
          <a:noFill/>
          <a:ln/>
        </p:spPr>
      </p:sp>
      <p:sp>
        <p:nvSpPr>
          <p:cNvPr id="18" name="Text 13"/>
          <p:cNvSpPr/>
          <p:nvPr/>
        </p:nvSpPr>
        <p:spPr>
          <a:xfrm>
            <a:off x="15991299" y="3263900"/>
            <a:ext cx="3539509" cy="2904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85%</a:t>
            </a:r>
            <a:endParaRPr lang="en-US" sz="12800" dirty="0"/>
          </a:p>
        </p:txBody>
      </p:sp>
      <p:sp>
        <p:nvSpPr>
          <p:cNvPr id="19" name="Shape 14"/>
          <p:cNvSpPr/>
          <p:nvPr/>
        </p:nvSpPr>
        <p:spPr>
          <a:xfrm>
            <a:off x="13552594" y="5626100"/>
            <a:ext cx="7874984" cy="609600"/>
          </a:xfrm>
          <a:prstGeom prst="rect">
            <a:avLst/>
          </a:prstGeom>
          <a:noFill/>
          <a:ln/>
        </p:spPr>
      </p:sp>
      <p:sp>
        <p:nvSpPr>
          <p:cNvPr id="20" name="Text 15"/>
          <p:cNvSpPr/>
          <p:nvPr/>
        </p:nvSpPr>
        <p:spPr>
          <a:xfrm>
            <a:off x="13484852" y="56261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2971800"/>
          </a:xfrm>
          <a:prstGeom prst="rect">
            <a:avLst/>
          </a:prstGeom>
          <a:noFill/>
          <a:ln/>
        </p:spPr>
      </p:sp>
      <p:sp>
        <p:nvSpPr>
          <p:cNvPr id="22" name="Shape 17"/>
          <p:cNvSpPr/>
          <p:nvPr/>
        </p:nvSpPr>
        <p:spPr>
          <a:xfrm>
            <a:off x="14892611" y="6985000"/>
            <a:ext cx="5194949" cy="2362200"/>
          </a:xfrm>
          <a:prstGeom prst="rect">
            <a:avLst/>
          </a:prstGeom>
          <a:noFill/>
          <a:ln/>
        </p:spPr>
      </p:sp>
      <p:sp>
        <p:nvSpPr>
          <p:cNvPr id="23" name="Text 18"/>
          <p:cNvSpPr/>
          <p:nvPr/>
        </p:nvSpPr>
        <p:spPr>
          <a:xfrm>
            <a:off x="14892611" y="6985000"/>
            <a:ext cx="5736884" cy="2904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535 KM</a:t>
            </a:r>
            <a:endParaRPr lang="en-US" sz="12800" dirty="0"/>
          </a:p>
        </p:txBody>
      </p:sp>
      <p:sp>
        <p:nvSpPr>
          <p:cNvPr id="24" name="Shape 19"/>
          <p:cNvSpPr/>
          <p:nvPr/>
        </p:nvSpPr>
        <p:spPr>
          <a:xfrm>
            <a:off x="13552594" y="9347200"/>
            <a:ext cx="7874984" cy="609600"/>
          </a:xfrm>
          <a:prstGeom prst="rect">
            <a:avLst/>
          </a:prstGeom>
          <a:noFill/>
          <a:ln/>
        </p:spPr>
      </p:sp>
      <p:sp>
        <p:nvSpPr>
          <p:cNvPr id="25" name="Text 20"/>
          <p:cNvSpPr/>
          <p:nvPr/>
        </p:nvSpPr>
        <p:spPr>
          <a:xfrm>
            <a:off x="13484852" y="9347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811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7EC7E6">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7EC7E6">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28"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296137" y="6365379"/>
            <a:ext cx="1803625" cy="1226566"/>
          </a:xfrm>
          <a:prstGeom prst="rect">
            <a:avLst/>
          </a:prstGeom>
          <a:noFill/>
          <a:ln/>
        </p:spPr>
      </p:sp>
      <p:sp>
        <p:nvSpPr>
          <p:cNvPr id="54" name="Text 25"/>
          <p:cNvSpPr/>
          <p:nvPr/>
        </p:nvSpPr>
        <p:spPr>
          <a:xfrm>
            <a:off x="16296137" y="6229350"/>
            <a:ext cx="200685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34.574</a:t>
            </a:r>
            <a:endParaRPr lang="en-US" sz="4800" dirty="0"/>
          </a:p>
        </p:txBody>
      </p:sp>
      <p:sp>
        <p:nvSpPr>
          <p:cNvPr id="55" name="Text 26"/>
          <p:cNvSpPr/>
          <p:nvPr/>
        </p:nvSpPr>
        <p:spPr>
          <a:xfrm>
            <a:off x="16696237" y="71183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09800"/>
          </a:xfrm>
          <a:prstGeom prst="rect">
            <a:avLst/>
          </a:prstGeom>
          <a:noFill/>
          <a:ln/>
        </p:spPr>
      </p:sp>
      <p:sp>
        <p:nvSpPr>
          <p:cNvPr id="57" name="Shape 28"/>
          <p:cNvSpPr/>
          <p:nvPr/>
        </p:nvSpPr>
        <p:spPr>
          <a:xfrm>
            <a:off x="13260457" y="10515600"/>
            <a:ext cx="7874984" cy="2209800"/>
          </a:xfrm>
          <a:prstGeom prst="rect">
            <a:avLst/>
          </a:prstGeom>
          <a:noFill/>
          <a:ln/>
        </p:spPr>
      </p:sp>
      <p:sp>
        <p:nvSpPr>
          <p:cNvPr id="58" name="Text 29"/>
          <p:cNvSpPr/>
          <p:nvPr/>
        </p:nvSpPr>
        <p:spPr>
          <a:xfrm>
            <a:off x="13158845"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TREASURE FOUND</a:t>
            </a:r>
            <a:endParaRPr lang="en-US" sz="4800" dirty="0"/>
          </a:p>
        </p:txBody>
      </p:sp>
      <p:sp>
        <p:nvSpPr>
          <p:cNvPr id="59" name="Text 30"/>
          <p:cNvSpPr/>
          <p:nvPr/>
        </p:nvSpPr>
        <p:spPr>
          <a:xfrm>
            <a:off x="13192716" y="11506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09800"/>
          </a:xfrm>
          <a:prstGeom prst="rect">
            <a:avLst/>
          </a:prstGeom>
          <a:noFill/>
          <a:ln/>
        </p:spPr>
      </p:sp>
      <p:sp>
        <p:nvSpPr>
          <p:cNvPr id="61" name="Shape 32"/>
          <p:cNvSpPr/>
          <p:nvPr/>
        </p:nvSpPr>
        <p:spPr>
          <a:xfrm>
            <a:off x="3251606" y="10515600"/>
            <a:ext cx="7874984" cy="2209800"/>
          </a:xfrm>
          <a:prstGeom prst="rect">
            <a:avLst/>
          </a:prstGeom>
          <a:noFill/>
          <a:ln/>
        </p:spPr>
      </p:sp>
      <p:sp>
        <p:nvSpPr>
          <p:cNvPr id="62" name="Text 33"/>
          <p:cNvSpPr/>
          <p:nvPr/>
        </p:nvSpPr>
        <p:spPr>
          <a:xfrm>
            <a:off x="3149994" y="10515600"/>
            <a:ext cx="8078210"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SPELLCASTING PROGRESS</a:t>
            </a:r>
            <a:endParaRPr lang="en-US" sz="4800" dirty="0"/>
          </a:p>
        </p:txBody>
      </p:sp>
      <p:sp>
        <p:nvSpPr>
          <p:cNvPr id="63" name="Text 34"/>
          <p:cNvSpPr/>
          <p:nvPr/>
        </p:nvSpPr>
        <p:spPr>
          <a:xfrm>
            <a:off x="3183865" y="11506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3450981" y="6845300"/>
            <a:ext cx="8738692" cy="2311400"/>
          </a:xfrm>
          <a:prstGeom prst="rect">
            <a:avLst/>
          </a:prstGeom>
          <a:noFill/>
          <a:ln/>
        </p:spPr>
      </p:sp>
      <p:sp>
        <p:nvSpPr>
          <p:cNvPr id="7" name="Shape 2"/>
          <p:cNvSpPr/>
          <p:nvPr/>
        </p:nvSpPr>
        <p:spPr>
          <a:xfrm>
            <a:off x="13450981" y="6845300"/>
            <a:ext cx="8738692" cy="2311400"/>
          </a:xfrm>
          <a:prstGeom prst="rect">
            <a:avLst/>
          </a:prstGeom>
          <a:noFill/>
          <a:ln/>
        </p:spPr>
      </p:sp>
      <p:sp>
        <p:nvSpPr>
          <p:cNvPr id="8" name="Text 3"/>
          <p:cNvSpPr/>
          <p:nvPr/>
        </p:nvSpPr>
        <p:spPr>
          <a:xfrm>
            <a:off x="13450981" y="68453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A WEB APPLICATION</a:t>
            </a:r>
            <a:endParaRPr lang="en-US" sz="4800" dirty="0"/>
          </a:p>
        </p:txBody>
      </p:sp>
      <p:sp>
        <p:nvSpPr>
          <p:cNvPr id="9" name="Text 4"/>
          <p:cNvSpPr/>
          <p:nvPr/>
        </p:nvSpPr>
        <p:spPr>
          <a:xfrm>
            <a:off x="13450981" y="79375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4032" y="3251200"/>
            <a:ext cx="13768521" cy="8166100"/>
          </a:xfrm>
          <a:prstGeom prst="rect">
            <a:avLst/>
          </a:prstGeom>
        </p:spPr>
      </p:pic>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84673" y="3594100"/>
            <a:ext cx="9894537" cy="6489700"/>
          </a:xfrm>
          <a:prstGeom prst="rect">
            <a:avLst/>
          </a:prstGeom>
        </p:spPr>
      </p:pic>
      <p:sp>
        <p:nvSpPr>
          <p:cNvPr id="12" name="Text 5"/>
          <p:cNvSpPr/>
          <p:nvPr/>
        </p:nvSpPr>
        <p:spPr>
          <a:xfrm>
            <a:off x="13450981" y="3251200"/>
            <a:ext cx="10258649" cy="328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2946768" y="4152900"/>
            <a:ext cx="8738692" cy="2921000"/>
          </a:xfrm>
          <a:prstGeom prst="rect">
            <a:avLst/>
          </a:prstGeom>
          <a:noFill/>
          <a:ln/>
        </p:spPr>
      </p:sp>
      <p:sp>
        <p:nvSpPr>
          <p:cNvPr id="7" name="Shape 2"/>
          <p:cNvSpPr/>
          <p:nvPr/>
        </p:nvSpPr>
        <p:spPr>
          <a:xfrm>
            <a:off x="2946768" y="4152900"/>
            <a:ext cx="8738692" cy="2921000"/>
          </a:xfrm>
          <a:prstGeom prst="rect">
            <a:avLst/>
          </a:prstGeom>
          <a:noFill/>
          <a:ln/>
        </p:spPr>
      </p:sp>
      <p:sp>
        <p:nvSpPr>
          <p:cNvPr id="8" name="Text 3"/>
          <p:cNvSpPr/>
          <p:nvPr/>
        </p:nvSpPr>
        <p:spPr>
          <a:xfrm>
            <a:off x="2946768" y="4152900"/>
            <a:ext cx="8941918"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AN MOBILE APP</a:t>
            </a:r>
            <a:endParaRPr lang="en-US" sz="4800" dirty="0"/>
          </a:p>
        </p:txBody>
      </p:sp>
      <p:sp>
        <p:nvSpPr>
          <p:cNvPr id="9" name="Text 4"/>
          <p:cNvSpPr/>
          <p:nvPr/>
        </p:nvSpPr>
        <p:spPr>
          <a:xfrm>
            <a:off x="2946768" y="52451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0"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1" name="Text 6"/>
          <p:cNvSpPr/>
          <p:nvPr/>
        </p:nvSpPr>
        <p:spPr>
          <a:xfrm>
            <a:off x="2895962" y="1854200"/>
            <a:ext cx="12900579"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THE FUTURE OF FANTASY</a:t>
            </a:r>
            <a:endParaRPr lang="en-US" sz="80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57832" y="1028700"/>
            <a:ext cx="5474384" cy="118491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876410" y="8305800"/>
            <a:ext cx="5715714" cy="2921000"/>
          </a:xfrm>
          <a:prstGeom prst="rect">
            <a:avLst/>
          </a:prstGeom>
          <a:noFill/>
          <a:ln/>
        </p:spPr>
      </p:sp>
      <p:sp>
        <p:nvSpPr>
          <p:cNvPr id="7" name="Shape 2"/>
          <p:cNvSpPr/>
          <p:nvPr/>
        </p:nvSpPr>
        <p:spPr>
          <a:xfrm>
            <a:off x="876410" y="8305800"/>
            <a:ext cx="5715714" cy="2921000"/>
          </a:xfrm>
          <a:prstGeom prst="rect">
            <a:avLst/>
          </a:prstGeom>
          <a:noFill/>
          <a:ln/>
        </p:spPr>
      </p:sp>
      <p:sp>
        <p:nvSpPr>
          <p:cNvPr id="8" name="Text 3"/>
          <p:cNvSpPr/>
          <p:nvPr/>
        </p:nvSpPr>
        <p:spPr>
          <a:xfrm>
            <a:off x="876410" y="8305800"/>
            <a:ext cx="591894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A WEB APPLICATION</a:t>
            </a:r>
            <a:endParaRPr lang="en-US" sz="4800" dirty="0"/>
          </a:p>
        </p:txBody>
      </p:sp>
      <p:sp>
        <p:nvSpPr>
          <p:cNvPr id="9" name="Text 4"/>
          <p:cNvSpPr/>
          <p:nvPr/>
        </p:nvSpPr>
        <p:spPr>
          <a:xfrm>
            <a:off x="876410" y="9398000"/>
            <a:ext cx="585119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0" name="Text 5"/>
          <p:cNvSpPr/>
          <p:nvPr/>
        </p:nvSpPr>
        <p:spPr>
          <a:xfrm>
            <a:off x="825603" y="1231900"/>
            <a:ext cx="7007042" cy="6231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A GATEWAY TO A WORLD OF FANTASY AND WONDER</a:t>
            </a:r>
            <a:endParaRPr lang="en-US" sz="8000" dirty="0"/>
          </a:p>
        </p:txBody>
      </p:sp>
      <p:sp>
        <p:nvSpPr>
          <p:cNvPr id="11"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900387" y="749300"/>
            <a:ext cx="8573572" cy="123317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395749"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8035871" y="4394200"/>
            <a:ext cx="8315306" cy="29040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WELCOME</a:t>
            </a:r>
            <a:endParaRPr lang="en-US" sz="12800" dirty="0"/>
          </a:p>
        </p:txBody>
      </p:sp>
      <p:sp>
        <p:nvSpPr>
          <p:cNvPr id="7" name="Text 2"/>
          <p:cNvSpPr/>
          <p:nvPr/>
        </p:nvSpPr>
        <p:spPr>
          <a:xfrm>
            <a:off x="5000192" y="6921500"/>
            <a:ext cx="14399366" cy="2573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65321" y="1727200"/>
            <a:ext cx="7464300" cy="328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8063" y="2933700"/>
            <a:ext cx="14479810" cy="7861300"/>
          </a:xfrm>
          <a:prstGeom prst="rect">
            <a:avLst/>
          </a:prstGeom>
        </p:spPr>
      </p:pic>
      <p:sp>
        <p:nvSpPr>
          <p:cNvPr id="7" name="Text 1"/>
          <p:cNvSpPr/>
          <p:nvPr/>
        </p:nvSpPr>
        <p:spPr>
          <a:xfrm>
            <a:off x="5012893" y="11696700"/>
            <a:ext cx="14348560" cy="1811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FANTASY REALM AT A GLANCE</a:t>
            </a:r>
            <a:endParaRPr lang="en-US" sz="8000" dirty="0"/>
          </a:p>
        </p:txBody>
      </p:sp>
      <p:sp>
        <p:nvSpPr>
          <p:cNvPr id="8" name="Shape 2"/>
          <p:cNvSpPr/>
          <p:nvPr/>
        </p:nvSpPr>
        <p:spPr>
          <a:xfrm>
            <a:off x="15724565" y="1130300"/>
            <a:ext cx="6935067" cy="3708400"/>
          </a:xfrm>
          <a:prstGeom prst="rect">
            <a:avLst/>
          </a:prstGeom>
          <a:noFill/>
          <a:ln/>
        </p:spPr>
      </p:sp>
      <p:sp>
        <p:nvSpPr>
          <p:cNvPr id="9" name="Shape 3"/>
          <p:cNvSpPr/>
          <p:nvPr/>
        </p:nvSpPr>
        <p:spPr>
          <a:xfrm>
            <a:off x="15724565" y="1130300"/>
            <a:ext cx="6935067" cy="3708400"/>
          </a:xfrm>
          <a:prstGeom prst="rect">
            <a:avLst/>
          </a:prstGeom>
          <a:noFill/>
          <a:ln/>
        </p:spPr>
      </p:sp>
      <p:sp>
        <p:nvSpPr>
          <p:cNvPr id="10" name="Text 4"/>
          <p:cNvSpPr/>
          <p:nvPr/>
        </p:nvSpPr>
        <p:spPr>
          <a:xfrm>
            <a:off x="15724565" y="1130300"/>
            <a:ext cx="7138292"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THE ENCHANTED FOREST</a:t>
            </a:r>
            <a:endParaRPr lang="en-US" sz="4800" dirty="0"/>
          </a:p>
        </p:txBody>
      </p:sp>
      <p:sp>
        <p:nvSpPr>
          <p:cNvPr id="11" name="Text 5"/>
          <p:cNvSpPr/>
          <p:nvPr/>
        </p:nvSpPr>
        <p:spPr>
          <a:xfrm>
            <a:off x="15724565" y="30099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6"/>
          <p:cNvSpPr/>
          <p:nvPr/>
        </p:nvSpPr>
        <p:spPr>
          <a:xfrm>
            <a:off x="15724565" y="4876800"/>
            <a:ext cx="6935067" cy="2819400"/>
          </a:xfrm>
          <a:prstGeom prst="rect">
            <a:avLst/>
          </a:prstGeom>
          <a:noFill/>
          <a:ln/>
        </p:spPr>
      </p:sp>
      <p:sp>
        <p:nvSpPr>
          <p:cNvPr id="13" name="Shape 7"/>
          <p:cNvSpPr/>
          <p:nvPr/>
        </p:nvSpPr>
        <p:spPr>
          <a:xfrm>
            <a:off x="15724565" y="4876800"/>
            <a:ext cx="6935067" cy="2819400"/>
          </a:xfrm>
          <a:prstGeom prst="rect">
            <a:avLst/>
          </a:prstGeom>
          <a:noFill/>
          <a:ln/>
        </p:spPr>
      </p:sp>
      <p:sp>
        <p:nvSpPr>
          <p:cNvPr id="14" name="Text 8"/>
          <p:cNvSpPr/>
          <p:nvPr/>
        </p:nvSpPr>
        <p:spPr>
          <a:xfrm>
            <a:off x="15724565" y="48768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THE CRYSTAL CAVES</a:t>
            </a:r>
            <a:endParaRPr lang="en-US" sz="4800" dirty="0"/>
          </a:p>
        </p:txBody>
      </p:sp>
      <p:sp>
        <p:nvSpPr>
          <p:cNvPr id="15" name="Text 9"/>
          <p:cNvSpPr/>
          <p:nvPr/>
        </p:nvSpPr>
        <p:spPr>
          <a:xfrm>
            <a:off x="15724565" y="58674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0"/>
          <p:cNvSpPr/>
          <p:nvPr/>
        </p:nvSpPr>
        <p:spPr>
          <a:xfrm>
            <a:off x="15724565" y="8204200"/>
            <a:ext cx="6935067" cy="2209800"/>
          </a:xfrm>
          <a:prstGeom prst="rect">
            <a:avLst/>
          </a:prstGeom>
          <a:noFill/>
          <a:ln/>
        </p:spPr>
      </p:sp>
      <p:sp>
        <p:nvSpPr>
          <p:cNvPr id="17" name="Shape 11"/>
          <p:cNvSpPr/>
          <p:nvPr/>
        </p:nvSpPr>
        <p:spPr>
          <a:xfrm>
            <a:off x="15724565" y="8204200"/>
            <a:ext cx="6935067" cy="2209800"/>
          </a:xfrm>
          <a:prstGeom prst="rect">
            <a:avLst/>
          </a:prstGeom>
          <a:noFill/>
          <a:ln/>
        </p:spPr>
      </p:sp>
      <p:sp>
        <p:nvSpPr>
          <p:cNvPr id="18" name="Text 12"/>
          <p:cNvSpPr/>
          <p:nvPr/>
        </p:nvSpPr>
        <p:spPr>
          <a:xfrm>
            <a:off x="15724565" y="8204200"/>
            <a:ext cx="7138292"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THE DRAGON'S LAIR</a:t>
            </a:r>
            <a:endParaRPr lang="en-US" sz="4800" dirty="0"/>
          </a:p>
        </p:txBody>
      </p:sp>
      <p:sp>
        <p:nvSpPr>
          <p:cNvPr id="19" name="Text 13"/>
          <p:cNvSpPr/>
          <p:nvPr/>
        </p:nvSpPr>
        <p:spPr>
          <a:xfrm>
            <a:off x="15724565" y="91948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066933" y="1181100"/>
            <a:ext cx="22253181" cy="11353800"/>
          </a:xfrm>
          <a:prstGeom prst="rect">
            <a:avLst/>
          </a:prstGeom>
          <a:noFill/>
          <a:ln/>
        </p:spPr>
      </p:sp>
      <p:sp>
        <p:nvSpPr>
          <p:cNvPr id="7" name="Shape 2"/>
          <p:cNvSpPr/>
          <p:nvPr/>
        </p:nvSpPr>
        <p:spPr>
          <a:xfrm>
            <a:off x="3251606" y="1181100"/>
            <a:ext cx="20068508" cy="1193800"/>
          </a:xfrm>
          <a:prstGeom prst="rect">
            <a:avLst/>
          </a:prstGeom>
          <a:noFill/>
          <a:ln/>
        </p:spPr>
      </p:sp>
      <p:sp>
        <p:nvSpPr>
          <p:cNvPr id="8" name="Shape 3"/>
          <p:cNvSpPr/>
          <p:nvPr/>
        </p:nvSpPr>
        <p:spPr>
          <a:xfrm>
            <a:off x="3251606" y="1181100"/>
            <a:ext cx="2845156" cy="1193800"/>
          </a:xfrm>
          <a:prstGeom prst="rect">
            <a:avLst/>
          </a:prstGeom>
          <a:solidFill>
            <a:srgbClr val="E9F8FF">
              <a:alpha val="100000"/>
            </a:srgbClr>
          </a:solidFill>
          <a:ln/>
        </p:spPr>
      </p:sp>
      <p:sp>
        <p:nvSpPr>
          <p:cNvPr id="9" name="Text 4"/>
          <p:cNvSpPr/>
          <p:nvPr/>
        </p:nvSpPr>
        <p:spPr>
          <a:xfrm>
            <a:off x="3848581" y="1333500"/>
            <a:ext cx="1651206"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MON</a:t>
            </a:r>
            <a:endParaRPr lang="en-US" sz="4800" dirty="0"/>
          </a:p>
        </p:txBody>
      </p:sp>
      <p:sp>
        <p:nvSpPr>
          <p:cNvPr id="10" name="Shape 5"/>
          <p:cNvSpPr/>
          <p:nvPr/>
        </p:nvSpPr>
        <p:spPr>
          <a:xfrm>
            <a:off x="6122165" y="1181100"/>
            <a:ext cx="2845156" cy="1193800"/>
          </a:xfrm>
          <a:prstGeom prst="rect">
            <a:avLst/>
          </a:prstGeom>
          <a:solidFill>
            <a:srgbClr val="E9F8FF">
              <a:alpha val="100000"/>
            </a:srgbClr>
          </a:solidFill>
          <a:ln/>
        </p:spPr>
      </p:sp>
      <p:sp>
        <p:nvSpPr>
          <p:cNvPr id="11" name="Text 6"/>
          <p:cNvSpPr/>
          <p:nvPr/>
        </p:nvSpPr>
        <p:spPr>
          <a:xfrm>
            <a:off x="6890611" y="1333500"/>
            <a:ext cx="1308264"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TUE</a:t>
            </a:r>
            <a:endParaRPr lang="en-US" sz="4800" dirty="0"/>
          </a:p>
        </p:txBody>
      </p:sp>
      <p:sp>
        <p:nvSpPr>
          <p:cNvPr id="12" name="Shape 7"/>
          <p:cNvSpPr/>
          <p:nvPr/>
        </p:nvSpPr>
        <p:spPr>
          <a:xfrm>
            <a:off x="8992724" y="1181100"/>
            <a:ext cx="2845156" cy="1193800"/>
          </a:xfrm>
          <a:prstGeom prst="rect">
            <a:avLst/>
          </a:prstGeom>
          <a:solidFill>
            <a:srgbClr val="E9F8FF">
              <a:alpha val="100000"/>
            </a:srgbClr>
          </a:solidFill>
          <a:ln/>
        </p:spPr>
      </p:sp>
      <p:sp>
        <p:nvSpPr>
          <p:cNvPr id="13" name="Text 8"/>
          <p:cNvSpPr/>
          <p:nvPr/>
        </p:nvSpPr>
        <p:spPr>
          <a:xfrm>
            <a:off x="9627803" y="1333500"/>
            <a:ext cx="1574997"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WED</a:t>
            </a:r>
            <a:endParaRPr lang="en-US" sz="4800" dirty="0"/>
          </a:p>
        </p:txBody>
      </p:sp>
      <p:sp>
        <p:nvSpPr>
          <p:cNvPr id="14" name="Shape 9"/>
          <p:cNvSpPr/>
          <p:nvPr/>
        </p:nvSpPr>
        <p:spPr>
          <a:xfrm>
            <a:off x="11863283" y="1181100"/>
            <a:ext cx="2845156" cy="1193800"/>
          </a:xfrm>
          <a:prstGeom prst="rect">
            <a:avLst/>
          </a:prstGeom>
          <a:solidFill>
            <a:srgbClr val="7EC7E6">
              <a:alpha val="100000"/>
            </a:srgbClr>
          </a:solidFill>
          <a:ln/>
        </p:spPr>
      </p:sp>
      <p:sp>
        <p:nvSpPr>
          <p:cNvPr id="15" name="Text 10"/>
          <p:cNvSpPr/>
          <p:nvPr/>
        </p:nvSpPr>
        <p:spPr>
          <a:xfrm>
            <a:off x="12574572" y="1333500"/>
            <a:ext cx="1422578" cy="10922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THU</a:t>
            </a:r>
            <a:endParaRPr lang="en-US" sz="4800" dirty="0"/>
          </a:p>
        </p:txBody>
      </p:sp>
      <p:sp>
        <p:nvSpPr>
          <p:cNvPr id="16" name="Shape 11"/>
          <p:cNvSpPr/>
          <p:nvPr/>
        </p:nvSpPr>
        <p:spPr>
          <a:xfrm>
            <a:off x="14733842" y="1181100"/>
            <a:ext cx="2845156" cy="1193800"/>
          </a:xfrm>
          <a:prstGeom prst="rect">
            <a:avLst/>
          </a:prstGeom>
          <a:solidFill>
            <a:srgbClr val="E9F8FF">
              <a:alpha val="100000"/>
            </a:srgbClr>
          </a:solidFill>
          <a:ln/>
        </p:spPr>
      </p:sp>
      <p:sp>
        <p:nvSpPr>
          <p:cNvPr id="17" name="Text 12"/>
          <p:cNvSpPr/>
          <p:nvPr/>
        </p:nvSpPr>
        <p:spPr>
          <a:xfrm>
            <a:off x="15629303" y="1333500"/>
            <a:ext cx="1054232"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FRI</a:t>
            </a:r>
            <a:endParaRPr lang="en-US" sz="4800" dirty="0"/>
          </a:p>
        </p:txBody>
      </p:sp>
      <p:sp>
        <p:nvSpPr>
          <p:cNvPr id="18" name="Shape 13"/>
          <p:cNvSpPr/>
          <p:nvPr/>
        </p:nvSpPr>
        <p:spPr>
          <a:xfrm>
            <a:off x="17604400" y="1181100"/>
            <a:ext cx="2845156" cy="1193800"/>
          </a:xfrm>
          <a:prstGeom prst="rect">
            <a:avLst/>
          </a:prstGeom>
          <a:solidFill>
            <a:srgbClr val="E9F8FF">
              <a:alpha val="100000"/>
            </a:srgbClr>
          </a:solidFill>
          <a:ln/>
        </p:spPr>
      </p:sp>
      <p:sp>
        <p:nvSpPr>
          <p:cNvPr id="19" name="Text 14"/>
          <p:cNvSpPr/>
          <p:nvPr/>
        </p:nvSpPr>
        <p:spPr>
          <a:xfrm>
            <a:off x="18398249" y="1333500"/>
            <a:ext cx="1257457"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SAT</a:t>
            </a:r>
            <a:endParaRPr lang="en-US" sz="4800" dirty="0"/>
          </a:p>
        </p:txBody>
      </p:sp>
      <p:sp>
        <p:nvSpPr>
          <p:cNvPr id="20" name="Shape 15"/>
          <p:cNvSpPr/>
          <p:nvPr/>
        </p:nvSpPr>
        <p:spPr>
          <a:xfrm>
            <a:off x="20474959" y="1181100"/>
            <a:ext cx="2845156" cy="1193800"/>
          </a:xfrm>
          <a:prstGeom prst="rect">
            <a:avLst/>
          </a:prstGeom>
          <a:solidFill>
            <a:srgbClr val="E9F8FF">
              <a:alpha val="100000"/>
            </a:srgbClr>
          </a:solidFill>
          <a:ln/>
        </p:spPr>
      </p:sp>
      <p:sp>
        <p:nvSpPr>
          <p:cNvPr id="21" name="Text 16"/>
          <p:cNvSpPr/>
          <p:nvPr/>
        </p:nvSpPr>
        <p:spPr>
          <a:xfrm>
            <a:off x="21198950" y="1333500"/>
            <a:ext cx="1397175" cy="1092200"/>
          </a:xfrm>
          <a:prstGeom prst="rect">
            <a:avLst/>
          </a:prstGeom>
          <a:noFill/>
          <a:ln/>
        </p:spPr>
        <p:txBody>
          <a:bodyPr wrap="square" lIns="0" tIns="0" rIns="0" bIns="0" rtlCol="0" anchor="t"/>
          <a:lstStyle/>
          <a:p>
            <a:pPr algn="ctr" indent="0" marL="0">
              <a:buNone/>
            </a:pPr>
            <a:r>
              <a:rPr lang="en-US" sz="4800" dirty="0">
                <a:solidFill>
                  <a:srgbClr val="7EC7E6">
                    <a:alpha val="100000"/>
                  </a:srgbClr>
                </a:solidFill>
                <a:latin typeface="Secular One Regular" pitchFamily="34" charset="0"/>
                <a:ea typeface="Secular One Regular" pitchFamily="34" charset="-122"/>
                <a:cs typeface="Secular One Regular" pitchFamily="34" charset="-120"/>
              </a:rPr>
              <a:t>SUN</a:t>
            </a:r>
            <a:endParaRPr lang="en-US" sz="4800" dirty="0"/>
          </a:p>
        </p:txBody>
      </p:sp>
      <p:sp>
        <p:nvSpPr>
          <p:cNvPr id="22" name="Shape 17"/>
          <p:cNvSpPr/>
          <p:nvPr/>
        </p:nvSpPr>
        <p:spPr>
          <a:xfrm>
            <a:off x="1066933" y="3136900"/>
            <a:ext cx="22253181" cy="9398000"/>
          </a:xfrm>
          <a:prstGeom prst="rect">
            <a:avLst/>
          </a:prstGeom>
          <a:noFill/>
          <a:ln/>
        </p:spPr>
      </p:sp>
      <p:sp>
        <p:nvSpPr>
          <p:cNvPr id="23" name="Shape 18"/>
          <p:cNvSpPr/>
          <p:nvPr/>
        </p:nvSpPr>
        <p:spPr>
          <a:xfrm>
            <a:off x="1066933" y="3136900"/>
            <a:ext cx="22253181" cy="889000"/>
          </a:xfrm>
          <a:prstGeom prst="rect">
            <a:avLst/>
          </a:prstGeom>
          <a:noFill/>
          <a:ln/>
        </p:spPr>
      </p:sp>
      <p:sp>
        <p:nvSpPr>
          <p:cNvPr id="24" name="Text 19"/>
          <p:cNvSpPr/>
          <p:nvPr/>
        </p:nvSpPr>
        <p:spPr>
          <a:xfrm>
            <a:off x="1066933" y="31369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07:00</a:t>
            </a:r>
            <a:endParaRPr lang="en-US" sz="4800" dirty="0"/>
          </a:p>
        </p:txBody>
      </p:sp>
      <p:sp>
        <p:nvSpPr>
          <p:cNvPr id="25" name="Text 20"/>
          <p:cNvSpPr/>
          <p:nvPr/>
        </p:nvSpPr>
        <p:spPr>
          <a:xfrm>
            <a:off x="3200800" y="32766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rare eclipse occurs, causing strange and unpredictable magical effects across the land.</a:t>
            </a:r>
            <a:endParaRPr lang="en-US" sz="3200" dirty="0"/>
          </a:p>
        </p:txBody>
      </p:sp>
      <p:sp>
        <p:nvSpPr>
          <p:cNvPr id="26" name="Shape 21"/>
          <p:cNvSpPr/>
          <p:nvPr/>
        </p:nvSpPr>
        <p:spPr>
          <a:xfrm>
            <a:off x="1066933" y="4432300"/>
            <a:ext cx="22253181" cy="0"/>
          </a:xfrm>
          <a:prstGeom prst="rect">
            <a:avLst/>
          </a:prstGeom>
          <a:noFill/>
          <a:ln/>
        </p:spPr>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6933" y="4419600"/>
            <a:ext cx="22253181" cy="12700"/>
          </a:xfrm>
          <a:prstGeom prst="rect">
            <a:avLst/>
          </a:prstGeom>
        </p:spPr>
      </p:pic>
      <p:sp>
        <p:nvSpPr>
          <p:cNvPr id="28" name="Shape 22"/>
          <p:cNvSpPr/>
          <p:nvPr/>
        </p:nvSpPr>
        <p:spPr>
          <a:xfrm>
            <a:off x="1066933" y="4838700"/>
            <a:ext cx="22253181" cy="889000"/>
          </a:xfrm>
          <a:prstGeom prst="rect">
            <a:avLst/>
          </a:prstGeom>
          <a:noFill/>
          <a:ln/>
        </p:spPr>
      </p:sp>
      <p:sp>
        <p:nvSpPr>
          <p:cNvPr id="29" name="Text 23"/>
          <p:cNvSpPr/>
          <p:nvPr/>
        </p:nvSpPr>
        <p:spPr>
          <a:xfrm>
            <a:off x="1066933" y="48387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09:00</a:t>
            </a:r>
            <a:endParaRPr lang="en-US" sz="4800" dirty="0"/>
          </a:p>
        </p:txBody>
      </p:sp>
      <p:sp>
        <p:nvSpPr>
          <p:cNvPr id="30" name="Text 24"/>
          <p:cNvSpPr/>
          <p:nvPr/>
        </p:nvSpPr>
        <p:spPr>
          <a:xfrm>
            <a:off x="3200800" y="49784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p:txBody>
      </p:sp>
      <p:sp>
        <p:nvSpPr>
          <p:cNvPr id="31" name="Shape 25"/>
          <p:cNvSpPr/>
          <p:nvPr/>
        </p:nvSpPr>
        <p:spPr>
          <a:xfrm>
            <a:off x="1066933" y="6134100"/>
            <a:ext cx="22253181" cy="0"/>
          </a:xfrm>
          <a:prstGeom prst="rect">
            <a:avLst/>
          </a:prstGeom>
          <a:noFill/>
          <a:ln/>
        </p:spPr>
      </p:sp>
      <p:pic>
        <p:nvPicPr>
          <p:cNvPr id="3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6933" y="6121400"/>
            <a:ext cx="22253181" cy="12700"/>
          </a:xfrm>
          <a:prstGeom prst="rect">
            <a:avLst/>
          </a:prstGeom>
        </p:spPr>
      </p:pic>
      <p:sp>
        <p:nvSpPr>
          <p:cNvPr id="33" name="Shape 26"/>
          <p:cNvSpPr/>
          <p:nvPr/>
        </p:nvSpPr>
        <p:spPr>
          <a:xfrm>
            <a:off x="1066933" y="6540500"/>
            <a:ext cx="22253181" cy="889000"/>
          </a:xfrm>
          <a:prstGeom prst="rect">
            <a:avLst/>
          </a:prstGeom>
          <a:noFill/>
          <a:ln/>
        </p:spPr>
      </p:sp>
      <p:sp>
        <p:nvSpPr>
          <p:cNvPr id="34" name="Text 27"/>
          <p:cNvSpPr/>
          <p:nvPr/>
        </p:nvSpPr>
        <p:spPr>
          <a:xfrm>
            <a:off x="1066933" y="65405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11:00</a:t>
            </a:r>
            <a:endParaRPr lang="en-US" sz="4800" dirty="0"/>
          </a:p>
        </p:txBody>
      </p:sp>
      <p:sp>
        <p:nvSpPr>
          <p:cNvPr id="35" name="Text 28"/>
          <p:cNvSpPr/>
          <p:nvPr/>
        </p:nvSpPr>
        <p:spPr>
          <a:xfrm>
            <a:off x="3200800" y="66802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volcanic eruption devastates a nearby city, forcing its inhabitants to flee to the safety.</a:t>
            </a:r>
            <a:endParaRPr lang="en-US" sz="3200" dirty="0"/>
          </a:p>
        </p:txBody>
      </p:sp>
      <p:sp>
        <p:nvSpPr>
          <p:cNvPr id="36" name="Shape 29"/>
          <p:cNvSpPr/>
          <p:nvPr/>
        </p:nvSpPr>
        <p:spPr>
          <a:xfrm>
            <a:off x="1066933" y="7835900"/>
            <a:ext cx="22253181" cy="0"/>
          </a:xfrm>
          <a:prstGeom prst="rect">
            <a:avLst/>
          </a:prstGeom>
          <a:noFill/>
          <a:ln/>
        </p:spPr>
      </p:sp>
      <p:pic>
        <p:nvPicPr>
          <p:cNvPr id="3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66933" y="7823200"/>
            <a:ext cx="22253181" cy="12700"/>
          </a:xfrm>
          <a:prstGeom prst="rect">
            <a:avLst/>
          </a:prstGeom>
        </p:spPr>
      </p:pic>
      <p:sp>
        <p:nvSpPr>
          <p:cNvPr id="38" name="Shape 30"/>
          <p:cNvSpPr/>
          <p:nvPr/>
        </p:nvSpPr>
        <p:spPr>
          <a:xfrm>
            <a:off x="1066933" y="8242300"/>
            <a:ext cx="22253181" cy="889000"/>
          </a:xfrm>
          <a:prstGeom prst="rect">
            <a:avLst/>
          </a:prstGeom>
          <a:noFill/>
          <a:ln/>
        </p:spPr>
      </p:sp>
      <p:sp>
        <p:nvSpPr>
          <p:cNvPr id="39" name="Text 31"/>
          <p:cNvSpPr/>
          <p:nvPr/>
        </p:nvSpPr>
        <p:spPr>
          <a:xfrm>
            <a:off x="1066933" y="82423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13:00</a:t>
            </a:r>
            <a:endParaRPr lang="en-US" sz="4800" dirty="0"/>
          </a:p>
        </p:txBody>
      </p:sp>
      <p:sp>
        <p:nvSpPr>
          <p:cNvPr id="40" name="Text 32"/>
          <p:cNvSpPr/>
          <p:nvPr/>
        </p:nvSpPr>
        <p:spPr>
          <a:xfrm>
            <a:off x="3200800" y="83820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powerful sorcerer and a cunning thief cross paths, leading to an unlikely partnership.</a:t>
            </a:r>
            <a:endParaRPr lang="en-US" sz="3200" dirty="0"/>
          </a:p>
        </p:txBody>
      </p:sp>
      <p:sp>
        <p:nvSpPr>
          <p:cNvPr id="41" name="Shape 33"/>
          <p:cNvSpPr/>
          <p:nvPr/>
        </p:nvSpPr>
        <p:spPr>
          <a:xfrm>
            <a:off x="1066933" y="9537700"/>
            <a:ext cx="22253181" cy="0"/>
          </a:xfrm>
          <a:prstGeom prst="rect">
            <a:avLst/>
          </a:prstGeom>
          <a:noFill/>
          <a:ln/>
        </p:spPr>
      </p:sp>
      <p:pic>
        <p:nvPicPr>
          <p:cNvPr id="4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6933" y="9525000"/>
            <a:ext cx="22253181" cy="12700"/>
          </a:xfrm>
          <a:prstGeom prst="rect">
            <a:avLst/>
          </a:prstGeom>
        </p:spPr>
      </p:pic>
      <p:sp>
        <p:nvSpPr>
          <p:cNvPr id="43" name="Shape 34"/>
          <p:cNvSpPr/>
          <p:nvPr/>
        </p:nvSpPr>
        <p:spPr>
          <a:xfrm>
            <a:off x="1066933" y="9944100"/>
            <a:ext cx="22253181" cy="889000"/>
          </a:xfrm>
          <a:prstGeom prst="rect">
            <a:avLst/>
          </a:prstGeom>
          <a:noFill/>
          <a:ln/>
        </p:spPr>
      </p:sp>
      <p:sp>
        <p:nvSpPr>
          <p:cNvPr id="44" name="Text 35"/>
          <p:cNvSpPr/>
          <p:nvPr/>
        </p:nvSpPr>
        <p:spPr>
          <a:xfrm>
            <a:off x="1066933" y="99441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15:00</a:t>
            </a:r>
            <a:endParaRPr lang="en-US" sz="4800" dirty="0"/>
          </a:p>
        </p:txBody>
      </p:sp>
      <p:sp>
        <p:nvSpPr>
          <p:cNvPr id="45" name="Text 36"/>
          <p:cNvSpPr/>
          <p:nvPr/>
        </p:nvSpPr>
        <p:spPr>
          <a:xfrm>
            <a:off x="3200800" y="100838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46" name="Shape 37"/>
          <p:cNvSpPr/>
          <p:nvPr/>
        </p:nvSpPr>
        <p:spPr>
          <a:xfrm>
            <a:off x="1066933" y="11239500"/>
            <a:ext cx="22253181" cy="0"/>
          </a:xfrm>
          <a:prstGeom prst="rect">
            <a:avLst/>
          </a:prstGeom>
          <a:noFill/>
          <a:ln/>
        </p:spPr>
      </p:sp>
      <p:pic>
        <p:nvPicPr>
          <p:cNvPr id="47"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66933" y="11226800"/>
            <a:ext cx="22253181" cy="12700"/>
          </a:xfrm>
          <a:prstGeom prst="rect">
            <a:avLst/>
          </a:prstGeom>
        </p:spPr>
      </p:pic>
      <p:sp>
        <p:nvSpPr>
          <p:cNvPr id="48" name="Shape 38"/>
          <p:cNvSpPr/>
          <p:nvPr/>
        </p:nvSpPr>
        <p:spPr>
          <a:xfrm>
            <a:off x="1066933" y="11645900"/>
            <a:ext cx="22253181" cy="889000"/>
          </a:xfrm>
          <a:prstGeom prst="rect">
            <a:avLst/>
          </a:prstGeom>
          <a:noFill/>
          <a:ln/>
        </p:spPr>
      </p:sp>
      <p:sp>
        <p:nvSpPr>
          <p:cNvPr id="49" name="Text 39"/>
          <p:cNvSpPr/>
          <p:nvPr/>
        </p:nvSpPr>
        <p:spPr>
          <a:xfrm>
            <a:off x="1066933" y="11645900"/>
            <a:ext cx="193064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17:00</a:t>
            </a:r>
            <a:endParaRPr lang="en-US" sz="4800" dirty="0"/>
          </a:p>
        </p:txBody>
      </p:sp>
      <p:sp>
        <p:nvSpPr>
          <p:cNvPr id="50" name="Text 40"/>
          <p:cNvSpPr/>
          <p:nvPr/>
        </p:nvSpPr>
        <p:spPr>
          <a:xfrm>
            <a:off x="3200800" y="11785600"/>
            <a:ext cx="2025479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1422400"/>
            <a:ext cx="12278201" cy="1811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THE INFORMATION</a:t>
            </a:r>
            <a:endParaRPr lang="en-US" sz="8000" dirty="0"/>
          </a:p>
        </p:txBody>
      </p:sp>
      <p:sp>
        <p:nvSpPr>
          <p:cNvPr id="7" name="Shape 2"/>
          <p:cNvSpPr/>
          <p:nvPr/>
        </p:nvSpPr>
        <p:spPr>
          <a:xfrm>
            <a:off x="1714714" y="4203700"/>
            <a:ext cx="6122165" cy="7467600"/>
          </a:xfrm>
          <a:prstGeom prst="roundRect">
            <a:avLst>
              <a:gd name="adj" fmla="val 3286"/>
            </a:avLst>
          </a:prstGeom>
          <a:noFill/>
          <a:ln w="12700">
            <a:solidFill>
              <a:srgbClr val="000000"/>
            </a:solidFill>
            <a:prstDash val="solid"/>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6855" y="4508500"/>
            <a:ext cx="957885" cy="1625600"/>
          </a:xfrm>
          <a:prstGeom prst="rect">
            <a:avLst/>
          </a:prstGeom>
        </p:spPr>
      </p:pic>
      <p:sp>
        <p:nvSpPr>
          <p:cNvPr id="9" name="Shape 3"/>
          <p:cNvSpPr/>
          <p:nvPr/>
        </p:nvSpPr>
        <p:spPr>
          <a:xfrm>
            <a:off x="2121165" y="6438900"/>
            <a:ext cx="5309264" cy="4927600"/>
          </a:xfrm>
          <a:prstGeom prst="rect">
            <a:avLst/>
          </a:prstGeom>
          <a:noFill/>
          <a:ln/>
        </p:spPr>
      </p:sp>
      <p:sp>
        <p:nvSpPr>
          <p:cNvPr id="10" name="Text 4"/>
          <p:cNvSpPr/>
          <p:nvPr/>
        </p:nvSpPr>
        <p:spPr>
          <a:xfrm>
            <a:off x="2019552" y="6438900"/>
            <a:ext cx="5512489" cy="1981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SPELLCASTING COMPETITION</a:t>
            </a:r>
            <a:endParaRPr lang="en-US" sz="4800" dirty="0"/>
          </a:p>
        </p:txBody>
      </p:sp>
      <p:sp>
        <p:nvSpPr>
          <p:cNvPr id="11" name="Text 5"/>
          <p:cNvSpPr/>
          <p:nvPr/>
        </p:nvSpPr>
        <p:spPr>
          <a:xfrm>
            <a:off x="2053423" y="83185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2" name="Shape 6"/>
          <p:cNvSpPr/>
          <p:nvPr/>
        </p:nvSpPr>
        <p:spPr>
          <a:xfrm>
            <a:off x="9132441" y="4203700"/>
            <a:ext cx="6122165" cy="7467606"/>
          </a:xfrm>
          <a:prstGeom prst="roundRect">
            <a:avLst>
              <a:gd name="adj" fmla="val 3286"/>
            </a:avLst>
          </a:prstGeom>
          <a:noFill/>
          <a:ln w="12700">
            <a:solidFill>
              <a:srgbClr val="000000"/>
            </a:solidFill>
            <a:prstDash val="solid"/>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29283" y="4508500"/>
            <a:ext cx="1528482" cy="1625600"/>
          </a:xfrm>
          <a:prstGeom prst="rect">
            <a:avLst/>
          </a:prstGeom>
        </p:spPr>
      </p:pic>
      <p:sp>
        <p:nvSpPr>
          <p:cNvPr id="14" name="Shape 7"/>
          <p:cNvSpPr/>
          <p:nvPr/>
        </p:nvSpPr>
        <p:spPr>
          <a:xfrm>
            <a:off x="9538892" y="6438900"/>
            <a:ext cx="5309264" cy="4927600"/>
          </a:xfrm>
          <a:prstGeom prst="rect">
            <a:avLst/>
          </a:prstGeom>
          <a:noFill/>
          <a:ln/>
        </p:spPr>
      </p:sp>
      <p:sp>
        <p:nvSpPr>
          <p:cNvPr id="15" name="Text 8"/>
          <p:cNvSpPr/>
          <p:nvPr/>
        </p:nvSpPr>
        <p:spPr>
          <a:xfrm>
            <a:off x="9437280" y="6438900"/>
            <a:ext cx="5512489" cy="1981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TREASURE</a:t>
            </a:r>
            <a:endParaRPr lang="en-US" sz="4800" dirty="0"/>
          </a:p>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HUNT</a:t>
            </a:r>
            <a:endParaRPr lang="en-US" sz="4800" dirty="0"/>
          </a:p>
        </p:txBody>
      </p:sp>
      <p:sp>
        <p:nvSpPr>
          <p:cNvPr id="16" name="Text 9"/>
          <p:cNvSpPr/>
          <p:nvPr/>
        </p:nvSpPr>
        <p:spPr>
          <a:xfrm>
            <a:off x="9471150" y="83185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17" name="Shape 10"/>
          <p:cNvSpPr/>
          <p:nvPr/>
        </p:nvSpPr>
        <p:spPr>
          <a:xfrm>
            <a:off x="16550169" y="4203700"/>
            <a:ext cx="6122165" cy="7467585"/>
          </a:xfrm>
          <a:prstGeom prst="roundRect">
            <a:avLst>
              <a:gd name="adj" fmla="val 3286"/>
            </a:avLst>
          </a:prstGeom>
          <a:noFill/>
          <a:ln w="12700">
            <a:solidFill>
              <a:srgbClr val="000000"/>
            </a:solidFill>
            <a:prstDash val="solid"/>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9033751" y="4508500"/>
            <a:ext cx="1155001" cy="1625575"/>
          </a:xfrm>
          <a:prstGeom prst="rect">
            <a:avLst/>
          </a:prstGeom>
        </p:spPr>
      </p:pic>
      <p:sp>
        <p:nvSpPr>
          <p:cNvPr id="19" name="Shape 11"/>
          <p:cNvSpPr/>
          <p:nvPr/>
        </p:nvSpPr>
        <p:spPr>
          <a:xfrm>
            <a:off x="16956619" y="6438875"/>
            <a:ext cx="5309264" cy="4927600"/>
          </a:xfrm>
          <a:prstGeom prst="rect">
            <a:avLst/>
          </a:prstGeom>
          <a:noFill/>
          <a:ln/>
        </p:spPr>
      </p:sp>
      <p:sp>
        <p:nvSpPr>
          <p:cNvPr id="20" name="Text 12"/>
          <p:cNvSpPr/>
          <p:nvPr/>
        </p:nvSpPr>
        <p:spPr>
          <a:xfrm>
            <a:off x="16855007" y="6438875"/>
            <a:ext cx="5512489" cy="1981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GREAT</a:t>
            </a:r>
            <a:endParaRPr lang="en-US" sz="4800" dirty="0"/>
          </a:p>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ADVENTURE</a:t>
            </a:r>
            <a:endParaRPr lang="en-US" sz="4800" dirty="0"/>
          </a:p>
        </p:txBody>
      </p:sp>
      <p:sp>
        <p:nvSpPr>
          <p:cNvPr id="21" name="Text 13"/>
          <p:cNvSpPr/>
          <p:nvPr/>
        </p:nvSpPr>
        <p:spPr>
          <a:xfrm>
            <a:off x="16888878" y="8318475"/>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OUR TEAM</a:t>
            </a:r>
            <a:endParaRPr lang="en-US" sz="8000" dirty="0"/>
          </a:p>
        </p:txBody>
      </p:sp>
      <p:sp>
        <p:nvSpPr>
          <p:cNvPr id="7" name="Shape 2"/>
          <p:cNvSpPr/>
          <p:nvPr/>
        </p:nvSpPr>
        <p:spPr>
          <a:xfrm>
            <a:off x="3556445" y="2768600"/>
            <a:ext cx="4788498" cy="100838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68600"/>
            <a:ext cx="4788498" cy="8229600"/>
          </a:xfrm>
          <a:prstGeom prst="rect">
            <a:avLst/>
          </a:prstGeom>
        </p:spPr>
      </p:pic>
      <p:sp>
        <p:nvSpPr>
          <p:cNvPr id="9" name="Shape 3"/>
          <p:cNvSpPr/>
          <p:nvPr/>
        </p:nvSpPr>
        <p:spPr>
          <a:xfrm>
            <a:off x="3556445" y="11201400"/>
            <a:ext cx="4788498" cy="1651000"/>
          </a:xfrm>
          <a:prstGeom prst="rect">
            <a:avLst/>
          </a:prstGeom>
          <a:noFill/>
          <a:ln/>
        </p:spPr>
      </p:sp>
      <p:sp>
        <p:nvSpPr>
          <p:cNvPr id="10" name="Shape 4"/>
          <p:cNvSpPr/>
          <p:nvPr/>
        </p:nvSpPr>
        <p:spPr>
          <a:xfrm>
            <a:off x="3556445" y="11201400"/>
            <a:ext cx="4788498" cy="1651000"/>
          </a:xfrm>
          <a:prstGeom prst="rect">
            <a:avLst/>
          </a:prstGeom>
          <a:noFill/>
          <a:ln/>
        </p:spPr>
      </p:sp>
      <p:sp>
        <p:nvSpPr>
          <p:cNvPr id="11" name="Text 5"/>
          <p:cNvSpPr/>
          <p:nvPr/>
        </p:nvSpPr>
        <p:spPr>
          <a:xfrm>
            <a:off x="34548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ELDRUIN</a:t>
            </a:r>
            <a:endParaRPr lang="en-US" sz="4800" dirty="0"/>
          </a:p>
        </p:txBody>
      </p:sp>
      <p:sp>
        <p:nvSpPr>
          <p:cNvPr id="12" name="Text 6"/>
          <p:cNvSpPr/>
          <p:nvPr/>
        </p:nvSpPr>
        <p:spPr>
          <a:xfrm>
            <a:off x="34887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68600"/>
            <a:ext cx="4788498" cy="100838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68600"/>
            <a:ext cx="4788498" cy="8229600"/>
          </a:xfrm>
          <a:prstGeom prst="rect">
            <a:avLst/>
          </a:prstGeom>
        </p:spPr>
      </p:pic>
      <p:sp>
        <p:nvSpPr>
          <p:cNvPr id="15" name="Shape 8"/>
          <p:cNvSpPr/>
          <p:nvPr/>
        </p:nvSpPr>
        <p:spPr>
          <a:xfrm>
            <a:off x="9157845" y="11201400"/>
            <a:ext cx="4788498" cy="1651000"/>
          </a:xfrm>
          <a:prstGeom prst="rect">
            <a:avLst/>
          </a:prstGeom>
          <a:noFill/>
          <a:ln/>
        </p:spPr>
      </p:sp>
      <p:sp>
        <p:nvSpPr>
          <p:cNvPr id="16" name="Shape 9"/>
          <p:cNvSpPr/>
          <p:nvPr/>
        </p:nvSpPr>
        <p:spPr>
          <a:xfrm>
            <a:off x="9157845" y="11201400"/>
            <a:ext cx="4788498" cy="1651000"/>
          </a:xfrm>
          <a:prstGeom prst="rect">
            <a:avLst/>
          </a:prstGeom>
          <a:noFill/>
          <a:ln/>
        </p:spPr>
      </p:sp>
      <p:sp>
        <p:nvSpPr>
          <p:cNvPr id="17" name="Text 10"/>
          <p:cNvSpPr/>
          <p:nvPr/>
        </p:nvSpPr>
        <p:spPr>
          <a:xfrm>
            <a:off x="90562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ELEMENTALEN</a:t>
            </a:r>
            <a:endParaRPr lang="en-US" sz="4800" dirty="0"/>
          </a:p>
        </p:txBody>
      </p:sp>
      <p:sp>
        <p:nvSpPr>
          <p:cNvPr id="18" name="Text 11"/>
          <p:cNvSpPr/>
          <p:nvPr/>
        </p:nvSpPr>
        <p:spPr>
          <a:xfrm>
            <a:off x="90901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68600"/>
            <a:ext cx="4788498" cy="100838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68600"/>
            <a:ext cx="4788498" cy="8229600"/>
          </a:xfrm>
          <a:prstGeom prst="rect">
            <a:avLst/>
          </a:prstGeom>
        </p:spPr>
      </p:pic>
      <p:sp>
        <p:nvSpPr>
          <p:cNvPr id="21" name="Shape 13"/>
          <p:cNvSpPr/>
          <p:nvPr/>
        </p:nvSpPr>
        <p:spPr>
          <a:xfrm>
            <a:off x="14759245" y="11201400"/>
            <a:ext cx="4788498" cy="1651000"/>
          </a:xfrm>
          <a:prstGeom prst="rect">
            <a:avLst/>
          </a:prstGeom>
          <a:noFill/>
          <a:ln/>
        </p:spPr>
      </p:sp>
      <p:sp>
        <p:nvSpPr>
          <p:cNvPr id="22" name="Shape 14"/>
          <p:cNvSpPr/>
          <p:nvPr/>
        </p:nvSpPr>
        <p:spPr>
          <a:xfrm>
            <a:off x="14759245" y="11201400"/>
            <a:ext cx="4788498" cy="1651000"/>
          </a:xfrm>
          <a:prstGeom prst="rect">
            <a:avLst/>
          </a:prstGeom>
          <a:noFill/>
          <a:ln/>
        </p:spPr>
      </p:sp>
      <p:sp>
        <p:nvSpPr>
          <p:cNvPr id="23" name="Text 15"/>
          <p:cNvSpPr/>
          <p:nvPr/>
        </p:nvSpPr>
        <p:spPr>
          <a:xfrm>
            <a:off x="14657632" y="11201400"/>
            <a:ext cx="4991724" cy="1092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LUNARIA</a:t>
            </a:r>
            <a:endParaRPr lang="en-US" sz="4800" dirty="0"/>
          </a:p>
        </p:txBody>
      </p:sp>
      <p:sp>
        <p:nvSpPr>
          <p:cNvPr id="24" name="Text 16"/>
          <p:cNvSpPr/>
          <p:nvPr/>
        </p:nvSpPr>
        <p:spPr>
          <a:xfrm>
            <a:off x="14691503" y="122428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13882835"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09864" y="4127500"/>
            <a:ext cx="16677184" cy="95885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914514" y="2184400"/>
            <a:ext cx="12053807" cy="9347200"/>
          </a:xfrm>
          <a:prstGeom prst="roundRect">
            <a:avLst>
              <a:gd name="adj" fmla="val 13598"/>
            </a:avLst>
          </a:prstGeom>
          <a:noFill/>
          <a:ln/>
        </p:spPr>
      </p:sp>
      <p:sp>
        <p:nvSpPr>
          <p:cNvPr id="7" name="Text 2"/>
          <p:cNvSpPr/>
          <p:nvPr/>
        </p:nvSpPr>
        <p:spPr>
          <a:xfrm>
            <a:off x="1727416" y="2997200"/>
            <a:ext cx="10766712" cy="3285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THANK YOU FOR CHOOSING EATEMP</a:t>
            </a:r>
            <a:endParaRPr lang="en-US" sz="8000" dirty="0"/>
          </a:p>
        </p:txBody>
      </p:sp>
      <p:sp>
        <p:nvSpPr>
          <p:cNvPr id="8" name="Text 3"/>
          <p:cNvSpPr/>
          <p:nvPr/>
        </p:nvSpPr>
        <p:spPr>
          <a:xfrm>
            <a:off x="1727416" y="65532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 ">    </p:cNvPr>
          <p:cNvPicPr>
            <a:picLocks noChangeAspect="1"/>
          </p:cNvPicPr>
          <p:nvPr/>
        </p:nvPicPr>
        <p:blipFill>
          <a:blip r:embed="rId7"/>
          <a:stretch>
            <a:fillRect/>
          </a:stretch>
        </p:blipFill>
        <p:spPr>
          <a:xfrm>
            <a:off x="9221353" y="2597001"/>
            <a:ext cx="15165695" cy="111189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4559870" y="1320800"/>
            <a:ext cx="15821944" cy="29040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TABLE OF CONTENTS</a:t>
            </a:r>
            <a:endParaRPr lang="en-US" sz="12800" dirty="0"/>
          </a:p>
        </p:txBody>
      </p:sp>
      <p:sp>
        <p:nvSpPr>
          <p:cNvPr id="7" name="Shape 2"/>
          <p:cNvSpPr/>
          <p:nvPr/>
        </p:nvSpPr>
        <p:spPr>
          <a:xfrm>
            <a:off x="4559870" y="4051300"/>
            <a:ext cx="7316114" cy="1625600"/>
          </a:xfrm>
          <a:prstGeom prst="rect">
            <a:avLst/>
          </a:prstGeom>
          <a:noFill/>
          <a:ln/>
        </p:spPr>
      </p:sp>
      <p:sp>
        <p:nvSpPr>
          <p:cNvPr id="8" name="Shape 3"/>
          <p:cNvSpPr/>
          <p:nvPr/>
        </p:nvSpPr>
        <p:spPr>
          <a:xfrm>
            <a:off x="4559870" y="4051300"/>
            <a:ext cx="1625803" cy="1625600"/>
          </a:xfrm>
          <a:prstGeom prst="rect">
            <a:avLst/>
          </a:prstGeom>
          <a:solidFill>
            <a:srgbClr val="D0ECFA">
              <a:alpha val="100000"/>
            </a:srgbClr>
          </a:solidFill>
          <a:ln/>
        </p:spPr>
      </p:sp>
      <p:sp>
        <p:nvSpPr>
          <p:cNvPr id="9" name="Text 4"/>
          <p:cNvSpPr/>
          <p:nvPr/>
        </p:nvSpPr>
        <p:spPr>
          <a:xfrm>
            <a:off x="4953619" y="4318000"/>
            <a:ext cx="838305" cy="1092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Secular One Regular" pitchFamily="34" charset="0"/>
                <a:ea typeface="Secular One Regular" pitchFamily="34" charset="-122"/>
                <a:cs typeface="Secular One Regular" pitchFamily="34" charset="-120"/>
              </a:rPr>
              <a:t>01</a:t>
            </a:r>
            <a:endParaRPr lang="en-US" sz="4800" dirty="0"/>
          </a:p>
        </p:txBody>
      </p:sp>
      <p:sp>
        <p:nvSpPr>
          <p:cNvPr id="10" name="Shape 5"/>
          <p:cNvSpPr/>
          <p:nvPr/>
        </p:nvSpPr>
        <p:spPr>
          <a:xfrm>
            <a:off x="6388899" y="4064000"/>
            <a:ext cx="5487086" cy="1600200"/>
          </a:xfrm>
          <a:prstGeom prst="rect">
            <a:avLst/>
          </a:prstGeom>
          <a:noFill/>
          <a:ln/>
        </p:spPr>
      </p:sp>
      <p:sp>
        <p:nvSpPr>
          <p:cNvPr id="11" name="Text 6"/>
          <p:cNvSpPr/>
          <p:nvPr/>
        </p:nvSpPr>
        <p:spPr>
          <a:xfrm>
            <a:off x="6388899" y="4064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INTRODUCTION</a:t>
            </a:r>
            <a:endParaRPr lang="en-US" sz="4800" dirty="0"/>
          </a:p>
        </p:txBody>
      </p:sp>
      <p:sp>
        <p:nvSpPr>
          <p:cNvPr id="12" name="Text 7"/>
          <p:cNvSpPr/>
          <p:nvPr/>
        </p:nvSpPr>
        <p:spPr>
          <a:xfrm>
            <a:off x="6388899" y="5054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3" name="Shape 8"/>
          <p:cNvSpPr/>
          <p:nvPr/>
        </p:nvSpPr>
        <p:spPr>
          <a:xfrm>
            <a:off x="12777797" y="4051300"/>
            <a:ext cx="7316114" cy="1625600"/>
          </a:xfrm>
          <a:prstGeom prst="rect">
            <a:avLst/>
          </a:prstGeom>
          <a:noFill/>
          <a:ln/>
        </p:spPr>
      </p:sp>
      <p:sp>
        <p:nvSpPr>
          <p:cNvPr id="14" name="Shape 9"/>
          <p:cNvSpPr/>
          <p:nvPr/>
        </p:nvSpPr>
        <p:spPr>
          <a:xfrm>
            <a:off x="12777797" y="4051300"/>
            <a:ext cx="1625803" cy="1625600"/>
          </a:xfrm>
          <a:prstGeom prst="roundRect">
            <a:avLst>
              <a:gd name="adj" fmla="val 781313"/>
            </a:avLst>
          </a:prstGeom>
          <a:solidFill>
            <a:srgbClr val="7EC7E6">
              <a:alpha val="100000"/>
            </a:srgbClr>
          </a:solidFill>
          <a:ln/>
        </p:spPr>
      </p:sp>
      <p:sp>
        <p:nvSpPr>
          <p:cNvPr id="15" name="Text 10"/>
          <p:cNvSpPr/>
          <p:nvPr/>
        </p:nvSpPr>
        <p:spPr>
          <a:xfrm>
            <a:off x="13152494" y="4318000"/>
            <a:ext cx="876410"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02</a:t>
            </a:r>
            <a:endParaRPr lang="en-US" sz="4800" dirty="0"/>
          </a:p>
        </p:txBody>
      </p:sp>
      <p:sp>
        <p:nvSpPr>
          <p:cNvPr id="16" name="Shape 11"/>
          <p:cNvSpPr/>
          <p:nvPr/>
        </p:nvSpPr>
        <p:spPr>
          <a:xfrm>
            <a:off x="14606826" y="4064000"/>
            <a:ext cx="5487086" cy="1600200"/>
          </a:xfrm>
          <a:prstGeom prst="rect">
            <a:avLst/>
          </a:prstGeom>
          <a:noFill/>
          <a:ln/>
        </p:spPr>
      </p:sp>
      <p:sp>
        <p:nvSpPr>
          <p:cNvPr id="17" name="Text 12"/>
          <p:cNvSpPr/>
          <p:nvPr/>
        </p:nvSpPr>
        <p:spPr>
          <a:xfrm>
            <a:off x="14606826" y="4064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ENCOUNTERS</a:t>
            </a:r>
            <a:endParaRPr lang="en-US" sz="4800" dirty="0"/>
          </a:p>
        </p:txBody>
      </p:sp>
      <p:sp>
        <p:nvSpPr>
          <p:cNvPr id="18" name="Text 13"/>
          <p:cNvSpPr/>
          <p:nvPr/>
        </p:nvSpPr>
        <p:spPr>
          <a:xfrm>
            <a:off x="14606826" y="5054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9" name="Shape 14"/>
          <p:cNvSpPr/>
          <p:nvPr/>
        </p:nvSpPr>
        <p:spPr>
          <a:xfrm>
            <a:off x="4559870" y="7035800"/>
            <a:ext cx="7316114" cy="1625600"/>
          </a:xfrm>
          <a:prstGeom prst="rect">
            <a:avLst/>
          </a:prstGeom>
          <a:noFill/>
          <a:ln/>
        </p:spPr>
      </p:sp>
      <p:sp>
        <p:nvSpPr>
          <p:cNvPr id="20" name="Shape 15"/>
          <p:cNvSpPr/>
          <p:nvPr/>
        </p:nvSpPr>
        <p:spPr>
          <a:xfrm>
            <a:off x="4559870" y="7035800"/>
            <a:ext cx="1625803" cy="1625600"/>
          </a:xfrm>
          <a:prstGeom prst="roundRect">
            <a:avLst>
              <a:gd name="adj" fmla="val 781313"/>
            </a:avLst>
          </a:prstGeom>
          <a:solidFill>
            <a:srgbClr val="7EC7E6">
              <a:alpha val="100000"/>
            </a:srgbClr>
          </a:solidFill>
          <a:ln/>
        </p:spPr>
      </p:sp>
      <p:sp>
        <p:nvSpPr>
          <p:cNvPr id="21" name="Text 16"/>
          <p:cNvSpPr/>
          <p:nvPr/>
        </p:nvSpPr>
        <p:spPr>
          <a:xfrm>
            <a:off x="4940918" y="7302500"/>
            <a:ext cx="863708"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03</a:t>
            </a:r>
            <a:endParaRPr lang="en-US" sz="4800" dirty="0"/>
          </a:p>
        </p:txBody>
      </p:sp>
      <p:sp>
        <p:nvSpPr>
          <p:cNvPr id="22" name="Shape 17"/>
          <p:cNvSpPr/>
          <p:nvPr/>
        </p:nvSpPr>
        <p:spPr>
          <a:xfrm>
            <a:off x="6388899" y="7048500"/>
            <a:ext cx="5487086" cy="1600200"/>
          </a:xfrm>
          <a:prstGeom prst="rect">
            <a:avLst/>
          </a:prstGeom>
          <a:noFill/>
          <a:ln/>
        </p:spPr>
      </p:sp>
      <p:sp>
        <p:nvSpPr>
          <p:cNvPr id="23" name="Text 18"/>
          <p:cNvSpPr/>
          <p:nvPr/>
        </p:nvSpPr>
        <p:spPr>
          <a:xfrm>
            <a:off x="6388899" y="70485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WONDERS</a:t>
            </a:r>
            <a:endParaRPr lang="en-US" sz="4800" dirty="0"/>
          </a:p>
        </p:txBody>
      </p:sp>
      <p:sp>
        <p:nvSpPr>
          <p:cNvPr id="24" name="Text 19"/>
          <p:cNvSpPr/>
          <p:nvPr/>
        </p:nvSpPr>
        <p:spPr>
          <a:xfrm>
            <a:off x="6388899" y="8039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5" name="Shape 20"/>
          <p:cNvSpPr/>
          <p:nvPr/>
        </p:nvSpPr>
        <p:spPr>
          <a:xfrm>
            <a:off x="12777797" y="7035800"/>
            <a:ext cx="7316114" cy="1625600"/>
          </a:xfrm>
          <a:prstGeom prst="rect">
            <a:avLst/>
          </a:prstGeom>
          <a:noFill/>
          <a:ln/>
        </p:spPr>
      </p:sp>
      <p:sp>
        <p:nvSpPr>
          <p:cNvPr id="26" name="Shape 21"/>
          <p:cNvSpPr/>
          <p:nvPr/>
        </p:nvSpPr>
        <p:spPr>
          <a:xfrm>
            <a:off x="12777797" y="7035800"/>
            <a:ext cx="1625803" cy="1625600"/>
          </a:xfrm>
          <a:prstGeom prst="rect">
            <a:avLst/>
          </a:prstGeom>
          <a:solidFill>
            <a:srgbClr val="D0ECFA">
              <a:alpha val="100000"/>
            </a:srgbClr>
          </a:solidFill>
          <a:ln/>
        </p:spPr>
      </p:sp>
      <p:sp>
        <p:nvSpPr>
          <p:cNvPr id="27" name="Text 22"/>
          <p:cNvSpPr/>
          <p:nvPr/>
        </p:nvSpPr>
        <p:spPr>
          <a:xfrm>
            <a:off x="13133441" y="7302500"/>
            <a:ext cx="914514" cy="1092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Secular One Regular" pitchFamily="34" charset="0"/>
                <a:ea typeface="Secular One Regular" pitchFamily="34" charset="-122"/>
                <a:cs typeface="Secular One Regular" pitchFamily="34" charset="-120"/>
              </a:rPr>
              <a:t>04</a:t>
            </a:r>
            <a:endParaRPr lang="en-US" sz="4800" dirty="0"/>
          </a:p>
        </p:txBody>
      </p:sp>
      <p:sp>
        <p:nvSpPr>
          <p:cNvPr id="28" name="Shape 23"/>
          <p:cNvSpPr/>
          <p:nvPr/>
        </p:nvSpPr>
        <p:spPr>
          <a:xfrm>
            <a:off x="14606826" y="7048500"/>
            <a:ext cx="5487086" cy="1600200"/>
          </a:xfrm>
          <a:prstGeom prst="rect">
            <a:avLst/>
          </a:prstGeom>
          <a:noFill/>
          <a:ln/>
        </p:spPr>
      </p:sp>
      <p:sp>
        <p:nvSpPr>
          <p:cNvPr id="29" name="Text 24"/>
          <p:cNvSpPr/>
          <p:nvPr/>
        </p:nvSpPr>
        <p:spPr>
          <a:xfrm>
            <a:off x="14606826" y="70485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MAGIC</a:t>
            </a:r>
            <a:endParaRPr lang="en-US" sz="4800" dirty="0"/>
          </a:p>
        </p:txBody>
      </p:sp>
      <p:sp>
        <p:nvSpPr>
          <p:cNvPr id="30" name="Text 25"/>
          <p:cNvSpPr/>
          <p:nvPr/>
        </p:nvSpPr>
        <p:spPr>
          <a:xfrm>
            <a:off x="14606826" y="8039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1" name="Shape 26"/>
          <p:cNvSpPr/>
          <p:nvPr/>
        </p:nvSpPr>
        <p:spPr>
          <a:xfrm>
            <a:off x="4559870" y="10020300"/>
            <a:ext cx="7316114" cy="1625600"/>
          </a:xfrm>
          <a:prstGeom prst="rect">
            <a:avLst/>
          </a:prstGeom>
          <a:noFill/>
          <a:ln/>
        </p:spPr>
      </p:sp>
      <p:sp>
        <p:nvSpPr>
          <p:cNvPr id="32" name="Shape 27"/>
          <p:cNvSpPr/>
          <p:nvPr/>
        </p:nvSpPr>
        <p:spPr>
          <a:xfrm>
            <a:off x="4559870" y="10020300"/>
            <a:ext cx="1625803" cy="1625600"/>
          </a:xfrm>
          <a:prstGeom prst="rect">
            <a:avLst/>
          </a:prstGeom>
          <a:solidFill>
            <a:srgbClr val="D0ECFA">
              <a:alpha val="100000"/>
            </a:srgbClr>
          </a:solidFill>
          <a:ln/>
        </p:spPr>
      </p:sp>
      <p:sp>
        <p:nvSpPr>
          <p:cNvPr id="33" name="Text 28"/>
          <p:cNvSpPr/>
          <p:nvPr/>
        </p:nvSpPr>
        <p:spPr>
          <a:xfrm>
            <a:off x="4940918" y="10287000"/>
            <a:ext cx="863708" cy="1092200"/>
          </a:xfrm>
          <a:prstGeom prst="rect">
            <a:avLst/>
          </a:prstGeom>
          <a:noFill/>
          <a:ln/>
        </p:spPr>
        <p:txBody>
          <a:bodyPr wrap="square" lIns="0" tIns="0" rIns="0" bIns="0" rtlCol="0" anchor="ctr"/>
          <a:lstStyle/>
          <a:p>
            <a:pPr algn="ctr" indent="0" marL="0">
              <a:buNone/>
            </a:pPr>
            <a:r>
              <a:rPr lang="en-US" sz="4800" dirty="0">
                <a:solidFill>
                  <a:srgbClr val="272727">
                    <a:alpha val="100000"/>
                  </a:srgbClr>
                </a:solidFill>
                <a:latin typeface="Secular One Regular" pitchFamily="34" charset="0"/>
                <a:ea typeface="Secular One Regular" pitchFamily="34" charset="-122"/>
                <a:cs typeface="Secular One Regular" pitchFamily="34" charset="-120"/>
              </a:rPr>
              <a:t>05</a:t>
            </a:r>
            <a:endParaRPr lang="en-US" sz="4800" dirty="0"/>
          </a:p>
        </p:txBody>
      </p:sp>
      <p:sp>
        <p:nvSpPr>
          <p:cNvPr id="34" name="Shape 29"/>
          <p:cNvSpPr/>
          <p:nvPr/>
        </p:nvSpPr>
        <p:spPr>
          <a:xfrm>
            <a:off x="6388899" y="10033000"/>
            <a:ext cx="5487086" cy="1600200"/>
          </a:xfrm>
          <a:prstGeom prst="rect">
            <a:avLst/>
          </a:prstGeom>
          <a:noFill/>
          <a:ln/>
        </p:spPr>
      </p:sp>
      <p:sp>
        <p:nvSpPr>
          <p:cNvPr id="35" name="Text 30"/>
          <p:cNvSpPr/>
          <p:nvPr/>
        </p:nvSpPr>
        <p:spPr>
          <a:xfrm>
            <a:off x="6388899" y="10033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ADVENTURE</a:t>
            </a:r>
            <a:endParaRPr lang="en-US" sz="4800" dirty="0"/>
          </a:p>
        </p:txBody>
      </p:sp>
      <p:sp>
        <p:nvSpPr>
          <p:cNvPr id="36" name="Text 31"/>
          <p:cNvSpPr/>
          <p:nvPr/>
        </p:nvSpPr>
        <p:spPr>
          <a:xfrm>
            <a:off x="6388899" y="11023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7" name="Shape 32"/>
          <p:cNvSpPr/>
          <p:nvPr/>
        </p:nvSpPr>
        <p:spPr>
          <a:xfrm>
            <a:off x="12777797" y="10020300"/>
            <a:ext cx="7316114" cy="1625600"/>
          </a:xfrm>
          <a:prstGeom prst="rect">
            <a:avLst/>
          </a:prstGeom>
          <a:noFill/>
          <a:ln/>
        </p:spPr>
      </p:sp>
      <p:sp>
        <p:nvSpPr>
          <p:cNvPr id="38" name="Shape 33"/>
          <p:cNvSpPr/>
          <p:nvPr/>
        </p:nvSpPr>
        <p:spPr>
          <a:xfrm>
            <a:off x="12777797" y="10020300"/>
            <a:ext cx="1625803" cy="1625600"/>
          </a:xfrm>
          <a:prstGeom prst="roundRect">
            <a:avLst>
              <a:gd name="adj" fmla="val 781313"/>
            </a:avLst>
          </a:prstGeom>
          <a:solidFill>
            <a:srgbClr val="7EC7E6">
              <a:alpha val="100000"/>
            </a:srgbClr>
          </a:solidFill>
          <a:ln/>
        </p:spPr>
      </p:sp>
      <p:sp>
        <p:nvSpPr>
          <p:cNvPr id="39" name="Text 34"/>
          <p:cNvSpPr/>
          <p:nvPr/>
        </p:nvSpPr>
        <p:spPr>
          <a:xfrm>
            <a:off x="13139792" y="10287000"/>
            <a:ext cx="901813" cy="1092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Secular One Regular" pitchFamily="34" charset="0"/>
                <a:ea typeface="Secular One Regular" pitchFamily="34" charset="-122"/>
                <a:cs typeface="Secular One Regular" pitchFamily="34" charset="-120"/>
              </a:rPr>
              <a:t>06</a:t>
            </a:r>
            <a:endParaRPr lang="en-US" sz="4800" dirty="0"/>
          </a:p>
        </p:txBody>
      </p:sp>
      <p:sp>
        <p:nvSpPr>
          <p:cNvPr id="40" name="Shape 35"/>
          <p:cNvSpPr/>
          <p:nvPr/>
        </p:nvSpPr>
        <p:spPr>
          <a:xfrm>
            <a:off x="14606826" y="10033000"/>
            <a:ext cx="5487086" cy="1600200"/>
          </a:xfrm>
          <a:prstGeom prst="rect">
            <a:avLst/>
          </a:prstGeom>
          <a:noFill/>
          <a:ln/>
        </p:spPr>
      </p:sp>
      <p:sp>
        <p:nvSpPr>
          <p:cNvPr id="41" name="Text 36"/>
          <p:cNvSpPr/>
          <p:nvPr/>
        </p:nvSpPr>
        <p:spPr>
          <a:xfrm>
            <a:off x="14606826" y="10033000"/>
            <a:ext cx="5690311"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CONCLUSION</a:t>
            </a:r>
            <a:endParaRPr lang="en-US" sz="4800" dirty="0"/>
          </a:p>
        </p:txBody>
      </p:sp>
      <p:sp>
        <p:nvSpPr>
          <p:cNvPr id="42" name="Text 37"/>
          <p:cNvSpPr/>
          <p:nvPr/>
        </p:nvSpPr>
        <p:spPr>
          <a:xfrm>
            <a:off x="14606826" y="11023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6985873" y="5067300"/>
            <a:ext cx="11723565" cy="3886200"/>
          </a:xfrm>
          <a:prstGeom prst="rect">
            <a:avLst/>
          </a:prstGeom>
          <a:noFill/>
          <a:ln/>
        </p:spPr>
      </p:sp>
      <p:sp>
        <p:nvSpPr>
          <p:cNvPr id="7" name="Text 2"/>
          <p:cNvSpPr/>
          <p:nvPr/>
        </p:nvSpPr>
        <p:spPr>
          <a:xfrm>
            <a:off x="6714906" y="5067300"/>
            <a:ext cx="12265500" cy="29040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Secular One Regular" pitchFamily="34" charset="0"/>
                <a:ea typeface="Secular One Regular" pitchFamily="34" charset="-122"/>
                <a:cs typeface="Secular One Regular" pitchFamily="34" charset="-120"/>
              </a:rPr>
              <a:t>INTRODUCTION</a:t>
            </a:r>
            <a:endParaRPr lang="en-US" sz="12800" dirty="0"/>
          </a:p>
        </p:txBody>
      </p:sp>
      <p:sp>
        <p:nvSpPr>
          <p:cNvPr id="8" name="Text 3"/>
          <p:cNvSpPr/>
          <p:nvPr/>
        </p:nvSpPr>
        <p:spPr>
          <a:xfrm>
            <a:off x="6918131" y="7734300"/>
            <a:ext cx="11859049"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5092700"/>
            <a:ext cx="12206226" cy="8623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95137" y="0"/>
            <a:ext cx="12091911" cy="9690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2959470" y="2743200"/>
            <a:ext cx="17231820" cy="1811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Secular One Regular" pitchFamily="34" charset="0"/>
                <a:ea typeface="Secular One Regular" pitchFamily="34" charset="-122"/>
                <a:cs typeface="Secular One Regular" pitchFamily="34" charset="-120"/>
              </a:rPr>
              <a:t>THE REALM OF THE EXTRAORDINARY</a:t>
            </a:r>
            <a:endParaRPr lang="en-US" sz="8000" dirty="0"/>
          </a:p>
        </p:txBody>
      </p:sp>
      <p:sp>
        <p:nvSpPr>
          <p:cNvPr id="7"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5181600"/>
            <a:ext cx="14454407" cy="8534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24387048" cy="5181600"/>
          </a:xfrm>
          <a:prstGeom prst="rect">
            <a:avLst/>
          </a:prstGeom>
        </p:spPr>
      </p:pic>
      <p:sp>
        <p:nvSpPr>
          <p:cNvPr id="7" name="Shape 1"/>
          <p:cNvSpPr/>
          <p:nvPr/>
        </p:nvSpPr>
        <p:spPr>
          <a:xfrm>
            <a:off x="2286286" y="7670800"/>
            <a:ext cx="9907238" cy="35306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86286" y="8736651"/>
            <a:ext cx="1625803" cy="1398898"/>
          </a:xfrm>
          <a:prstGeom prst="rect">
            <a:avLst/>
          </a:prstGeom>
        </p:spPr>
      </p:pic>
      <p:sp>
        <p:nvSpPr>
          <p:cNvPr id="9" name="Shape 2"/>
          <p:cNvSpPr/>
          <p:nvPr/>
        </p:nvSpPr>
        <p:spPr>
          <a:xfrm>
            <a:off x="4318540" y="7670800"/>
            <a:ext cx="7874984" cy="3530600"/>
          </a:xfrm>
          <a:prstGeom prst="rect">
            <a:avLst/>
          </a:prstGeom>
          <a:noFill/>
          <a:ln/>
        </p:spPr>
      </p:sp>
      <p:sp>
        <p:nvSpPr>
          <p:cNvPr id="10" name="Text 3"/>
          <p:cNvSpPr/>
          <p:nvPr/>
        </p:nvSpPr>
        <p:spPr>
          <a:xfrm>
            <a:off x="4318540" y="7670800"/>
            <a:ext cx="807821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UNICORN SIGHTINGS</a:t>
            </a:r>
            <a:endParaRPr lang="en-US" sz="4800" dirty="0"/>
          </a:p>
        </p:txBody>
      </p:sp>
      <p:sp>
        <p:nvSpPr>
          <p:cNvPr id="11" name="Text 4"/>
          <p:cNvSpPr/>
          <p:nvPr/>
        </p:nvSpPr>
        <p:spPr>
          <a:xfrm>
            <a:off x="4318540" y="87630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3057232" y="7670800"/>
            <a:ext cx="9907238" cy="3530600"/>
          </a:xfrm>
          <a:prstGeom prst="rect">
            <a:avLst/>
          </a:prstGeom>
          <a:noFill/>
          <a:ln/>
        </p:spPr>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057232" y="8802030"/>
            <a:ext cx="1625803" cy="1268133"/>
          </a:xfrm>
          <a:prstGeom prst="rect">
            <a:avLst/>
          </a:prstGeom>
        </p:spPr>
      </p:pic>
      <p:sp>
        <p:nvSpPr>
          <p:cNvPr id="14" name="Shape 6"/>
          <p:cNvSpPr/>
          <p:nvPr/>
        </p:nvSpPr>
        <p:spPr>
          <a:xfrm>
            <a:off x="15089486" y="7670800"/>
            <a:ext cx="7874984" cy="3530600"/>
          </a:xfrm>
          <a:prstGeom prst="rect">
            <a:avLst/>
          </a:prstGeom>
          <a:noFill/>
          <a:ln/>
        </p:spPr>
      </p:sp>
      <p:sp>
        <p:nvSpPr>
          <p:cNvPr id="15" name="Text 7"/>
          <p:cNvSpPr/>
          <p:nvPr/>
        </p:nvSpPr>
        <p:spPr>
          <a:xfrm>
            <a:off x="15089486" y="7670800"/>
            <a:ext cx="8078210"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DRAGON TAMING</a:t>
            </a:r>
            <a:endParaRPr lang="en-US" sz="4800" dirty="0"/>
          </a:p>
        </p:txBody>
      </p:sp>
      <p:sp>
        <p:nvSpPr>
          <p:cNvPr id="16" name="Text 8"/>
          <p:cNvSpPr/>
          <p:nvPr/>
        </p:nvSpPr>
        <p:spPr>
          <a:xfrm>
            <a:off x="15089486" y="87630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217927" cy="8585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33641" y="9029700"/>
            <a:ext cx="10453407" cy="46863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sp>
        <p:nvSpPr>
          <p:cNvPr id="7" name="Shape 2"/>
          <p:cNvSpPr/>
          <p:nvPr/>
        </p:nvSpPr>
        <p:spPr>
          <a:xfrm>
            <a:off x="4686886" y="1384300"/>
            <a:ext cx="5842730" cy="889000"/>
          </a:xfrm>
          <a:prstGeom prst="rect">
            <a:avLst/>
          </a:prstGeom>
          <a:noFill/>
          <a:ln/>
        </p:spPr>
      </p:sp>
      <p:sp>
        <p:nvSpPr>
          <p:cNvPr id="8" name="Text 3"/>
          <p:cNvSpPr/>
          <p:nvPr/>
        </p:nvSpPr>
        <p:spPr>
          <a:xfrm>
            <a:off x="4686886" y="1384300"/>
            <a:ext cx="6045956"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UNICORN SIGHTINGS</a:t>
            </a:r>
            <a:endParaRPr lang="en-US" sz="4800" dirty="0"/>
          </a:p>
        </p:txBody>
      </p:sp>
      <p:sp>
        <p:nvSpPr>
          <p:cNvPr id="9" name="Shape 4"/>
          <p:cNvSpPr/>
          <p:nvPr/>
        </p:nvSpPr>
        <p:spPr>
          <a:xfrm>
            <a:off x="3543743" y="2882900"/>
            <a:ext cx="8129016" cy="1828800"/>
          </a:xfrm>
          <a:prstGeom prst="rect">
            <a:avLst/>
          </a:prstGeom>
          <a:noFill/>
          <a:ln/>
        </p:spPr>
      </p:sp>
      <p:sp>
        <p:nvSpPr>
          <p:cNvPr id="10" name="Text 5"/>
          <p:cNvSpPr/>
          <p:nvPr/>
        </p:nvSpPr>
        <p:spPr>
          <a:xfrm>
            <a:off x="3476001" y="28829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3743" y="5321300"/>
            <a:ext cx="8129016" cy="7277100"/>
          </a:xfrm>
          <a:prstGeom prst="rect">
            <a:avLst/>
          </a:prstGeom>
        </p:spPr>
      </p:pic>
      <p:sp>
        <p:nvSpPr>
          <p:cNvPr id="12" name="Shape 6"/>
          <p:cNvSpPr/>
          <p:nvPr/>
        </p:nvSpPr>
        <p:spPr>
          <a:xfrm>
            <a:off x="12663483" y="1384300"/>
            <a:ext cx="8129016" cy="11214100"/>
          </a:xfrm>
          <a:prstGeom prst="rect">
            <a:avLst/>
          </a:prstGeom>
          <a:noFill/>
          <a:ln/>
        </p:spPr>
      </p:sp>
      <p:sp>
        <p:nvSpPr>
          <p:cNvPr id="13" name="Shape 7"/>
          <p:cNvSpPr/>
          <p:nvPr/>
        </p:nvSpPr>
        <p:spPr>
          <a:xfrm>
            <a:off x="14289286" y="1384300"/>
            <a:ext cx="4877410" cy="889000"/>
          </a:xfrm>
          <a:prstGeom prst="rect">
            <a:avLst/>
          </a:prstGeom>
          <a:noFill/>
          <a:ln/>
        </p:spPr>
      </p:sp>
      <p:sp>
        <p:nvSpPr>
          <p:cNvPr id="14" name="Text 8"/>
          <p:cNvSpPr/>
          <p:nvPr/>
        </p:nvSpPr>
        <p:spPr>
          <a:xfrm>
            <a:off x="14289286" y="1384300"/>
            <a:ext cx="5080635" cy="1092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DRAGON TAMING</a:t>
            </a:r>
            <a:endParaRPr lang="en-US" sz="4800" dirty="0"/>
          </a:p>
        </p:txBody>
      </p:sp>
      <p:sp>
        <p:nvSpPr>
          <p:cNvPr id="15" name="Shape 9"/>
          <p:cNvSpPr/>
          <p:nvPr/>
        </p:nvSpPr>
        <p:spPr>
          <a:xfrm>
            <a:off x="12663483" y="2882900"/>
            <a:ext cx="8129016" cy="1828800"/>
          </a:xfrm>
          <a:prstGeom prst="rect">
            <a:avLst/>
          </a:prstGeom>
          <a:noFill/>
          <a:ln/>
        </p:spPr>
      </p:sp>
      <p:sp>
        <p:nvSpPr>
          <p:cNvPr id="16" name="Text 10"/>
          <p:cNvSpPr/>
          <p:nvPr/>
        </p:nvSpPr>
        <p:spPr>
          <a:xfrm>
            <a:off x="12595741" y="28829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663483" y="5321300"/>
            <a:ext cx="8129016" cy="72771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0ECFA"/>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039105" y="0"/>
            <a:ext cx="1630883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16327" y="1866900"/>
            <a:ext cx="5966698" cy="4437893"/>
          </a:xfrm>
          <a:prstGeom prst="rect">
            <a:avLst/>
          </a:prstGeom>
        </p:spPr>
      </p:pic>
      <p:sp>
        <p:nvSpPr>
          <p:cNvPr id="6" name="Shape 1"/>
          <p:cNvSpPr/>
          <p:nvPr/>
        </p:nvSpPr>
        <p:spPr>
          <a:xfrm>
            <a:off x="5842730" y="4229100"/>
            <a:ext cx="13603400" cy="6299200"/>
          </a:xfrm>
          <a:prstGeom prst="rect">
            <a:avLst/>
          </a:prstGeom>
          <a:noFill/>
          <a:ln/>
        </p:spPr>
      </p:sp>
      <p:sp>
        <p:nvSpPr>
          <p:cNvPr id="7" name="Text 2"/>
          <p:cNvSpPr/>
          <p:nvPr/>
        </p:nvSpPr>
        <p:spPr>
          <a:xfrm>
            <a:off x="5842730" y="4229100"/>
            <a:ext cx="13806626" cy="553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5114889" y="9867900"/>
            <a:ext cx="4483660" cy="8128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Secular One Regular" pitchFamily="34" charset="0"/>
                <a:ea typeface="Secular One Regular" pitchFamily="34" charset="-122"/>
                <a:cs typeface="Secular One Regular"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932641" y="0"/>
            <a:ext cx="14454407"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200900"/>
            <a:ext cx="12777797" cy="6515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58857" y="1834629"/>
            <a:ext cx="17299562" cy="11881371"/>
          </a:xfrm>
          <a:prstGeom prst="rect">
            <a:avLst/>
          </a:prstGeom>
        </p:spPr>
      </p:pic>
      <p:sp>
        <p:nvSpPr>
          <p:cNvPr id="7" name="Shape 1"/>
          <p:cNvSpPr/>
          <p:nvPr/>
        </p:nvSpPr>
        <p:spPr>
          <a:xfrm>
            <a:off x="1905238" y="2971800"/>
            <a:ext cx="7405026" cy="3302000"/>
          </a:xfrm>
          <a:prstGeom prst="rect">
            <a:avLst/>
          </a:prstGeom>
          <a:noFill/>
          <a:ln/>
        </p:spPr>
      </p:sp>
      <p:sp>
        <p:nvSpPr>
          <p:cNvPr id="8" name="Text 2"/>
          <p:cNvSpPr/>
          <p:nvPr/>
        </p:nvSpPr>
        <p:spPr>
          <a:xfrm>
            <a:off x="1905238" y="2971800"/>
            <a:ext cx="7608251"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DRAGON TAMING TECHNIQUE</a:t>
            </a:r>
            <a:endParaRPr lang="en-US" sz="4800" dirty="0"/>
          </a:p>
        </p:txBody>
      </p:sp>
      <p:sp>
        <p:nvSpPr>
          <p:cNvPr id="9" name="Text 3"/>
          <p:cNvSpPr/>
          <p:nvPr/>
        </p:nvSpPr>
        <p:spPr>
          <a:xfrm>
            <a:off x="1905238" y="5054600"/>
            <a:ext cx="7540509"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905238" y="7632700"/>
            <a:ext cx="7405026" cy="3911600"/>
          </a:xfrm>
          <a:prstGeom prst="rect">
            <a:avLst/>
          </a:prstGeom>
          <a:noFill/>
          <a:ln/>
        </p:spPr>
      </p:sp>
      <p:sp>
        <p:nvSpPr>
          <p:cNvPr id="11" name="Text 5"/>
          <p:cNvSpPr/>
          <p:nvPr/>
        </p:nvSpPr>
        <p:spPr>
          <a:xfrm>
            <a:off x="1905238" y="7632700"/>
            <a:ext cx="7608251" cy="198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Secular One Regular" pitchFamily="34" charset="0"/>
                <a:ea typeface="Secular One Regular" pitchFamily="34" charset="-122"/>
                <a:cs typeface="Secular One Regular" pitchFamily="34" charset="-120"/>
              </a:rPr>
              <a:t>THE ART OF UNICORN SIGHTING</a:t>
            </a:r>
            <a:endParaRPr lang="en-US" sz="4800" dirty="0"/>
          </a:p>
        </p:txBody>
      </p:sp>
      <p:sp>
        <p:nvSpPr>
          <p:cNvPr id="12" name="Text 6"/>
          <p:cNvSpPr/>
          <p:nvPr/>
        </p:nvSpPr>
        <p:spPr>
          <a:xfrm>
            <a:off x="1905238" y="9715500"/>
            <a:ext cx="7540509"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2024-01-16T09:06:22Z</dcterms:created>
  <dcterms:modified xsi:type="dcterms:W3CDTF">2024-01-16T09:06:22Z</dcterms:modified>
</cp:coreProperties>
</file>