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0A642AB-2BE7-4084-959C-5D68BB62D139}">
  <a:tblStyle styleId="{80A642AB-2BE7-4084-959C-5D68BB62D13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Are plants alive?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{80A642AB-2BE7-4084-959C-5D68BB62D139}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healthy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not sick or injured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leaf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a plant that is often flat and green 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living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that is alive; it grows and has needs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needs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things an animal or plant must have in order to live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nonliving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anything that is not alive, it does not have needs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to pay close attention to something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plant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living thing that doesn't need to eat other living things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sunlight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light from the Sun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Are plants alive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